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09EE3"/>
                </a:solidFill>
                <a:latin typeface="FS Albert"/>
                <a:cs typeface="FS Alber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09EE3"/>
                </a:solidFill>
                <a:latin typeface="FS Albert"/>
                <a:cs typeface="FS Alber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09EE3"/>
                </a:solidFill>
                <a:latin typeface="FS Albert"/>
                <a:cs typeface="FS Alber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28243" y="1241621"/>
            <a:ext cx="3042920" cy="761365"/>
          </a:xfrm>
          <a:custGeom>
            <a:avLst/>
            <a:gdLst/>
            <a:ahLst/>
            <a:cxnLst/>
            <a:rect l="l" t="t" r="r" b="b"/>
            <a:pathLst>
              <a:path w="3042920" h="761364">
                <a:moveTo>
                  <a:pt x="205105" y="705383"/>
                </a:moveTo>
                <a:lnTo>
                  <a:pt x="57645" y="705383"/>
                </a:lnTo>
                <a:lnTo>
                  <a:pt x="57645" y="456463"/>
                </a:lnTo>
                <a:lnTo>
                  <a:pt x="0" y="456463"/>
                </a:lnTo>
                <a:lnTo>
                  <a:pt x="0" y="705383"/>
                </a:lnTo>
                <a:lnTo>
                  <a:pt x="0" y="761263"/>
                </a:lnTo>
                <a:lnTo>
                  <a:pt x="205105" y="761263"/>
                </a:lnTo>
                <a:lnTo>
                  <a:pt x="205105" y="705383"/>
                </a:lnTo>
                <a:close/>
              </a:path>
              <a:path w="3042920" h="761364">
                <a:moveTo>
                  <a:pt x="232156" y="12"/>
                </a:moveTo>
                <a:lnTo>
                  <a:pt x="174510" y="12"/>
                </a:lnTo>
                <a:lnTo>
                  <a:pt x="174510" y="124472"/>
                </a:lnTo>
                <a:lnTo>
                  <a:pt x="57645" y="124472"/>
                </a:lnTo>
                <a:lnTo>
                  <a:pt x="57645" y="12"/>
                </a:lnTo>
                <a:lnTo>
                  <a:pt x="12" y="12"/>
                </a:lnTo>
                <a:lnTo>
                  <a:pt x="12" y="124472"/>
                </a:lnTo>
                <a:lnTo>
                  <a:pt x="12" y="179082"/>
                </a:lnTo>
                <a:lnTo>
                  <a:pt x="12" y="304812"/>
                </a:lnTo>
                <a:lnTo>
                  <a:pt x="57645" y="304812"/>
                </a:lnTo>
                <a:lnTo>
                  <a:pt x="57645" y="179082"/>
                </a:lnTo>
                <a:lnTo>
                  <a:pt x="174510" y="179082"/>
                </a:lnTo>
                <a:lnTo>
                  <a:pt x="174510" y="304812"/>
                </a:lnTo>
                <a:lnTo>
                  <a:pt x="232156" y="304812"/>
                </a:lnTo>
                <a:lnTo>
                  <a:pt x="232156" y="179082"/>
                </a:lnTo>
                <a:lnTo>
                  <a:pt x="232156" y="124472"/>
                </a:lnTo>
                <a:lnTo>
                  <a:pt x="232156" y="12"/>
                </a:lnTo>
                <a:close/>
              </a:path>
              <a:path w="3042920" h="761364">
                <a:moveTo>
                  <a:pt x="494563" y="456463"/>
                </a:moveTo>
                <a:lnTo>
                  <a:pt x="436918" y="456463"/>
                </a:lnTo>
                <a:lnTo>
                  <a:pt x="436918" y="680974"/>
                </a:lnTo>
                <a:lnTo>
                  <a:pt x="436918" y="682828"/>
                </a:lnTo>
                <a:lnTo>
                  <a:pt x="436130" y="684657"/>
                </a:lnTo>
                <a:lnTo>
                  <a:pt x="415544" y="705218"/>
                </a:lnTo>
                <a:lnTo>
                  <a:pt x="414159" y="705802"/>
                </a:lnTo>
                <a:lnTo>
                  <a:pt x="342785" y="705802"/>
                </a:lnTo>
                <a:lnTo>
                  <a:pt x="341426" y="705218"/>
                </a:lnTo>
                <a:lnTo>
                  <a:pt x="320827" y="684657"/>
                </a:lnTo>
                <a:lnTo>
                  <a:pt x="320065" y="682828"/>
                </a:lnTo>
                <a:lnTo>
                  <a:pt x="320065" y="456463"/>
                </a:lnTo>
                <a:lnTo>
                  <a:pt x="262394" y="456463"/>
                </a:lnTo>
                <a:lnTo>
                  <a:pt x="262394" y="690003"/>
                </a:lnTo>
                <a:lnTo>
                  <a:pt x="263029" y="696658"/>
                </a:lnTo>
                <a:lnTo>
                  <a:pt x="309372" y="750773"/>
                </a:lnTo>
                <a:lnTo>
                  <a:pt x="333159" y="760755"/>
                </a:lnTo>
                <a:lnTo>
                  <a:pt x="423799" y="760755"/>
                </a:lnTo>
                <a:lnTo>
                  <a:pt x="484568" y="713790"/>
                </a:lnTo>
                <a:lnTo>
                  <a:pt x="494563" y="690003"/>
                </a:lnTo>
                <a:lnTo>
                  <a:pt x="494563" y="456463"/>
                </a:lnTo>
                <a:close/>
              </a:path>
              <a:path w="3042920" h="761364">
                <a:moveTo>
                  <a:pt x="581647" y="70777"/>
                </a:moveTo>
                <a:lnTo>
                  <a:pt x="534682" y="10007"/>
                </a:lnTo>
                <a:lnTo>
                  <a:pt x="523989" y="2667"/>
                </a:lnTo>
                <a:lnTo>
                  <a:pt x="523989" y="77939"/>
                </a:lnTo>
                <a:lnTo>
                  <a:pt x="523989" y="226390"/>
                </a:lnTo>
                <a:lnTo>
                  <a:pt x="523227" y="228193"/>
                </a:lnTo>
                <a:lnTo>
                  <a:pt x="502627" y="248767"/>
                </a:lnTo>
                <a:lnTo>
                  <a:pt x="501256" y="249364"/>
                </a:lnTo>
                <a:lnTo>
                  <a:pt x="402818" y="249364"/>
                </a:lnTo>
                <a:lnTo>
                  <a:pt x="401447" y="248767"/>
                </a:lnTo>
                <a:lnTo>
                  <a:pt x="380847" y="228193"/>
                </a:lnTo>
                <a:lnTo>
                  <a:pt x="380085" y="226390"/>
                </a:lnTo>
                <a:lnTo>
                  <a:pt x="380085" y="77939"/>
                </a:lnTo>
                <a:lnTo>
                  <a:pt x="380847" y="76136"/>
                </a:lnTo>
                <a:lnTo>
                  <a:pt x="401447" y="55549"/>
                </a:lnTo>
                <a:lnTo>
                  <a:pt x="402818" y="54940"/>
                </a:lnTo>
                <a:lnTo>
                  <a:pt x="501256" y="54940"/>
                </a:lnTo>
                <a:lnTo>
                  <a:pt x="502627" y="55549"/>
                </a:lnTo>
                <a:lnTo>
                  <a:pt x="523227" y="76136"/>
                </a:lnTo>
                <a:lnTo>
                  <a:pt x="523989" y="77939"/>
                </a:lnTo>
                <a:lnTo>
                  <a:pt x="523989" y="2667"/>
                </a:lnTo>
                <a:lnTo>
                  <a:pt x="523735" y="2527"/>
                </a:lnTo>
                <a:lnTo>
                  <a:pt x="517537" y="647"/>
                </a:lnTo>
                <a:lnTo>
                  <a:pt x="510882" y="12"/>
                </a:lnTo>
                <a:lnTo>
                  <a:pt x="393192" y="12"/>
                </a:lnTo>
                <a:lnTo>
                  <a:pt x="332422" y="46977"/>
                </a:lnTo>
                <a:lnTo>
                  <a:pt x="322440" y="70777"/>
                </a:lnTo>
                <a:lnTo>
                  <a:pt x="322440" y="233553"/>
                </a:lnTo>
                <a:lnTo>
                  <a:pt x="369392" y="294335"/>
                </a:lnTo>
                <a:lnTo>
                  <a:pt x="393192" y="304304"/>
                </a:lnTo>
                <a:lnTo>
                  <a:pt x="510882" y="304304"/>
                </a:lnTo>
                <a:lnTo>
                  <a:pt x="571652" y="257352"/>
                </a:lnTo>
                <a:lnTo>
                  <a:pt x="581647" y="233553"/>
                </a:lnTo>
                <a:lnTo>
                  <a:pt x="581647" y="70777"/>
                </a:lnTo>
                <a:close/>
              </a:path>
              <a:path w="3042920" h="761364">
                <a:moveTo>
                  <a:pt x="803821" y="456463"/>
                </a:moveTo>
                <a:lnTo>
                  <a:pt x="579069" y="456463"/>
                </a:lnTo>
                <a:lnTo>
                  <a:pt x="579069" y="511429"/>
                </a:lnTo>
                <a:lnTo>
                  <a:pt x="746150" y="511429"/>
                </a:lnTo>
                <a:lnTo>
                  <a:pt x="746150" y="541782"/>
                </a:lnTo>
                <a:lnTo>
                  <a:pt x="744181" y="544156"/>
                </a:lnTo>
                <a:lnTo>
                  <a:pt x="591185" y="631812"/>
                </a:lnTo>
                <a:lnTo>
                  <a:pt x="583171" y="637552"/>
                </a:lnTo>
                <a:lnTo>
                  <a:pt x="577075" y="644563"/>
                </a:lnTo>
                <a:lnTo>
                  <a:pt x="573151" y="652805"/>
                </a:lnTo>
                <a:lnTo>
                  <a:pt x="571652" y="662292"/>
                </a:lnTo>
                <a:lnTo>
                  <a:pt x="571652" y="760768"/>
                </a:lnTo>
                <a:lnTo>
                  <a:pt x="803821" y="760768"/>
                </a:lnTo>
                <a:lnTo>
                  <a:pt x="803821" y="705802"/>
                </a:lnTo>
                <a:lnTo>
                  <a:pt x="629297" y="705802"/>
                </a:lnTo>
                <a:lnTo>
                  <a:pt x="629297" y="675449"/>
                </a:lnTo>
                <a:lnTo>
                  <a:pt x="631278" y="673074"/>
                </a:lnTo>
                <a:lnTo>
                  <a:pt x="633641" y="671728"/>
                </a:lnTo>
                <a:lnTo>
                  <a:pt x="784263" y="585876"/>
                </a:lnTo>
                <a:lnTo>
                  <a:pt x="792302" y="580136"/>
                </a:lnTo>
                <a:lnTo>
                  <a:pt x="798398" y="573125"/>
                </a:lnTo>
                <a:lnTo>
                  <a:pt x="802309" y="564870"/>
                </a:lnTo>
                <a:lnTo>
                  <a:pt x="803821" y="555396"/>
                </a:lnTo>
                <a:lnTo>
                  <a:pt x="803821" y="456463"/>
                </a:lnTo>
                <a:close/>
              </a:path>
              <a:path w="3042920" h="761364">
                <a:moveTo>
                  <a:pt x="891641" y="50482"/>
                </a:moveTo>
                <a:lnTo>
                  <a:pt x="851141" y="10007"/>
                </a:lnTo>
                <a:lnTo>
                  <a:pt x="827341" y="12"/>
                </a:lnTo>
                <a:lnTo>
                  <a:pt x="729500" y="12"/>
                </a:lnTo>
                <a:lnTo>
                  <a:pt x="668718" y="46977"/>
                </a:lnTo>
                <a:lnTo>
                  <a:pt x="658736" y="70777"/>
                </a:lnTo>
                <a:lnTo>
                  <a:pt x="658736" y="233540"/>
                </a:lnTo>
                <a:lnTo>
                  <a:pt x="705700" y="294335"/>
                </a:lnTo>
                <a:lnTo>
                  <a:pt x="729500" y="304317"/>
                </a:lnTo>
                <a:lnTo>
                  <a:pt x="827341" y="304317"/>
                </a:lnTo>
                <a:lnTo>
                  <a:pt x="891641" y="253834"/>
                </a:lnTo>
                <a:lnTo>
                  <a:pt x="852589" y="215277"/>
                </a:lnTo>
                <a:lnTo>
                  <a:pt x="820686" y="247192"/>
                </a:lnTo>
                <a:lnTo>
                  <a:pt x="819099" y="248767"/>
                </a:lnTo>
                <a:lnTo>
                  <a:pt x="817714" y="249364"/>
                </a:lnTo>
                <a:lnTo>
                  <a:pt x="739127" y="249364"/>
                </a:lnTo>
                <a:lnTo>
                  <a:pt x="737755" y="248767"/>
                </a:lnTo>
                <a:lnTo>
                  <a:pt x="717156" y="228193"/>
                </a:lnTo>
                <a:lnTo>
                  <a:pt x="716381" y="226377"/>
                </a:lnTo>
                <a:lnTo>
                  <a:pt x="716381" y="77939"/>
                </a:lnTo>
                <a:lnTo>
                  <a:pt x="717156" y="76136"/>
                </a:lnTo>
                <a:lnTo>
                  <a:pt x="737755" y="55549"/>
                </a:lnTo>
                <a:lnTo>
                  <a:pt x="739127" y="54940"/>
                </a:lnTo>
                <a:lnTo>
                  <a:pt x="817714" y="54940"/>
                </a:lnTo>
                <a:lnTo>
                  <a:pt x="819099" y="55549"/>
                </a:lnTo>
                <a:lnTo>
                  <a:pt x="852589" y="89052"/>
                </a:lnTo>
                <a:lnTo>
                  <a:pt x="891641" y="50482"/>
                </a:lnTo>
                <a:close/>
              </a:path>
              <a:path w="3042920" h="761364">
                <a:moveTo>
                  <a:pt x="1118958" y="456349"/>
                </a:moveTo>
                <a:lnTo>
                  <a:pt x="876808" y="456349"/>
                </a:lnTo>
                <a:lnTo>
                  <a:pt x="876808" y="510959"/>
                </a:lnTo>
                <a:lnTo>
                  <a:pt x="913866" y="510959"/>
                </a:lnTo>
                <a:lnTo>
                  <a:pt x="913866" y="580809"/>
                </a:lnTo>
                <a:lnTo>
                  <a:pt x="913866" y="635419"/>
                </a:lnTo>
                <a:lnTo>
                  <a:pt x="913866" y="705269"/>
                </a:lnTo>
                <a:lnTo>
                  <a:pt x="913866" y="759879"/>
                </a:lnTo>
                <a:lnTo>
                  <a:pt x="1118958" y="759879"/>
                </a:lnTo>
                <a:lnTo>
                  <a:pt x="1118958" y="705269"/>
                </a:lnTo>
                <a:lnTo>
                  <a:pt x="971524" y="705269"/>
                </a:lnTo>
                <a:lnTo>
                  <a:pt x="971524" y="635419"/>
                </a:lnTo>
                <a:lnTo>
                  <a:pt x="1081913" y="635419"/>
                </a:lnTo>
                <a:lnTo>
                  <a:pt x="1081913" y="580809"/>
                </a:lnTo>
                <a:lnTo>
                  <a:pt x="971524" y="580809"/>
                </a:lnTo>
                <a:lnTo>
                  <a:pt x="971524" y="510959"/>
                </a:lnTo>
                <a:lnTo>
                  <a:pt x="1118958" y="510959"/>
                </a:lnTo>
                <a:lnTo>
                  <a:pt x="1118958" y="456349"/>
                </a:lnTo>
                <a:close/>
              </a:path>
              <a:path w="3042920" h="761364">
                <a:moveTo>
                  <a:pt x="1194269" y="12"/>
                </a:moveTo>
                <a:lnTo>
                  <a:pt x="1136637" y="12"/>
                </a:lnTo>
                <a:lnTo>
                  <a:pt x="1136637" y="124472"/>
                </a:lnTo>
                <a:lnTo>
                  <a:pt x="1019771" y="124472"/>
                </a:lnTo>
                <a:lnTo>
                  <a:pt x="1019771" y="12"/>
                </a:lnTo>
                <a:lnTo>
                  <a:pt x="962139" y="12"/>
                </a:lnTo>
                <a:lnTo>
                  <a:pt x="962139" y="124472"/>
                </a:lnTo>
                <a:lnTo>
                  <a:pt x="962139" y="179082"/>
                </a:lnTo>
                <a:lnTo>
                  <a:pt x="962139" y="304812"/>
                </a:lnTo>
                <a:lnTo>
                  <a:pt x="1019771" y="304812"/>
                </a:lnTo>
                <a:lnTo>
                  <a:pt x="1019771" y="179082"/>
                </a:lnTo>
                <a:lnTo>
                  <a:pt x="1136637" y="179082"/>
                </a:lnTo>
                <a:lnTo>
                  <a:pt x="1136637" y="304812"/>
                </a:lnTo>
                <a:lnTo>
                  <a:pt x="1194269" y="304812"/>
                </a:lnTo>
                <a:lnTo>
                  <a:pt x="1194269" y="179082"/>
                </a:lnTo>
                <a:lnTo>
                  <a:pt x="1194269" y="124472"/>
                </a:lnTo>
                <a:lnTo>
                  <a:pt x="1194269" y="12"/>
                </a:lnTo>
                <a:close/>
              </a:path>
              <a:path w="3042920" h="761364">
                <a:moveTo>
                  <a:pt x="1471637" y="705827"/>
                </a:moveTo>
                <a:lnTo>
                  <a:pt x="1434592" y="705827"/>
                </a:lnTo>
                <a:lnTo>
                  <a:pt x="1384757" y="642150"/>
                </a:lnTo>
                <a:lnTo>
                  <a:pt x="1400797" y="642150"/>
                </a:lnTo>
                <a:lnTo>
                  <a:pt x="1408506" y="638975"/>
                </a:lnTo>
                <a:lnTo>
                  <a:pt x="1444586" y="602881"/>
                </a:lnTo>
                <a:lnTo>
                  <a:pt x="1454569" y="579069"/>
                </a:lnTo>
                <a:lnTo>
                  <a:pt x="1454569" y="519569"/>
                </a:lnTo>
                <a:lnTo>
                  <a:pt x="1408493" y="459663"/>
                </a:lnTo>
                <a:lnTo>
                  <a:pt x="1400784" y="456463"/>
                </a:lnTo>
                <a:lnTo>
                  <a:pt x="1396923" y="456463"/>
                </a:lnTo>
                <a:lnTo>
                  <a:pt x="1396923" y="526478"/>
                </a:lnTo>
                <a:lnTo>
                  <a:pt x="1396923" y="572160"/>
                </a:lnTo>
                <a:lnTo>
                  <a:pt x="1396326" y="573532"/>
                </a:lnTo>
                <a:lnTo>
                  <a:pt x="1383233" y="586638"/>
                </a:lnTo>
                <a:lnTo>
                  <a:pt x="1381861" y="587222"/>
                </a:lnTo>
                <a:lnTo>
                  <a:pt x="1280071" y="587222"/>
                </a:lnTo>
                <a:lnTo>
                  <a:pt x="1280071" y="511416"/>
                </a:lnTo>
                <a:lnTo>
                  <a:pt x="1381861" y="511416"/>
                </a:lnTo>
                <a:lnTo>
                  <a:pt x="1383233" y="512000"/>
                </a:lnTo>
                <a:lnTo>
                  <a:pt x="1394739" y="523506"/>
                </a:lnTo>
                <a:lnTo>
                  <a:pt x="1396326" y="525106"/>
                </a:lnTo>
                <a:lnTo>
                  <a:pt x="1396923" y="526478"/>
                </a:lnTo>
                <a:lnTo>
                  <a:pt x="1396923" y="456463"/>
                </a:lnTo>
                <a:lnTo>
                  <a:pt x="1185379" y="456463"/>
                </a:lnTo>
                <a:lnTo>
                  <a:pt x="1185379" y="511416"/>
                </a:lnTo>
                <a:lnTo>
                  <a:pt x="1222425" y="511416"/>
                </a:lnTo>
                <a:lnTo>
                  <a:pt x="1222425" y="760755"/>
                </a:lnTo>
                <a:lnTo>
                  <a:pt x="1280071" y="760755"/>
                </a:lnTo>
                <a:lnTo>
                  <a:pt x="1280071" y="642150"/>
                </a:lnTo>
                <a:lnTo>
                  <a:pt x="1313840" y="642150"/>
                </a:lnTo>
                <a:lnTo>
                  <a:pt x="1315999" y="643293"/>
                </a:lnTo>
                <a:lnTo>
                  <a:pt x="1317409" y="645439"/>
                </a:lnTo>
                <a:lnTo>
                  <a:pt x="1406855" y="760755"/>
                </a:lnTo>
                <a:lnTo>
                  <a:pt x="1471637" y="760755"/>
                </a:lnTo>
                <a:lnTo>
                  <a:pt x="1471637" y="705827"/>
                </a:lnTo>
                <a:close/>
              </a:path>
              <a:path w="3042920" h="761364">
                <a:moveTo>
                  <a:pt x="1529753" y="174485"/>
                </a:moveTo>
                <a:lnTo>
                  <a:pt x="1509928" y="141732"/>
                </a:lnTo>
                <a:lnTo>
                  <a:pt x="1342186" y="115912"/>
                </a:lnTo>
                <a:lnTo>
                  <a:pt x="1338554" y="115544"/>
                </a:lnTo>
                <a:lnTo>
                  <a:pt x="1335608" y="112280"/>
                </a:lnTo>
                <a:lnTo>
                  <a:pt x="1335608" y="77927"/>
                </a:lnTo>
                <a:lnTo>
                  <a:pt x="1336395" y="76136"/>
                </a:lnTo>
                <a:lnTo>
                  <a:pt x="1356982" y="55537"/>
                </a:lnTo>
                <a:lnTo>
                  <a:pt x="1358353" y="54952"/>
                </a:lnTo>
                <a:lnTo>
                  <a:pt x="1449336" y="54952"/>
                </a:lnTo>
                <a:lnTo>
                  <a:pt x="1450708" y="55537"/>
                </a:lnTo>
                <a:lnTo>
                  <a:pt x="1483779" y="88607"/>
                </a:lnTo>
                <a:lnTo>
                  <a:pt x="1522336" y="49568"/>
                </a:lnTo>
                <a:lnTo>
                  <a:pt x="1482763" y="9994"/>
                </a:lnTo>
                <a:lnTo>
                  <a:pt x="1458963" y="0"/>
                </a:lnTo>
                <a:lnTo>
                  <a:pt x="1348727" y="0"/>
                </a:lnTo>
                <a:lnTo>
                  <a:pt x="1287957" y="46977"/>
                </a:lnTo>
                <a:lnTo>
                  <a:pt x="1277975" y="70764"/>
                </a:lnTo>
                <a:lnTo>
                  <a:pt x="1277975" y="129832"/>
                </a:lnTo>
                <a:lnTo>
                  <a:pt x="1297863" y="162585"/>
                </a:lnTo>
                <a:lnTo>
                  <a:pt x="1465084" y="188404"/>
                </a:lnTo>
                <a:lnTo>
                  <a:pt x="1468843" y="188785"/>
                </a:lnTo>
                <a:lnTo>
                  <a:pt x="1472120" y="192176"/>
                </a:lnTo>
                <a:lnTo>
                  <a:pt x="1472120" y="226390"/>
                </a:lnTo>
                <a:lnTo>
                  <a:pt x="1471333" y="228180"/>
                </a:lnTo>
                <a:lnTo>
                  <a:pt x="1450746" y="248780"/>
                </a:lnTo>
                <a:lnTo>
                  <a:pt x="1449362" y="249377"/>
                </a:lnTo>
                <a:lnTo>
                  <a:pt x="1342821" y="249377"/>
                </a:lnTo>
                <a:lnTo>
                  <a:pt x="1341437" y="248780"/>
                </a:lnTo>
                <a:lnTo>
                  <a:pt x="1308366" y="215696"/>
                </a:lnTo>
                <a:lnTo>
                  <a:pt x="1269822" y="254749"/>
                </a:lnTo>
                <a:lnTo>
                  <a:pt x="1309395" y="294309"/>
                </a:lnTo>
                <a:lnTo>
                  <a:pt x="1333182" y="304317"/>
                </a:lnTo>
                <a:lnTo>
                  <a:pt x="1459001" y="304317"/>
                </a:lnTo>
                <a:lnTo>
                  <a:pt x="1519770" y="257340"/>
                </a:lnTo>
                <a:lnTo>
                  <a:pt x="1529753" y="233553"/>
                </a:lnTo>
                <a:lnTo>
                  <a:pt x="1529753" y="174485"/>
                </a:lnTo>
                <a:close/>
              </a:path>
              <a:path w="3042920" h="761364">
                <a:moveTo>
                  <a:pt x="1780882" y="456463"/>
                </a:moveTo>
                <a:lnTo>
                  <a:pt x="1724609" y="456463"/>
                </a:lnTo>
                <a:lnTo>
                  <a:pt x="1724609" y="682701"/>
                </a:lnTo>
                <a:lnTo>
                  <a:pt x="1628343" y="456463"/>
                </a:lnTo>
                <a:lnTo>
                  <a:pt x="1548739" y="456463"/>
                </a:lnTo>
                <a:lnTo>
                  <a:pt x="1548739" y="760768"/>
                </a:lnTo>
                <a:lnTo>
                  <a:pt x="1605026" y="760768"/>
                </a:lnTo>
                <a:lnTo>
                  <a:pt x="1605026" y="534530"/>
                </a:lnTo>
                <a:lnTo>
                  <a:pt x="1701304" y="760768"/>
                </a:lnTo>
                <a:lnTo>
                  <a:pt x="1780882" y="760768"/>
                </a:lnTo>
                <a:lnTo>
                  <a:pt x="1780882" y="456463"/>
                </a:lnTo>
                <a:close/>
              </a:path>
              <a:path w="3042920" h="761364">
                <a:moveTo>
                  <a:pt x="1833143" y="50482"/>
                </a:moveTo>
                <a:lnTo>
                  <a:pt x="1792655" y="10007"/>
                </a:lnTo>
                <a:lnTo>
                  <a:pt x="1768856" y="12"/>
                </a:lnTo>
                <a:lnTo>
                  <a:pt x="1671015" y="12"/>
                </a:lnTo>
                <a:lnTo>
                  <a:pt x="1610233" y="46977"/>
                </a:lnTo>
                <a:lnTo>
                  <a:pt x="1600250" y="70777"/>
                </a:lnTo>
                <a:lnTo>
                  <a:pt x="1600250" y="233540"/>
                </a:lnTo>
                <a:lnTo>
                  <a:pt x="1647215" y="294335"/>
                </a:lnTo>
                <a:lnTo>
                  <a:pt x="1671015" y="304317"/>
                </a:lnTo>
                <a:lnTo>
                  <a:pt x="1768856" y="304317"/>
                </a:lnTo>
                <a:lnTo>
                  <a:pt x="1833143" y="253834"/>
                </a:lnTo>
                <a:lnTo>
                  <a:pt x="1794090" y="215277"/>
                </a:lnTo>
                <a:lnTo>
                  <a:pt x="1762201" y="247192"/>
                </a:lnTo>
                <a:lnTo>
                  <a:pt x="1760601" y="248767"/>
                </a:lnTo>
                <a:lnTo>
                  <a:pt x="1759242" y="249364"/>
                </a:lnTo>
                <a:lnTo>
                  <a:pt x="1680641" y="249364"/>
                </a:lnTo>
                <a:lnTo>
                  <a:pt x="1679270" y="248767"/>
                </a:lnTo>
                <a:lnTo>
                  <a:pt x="1658670" y="228193"/>
                </a:lnTo>
                <a:lnTo>
                  <a:pt x="1657896" y="226377"/>
                </a:lnTo>
                <a:lnTo>
                  <a:pt x="1657896" y="77939"/>
                </a:lnTo>
                <a:lnTo>
                  <a:pt x="1658670" y="76136"/>
                </a:lnTo>
                <a:lnTo>
                  <a:pt x="1679270" y="55549"/>
                </a:lnTo>
                <a:lnTo>
                  <a:pt x="1680641" y="54940"/>
                </a:lnTo>
                <a:lnTo>
                  <a:pt x="1759216" y="54940"/>
                </a:lnTo>
                <a:lnTo>
                  <a:pt x="1760601" y="55549"/>
                </a:lnTo>
                <a:lnTo>
                  <a:pt x="1794090" y="89052"/>
                </a:lnTo>
                <a:lnTo>
                  <a:pt x="1833143" y="50482"/>
                </a:lnTo>
                <a:close/>
              </a:path>
              <a:path w="3042920" h="761364">
                <a:moveTo>
                  <a:pt x="2135809" y="12"/>
                </a:moveTo>
                <a:lnTo>
                  <a:pt x="2078151" y="12"/>
                </a:lnTo>
                <a:lnTo>
                  <a:pt x="2078151" y="124472"/>
                </a:lnTo>
                <a:lnTo>
                  <a:pt x="1961299" y="124472"/>
                </a:lnTo>
                <a:lnTo>
                  <a:pt x="1961299" y="12"/>
                </a:lnTo>
                <a:lnTo>
                  <a:pt x="1903628" y="12"/>
                </a:lnTo>
                <a:lnTo>
                  <a:pt x="1903628" y="124472"/>
                </a:lnTo>
                <a:lnTo>
                  <a:pt x="1903628" y="179082"/>
                </a:lnTo>
                <a:lnTo>
                  <a:pt x="1903628" y="304812"/>
                </a:lnTo>
                <a:lnTo>
                  <a:pt x="1961299" y="304812"/>
                </a:lnTo>
                <a:lnTo>
                  <a:pt x="1961299" y="179082"/>
                </a:lnTo>
                <a:lnTo>
                  <a:pt x="2078151" y="179082"/>
                </a:lnTo>
                <a:lnTo>
                  <a:pt x="2078151" y="304812"/>
                </a:lnTo>
                <a:lnTo>
                  <a:pt x="2135809" y="304812"/>
                </a:lnTo>
                <a:lnTo>
                  <a:pt x="2135809" y="179082"/>
                </a:lnTo>
                <a:lnTo>
                  <a:pt x="2135809" y="124472"/>
                </a:lnTo>
                <a:lnTo>
                  <a:pt x="2135809" y="12"/>
                </a:lnTo>
                <a:close/>
              </a:path>
              <a:path w="3042920" h="761364">
                <a:moveTo>
                  <a:pt x="2464816" y="12"/>
                </a:moveTo>
                <a:lnTo>
                  <a:pt x="2407183" y="12"/>
                </a:lnTo>
                <a:lnTo>
                  <a:pt x="2407183" y="226377"/>
                </a:lnTo>
                <a:lnTo>
                  <a:pt x="2406396" y="228193"/>
                </a:lnTo>
                <a:lnTo>
                  <a:pt x="2385809" y="248767"/>
                </a:lnTo>
                <a:lnTo>
                  <a:pt x="2384437" y="249364"/>
                </a:lnTo>
                <a:lnTo>
                  <a:pt x="2313051" y="249364"/>
                </a:lnTo>
                <a:lnTo>
                  <a:pt x="2311704" y="248767"/>
                </a:lnTo>
                <a:lnTo>
                  <a:pt x="2291105" y="228180"/>
                </a:lnTo>
                <a:lnTo>
                  <a:pt x="2290305" y="226377"/>
                </a:lnTo>
                <a:lnTo>
                  <a:pt x="2290305" y="12"/>
                </a:lnTo>
                <a:lnTo>
                  <a:pt x="2232660" y="12"/>
                </a:lnTo>
                <a:lnTo>
                  <a:pt x="2232660" y="233553"/>
                </a:lnTo>
                <a:lnTo>
                  <a:pt x="2233282" y="240207"/>
                </a:lnTo>
                <a:lnTo>
                  <a:pt x="2279624" y="294322"/>
                </a:lnTo>
                <a:lnTo>
                  <a:pt x="2303411" y="304317"/>
                </a:lnTo>
                <a:lnTo>
                  <a:pt x="2394064" y="304317"/>
                </a:lnTo>
                <a:lnTo>
                  <a:pt x="2454833" y="257340"/>
                </a:lnTo>
                <a:lnTo>
                  <a:pt x="2464816" y="233553"/>
                </a:lnTo>
                <a:lnTo>
                  <a:pt x="2464816" y="12"/>
                </a:lnTo>
                <a:close/>
              </a:path>
              <a:path w="3042920" h="761364">
                <a:moveTo>
                  <a:pt x="2766784" y="249364"/>
                </a:moveTo>
                <a:lnTo>
                  <a:pt x="2619337" y="249364"/>
                </a:lnTo>
                <a:lnTo>
                  <a:pt x="2619337" y="444"/>
                </a:lnTo>
                <a:lnTo>
                  <a:pt x="2561704" y="444"/>
                </a:lnTo>
                <a:lnTo>
                  <a:pt x="2561704" y="249364"/>
                </a:lnTo>
                <a:lnTo>
                  <a:pt x="2561704" y="303974"/>
                </a:lnTo>
                <a:lnTo>
                  <a:pt x="2766784" y="303974"/>
                </a:lnTo>
                <a:lnTo>
                  <a:pt x="2766784" y="249364"/>
                </a:lnTo>
                <a:close/>
              </a:path>
              <a:path w="3042920" h="761364">
                <a:moveTo>
                  <a:pt x="3042386" y="330"/>
                </a:moveTo>
                <a:lnTo>
                  <a:pt x="2800248" y="330"/>
                </a:lnTo>
                <a:lnTo>
                  <a:pt x="2800248" y="54940"/>
                </a:lnTo>
                <a:lnTo>
                  <a:pt x="2837281" y="54940"/>
                </a:lnTo>
                <a:lnTo>
                  <a:pt x="2837281" y="124790"/>
                </a:lnTo>
                <a:lnTo>
                  <a:pt x="2837281" y="179400"/>
                </a:lnTo>
                <a:lnTo>
                  <a:pt x="2837281" y="249250"/>
                </a:lnTo>
                <a:lnTo>
                  <a:pt x="2837281" y="303860"/>
                </a:lnTo>
                <a:lnTo>
                  <a:pt x="3042386" y="303860"/>
                </a:lnTo>
                <a:lnTo>
                  <a:pt x="3042386" y="249250"/>
                </a:lnTo>
                <a:lnTo>
                  <a:pt x="2894939" y="249250"/>
                </a:lnTo>
                <a:lnTo>
                  <a:pt x="2894939" y="179400"/>
                </a:lnTo>
                <a:lnTo>
                  <a:pt x="3005340" y="179400"/>
                </a:lnTo>
                <a:lnTo>
                  <a:pt x="3005340" y="124790"/>
                </a:lnTo>
                <a:lnTo>
                  <a:pt x="2894939" y="124790"/>
                </a:lnTo>
                <a:lnTo>
                  <a:pt x="2894939" y="54940"/>
                </a:lnTo>
                <a:lnTo>
                  <a:pt x="3042386" y="54940"/>
                </a:lnTo>
                <a:lnTo>
                  <a:pt x="3042386" y="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851" y="628255"/>
            <a:ext cx="1692712" cy="16818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9684" y="858270"/>
            <a:ext cx="2046618" cy="16569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40953" y="2331723"/>
            <a:ext cx="472440" cy="130175"/>
          </a:xfrm>
          <a:custGeom>
            <a:avLst/>
            <a:gdLst/>
            <a:ahLst/>
            <a:cxnLst/>
            <a:rect l="l" t="t" r="r" b="b"/>
            <a:pathLst>
              <a:path w="472440" h="130175">
                <a:moveTo>
                  <a:pt x="419913" y="0"/>
                </a:moveTo>
                <a:lnTo>
                  <a:pt x="417222" y="0"/>
                </a:lnTo>
                <a:lnTo>
                  <a:pt x="416866" y="178"/>
                </a:lnTo>
                <a:lnTo>
                  <a:pt x="416332" y="178"/>
                </a:lnTo>
                <a:lnTo>
                  <a:pt x="400595" y="2324"/>
                </a:lnTo>
                <a:lnTo>
                  <a:pt x="399516" y="3403"/>
                </a:lnTo>
                <a:lnTo>
                  <a:pt x="399516" y="126310"/>
                </a:lnTo>
                <a:lnTo>
                  <a:pt x="400951" y="127922"/>
                </a:lnTo>
                <a:lnTo>
                  <a:pt x="419913" y="127922"/>
                </a:lnTo>
                <a:lnTo>
                  <a:pt x="421159" y="126498"/>
                </a:lnTo>
                <a:lnTo>
                  <a:pt x="421159" y="88384"/>
                </a:lnTo>
                <a:lnTo>
                  <a:pt x="423128" y="86594"/>
                </a:lnTo>
                <a:lnTo>
                  <a:pt x="447819" y="86594"/>
                </a:lnTo>
                <a:lnTo>
                  <a:pt x="441745" y="77107"/>
                </a:lnTo>
                <a:lnTo>
                  <a:pt x="442727" y="75872"/>
                </a:lnTo>
                <a:lnTo>
                  <a:pt x="421159" y="75872"/>
                </a:lnTo>
                <a:lnTo>
                  <a:pt x="421159" y="1068"/>
                </a:lnTo>
                <a:lnTo>
                  <a:pt x="419913" y="0"/>
                </a:lnTo>
                <a:close/>
              </a:path>
              <a:path w="472440" h="130175">
                <a:moveTo>
                  <a:pt x="447819" y="86594"/>
                </a:moveTo>
                <a:lnTo>
                  <a:pt x="423128" y="86594"/>
                </a:lnTo>
                <a:lnTo>
                  <a:pt x="446028" y="124163"/>
                </a:lnTo>
                <a:lnTo>
                  <a:pt x="447829" y="127032"/>
                </a:lnTo>
                <a:lnTo>
                  <a:pt x="449965" y="127922"/>
                </a:lnTo>
                <a:lnTo>
                  <a:pt x="470362" y="127922"/>
                </a:lnTo>
                <a:lnTo>
                  <a:pt x="471985" y="127388"/>
                </a:lnTo>
                <a:lnTo>
                  <a:pt x="471985" y="124708"/>
                </a:lnTo>
                <a:lnTo>
                  <a:pt x="471451" y="123441"/>
                </a:lnTo>
                <a:lnTo>
                  <a:pt x="470729" y="122373"/>
                </a:lnTo>
                <a:lnTo>
                  <a:pt x="447819" y="86594"/>
                </a:lnTo>
                <a:close/>
              </a:path>
              <a:path w="472440" h="130175">
                <a:moveTo>
                  <a:pt x="467148" y="41161"/>
                </a:moveTo>
                <a:lnTo>
                  <a:pt x="447462" y="41161"/>
                </a:lnTo>
                <a:lnTo>
                  <a:pt x="446394" y="41695"/>
                </a:lnTo>
                <a:lnTo>
                  <a:pt x="421526" y="75872"/>
                </a:lnTo>
                <a:lnTo>
                  <a:pt x="442727" y="75872"/>
                </a:lnTo>
                <a:lnTo>
                  <a:pt x="467326" y="44909"/>
                </a:lnTo>
                <a:lnTo>
                  <a:pt x="467860" y="44187"/>
                </a:lnTo>
                <a:lnTo>
                  <a:pt x="468048" y="43464"/>
                </a:lnTo>
                <a:lnTo>
                  <a:pt x="468048" y="41862"/>
                </a:lnTo>
                <a:lnTo>
                  <a:pt x="467148" y="41161"/>
                </a:lnTo>
                <a:close/>
              </a:path>
              <a:path w="472440" h="130175">
                <a:moveTo>
                  <a:pt x="368041" y="41161"/>
                </a:moveTo>
                <a:lnTo>
                  <a:pt x="349779" y="41161"/>
                </a:lnTo>
                <a:lnTo>
                  <a:pt x="347989" y="42229"/>
                </a:lnTo>
                <a:lnTo>
                  <a:pt x="347989" y="126687"/>
                </a:lnTo>
                <a:lnTo>
                  <a:pt x="349423" y="127922"/>
                </a:lnTo>
                <a:lnTo>
                  <a:pt x="368208" y="127922"/>
                </a:lnTo>
                <a:lnTo>
                  <a:pt x="369643" y="126687"/>
                </a:lnTo>
                <a:lnTo>
                  <a:pt x="369643" y="42051"/>
                </a:lnTo>
                <a:lnTo>
                  <a:pt x="368041" y="41161"/>
                </a:lnTo>
                <a:close/>
              </a:path>
              <a:path w="472440" h="130175">
                <a:moveTo>
                  <a:pt x="364805" y="7151"/>
                </a:moveTo>
                <a:lnTo>
                  <a:pt x="352460" y="7151"/>
                </a:lnTo>
                <a:lnTo>
                  <a:pt x="346554" y="11455"/>
                </a:lnTo>
                <a:lnTo>
                  <a:pt x="346554" y="25758"/>
                </a:lnTo>
                <a:lnTo>
                  <a:pt x="352826" y="29695"/>
                </a:lnTo>
                <a:lnTo>
                  <a:pt x="364638" y="29695"/>
                </a:lnTo>
                <a:lnTo>
                  <a:pt x="370711" y="25412"/>
                </a:lnTo>
                <a:lnTo>
                  <a:pt x="370711" y="11277"/>
                </a:lnTo>
                <a:lnTo>
                  <a:pt x="364805" y="7151"/>
                </a:lnTo>
                <a:close/>
              </a:path>
              <a:path w="472440" h="130175">
                <a:moveTo>
                  <a:pt x="267122" y="107724"/>
                </a:moveTo>
                <a:lnTo>
                  <a:pt x="264965" y="107724"/>
                </a:lnTo>
                <a:lnTo>
                  <a:pt x="264086" y="108415"/>
                </a:lnTo>
                <a:lnTo>
                  <a:pt x="263552" y="110216"/>
                </a:lnTo>
                <a:lnTo>
                  <a:pt x="260683" y="119347"/>
                </a:lnTo>
                <a:lnTo>
                  <a:pt x="260327" y="120415"/>
                </a:lnTo>
                <a:lnTo>
                  <a:pt x="260327" y="122027"/>
                </a:lnTo>
                <a:lnTo>
                  <a:pt x="290022" y="130090"/>
                </a:lnTo>
                <a:lnTo>
                  <a:pt x="303122" y="128397"/>
                </a:lnTo>
                <a:lnTo>
                  <a:pt x="314137" y="123264"/>
                </a:lnTo>
                <a:lnTo>
                  <a:pt x="321727" y="114607"/>
                </a:lnTo>
                <a:lnTo>
                  <a:pt x="321955" y="113619"/>
                </a:lnTo>
                <a:lnTo>
                  <a:pt x="284295" y="113619"/>
                </a:lnTo>
                <a:lnTo>
                  <a:pt x="275886" y="111284"/>
                </a:lnTo>
                <a:lnTo>
                  <a:pt x="268023" y="108070"/>
                </a:lnTo>
                <a:lnTo>
                  <a:pt x="267122" y="107724"/>
                </a:lnTo>
                <a:close/>
              </a:path>
              <a:path w="472440" h="130175">
                <a:moveTo>
                  <a:pt x="292881" y="38836"/>
                </a:moveTo>
                <a:lnTo>
                  <a:pt x="281106" y="40365"/>
                </a:lnTo>
                <a:lnTo>
                  <a:pt x="270719" y="45045"/>
                </a:lnTo>
                <a:lnTo>
                  <a:pt x="263316" y="53016"/>
                </a:lnTo>
                <a:lnTo>
                  <a:pt x="260494" y="64416"/>
                </a:lnTo>
                <a:lnTo>
                  <a:pt x="261941" y="72733"/>
                </a:lnTo>
                <a:lnTo>
                  <a:pt x="265888" y="79459"/>
                </a:lnTo>
                <a:lnTo>
                  <a:pt x="271745" y="84608"/>
                </a:lnTo>
                <a:lnTo>
                  <a:pt x="278923" y="88196"/>
                </a:lnTo>
                <a:lnTo>
                  <a:pt x="293069" y="93578"/>
                </a:lnTo>
                <a:lnTo>
                  <a:pt x="300409" y="96447"/>
                </a:lnTo>
                <a:lnTo>
                  <a:pt x="303802" y="99127"/>
                </a:lnTo>
                <a:lnTo>
                  <a:pt x="303802" y="110028"/>
                </a:lnTo>
                <a:lnTo>
                  <a:pt x="298441" y="113619"/>
                </a:lnTo>
                <a:lnTo>
                  <a:pt x="321955" y="113619"/>
                </a:lnTo>
                <a:lnTo>
                  <a:pt x="324555" y="102342"/>
                </a:lnTo>
                <a:lnTo>
                  <a:pt x="323232" y="94414"/>
                </a:lnTo>
                <a:lnTo>
                  <a:pt x="319611" y="88010"/>
                </a:lnTo>
                <a:lnTo>
                  <a:pt x="314214" y="83047"/>
                </a:lnTo>
                <a:lnTo>
                  <a:pt x="307561" y="79442"/>
                </a:lnTo>
                <a:lnTo>
                  <a:pt x="291457" y="72825"/>
                </a:lnTo>
                <a:lnTo>
                  <a:pt x="284651" y="70144"/>
                </a:lnTo>
                <a:lnTo>
                  <a:pt x="282692" y="67631"/>
                </a:lnTo>
                <a:lnTo>
                  <a:pt x="282692" y="59589"/>
                </a:lnTo>
                <a:lnTo>
                  <a:pt x="286452" y="55464"/>
                </a:lnTo>
                <a:lnTo>
                  <a:pt x="318418" y="55464"/>
                </a:lnTo>
                <a:lnTo>
                  <a:pt x="320618" y="48501"/>
                </a:lnTo>
                <a:lnTo>
                  <a:pt x="320806" y="47778"/>
                </a:lnTo>
                <a:lnTo>
                  <a:pt x="320974" y="47244"/>
                </a:lnTo>
                <a:lnTo>
                  <a:pt x="320974" y="45632"/>
                </a:lnTo>
                <a:lnTo>
                  <a:pt x="299304" y="39118"/>
                </a:lnTo>
                <a:lnTo>
                  <a:pt x="292881" y="38836"/>
                </a:lnTo>
                <a:close/>
              </a:path>
              <a:path w="472440" h="130175">
                <a:moveTo>
                  <a:pt x="318418" y="55464"/>
                </a:moveTo>
                <a:lnTo>
                  <a:pt x="299687" y="55464"/>
                </a:lnTo>
                <a:lnTo>
                  <a:pt x="307383" y="57443"/>
                </a:lnTo>
                <a:lnTo>
                  <a:pt x="313288" y="59757"/>
                </a:lnTo>
                <a:lnTo>
                  <a:pt x="313822" y="59935"/>
                </a:lnTo>
                <a:lnTo>
                  <a:pt x="314534" y="60123"/>
                </a:lnTo>
                <a:lnTo>
                  <a:pt x="316325" y="60123"/>
                </a:lnTo>
                <a:lnTo>
                  <a:pt x="317225" y="59401"/>
                </a:lnTo>
                <a:lnTo>
                  <a:pt x="317571" y="58144"/>
                </a:lnTo>
                <a:lnTo>
                  <a:pt x="318418" y="55464"/>
                </a:lnTo>
                <a:close/>
              </a:path>
              <a:path w="472440" h="130175">
                <a:moveTo>
                  <a:pt x="180884" y="41161"/>
                </a:moveTo>
                <a:lnTo>
                  <a:pt x="162633" y="41161"/>
                </a:lnTo>
                <a:lnTo>
                  <a:pt x="160843" y="42229"/>
                </a:lnTo>
                <a:lnTo>
                  <a:pt x="160843" y="98049"/>
                </a:lnTo>
                <a:lnTo>
                  <a:pt x="162442" y="111205"/>
                </a:lnTo>
                <a:lnTo>
                  <a:pt x="167463" y="121314"/>
                </a:lnTo>
                <a:lnTo>
                  <a:pt x="176242" y="127800"/>
                </a:lnTo>
                <a:lnTo>
                  <a:pt x="189114" y="130090"/>
                </a:lnTo>
                <a:lnTo>
                  <a:pt x="196774" y="129425"/>
                </a:lnTo>
                <a:lnTo>
                  <a:pt x="204136" y="127467"/>
                </a:lnTo>
                <a:lnTo>
                  <a:pt x="211100" y="124268"/>
                </a:lnTo>
                <a:lnTo>
                  <a:pt x="217564" y="119881"/>
                </a:lnTo>
                <a:lnTo>
                  <a:pt x="238128" y="119881"/>
                </a:lnTo>
                <a:lnTo>
                  <a:pt x="238128" y="110939"/>
                </a:lnTo>
                <a:lnTo>
                  <a:pt x="184999" y="110939"/>
                </a:lnTo>
                <a:lnTo>
                  <a:pt x="182486" y="104132"/>
                </a:lnTo>
                <a:lnTo>
                  <a:pt x="182486" y="42051"/>
                </a:lnTo>
                <a:lnTo>
                  <a:pt x="180884" y="41161"/>
                </a:lnTo>
                <a:close/>
              </a:path>
              <a:path w="472440" h="130175">
                <a:moveTo>
                  <a:pt x="238128" y="119881"/>
                </a:moveTo>
                <a:lnTo>
                  <a:pt x="217564" y="119881"/>
                </a:lnTo>
                <a:lnTo>
                  <a:pt x="217742" y="124352"/>
                </a:lnTo>
                <a:lnTo>
                  <a:pt x="217920" y="126687"/>
                </a:lnTo>
                <a:lnTo>
                  <a:pt x="219710" y="127922"/>
                </a:lnTo>
                <a:lnTo>
                  <a:pt x="237060" y="127922"/>
                </a:lnTo>
                <a:lnTo>
                  <a:pt x="238128" y="126687"/>
                </a:lnTo>
                <a:lnTo>
                  <a:pt x="238128" y="119881"/>
                </a:lnTo>
                <a:close/>
              </a:path>
              <a:path w="472440" h="130175">
                <a:moveTo>
                  <a:pt x="236526" y="41161"/>
                </a:moveTo>
                <a:lnTo>
                  <a:pt x="218098" y="41161"/>
                </a:lnTo>
                <a:lnTo>
                  <a:pt x="216485" y="42229"/>
                </a:lnTo>
                <a:lnTo>
                  <a:pt x="216485" y="102342"/>
                </a:lnTo>
                <a:lnTo>
                  <a:pt x="211124" y="107179"/>
                </a:lnTo>
                <a:lnTo>
                  <a:pt x="202538" y="110939"/>
                </a:lnTo>
                <a:lnTo>
                  <a:pt x="238128" y="110939"/>
                </a:lnTo>
                <a:lnTo>
                  <a:pt x="238128" y="42051"/>
                </a:lnTo>
                <a:lnTo>
                  <a:pt x="236526" y="41161"/>
                </a:lnTo>
                <a:close/>
              </a:path>
              <a:path w="472440" h="130175">
                <a:moveTo>
                  <a:pt x="23088" y="4125"/>
                </a:moveTo>
                <a:lnTo>
                  <a:pt x="6073" y="4125"/>
                </a:lnTo>
                <a:lnTo>
                  <a:pt x="4827" y="5193"/>
                </a:lnTo>
                <a:lnTo>
                  <a:pt x="4659" y="8942"/>
                </a:lnTo>
                <a:lnTo>
                  <a:pt x="227" y="122027"/>
                </a:lnTo>
                <a:lnTo>
                  <a:pt x="0" y="126687"/>
                </a:lnTo>
                <a:lnTo>
                  <a:pt x="1424" y="127922"/>
                </a:lnTo>
                <a:lnTo>
                  <a:pt x="20219" y="127922"/>
                </a:lnTo>
                <a:lnTo>
                  <a:pt x="21821" y="127388"/>
                </a:lnTo>
                <a:lnTo>
                  <a:pt x="21852" y="122027"/>
                </a:lnTo>
                <a:lnTo>
                  <a:pt x="23433" y="49380"/>
                </a:lnTo>
                <a:lnTo>
                  <a:pt x="44904" y="49380"/>
                </a:lnTo>
                <a:lnTo>
                  <a:pt x="24323" y="5382"/>
                </a:lnTo>
                <a:lnTo>
                  <a:pt x="23088" y="4125"/>
                </a:lnTo>
                <a:close/>
              </a:path>
              <a:path w="472440" h="130175">
                <a:moveTo>
                  <a:pt x="44904" y="49380"/>
                </a:moveTo>
                <a:lnTo>
                  <a:pt x="23789" y="49380"/>
                </a:lnTo>
                <a:lnTo>
                  <a:pt x="57684" y="124708"/>
                </a:lnTo>
                <a:lnTo>
                  <a:pt x="58867" y="127388"/>
                </a:lnTo>
                <a:lnTo>
                  <a:pt x="60469" y="127922"/>
                </a:lnTo>
                <a:lnTo>
                  <a:pt x="71390" y="127922"/>
                </a:lnTo>
                <a:lnTo>
                  <a:pt x="73170" y="127566"/>
                </a:lnTo>
                <a:lnTo>
                  <a:pt x="74316" y="124540"/>
                </a:lnTo>
                <a:lnTo>
                  <a:pt x="85661" y="96447"/>
                </a:lnTo>
                <a:lnTo>
                  <a:pt x="66919" y="96447"/>
                </a:lnTo>
                <a:lnTo>
                  <a:pt x="44904" y="49380"/>
                </a:lnTo>
                <a:close/>
              </a:path>
              <a:path w="472440" h="130175">
                <a:moveTo>
                  <a:pt x="127345" y="49380"/>
                </a:moveTo>
                <a:lnTo>
                  <a:pt x="105033" y="49380"/>
                </a:lnTo>
                <a:lnTo>
                  <a:pt x="107579" y="123095"/>
                </a:lnTo>
                <a:lnTo>
                  <a:pt x="107703" y="126153"/>
                </a:lnTo>
                <a:lnTo>
                  <a:pt x="108415" y="127922"/>
                </a:lnTo>
                <a:lnTo>
                  <a:pt x="130069" y="127922"/>
                </a:lnTo>
                <a:lnTo>
                  <a:pt x="130969" y="126153"/>
                </a:lnTo>
                <a:lnTo>
                  <a:pt x="130731" y="122027"/>
                </a:lnTo>
                <a:lnTo>
                  <a:pt x="127345" y="49380"/>
                </a:lnTo>
                <a:close/>
              </a:path>
              <a:path w="472440" h="130175">
                <a:moveTo>
                  <a:pt x="124163" y="4125"/>
                </a:moveTo>
                <a:lnTo>
                  <a:pt x="107535" y="4125"/>
                </a:lnTo>
                <a:lnTo>
                  <a:pt x="106101" y="5382"/>
                </a:lnTo>
                <a:lnTo>
                  <a:pt x="105033" y="8062"/>
                </a:lnTo>
                <a:lnTo>
                  <a:pt x="67275" y="96447"/>
                </a:lnTo>
                <a:lnTo>
                  <a:pt x="85661" y="96447"/>
                </a:lnTo>
                <a:lnTo>
                  <a:pt x="104666" y="49380"/>
                </a:lnTo>
                <a:lnTo>
                  <a:pt x="127345" y="49380"/>
                </a:lnTo>
                <a:lnTo>
                  <a:pt x="125420" y="8062"/>
                </a:lnTo>
                <a:lnTo>
                  <a:pt x="125242" y="5193"/>
                </a:lnTo>
                <a:lnTo>
                  <a:pt x="124163" y="4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1842" y="2636744"/>
            <a:ext cx="1439558" cy="129011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7002642" y="5283295"/>
            <a:ext cx="9305290" cy="1134745"/>
          </a:xfrm>
          <a:custGeom>
            <a:avLst/>
            <a:gdLst/>
            <a:ahLst/>
            <a:cxnLst/>
            <a:rect l="l" t="t" r="r" b="b"/>
            <a:pathLst>
              <a:path w="9305290" h="1134745">
                <a:moveTo>
                  <a:pt x="0" y="1134342"/>
                </a:moveTo>
                <a:lnTo>
                  <a:pt x="9305161" y="1134342"/>
                </a:lnTo>
                <a:lnTo>
                  <a:pt x="9305161" y="0"/>
                </a:lnTo>
                <a:lnTo>
                  <a:pt x="0" y="0"/>
                </a:lnTo>
                <a:lnTo>
                  <a:pt x="0" y="1134342"/>
                </a:lnTo>
                <a:close/>
              </a:path>
            </a:pathLst>
          </a:custGeom>
          <a:solidFill>
            <a:srgbClr val="E200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0844" y="414508"/>
            <a:ext cx="19082411" cy="1030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009EE3"/>
                </a:solidFill>
                <a:latin typeface="FS Albert"/>
                <a:cs typeface="FS Alber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26" Type="http://schemas.openxmlformats.org/officeDocument/2006/relationships/image" Target="../media/image29.png"/><Relationship Id="rId27" Type="http://schemas.openxmlformats.org/officeDocument/2006/relationships/image" Target="../media/image30.png"/><Relationship Id="rId28" Type="http://schemas.openxmlformats.org/officeDocument/2006/relationships/image" Target="../media/image31.png"/><Relationship Id="rId29" Type="http://schemas.openxmlformats.org/officeDocument/2006/relationships/image" Target="../media/image32.png"/><Relationship Id="rId30" Type="http://schemas.openxmlformats.org/officeDocument/2006/relationships/image" Target="../media/image33.png"/><Relationship Id="rId31" Type="http://schemas.openxmlformats.org/officeDocument/2006/relationships/image" Target="../media/image34.png"/><Relationship Id="rId32" Type="http://schemas.openxmlformats.org/officeDocument/2006/relationships/image" Target="../media/image35.png"/><Relationship Id="rId33" Type="http://schemas.openxmlformats.org/officeDocument/2006/relationships/image" Target="../media/image36.png"/><Relationship Id="rId34" Type="http://schemas.openxmlformats.org/officeDocument/2006/relationships/image" Target="../media/image37.png"/><Relationship Id="rId35" Type="http://schemas.openxmlformats.org/officeDocument/2006/relationships/image" Target="../media/image38.png"/><Relationship Id="rId36" Type="http://schemas.openxmlformats.org/officeDocument/2006/relationships/image" Target="../media/image39.png"/><Relationship Id="rId37" Type="http://schemas.openxmlformats.org/officeDocument/2006/relationships/image" Target="../media/image40.png"/><Relationship Id="rId38" Type="http://schemas.openxmlformats.org/officeDocument/2006/relationships/image" Target="../media/image41.png"/><Relationship Id="rId39" Type="http://schemas.openxmlformats.org/officeDocument/2006/relationships/image" Target="../media/image42.png"/><Relationship Id="rId40" Type="http://schemas.openxmlformats.org/officeDocument/2006/relationships/image" Target="../media/image43.png"/><Relationship Id="rId41" Type="http://schemas.openxmlformats.org/officeDocument/2006/relationships/image" Target="../media/image44.png"/><Relationship Id="rId42" Type="http://schemas.openxmlformats.org/officeDocument/2006/relationships/image" Target="../media/image45.png"/><Relationship Id="rId43" Type="http://schemas.openxmlformats.org/officeDocument/2006/relationships/image" Target="../media/image46.png"/><Relationship Id="rId44" Type="http://schemas.openxmlformats.org/officeDocument/2006/relationships/image" Target="../media/image47.png"/><Relationship Id="rId45" Type="http://schemas.openxmlformats.org/officeDocument/2006/relationships/image" Target="../media/image48.png"/><Relationship Id="rId46" Type="http://schemas.openxmlformats.org/officeDocument/2006/relationships/image" Target="../media/image49.png"/><Relationship Id="rId47" Type="http://schemas.openxmlformats.org/officeDocument/2006/relationships/image" Target="../media/image50.png"/><Relationship Id="rId48" Type="http://schemas.openxmlformats.org/officeDocument/2006/relationships/image" Target="../media/image51.png"/><Relationship Id="rId49" Type="http://schemas.openxmlformats.org/officeDocument/2006/relationships/image" Target="../media/image52.png"/><Relationship Id="rId50" Type="http://schemas.openxmlformats.org/officeDocument/2006/relationships/image" Target="../media/image53.png"/><Relationship Id="rId51" Type="http://schemas.openxmlformats.org/officeDocument/2006/relationships/image" Target="../media/image54.png"/><Relationship Id="rId52" Type="http://schemas.openxmlformats.org/officeDocument/2006/relationships/image" Target="../media/image55.png"/><Relationship Id="rId53" Type="http://schemas.openxmlformats.org/officeDocument/2006/relationships/image" Target="../media/image56.png"/><Relationship Id="rId54" Type="http://schemas.openxmlformats.org/officeDocument/2006/relationships/image" Target="../media/image57.png"/><Relationship Id="rId55" Type="http://schemas.openxmlformats.org/officeDocument/2006/relationships/image" Target="../media/image58.png"/><Relationship Id="rId56" Type="http://schemas.openxmlformats.org/officeDocument/2006/relationships/image" Target="../media/image59.png"/><Relationship Id="rId57" Type="http://schemas.openxmlformats.org/officeDocument/2006/relationships/image" Target="../media/image60.png"/><Relationship Id="rId58" Type="http://schemas.openxmlformats.org/officeDocument/2006/relationships/image" Target="../media/image61.png"/><Relationship Id="rId59" Type="http://schemas.openxmlformats.org/officeDocument/2006/relationships/image" Target="../media/image62.png"/><Relationship Id="rId60" Type="http://schemas.openxmlformats.org/officeDocument/2006/relationships/image" Target="../media/image63.png"/><Relationship Id="rId61" Type="http://schemas.openxmlformats.org/officeDocument/2006/relationships/image" Target="../media/image64.png"/><Relationship Id="rId62" Type="http://schemas.openxmlformats.org/officeDocument/2006/relationships/image" Target="../media/image65.png"/><Relationship Id="rId63" Type="http://schemas.openxmlformats.org/officeDocument/2006/relationships/image" Target="../media/image66.png"/><Relationship Id="rId64" Type="http://schemas.openxmlformats.org/officeDocument/2006/relationships/image" Target="../media/image67.png"/><Relationship Id="rId65" Type="http://schemas.openxmlformats.org/officeDocument/2006/relationships/image" Target="../media/image68.png"/><Relationship Id="rId66" Type="http://schemas.openxmlformats.org/officeDocument/2006/relationships/image" Target="../media/image69.png"/><Relationship Id="rId67" Type="http://schemas.openxmlformats.org/officeDocument/2006/relationships/image" Target="../media/image70.png"/><Relationship Id="rId68" Type="http://schemas.openxmlformats.org/officeDocument/2006/relationships/image" Target="../media/image71.png"/><Relationship Id="rId69" Type="http://schemas.openxmlformats.org/officeDocument/2006/relationships/image" Target="../media/image72.png"/><Relationship Id="rId70" Type="http://schemas.openxmlformats.org/officeDocument/2006/relationships/image" Target="../media/image73.png"/><Relationship Id="rId71" Type="http://schemas.openxmlformats.org/officeDocument/2006/relationships/image" Target="../media/image74.png"/><Relationship Id="rId72" Type="http://schemas.openxmlformats.org/officeDocument/2006/relationships/image" Target="../media/image75.png"/><Relationship Id="rId73" Type="http://schemas.openxmlformats.org/officeDocument/2006/relationships/image" Target="../media/image76.png"/><Relationship Id="rId74" Type="http://schemas.openxmlformats.org/officeDocument/2006/relationships/image" Target="../media/image77.png"/><Relationship Id="rId75" Type="http://schemas.openxmlformats.org/officeDocument/2006/relationships/image" Target="../media/image78.png"/><Relationship Id="rId76" Type="http://schemas.openxmlformats.org/officeDocument/2006/relationships/image" Target="../media/image79.png"/><Relationship Id="rId77" Type="http://schemas.openxmlformats.org/officeDocument/2006/relationships/image" Target="../media/image80.png"/><Relationship Id="rId78" Type="http://schemas.openxmlformats.org/officeDocument/2006/relationships/image" Target="../media/image81.png"/><Relationship Id="rId79" Type="http://schemas.openxmlformats.org/officeDocument/2006/relationships/image" Target="../media/image82.png"/><Relationship Id="rId80" Type="http://schemas.openxmlformats.org/officeDocument/2006/relationships/image" Target="../media/image83.png"/><Relationship Id="rId81" Type="http://schemas.openxmlformats.org/officeDocument/2006/relationships/image" Target="../media/image84.png"/><Relationship Id="rId82" Type="http://schemas.openxmlformats.org/officeDocument/2006/relationships/image" Target="../media/image85.png"/><Relationship Id="rId83" Type="http://schemas.openxmlformats.org/officeDocument/2006/relationships/image" Target="../media/image86.png"/><Relationship Id="rId84" Type="http://schemas.openxmlformats.org/officeDocument/2006/relationships/image" Target="../media/image87.png"/><Relationship Id="rId85" Type="http://schemas.openxmlformats.org/officeDocument/2006/relationships/image" Target="../media/image88.png"/><Relationship Id="rId86" Type="http://schemas.openxmlformats.org/officeDocument/2006/relationships/image" Target="../media/image89.png"/><Relationship Id="rId87" Type="http://schemas.openxmlformats.org/officeDocument/2006/relationships/image" Target="../media/image90.png"/><Relationship Id="rId88" Type="http://schemas.openxmlformats.org/officeDocument/2006/relationships/image" Target="../media/image91.png"/><Relationship Id="rId89" Type="http://schemas.openxmlformats.org/officeDocument/2006/relationships/image" Target="../media/image92.png"/><Relationship Id="rId90" Type="http://schemas.openxmlformats.org/officeDocument/2006/relationships/image" Target="../media/image93.png"/><Relationship Id="rId91" Type="http://schemas.openxmlformats.org/officeDocument/2006/relationships/image" Target="../media/image94.png"/><Relationship Id="rId92" Type="http://schemas.openxmlformats.org/officeDocument/2006/relationships/image" Target="../media/image95.png"/><Relationship Id="rId93" Type="http://schemas.openxmlformats.org/officeDocument/2006/relationships/image" Target="../media/image96.png"/><Relationship Id="rId94" Type="http://schemas.openxmlformats.org/officeDocument/2006/relationships/image" Target="../media/image97.png"/><Relationship Id="rId95" Type="http://schemas.openxmlformats.org/officeDocument/2006/relationships/image" Target="../media/image98.png"/><Relationship Id="rId96" Type="http://schemas.openxmlformats.org/officeDocument/2006/relationships/image" Target="../media/image99.png"/><Relationship Id="rId97" Type="http://schemas.openxmlformats.org/officeDocument/2006/relationships/image" Target="../media/image100.png"/><Relationship Id="rId98" Type="http://schemas.openxmlformats.org/officeDocument/2006/relationships/image" Target="../media/image101.png"/><Relationship Id="rId99" Type="http://schemas.openxmlformats.org/officeDocument/2006/relationships/image" Target="../media/image102.png"/><Relationship Id="rId100" Type="http://schemas.openxmlformats.org/officeDocument/2006/relationships/image" Target="../media/image103.png"/><Relationship Id="rId101" Type="http://schemas.openxmlformats.org/officeDocument/2006/relationships/image" Target="../media/image104.png"/><Relationship Id="rId102" Type="http://schemas.openxmlformats.org/officeDocument/2006/relationships/image" Target="../media/image105.png"/><Relationship Id="rId103" Type="http://schemas.openxmlformats.org/officeDocument/2006/relationships/image" Target="../media/image106.png"/><Relationship Id="rId104" Type="http://schemas.openxmlformats.org/officeDocument/2006/relationships/image" Target="../media/image107.png"/><Relationship Id="rId105" Type="http://schemas.openxmlformats.org/officeDocument/2006/relationships/image" Target="../media/image108.png"/><Relationship Id="rId106" Type="http://schemas.openxmlformats.org/officeDocument/2006/relationships/image" Target="../media/image109.png"/><Relationship Id="rId107" Type="http://schemas.openxmlformats.org/officeDocument/2006/relationships/image" Target="../media/image110.png"/><Relationship Id="rId108" Type="http://schemas.openxmlformats.org/officeDocument/2006/relationships/image" Target="../media/image111.png"/><Relationship Id="rId109" Type="http://schemas.openxmlformats.org/officeDocument/2006/relationships/image" Target="../media/image112.png"/><Relationship Id="rId110" Type="http://schemas.openxmlformats.org/officeDocument/2006/relationships/image" Target="../media/image113.png"/><Relationship Id="rId111" Type="http://schemas.openxmlformats.org/officeDocument/2006/relationships/image" Target="../media/image114.png"/><Relationship Id="rId112" Type="http://schemas.openxmlformats.org/officeDocument/2006/relationships/image" Target="../media/image115.png"/><Relationship Id="rId113" Type="http://schemas.openxmlformats.org/officeDocument/2006/relationships/image" Target="../media/image116.png"/><Relationship Id="rId114" Type="http://schemas.openxmlformats.org/officeDocument/2006/relationships/image" Target="../media/image117.png"/><Relationship Id="rId115" Type="http://schemas.openxmlformats.org/officeDocument/2006/relationships/image" Target="../media/image118.png"/><Relationship Id="rId116" Type="http://schemas.openxmlformats.org/officeDocument/2006/relationships/image" Target="../media/image119.png"/><Relationship Id="rId117" Type="http://schemas.openxmlformats.org/officeDocument/2006/relationships/image" Target="../media/image120.png"/><Relationship Id="rId118" Type="http://schemas.openxmlformats.org/officeDocument/2006/relationships/image" Target="../media/image121.png"/><Relationship Id="rId119" Type="http://schemas.openxmlformats.org/officeDocument/2006/relationships/image" Target="../media/image122.png"/><Relationship Id="rId120" Type="http://schemas.openxmlformats.org/officeDocument/2006/relationships/image" Target="../media/image123.png"/><Relationship Id="rId121" Type="http://schemas.openxmlformats.org/officeDocument/2006/relationships/image" Target="../media/image124.png"/><Relationship Id="rId122" Type="http://schemas.openxmlformats.org/officeDocument/2006/relationships/image" Target="../media/image125.png"/><Relationship Id="rId123" Type="http://schemas.openxmlformats.org/officeDocument/2006/relationships/image" Target="../media/image126.png"/><Relationship Id="rId124" Type="http://schemas.openxmlformats.org/officeDocument/2006/relationships/image" Target="../media/image127.png"/><Relationship Id="rId125" Type="http://schemas.openxmlformats.org/officeDocument/2006/relationships/image" Target="../media/image128.png"/><Relationship Id="rId126" Type="http://schemas.openxmlformats.org/officeDocument/2006/relationships/image" Target="../media/image129.png"/><Relationship Id="rId127" Type="http://schemas.openxmlformats.org/officeDocument/2006/relationships/image" Target="../media/image130.png"/><Relationship Id="rId128" Type="http://schemas.openxmlformats.org/officeDocument/2006/relationships/image" Target="../media/image131.png"/><Relationship Id="rId129" Type="http://schemas.openxmlformats.org/officeDocument/2006/relationships/image" Target="../media/image132.png"/><Relationship Id="rId130" Type="http://schemas.openxmlformats.org/officeDocument/2006/relationships/image" Target="../media/image133.png"/><Relationship Id="rId131" Type="http://schemas.openxmlformats.org/officeDocument/2006/relationships/image" Target="../media/image134.png"/><Relationship Id="rId132" Type="http://schemas.openxmlformats.org/officeDocument/2006/relationships/image" Target="../media/image135.png"/><Relationship Id="rId133" Type="http://schemas.openxmlformats.org/officeDocument/2006/relationships/image" Target="../media/image136.png"/><Relationship Id="rId134" Type="http://schemas.openxmlformats.org/officeDocument/2006/relationships/image" Target="../media/image137.png"/><Relationship Id="rId135" Type="http://schemas.openxmlformats.org/officeDocument/2006/relationships/image" Target="../media/image138.png"/><Relationship Id="rId136" Type="http://schemas.openxmlformats.org/officeDocument/2006/relationships/image" Target="../media/image139.png"/><Relationship Id="rId137" Type="http://schemas.openxmlformats.org/officeDocument/2006/relationships/image" Target="../media/image140.png"/><Relationship Id="rId138" Type="http://schemas.openxmlformats.org/officeDocument/2006/relationships/image" Target="../media/image141.png"/><Relationship Id="rId139" Type="http://schemas.openxmlformats.org/officeDocument/2006/relationships/image" Target="../media/image142.png"/><Relationship Id="rId140" Type="http://schemas.openxmlformats.org/officeDocument/2006/relationships/image" Target="../media/image143.png"/><Relationship Id="rId141" Type="http://schemas.openxmlformats.org/officeDocument/2006/relationships/image" Target="../media/image144.png"/><Relationship Id="rId142" Type="http://schemas.openxmlformats.org/officeDocument/2006/relationships/image" Target="../media/image145.png"/><Relationship Id="rId143" Type="http://schemas.openxmlformats.org/officeDocument/2006/relationships/image" Target="../media/image146.png"/><Relationship Id="rId144" Type="http://schemas.openxmlformats.org/officeDocument/2006/relationships/image" Target="../media/image147.png"/><Relationship Id="rId145" Type="http://schemas.openxmlformats.org/officeDocument/2006/relationships/image" Target="../media/image148.png"/><Relationship Id="rId146" Type="http://schemas.openxmlformats.org/officeDocument/2006/relationships/image" Target="../media/image149.png"/><Relationship Id="rId147" Type="http://schemas.openxmlformats.org/officeDocument/2006/relationships/image" Target="../media/image150.png"/><Relationship Id="rId148" Type="http://schemas.openxmlformats.org/officeDocument/2006/relationships/image" Target="../media/image151.png"/><Relationship Id="rId149" Type="http://schemas.openxmlformats.org/officeDocument/2006/relationships/image" Target="../media/image152.png"/><Relationship Id="rId150" Type="http://schemas.openxmlformats.org/officeDocument/2006/relationships/image" Target="../media/image153.png"/><Relationship Id="rId151" Type="http://schemas.openxmlformats.org/officeDocument/2006/relationships/image" Target="../media/image154.png"/><Relationship Id="rId152" Type="http://schemas.openxmlformats.org/officeDocument/2006/relationships/image" Target="../media/image155.png"/><Relationship Id="rId153" Type="http://schemas.openxmlformats.org/officeDocument/2006/relationships/image" Target="../media/image156.png"/><Relationship Id="rId154" Type="http://schemas.openxmlformats.org/officeDocument/2006/relationships/image" Target="../media/image157.png"/><Relationship Id="rId155" Type="http://schemas.openxmlformats.org/officeDocument/2006/relationships/image" Target="../media/image158.png"/><Relationship Id="rId156" Type="http://schemas.openxmlformats.org/officeDocument/2006/relationships/image" Target="../media/image159.png"/><Relationship Id="rId157" Type="http://schemas.openxmlformats.org/officeDocument/2006/relationships/image" Target="../media/image160.png"/><Relationship Id="rId158" Type="http://schemas.openxmlformats.org/officeDocument/2006/relationships/image" Target="../media/image161.png"/><Relationship Id="rId159" Type="http://schemas.openxmlformats.org/officeDocument/2006/relationships/image" Target="../media/image162.png"/><Relationship Id="rId160" Type="http://schemas.openxmlformats.org/officeDocument/2006/relationships/image" Target="../media/image163.png"/><Relationship Id="rId161" Type="http://schemas.openxmlformats.org/officeDocument/2006/relationships/image" Target="../media/image164.png"/><Relationship Id="rId162" Type="http://schemas.openxmlformats.org/officeDocument/2006/relationships/image" Target="../media/image165.png"/><Relationship Id="rId163" Type="http://schemas.openxmlformats.org/officeDocument/2006/relationships/image" Target="../media/image166.png"/><Relationship Id="rId164" Type="http://schemas.openxmlformats.org/officeDocument/2006/relationships/image" Target="../media/image167.png"/><Relationship Id="rId165" Type="http://schemas.openxmlformats.org/officeDocument/2006/relationships/image" Target="../media/image168.png"/><Relationship Id="rId166" Type="http://schemas.openxmlformats.org/officeDocument/2006/relationships/image" Target="../media/image169.png"/><Relationship Id="rId167" Type="http://schemas.openxmlformats.org/officeDocument/2006/relationships/image" Target="../media/image170.png"/><Relationship Id="rId168" Type="http://schemas.openxmlformats.org/officeDocument/2006/relationships/image" Target="../media/image171.png"/><Relationship Id="rId169" Type="http://schemas.openxmlformats.org/officeDocument/2006/relationships/image" Target="../media/image172.png"/><Relationship Id="rId170" Type="http://schemas.openxmlformats.org/officeDocument/2006/relationships/image" Target="../media/image173.png"/><Relationship Id="rId171" Type="http://schemas.openxmlformats.org/officeDocument/2006/relationships/image" Target="../media/image174.png"/><Relationship Id="rId172" Type="http://schemas.openxmlformats.org/officeDocument/2006/relationships/image" Target="../media/image175.png"/><Relationship Id="rId173" Type="http://schemas.openxmlformats.org/officeDocument/2006/relationships/image" Target="../media/image176.png"/><Relationship Id="rId174" Type="http://schemas.openxmlformats.org/officeDocument/2006/relationships/image" Target="../media/image177.png"/><Relationship Id="rId175" Type="http://schemas.openxmlformats.org/officeDocument/2006/relationships/image" Target="../media/image178.png"/><Relationship Id="rId176" Type="http://schemas.openxmlformats.org/officeDocument/2006/relationships/image" Target="../media/image179.png"/><Relationship Id="rId177" Type="http://schemas.openxmlformats.org/officeDocument/2006/relationships/image" Target="../media/image180.png"/><Relationship Id="rId178" Type="http://schemas.openxmlformats.org/officeDocument/2006/relationships/image" Target="../media/image181.png"/><Relationship Id="rId179" Type="http://schemas.openxmlformats.org/officeDocument/2006/relationships/image" Target="../media/image182.png"/><Relationship Id="rId180" Type="http://schemas.openxmlformats.org/officeDocument/2006/relationships/image" Target="../media/image183.png"/><Relationship Id="rId181" Type="http://schemas.openxmlformats.org/officeDocument/2006/relationships/image" Target="../media/image184.png"/><Relationship Id="rId182" Type="http://schemas.openxmlformats.org/officeDocument/2006/relationships/image" Target="../media/image185.png"/><Relationship Id="rId183" Type="http://schemas.openxmlformats.org/officeDocument/2006/relationships/image" Target="../media/image186.png"/><Relationship Id="rId184" Type="http://schemas.openxmlformats.org/officeDocument/2006/relationships/image" Target="../media/image187.png"/><Relationship Id="rId185" Type="http://schemas.openxmlformats.org/officeDocument/2006/relationships/image" Target="../media/image188.png"/><Relationship Id="rId186" Type="http://schemas.openxmlformats.org/officeDocument/2006/relationships/image" Target="../media/image189.png"/><Relationship Id="rId187" Type="http://schemas.openxmlformats.org/officeDocument/2006/relationships/image" Target="../media/image190.png"/><Relationship Id="rId188" Type="http://schemas.openxmlformats.org/officeDocument/2006/relationships/image" Target="../media/image191.png"/><Relationship Id="rId189" Type="http://schemas.openxmlformats.org/officeDocument/2006/relationships/image" Target="../media/image192.png"/><Relationship Id="rId190" Type="http://schemas.openxmlformats.org/officeDocument/2006/relationships/image" Target="../media/image193.png"/><Relationship Id="rId191" Type="http://schemas.openxmlformats.org/officeDocument/2006/relationships/image" Target="../media/image194.png"/><Relationship Id="rId192" Type="http://schemas.openxmlformats.org/officeDocument/2006/relationships/image" Target="../media/image195.png"/><Relationship Id="rId193" Type="http://schemas.openxmlformats.org/officeDocument/2006/relationships/image" Target="../media/image196.png"/><Relationship Id="rId194" Type="http://schemas.openxmlformats.org/officeDocument/2006/relationships/image" Target="../media/image197.png"/><Relationship Id="rId195" Type="http://schemas.openxmlformats.org/officeDocument/2006/relationships/image" Target="../media/image198.png"/><Relationship Id="rId196" Type="http://schemas.openxmlformats.org/officeDocument/2006/relationships/image" Target="../media/image199.png"/><Relationship Id="rId197" Type="http://schemas.openxmlformats.org/officeDocument/2006/relationships/image" Target="../media/image200.png"/><Relationship Id="rId198" Type="http://schemas.openxmlformats.org/officeDocument/2006/relationships/image" Target="../media/image201.png"/><Relationship Id="rId199" Type="http://schemas.openxmlformats.org/officeDocument/2006/relationships/image" Target="../media/image202.png"/><Relationship Id="rId200" Type="http://schemas.openxmlformats.org/officeDocument/2006/relationships/image" Target="../media/image203.png"/><Relationship Id="rId201" Type="http://schemas.openxmlformats.org/officeDocument/2006/relationships/image" Target="../media/image204.png"/><Relationship Id="rId202" Type="http://schemas.openxmlformats.org/officeDocument/2006/relationships/image" Target="../media/image205.png"/><Relationship Id="rId203" Type="http://schemas.openxmlformats.org/officeDocument/2006/relationships/image" Target="../media/image206.png"/><Relationship Id="rId204" Type="http://schemas.openxmlformats.org/officeDocument/2006/relationships/image" Target="../media/image207.png"/><Relationship Id="rId205" Type="http://schemas.openxmlformats.org/officeDocument/2006/relationships/image" Target="../media/image208.png"/><Relationship Id="rId206" Type="http://schemas.openxmlformats.org/officeDocument/2006/relationships/image" Target="../media/image209.png"/><Relationship Id="rId207" Type="http://schemas.openxmlformats.org/officeDocument/2006/relationships/image" Target="../media/image210.png"/><Relationship Id="rId208" Type="http://schemas.openxmlformats.org/officeDocument/2006/relationships/image" Target="../media/image211.png"/><Relationship Id="rId209" Type="http://schemas.openxmlformats.org/officeDocument/2006/relationships/image" Target="../media/image212.png"/><Relationship Id="rId210" Type="http://schemas.openxmlformats.org/officeDocument/2006/relationships/image" Target="../media/image213.png"/><Relationship Id="rId211" Type="http://schemas.openxmlformats.org/officeDocument/2006/relationships/image" Target="../media/image214.png"/><Relationship Id="rId212" Type="http://schemas.openxmlformats.org/officeDocument/2006/relationships/image" Target="../media/image215.png"/><Relationship Id="rId213" Type="http://schemas.openxmlformats.org/officeDocument/2006/relationships/image" Target="../media/image216.png"/><Relationship Id="rId214" Type="http://schemas.openxmlformats.org/officeDocument/2006/relationships/image" Target="../media/image217.png"/><Relationship Id="rId215" Type="http://schemas.openxmlformats.org/officeDocument/2006/relationships/image" Target="../media/image218.png"/><Relationship Id="rId216" Type="http://schemas.openxmlformats.org/officeDocument/2006/relationships/image" Target="../media/image219.png"/><Relationship Id="rId217" Type="http://schemas.openxmlformats.org/officeDocument/2006/relationships/image" Target="../media/image220.png"/><Relationship Id="rId218" Type="http://schemas.openxmlformats.org/officeDocument/2006/relationships/image" Target="../media/image221.png"/><Relationship Id="rId219" Type="http://schemas.openxmlformats.org/officeDocument/2006/relationships/image" Target="../media/image222.png"/><Relationship Id="rId220" Type="http://schemas.openxmlformats.org/officeDocument/2006/relationships/image" Target="../media/image223.png"/><Relationship Id="rId221" Type="http://schemas.openxmlformats.org/officeDocument/2006/relationships/image" Target="../media/image224.png"/><Relationship Id="rId222" Type="http://schemas.openxmlformats.org/officeDocument/2006/relationships/image" Target="../media/image225.png"/><Relationship Id="rId223" Type="http://schemas.openxmlformats.org/officeDocument/2006/relationships/image" Target="../media/image226.png"/><Relationship Id="rId224" Type="http://schemas.openxmlformats.org/officeDocument/2006/relationships/image" Target="../media/image227.png"/><Relationship Id="rId225" Type="http://schemas.openxmlformats.org/officeDocument/2006/relationships/image" Target="../media/image228.png"/><Relationship Id="rId226" Type="http://schemas.openxmlformats.org/officeDocument/2006/relationships/image" Target="../media/image229.png"/><Relationship Id="rId227" Type="http://schemas.openxmlformats.org/officeDocument/2006/relationships/image" Target="../media/image230.png"/><Relationship Id="rId228" Type="http://schemas.openxmlformats.org/officeDocument/2006/relationships/image" Target="../media/image231.png"/><Relationship Id="rId229" Type="http://schemas.openxmlformats.org/officeDocument/2006/relationships/image" Target="../media/image232.png"/><Relationship Id="rId230" Type="http://schemas.openxmlformats.org/officeDocument/2006/relationships/image" Target="../media/image233.png"/><Relationship Id="rId231" Type="http://schemas.openxmlformats.org/officeDocument/2006/relationships/image" Target="../media/image234.png"/><Relationship Id="rId232" Type="http://schemas.openxmlformats.org/officeDocument/2006/relationships/image" Target="../media/image235.png"/><Relationship Id="rId233" Type="http://schemas.openxmlformats.org/officeDocument/2006/relationships/image" Target="../media/image236.png"/><Relationship Id="rId234" Type="http://schemas.openxmlformats.org/officeDocument/2006/relationships/image" Target="../media/image237.png"/><Relationship Id="rId235" Type="http://schemas.openxmlformats.org/officeDocument/2006/relationships/image" Target="../media/image238.png"/><Relationship Id="rId236" Type="http://schemas.openxmlformats.org/officeDocument/2006/relationships/image" Target="../media/image239.png"/><Relationship Id="rId237" Type="http://schemas.openxmlformats.org/officeDocument/2006/relationships/image" Target="../media/image240.png"/><Relationship Id="rId238" Type="http://schemas.openxmlformats.org/officeDocument/2006/relationships/image" Target="../media/image241.png"/><Relationship Id="rId239" Type="http://schemas.openxmlformats.org/officeDocument/2006/relationships/image" Target="../media/image242.png"/><Relationship Id="rId240" Type="http://schemas.openxmlformats.org/officeDocument/2006/relationships/image" Target="../media/image243.png"/><Relationship Id="rId241" Type="http://schemas.openxmlformats.org/officeDocument/2006/relationships/image" Target="../media/image244.png"/><Relationship Id="rId242" Type="http://schemas.openxmlformats.org/officeDocument/2006/relationships/image" Target="../media/image245.png"/><Relationship Id="rId243" Type="http://schemas.openxmlformats.org/officeDocument/2006/relationships/image" Target="../media/image246.png"/><Relationship Id="rId244" Type="http://schemas.openxmlformats.org/officeDocument/2006/relationships/image" Target="../media/image247.png"/><Relationship Id="rId245" Type="http://schemas.openxmlformats.org/officeDocument/2006/relationships/image" Target="../media/image248.png"/><Relationship Id="rId246" Type="http://schemas.openxmlformats.org/officeDocument/2006/relationships/image" Target="../media/image249.png"/><Relationship Id="rId247" Type="http://schemas.openxmlformats.org/officeDocument/2006/relationships/image" Target="../media/image250.png"/><Relationship Id="rId248" Type="http://schemas.openxmlformats.org/officeDocument/2006/relationships/image" Target="../media/image251.png"/><Relationship Id="rId249" Type="http://schemas.openxmlformats.org/officeDocument/2006/relationships/image" Target="../media/image252.png"/><Relationship Id="rId250" Type="http://schemas.openxmlformats.org/officeDocument/2006/relationships/image" Target="../media/image253.png"/><Relationship Id="rId251" Type="http://schemas.openxmlformats.org/officeDocument/2006/relationships/image" Target="../media/image254.png"/><Relationship Id="rId252" Type="http://schemas.openxmlformats.org/officeDocument/2006/relationships/image" Target="../media/image255.png"/><Relationship Id="rId253" Type="http://schemas.openxmlformats.org/officeDocument/2006/relationships/image" Target="../media/image256.png"/><Relationship Id="rId254" Type="http://schemas.openxmlformats.org/officeDocument/2006/relationships/image" Target="../media/image257.png"/><Relationship Id="rId255" Type="http://schemas.openxmlformats.org/officeDocument/2006/relationships/image" Target="../media/image258.png"/><Relationship Id="rId256" Type="http://schemas.openxmlformats.org/officeDocument/2006/relationships/image" Target="../media/image259.png"/><Relationship Id="rId257" Type="http://schemas.openxmlformats.org/officeDocument/2006/relationships/image" Target="../media/image260.png"/><Relationship Id="rId258" Type="http://schemas.openxmlformats.org/officeDocument/2006/relationships/image" Target="../media/image261.png"/><Relationship Id="rId259" Type="http://schemas.openxmlformats.org/officeDocument/2006/relationships/image" Target="../media/image262.png"/><Relationship Id="rId260" Type="http://schemas.openxmlformats.org/officeDocument/2006/relationships/image" Target="../media/image263.png"/><Relationship Id="rId261" Type="http://schemas.openxmlformats.org/officeDocument/2006/relationships/image" Target="../media/image264.png"/><Relationship Id="rId262" Type="http://schemas.openxmlformats.org/officeDocument/2006/relationships/image" Target="../media/image265.png"/><Relationship Id="rId263" Type="http://schemas.openxmlformats.org/officeDocument/2006/relationships/image" Target="../media/image266.png"/><Relationship Id="rId264" Type="http://schemas.openxmlformats.org/officeDocument/2006/relationships/image" Target="../media/image267.png"/><Relationship Id="rId265" Type="http://schemas.openxmlformats.org/officeDocument/2006/relationships/image" Target="../media/image268.png"/><Relationship Id="rId266" Type="http://schemas.openxmlformats.org/officeDocument/2006/relationships/image" Target="../media/image269.png"/><Relationship Id="rId267" Type="http://schemas.openxmlformats.org/officeDocument/2006/relationships/image" Target="../media/image270.png"/><Relationship Id="rId268" Type="http://schemas.openxmlformats.org/officeDocument/2006/relationships/image" Target="../media/image271.png"/><Relationship Id="rId269" Type="http://schemas.openxmlformats.org/officeDocument/2006/relationships/image" Target="../media/image272.png"/><Relationship Id="rId270" Type="http://schemas.openxmlformats.org/officeDocument/2006/relationships/image" Target="../media/image273.png"/><Relationship Id="rId271" Type="http://schemas.openxmlformats.org/officeDocument/2006/relationships/image" Target="../media/image274.png"/><Relationship Id="rId272" Type="http://schemas.openxmlformats.org/officeDocument/2006/relationships/image" Target="../media/image275.png"/><Relationship Id="rId273" Type="http://schemas.openxmlformats.org/officeDocument/2006/relationships/image" Target="../media/image276.png"/><Relationship Id="rId274" Type="http://schemas.openxmlformats.org/officeDocument/2006/relationships/image" Target="../media/image277.png"/><Relationship Id="rId275" Type="http://schemas.openxmlformats.org/officeDocument/2006/relationships/image" Target="../media/image278.png"/><Relationship Id="rId276" Type="http://schemas.openxmlformats.org/officeDocument/2006/relationships/image" Target="../media/image279.png"/><Relationship Id="rId277" Type="http://schemas.openxmlformats.org/officeDocument/2006/relationships/image" Target="../media/image280.png"/><Relationship Id="rId278" Type="http://schemas.openxmlformats.org/officeDocument/2006/relationships/image" Target="../media/image281.png"/><Relationship Id="rId279" Type="http://schemas.openxmlformats.org/officeDocument/2006/relationships/image" Target="../media/image282.png"/><Relationship Id="rId280" Type="http://schemas.openxmlformats.org/officeDocument/2006/relationships/image" Target="../media/image283.png"/><Relationship Id="rId281" Type="http://schemas.openxmlformats.org/officeDocument/2006/relationships/image" Target="../media/image284.png"/><Relationship Id="rId282" Type="http://schemas.openxmlformats.org/officeDocument/2006/relationships/image" Target="../media/image285.png"/><Relationship Id="rId283" Type="http://schemas.openxmlformats.org/officeDocument/2006/relationships/image" Target="../media/image286.png"/><Relationship Id="rId284" Type="http://schemas.openxmlformats.org/officeDocument/2006/relationships/image" Target="../media/image287.png"/><Relationship Id="rId285" Type="http://schemas.openxmlformats.org/officeDocument/2006/relationships/image" Target="../media/image288.png"/><Relationship Id="rId286" Type="http://schemas.openxmlformats.org/officeDocument/2006/relationships/image" Target="../media/image289.png"/><Relationship Id="rId287" Type="http://schemas.openxmlformats.org/officeDocument/2006/relationships/image" Target="../media/image290.png"/><Relationship Id="rId288" Type="http://schemas.openxmlformats.org/officeDocument/2006/relationships/image" Target="../media/image291.png"/><Relationship Id="rId289" Type="http://schemas.openxmlformats.org/officeDocument/2006/relationships/image" Target="../media/image292.png"/><Relationship Id="rId290" Type="http://schemas.openxmlformats.org/officeDocument/2006/relationships/image" Target="../media/image293.png"/><Relationship Id="rId291" Type="http://schemas.openxmlformats.org/officeDocument/2006/relationships/image" Target="../media/image294.png"/><Relationship Id="rId292" Type="http://schemas.openxmlformats.org/officeDocument/2006/relationships/image" Target="../media/image295.png"/><Relationship Id="rId293" Type="http://schemas.openxmlformats.org/officeDocument/2006/relationships/image" Target="../media/image296.png"/><Relationship Id="rId294" Type="http://schemas.openxmlformats.org/officeDocument/2006/relationships/image" Target="../media/image297.png"/><Relationship Id="rId295" Type="http://schemas.openxmlformats.org/officeDocument/2006/relationships/image" Target="../media/image298.png"/><Relationship Id="rId296" Type="http://schemas.openxmlformats.org/officeDocument/2006/relationships/image" Target="../media/image299.png"/><Relationship Id="rId297" Type="http://schemas.openxmlformats.org/officeDocument/2006/relationships/image" Target="../media/image300.png"/><Relationship Id="rId298" Type="http://schemas.openxmlformats.org/officeDocument/2006/relationships/image" Target="../media/image301.png"/><Relationship Id="rId299" Type="http://schemas.openxmlformats.org/officeDocument/2006/relationships/image" Target="../media/image302.png"/><Relationship Id="rId300" Type="http://schemas.openxmlformats.org/officeDocument/2006/relationships/image" Target="../media/image303.png"/><Relationship Id="rId301" Type="http://schemas.openxmlformats.org/officeDocument/2006/relationships/image" Target="../media/image304.png"/><Relationship Id="rId302" Type="http://schemas.openxmlformats.org/officeDocument/2006/relationships/image" Target="../media/image305.png"/><Relationship Id="rId303" Type="http://schemas.openxmlformats.org/officeDocument/2006/relationships/image" Target="../media/image306.png"/><Relationship Id="rId304" Type="http://schemas.openxmlformats.org/officeDocument/2006/relationships/image" Target="../media/image307.png"/><Relationship Id="rId305" Type="http://schemas.openxmlformats.org/officeDocument/2006/relationships/image" Target="../media/image308.png"/><Relationship Id="rId306" Type="http://schemas.openxmlformats.org/officeDocument/2006/relationships/image" Target="../media/image309.png"/><Relationship Id="rId307" Type="http://schemas.openxmlformats.org/officeDocument/2006/relationships/image" Target="../media/image310.png"/><Relationship Id="rId308" Type="http://schemas.openxmlformats.org/officeDocument/2006/relationships/image" Target="../media/image311.png"/><Relationship Id="rId309" Type="http://schemas.openxmlformats.org/officeDocument/2006/relationships/image" Target="../media/image312.png"/><Relationship Id="rId310" Type="http://schemas.openxmlformats.org/officeDocument/2006/relationships/image" Target="../media/image313.png"/><Relationship Id="rId311" Type="http://schemas.openxmlformats.org/officeDocument/2006/relationships/image" Target="../media/image314.png"/><Relationship Id="rId312" Type="http://schemas.openxmlformats.org/officeDocument/2006/relationships/image" Target="../media/image315.png"/><Relationship Id="rId313" Type="http://schemas.openxmlformats.org/officeDocument/2006/relationships/image" Target="../media/image316.png"/><Relationship Id="rId314" Type="http://schemas.openxmlformats.org/officeDocument/2006/relationships/image" Target="../media/image317.png"/><Relationship Id="rId315" Type="http://schemas.openxmlformats.org/officeDocument/2006/relationships/image" Target="../media/image318.png"/><Relationship Id="rId316" Type="http://schemas.openxmlformats.org/officeDocument/2006/relationships/image" Target="../media/image319.png"/><Relationship Id="rId317" Type="http://schemas.openxmlformats.org/officeDocument/2006/relationships/image" Target="../media/image320.png"/><Relationship Id="rId318" Type="http://schemas.openxmlformats.org/officeDocument/2006/relationships/image" Target="../media/image321.png"/><Relationship Id="rId319" Type="http://schemas.openxmlformats.org/officeDocument/2006/relationships/image" Target="../media/image322.png"/><Relationship Id="rId320" Type="http://schemas.openxmlformats.org/officeDocument/2006/relationships/image" Target="../media/image323.png"/><Relationship Id="rId321" Type="http://schemas.openxmlformats.org/officeDocument/2006/relationships/image" Target="../media/image324.png"/><Relationship Id="rId322" Type="http://schemas.openxmlformats.org/officeDocument/2006/relationships/image" Target="../media/image325.png"/><Relationship Id="rId323" Type="http://schemas.openxmlformats.org/officeDocument/2006/relationships/image" Target="../media/image326.png"/><Relationship Id="rId324" Type="http://schemas.openxmlformats.org/officeDocument/2006/relationships/image" Target="../media/image327.png"/><Relationship Id="rId325" Type="http://schemas.openxmlformats.org/officeDocument/2006/relationships/image" Target="../media/image328.png"/><Relationship Id="rId326" Type="http://schemas.openxmlformats.org/officeDocument/2006/relationships/image" Target="../media/image329.png"/><Relationship Id="rId327" Type="http://schemas.openxmlformats.org/officeDocument/2006/relationships/image" Target="../media/image330.png"/><Relationship Id="rId328" Type="http://schemas.openxmlformats.org/officeDocument/2006/relationships/image" Target="../media/image331.png"/><Relationship Id="rId329" Type="http://schemas.openxmlformats.org/officeDocument/2006/relationships/image" Target="../media/image332.png"/><Relationship Id="rId330" Type="http://schemas.openxmlformats.org/officeDocument/2006/relationships/image" Target="../media/image333.png"/><Relationship Id="rId331" Type="http://schemas.openxmlformats.org/officeDocument/2006/relationships/image" Target="../media/image334.png"/><Relationship Id="rId332" Type="http://schemas.openxmlformats.org/officeDocument/2006/relationships/image" Target="../media/image335.png"/><Relationship Id="rId333" Type="http://schemas.openxmlformats.org/officeDocument/2006/relationships/image" Target="../media/image336.png"/><Relationship Id="rId334" Type="http://schemas.openxmlformats.org/officeDocument/2006/relationships/image" Target="../media/image337.png"/><Relationship Id="rId335" Type="http://schemas.openxmlformats.org/officeDocument/2006/relationships/image" Target="../media/image338.png"/><Relationship Id="rId336" Type="http://schemas.openxmlformats.org/officeDocument/2006/relationships/image" Target="../media/image339.png"/><Relationship Id="rId337" Type="http://schemas.openxmlformats.org/officeDocument/2006/relationships/image" Target="../media/image340.png"/><Relationship Id="rId338" Type="http://schemas.openxmlformats.org/officeDocument/2006/relationships/image" Target="../media/image341.png"/><Relationship Id="rId339" Type="http://schemas.openxmlformats.org/officeDocument/2006/relationships/image" Target="../media/image342.png"/><Relationship Id="rId340" Type="http://schemas.openxmlformats.org/officeDocument/2006/relationships/image" Target="../media/image343.png"/><Relationship Id="rId341" Type="http://schemas.openxmlformats.org/officeDocument/2006/relationships/image" Target="../media/image344.png"/><Relationship Id="rId342" Type="http://schemas.openxmlformats.org/officeDocument/2006/relationships/image" Target="../media/image345.png"/><Relationship Id="rId343" Type="http://schemas.openxmlformats.org/officeDocument/2006/relationships/image" Target="../media/image346.png"/><Relationship Id="rId344" Type="http://schemas.openxmlformats.org/officeDocument/2006/relationships/image" Target="../media/image347.png"/><Relationship Id="rId345" Type="http://schemas.openxmlformats.org/officeDocument/2006/relationships/image" Target="../media/image348.png"/><Relationship Id="rId346" Type="http://schemas.openxmlformats.org/officeDocument/2006/relationships/image" Target="../media/image349.png"/><Relationship Id="rId347" Type="http://schemas.openxmlformats.org/officeDocument/2006/relationships/image" Target="../media/image350.png"/><Relationship Id="rId348" Type="http://schemas.openxmlformats.org/officeDocument/2006/relationships/image" Target="../media/image351.png"/><Relationship Id="rId349" Type="http://schemas.openxmlformats.org/officeDocument/2006/relationships/image" Target="../media/image352.png"/><Relationship Id="rId350" Type="http://schemas.openxmlformats.org/officeDocument/2006/relationships/image" Target="../media/image353.png"/><Relationship Id="rId351" Type="http://schemas.openxmlformats.org/officeDocument/2006/relationships/image" Target="../media/image354.png"/><Relationship Id="rId352" Type="http://schemas.openxmlformats.org/officeDocument/2006/relationships/image" Target="../media/image355.png"/><Relationship Id="rId353" Type="http://schemas.openxmlformats.org/officeDocument/2006/relationships/image" Target="../media/image356.png"/><Relationship Id="rId354" Type="http://schemas.openxmlformats.org/officeDocument/2006/relationships/image" Target="../media/image357.png"/><Relationship Id="rId355" Type="http://schemas.openxmlformats.org/officeDocument/2006/relationships/image" Target="../media/image358.png"/><Relationship Id="rId356" Type="http://schemas.openxmlformats.org/officeDocument/2006/relationships/image" Target="../media/image359.png"/><Relationship Id="rId357" Type="http://schemas.openxmlformats.org/officeDocument/2006/relationships/image" Target="../media/image360.png"/><Relationship Id="rId358" Type="http://schemas.openxmlformats.org/officeDocument/2006/relationships/image" Target="../media/image361.png"/><Relationship Id="rId359" Type="http://schemas.openxmlformats.org/officeDocument/2006/relationships/image" Target="../media/image362.png"/><Relationship Id="rId360" Type="http://schemas.openxmlformats.org/officeDocument/2006/relationships/image" Target="../media/image363.png"/><Relationship Id="rId361" Type="http://schemas.openxmlformats.org/officeDocument/2006/relationships/image" Target="../media/image364.png"/><Relationship Id="rId362" Type="http://schemas.openxmlformats.org/officeDocument/2006/relationships/image" Target="../media/image365.png"/><Relationship Id="rId363" Type="http://schemas.openxmlformats.org/officeDocument/2006/relationships/image" Target="../media/image366.png"/><Relationship Id="rId364" Type="http://schemas.openxmlformats.org/officeDocument/2006/relationships/image" Target="../media/image367.png"/><Relationship Id="rId365" Type="http://schemas.openxmlformats.org/officeDocument/2006/relationships/image" Target="../media/image368.png"/><Relationship Id="rId366" Type="http://schemas.openxmlformats.org/officeDocument/2006/relationships/image" Target="../media/image369.png"/><Relationship Id="rId367" Type="http://schemas.openxmlformats.org/officeDocument/2006/relationships/image" Target="../media/image370.png"/><Relationship Id="rId368" Type="http://schemas.openxmlformats.org/officeDocument/2006/relationships/image" Target="../media/image371.png"/><Relationship Id="rId369" Type="http://schemas.openxmlformats.org/officeDocument/2006/relationships/image" Target="../media/image372.png"/><Relationship Id="rId370" Type="http://schemas.openxmlformats.org/officeDocument/2006/relationships/image" Target="../media/image373.png"/><Relationship Id="rId371" Type="http://schemas.openxmlformats.org/officeDocument/2006/relationships/image" Target="../media/image374.png"/><Relationship Id="rId372" Type="http://schemas.openxmlformats.org/officeDocument/2006/relationships/image" Target="../media/image375.png"/><Relationship Id="rId373" Type="http://schemas.openxmlformats.org/officeDocument/2006/relationships/image" Target="../media/image376.png"/><Relationship Id="rId374" Type="http://schemas.openxmlformats.org/officeDocument/2006/relationships/image" Target="../media/image377.png"/><Relationship Id="rId375" Type="http://schemas.openxmlformats.org/officeDocument/2006/relationships/image" Target="../media/image378.png"/><Relationship Id="rId376" Type="http://schemas.openxmlformats.org/officeDocument/2006/relationships/image" Target="../media/image379.png"/><Relationship Id="rId377" Type="http://schemas.openxmlformats.org/officeDocument/2006/relationships/image" Target="../media/image380.png"/><Relationship Id="rId378" Type="http://schemas.openxmlformats.org/officeDocument/2006/relationships/image" Target="../media/image381.png"/><Relationship Id="rId379" Type="http://schemas.openxmlformats.org/officeDocument/2006/relationships/image" Target="../media/image382.png"/><Relationship Id="rId380" Type="http://schemas.openxmlformats.org/officeDocument/2006/relationships/image" Target="../media/image383.png"/><Relationship Id="rId381" Type="http://schemas.openxmlformats.org/officeDocument/2006/relationships/image" Target="../media/image384.png"/><Relationship Id="rId382" Type="http://schemas.openxmlformats.org/officeDocument/2006/relationships/image" Target="../media/image385.png"/><Relationship Id="rId383" Type="http://schemas.openxmlformats.org/officeDocument/2006/relationships/image" Target="../media/image386.png"/><Relationship Id="rId384" Type="http://schemas.openxmlformats.org/officeDocument/2006/relationships/image" Target="../media/image387.png"/><Relationship Id="rId385" Type="http://schemas.openxmlformats.org/officeDocument/2006/relationships/image" Target="../media/image388.png"/><Relationship Id="rId386" Type="http://schemas.openxmlformats.org/officeDocument/2006/relationships/image" Target="../media/image389.png"/><Relationship Id="rId387" Type="http://schemas.openxmlformats.org/officeDocument/2006/relationships/image" Target="../media/image390.png"/><Relationship Id="rId388" Type="http://schemas.openxmlformats.org/officeDocument/2006/relationships/image" Target="../media/image391.png"/><Relationship Id="rId389" Type="http://schemas.openxmlformats.org/officeDocument/2006/relationships/image" Target="../media/image392.png"/><Relationship Id="rId390" Type="http://schemas.openxmlformats.org/officeDocument/2006/relationships/image" Target="../media/image393.png"/><Relationship Id="rId391" Type="http://schemas.openxmlformats.org/officeDocument/2006/relationships/image" Target="../media/image394.png"/><Relationship Id="rId392" Type="http://schemas.openxmlformats.org/officeDocument/2006/relationships/image" Target="../media/image395.png"/><Relationship Id="rId393" Type="http://schemas.openxmlformats.org/officeDocument/2006/relationships/image" Target="../media/image396.png"/><Relationship Id="rId394" Type="http://schemas.openxmlformats.org/officeDocument/2006/relationships/image" Target="../media/image397.png"/><Relationship Id="rId395" Type="http://schemas.openxmlformats.org/officeDocument/2006/relationships/image" Target="../media/image398.png"/><Relationship Id="rId396" Type="http://schemas.openxmlformats.org/officeDocument/2006/relationships/image" Target="../media/image399.png"/><Relationship Id="rId397" Type="http://schemas.openxmlformats.org/officeDocument/2006/relationships/image" Target="../media/image400.png"/><Relationship Id="rId398" Type="http://schemas.openxmlformats.org/officeDocument/2006/relationships/image" Target="../media/image401.png"/><Relationship Id="rId399" Type="http://schemas.openxmlformats.org/officeDocument/2006/relationships/image" Target="../media/image402.png"/><Relationship Id="rId400" Type="http://schemas.openxmlformats.org/officeDocument/2006/relationships/image" Target="../media/image403.png"/><Relationship Id="rId401" Type="http://schemas.openxmlformats.org/officeDocument/2006/relationships/image" Target="../media/image404.png"/><Relationship Id="rId402" Type="http://schemas.openxmlformats.org/officeDocument/2006/relationships/image" Target="../media/image405.png"/><Relationship Id="rId403" Type="http://schemas.openxmlformats.org/officeDocument/2006/relationships/image" Target="../media/image406.png"/><Relationship Id="rId404" Type="http://schemas.openxmlformats.org/officeDocument/2006/relationships/image" Target="../media/image407.png"/><Relationship Id="rId405" Type="http://schemas.openxmlformats.org/officeDocument/2006/relationships/image" Target="../media/image408.png"/><Relationship Id="rId406" Type="http://schemas.openxmlformats.org/officeDocument/2006/relationships/image" Target="../media/image409.png"/><Relationship Id="rId407" Type="http://schemas.openxmlformats.org/officeDocument/2006/relationships/image" Target="../media/image410.png"/><Relationship Id="rId408" Type="http://schemas.openxmlformats.org/officeDocument/2006/relationships/image" Target="../media/image411.png"/><Relationship Id="rId409" Type="http://schemas.openxmlformats.org/officeDocument/2006/relationships/image" Target="../media/image412.png"/><Relationship Id="rId410" Type="http://schemas.openxmlformats.org/officeDocument/2006/relationships/image" Target="../media/image413.png"/><Relationship Id="rId411" Type="http://schemas.openxmlformats.org/officeDocument/2006/relationships/image" Target="../media/image414.png"/><Relationship Id="rId412" Type="http://schemas.openxmlformats.org/officeDocument/2006/relationships/image" Target="../media/image415.png"/><Relationship Id="rId413" Type="http://schemas.openxmlformats.org/officeDocument/2006/relationships/image" Target="../media/image416.png"/><Relationship Id="rId414" Type="http://schemas.openxmlformats.org/officeDocument/2006/relationships/image" Target="../media/image417.png"/><Relationship Id="rId415" Type="http://schemas.openxmlformats.org/officeDocument/2006/relationships/image" Target="../media/image418.png"/><Relationship Id="rId416" Type="http://schemas.openxmlformats.org/officeDocument/2006/relationships/image" Target="../media/image419.png"/><Relationship Id="rId417" Type="http://schemas.openxmlformats.org/officeDocument/2006/relationships/image" Target="../media/image420.png"/><Relationship Id="rId418" Type="http://schemas.openxmlformats.org/officeDocument/2006/relationships/image" Target="../media/image421.png"/><Relationship Id="rId419" Type="http://schemas.openxmlformats.org/officeDocument/2006/relationships/image" Target="../media/image422.png"/><Relationship Id="rId420" Type="http://schemas.openxmlformats.org/officeDocument/2006/relationships/image" Target="../media/image423.png"/><Relationship Id="rId421" Type="http://schemas.openxmlformats.org/officeDocument/2006/relationships/image" Target="../media/image424.png"/><Relationship Id="rId422" Type="http://schemas.openxmlformats.org/officeDocument/2006/relationships/image" Target="../media/image425.png"/><Relationship Id="rId423" Type="http://schemas.openxmlformats.org/officeDocument/2006/relationships/image" Target="../media/image426.png"/><Relationship Id="rId424" Type="http://schemas.openxmlformats.org/officeDocument/2006/relationships/image" Target="../media/image427.png"/><Relationship Id="rId425" Type="http://schemas.openxmlformats.org/officeDocument/2006/relationships/image" Target="../media/image428.png"/><Relationship Id="rId426" Type="http://schemas.openxmlformats.org/officeDocument/2006/relationships/image" Target="../media/image429.png"/><Relationship Id="rId427" Type="http://schemas.openxmlformats.org/officeDocument/2006/relationships/image" Target="../media/image430.png"/><Relationship Id="rId428" Type="http://schemas.openxmlformats.org/officeDocument/2006/relationships/image" Target="../media/image431.png"/><Relationship Id="rId429" Type="http://schemas.openxmlformats.org/officeDocument/2006/relationships/image" Target="../media/image432.png"/><Relationship Id="rId430" Type="http://schemas.openxmlformats.org/officeDocument/2006/relationships/image" Target="../media/image433.png"/><Relationship Id="rId431" Type="http://schemas.openxmlformats.org/officeDocument/2006/relationships/image" Target="../media/image434.png"/><Relationship Id="rId432" Type="http://schemas.openxmlformats.org/officeDocument/2006/relationships/image" Target="../media/image435.png"/><Relationship Id="rId433" Type="http://schemas.openxmlformats.org/officeDocument/2006/relationships/image" Target="../media/image436.png"/><Relationship Id="rId434" Type="http://schemas.openxmlformats.org/officeDocument/2006/relationships/image" Target="../media/image437.png"/><Relationship Id="rId435" Type="http://schemas.openxmlformats.org/officeDocument/2006/relationships/image" Target="../media/image438.png"/><Relationship Id="rId436" Type="http://schemas.openxmlformats.org/officeDocument/2006/relationships/image" Target="../media/image439.png"/><Relationship Id="rId437" Type="http://schemas.openxmlformats.org/officeDocument/2006/relationships/image" Target="../media/image440.png"/><Relationship Id="rId438" Type="http://schemas.openxmlformats.org/officeDocument/2006/relationships/image" Target="../media/image441.png"/><Relationship Id="rId439" Type="http://schemas.openxmlformats.org/officeDocument/2006/relationships/image" Target="../media/image442.png"/><Relationship Id="rId440" Type="http://schemas.openxmlformats.org/officeDocument/2006/relationships/image" Target="../media/image443.png"/><Relationship Id="rId441" Type="http://schemas.openxmlformats.org/officeDocument/2006/relationships/image" Target="../media/image444.png"/><Relationship Id="rId442" Type="http://schemas.openxmlformats.org/officeDocument/2006/relationships/image" Target="../media/image445.png"/><Relationship Id="rId443" Type="http://schemas.openxmlformats.org/officeDocument/2006/relationships/image" Target="../media/image446.png"/><Relationship Id="rId444" Type="http://schemas.openxmlformats.org/officeDocument/2006/relationships/image" Target="../media/image447.png"/><Relationship Id="rId445" Type="http://schemas.openxmlformats.org/officeDocument/2006/relationships/image" Target="../media/image448.png"/><Relationship Id="rId446" Type="http://schemas.openxmlformats.org/officeDocument/2006/relationships/image" Target="../media/image449.png"/><Relationship Id="rId447" Type="http://schemas.openxmlformats.org/officeDocument/2006/relationships/image" Target="../media/image450.png"/><Relationship Id="rId448" Type="http://schemas.openxmlformats.org/officeDocument/2006/relationships/image" Target="../media/image451.png"/><Relationship Id="rId449" Type="http://schemas.openxmlformats.org/officeDocument/2006/relationships/image" Target="../media/image452.png"/><Relationship Id="rId450" Type="http://schemas.openxmlformats.org/officeDocument/2006/relationships/image" Target="../media/image453.png"/><Relationship Id="rId451" Type="http://schemas.openxmlformats.org/officeDocument/2006/relationships/image" Target="../media/image454.png"/><Relationship Id="rId452" Type="http://schemas.openxmlformats.org/officeDocument/2006/relationships/image" Target="../media/image455.png"/><Relationship Id="rId453" Type="http://schemas.openxmlformats.org/officeDocument/2006/relationships/image" Target="../media/image456.png"/><Relationship Id="rId454" Type="http://schemas.openxmlformats.org/officeDocument/2006/relationships/image" Target="../media/image457.png"/><Relationship Id="rId455" Type="http://schemas.openxmlformats.org/officeDocument/2006/relationships/image" Target="../media/image458.png"/><Relationship Id="rId456" Type="http://schemas.openxmlformats.org/officeDocument/2006/relationships/image" Target="../media/image459.png"/><Relationship Id="rId457" Type="http://schemas.openxmlformats.org/officeDocument/2006/relationships/image" Target="../media/image460.png"/><Relationship Id="rId458" Type="http://schemas.openxmlformats.org/officeDocument/2006/relationships/image" Target="../media/image461.png"/><Relationship Id="rId459" Type="http://schemas.openxmlformats.org/officeDocument/2006/relationships/image" Target="../media/image462.png"/><Relationship Id="rId460" Type="http://schemas.openxmlformats.org/officeDocument/2006/relationships/image" Target="../media/image463.png"/><Relationship Id="rId461" Type="http://schemas.openxmlformats.org/officeDocument/2006/relationships/image" Target="../media/image464.png"/><Relationship Id="rId462" Type="http://schemas.openxmlformats.org/officeDocument/2006/relationships/image" Target="../media/image465.png"/><Relationship Id="rId463" Type="http://schemas.openxmlformats.org/officeDocument/2006/relationships/image" Target="../media/image466.png"/><Relationship Id="rId464" Type="http://schemas.openxmlformats.org/officeDocument/2006/relationships/image" Target="../media/image467.png"/><Relationship Id="rId465" Type="http://schemas.openxmlformats.org/officeDocument/2006/relationships/image" Target="../media/image468.png"/><Relationship Id="rId466" Type="http://schemas.openxmlformats.org/officeDocument/2006/relationships/image" Target="../media/image469.png"/><Relationship Id="rId467" Type="http://schemas.openxmlformats.org/officeDocument/2006/relationships/image" Target="../media/image470.png"/><Relationship Id="rId468" Type="http://schemas.openxmlformats.org/officeDocument/2006/relationships/image" Target="../media/image471.png"/><Relationship Id="rId469" Type="http://schemas.openxmlformats.org/officeDocument/2006/relationships/image" Target="../media/image472.png"/><Relationship Id="rId470" Type="http://schemas.openxmlformats.org/officeDocument/2006/relationships/image" Target="../media/image473.png"/><Relationship Id="rId471" Type="http://schemas.openxmlformats.org/officeDocument/2006/relationships/image" Target="../media/image474.png"/><Relationship Id="rId472" Type="http://schemas.openxmlformats.org/officeDocument/2006/relationships/image" Target="../media/image475.png"/><Relationship Id="rId473" Type="http://schemas.openxmlformats.org/officeDocument/2006/relationships/image" Target="../media/image476.png"/><Relationship Id="rId474" Type="http://schemas.openxmlformats.org/officeDocument/2006/relationships/image" Target="../media/image477.png"/><Relationship Id="rId475" Type="http://schemas.openxmlformats.org/officeDocument/2006/relationships/image" Target="../media/image478.png"/><Relationship Id="rId476" Type="http://schemas.openxmlformats.org/officeDocument/2006/relationships/image" Target="../media/image479.png"/><Relationship Id="rId477" Type="http://schemas.openxmlformats.org/officeDocument/2006/relationships/image" Target="../media/image480.png"/><Relationship Id="rId478" Type="http://schemas.openxmlformats.org/officeDocument/2006/relationships/image" Target="../media/image481.png"/><Relationship Id="rId479" Type="http://schemas.openxmlformats.org/officeDocument/2006/relationships/image" Target="../media/image482.png"/><Relationship Id="rId480" Type="http://schemas.openxmlformats.org/officeDocument/2006/relationships/image" Target="../media/image483.png"/><Relationship Id="rId481" Type="http://schemas.openxmlformats.org/officeDocument/2006/relationships/image" Target="../media/image484.png"/><Relationship Id="rId482" Type="http://schemas.openxmlformats.org/officeDocument/2006/relationships/image" Target="../media/image485.png"/><Relationship Id="rId483" Type="http://schemas.openxmlformats.org/officeDocument/2006/relationships/image" Target="../media/image486.png"/><Relationship Id="rId484" Type="http://schemas.openxmlformats.org/officeDocument/2006/relationships/image" Target="../media/image487.png"/><Relationship Id="rId485" Type="http://schemas.openxmlformats.org/officeDocument/2006/relationships/image" Target="../media/image488.png"/><Relationship Id="rId486" Type="http://schemas.openxmlformats.org/officeDocument/2006/relationships/image" Target="../media/image489.png"/><Relationship Id="rId487" Type="http://schemas.openxmlformats.org/officeDocument/2006/relationships/image" Target="../media/image490.png"/><Relationship Id="rId488" Type="http://schemas.openxmlformats.org/officeDocument/2006/relationships/image" Target="../media/image491.png"/><Relationship Id="rId489" Type="http://schemas.openxmlformats.org/officeDocument/2006/relationships/image" Target="../media/image492.png"/><Relationship Id="rId490" Type="http://schemas.openxmlformats.org/officeDocument/2006/relationships/image" Target="../media/image493.png"/><Relationship Id="rId491" Type="http://schemas.openxmlformats.org/officeDocument/2006/relationships/image" Target="../media/image494.png"/><Relationship Id="rId492" Type="http://schemas.openxmlformats.org/officeDocument/2006/relationships/image" Target="../media/image495.png"/><Relationship Id="rId493" Type="http://schemas.openxmlformats.org/officeDocument/2006/relationships/image" Target="../media/image496.png"/><Relationship Id="rId494" Type="http://schemas.openxmlformats.org/officeDocument/2006/relationships/image" Target="../media/image497.png"/><Relationship Id="rId495" Type="http://schemas.openxmlformats.org/officeDocument/2006/relationships/image" Target="../media/image498.png"/><Relationship Id="rId496" Type="http://schemas.openxmlformats.org/officeDocument/2006/relationships/image" Target="../media/image499.png"/><Relationship Id="rId497" Type="http://schemas.openxmlformats.org/officeDocument/2006/relationships/image" Target="../media/image500.png"/><Relationship Id="rId498" Type="http://schemas.openxmlformats.org/officeDocument/2006/relationships/image" Target="../media/image501.png"/><Relationship Id="rId499" Type="http://schemas.openxmlformats.org/officeDocument/2006/relationships/image" Target="../media/image502.png"/><Relationship Id="rId500" Type="http://schemas.openxmlformats.org/officeDocument/2006/relationships/image" Target="../media/image503.png"/><Relationship Id="rId501" Type="http://schemas.openxmlformats.org/officeDocument/2006/relationships/image" Target="../media/image504.png"/><Relationship Id="rId502" Type="http://schemas.openxmlformats.org/officeDocument/2006/relationships/image" Target="../media/image505.png"/><Relationship Id="rId503" Type="http://schemas.openxmlformats.org/officeDocument/2006/relationships/image" Target="../media/image506.png"/><Relationship Id="rId504" Type="http://schemas.openxmlformats.org/officeDocument/2006/relationships/image" Target="../media/image507.png"/><Relationship Id="rId505" Type="http://schemas.openxmlformats.org/officeDocument/2006/relationships/image" Target="../media/image508.png"/><Relationship Id="rId506" Type="http://schemas.openxmlformats.org/officeDocument/2006/relationships/image" Target="../media/image509.png"/><Relationship Id="rId507" Type="http://schemas.openxmlformats.org/officeDocument/2006/relationships/image" Target="../media/image510.png"/><Relationship Id="rId508" Type="http://schemas.openxmlformats.org/officeDocument/2006/relationships/image" Target="../media/image511.png"/><Relationship Id="rId509" Type="http://schemas.openxmlformats.org/officeDocument/2006/relationships/image" Target="../media/image512.png"/><Relationship Id="rId510" Type="http://schemas.openxmlformats.org/officeDocument/2006/relationships/image" Target="../media/image513.png"/><Relationship Id="rId511" Type="http://schemas.openxmlformats.org/officeDocument/2006/relationships/image" Target="../media/image514.png"/><Relationship Id="rId512" Type="http://schemas.openxmlformats.org/officeDocument/2006/relationships/image" Target="../media/image515.png"/><Relationship Id="rId513" Type="http://schemas.openxmlformats.org/officeDocument/2006/relationships/image" Target="../media/image516.png"/><Relationship Id="rId514" Type="http://schemas.openxmlformats.org/officeDocument/2006/relationships/image" Target="../media/image517.png"/><Relationship Id="rId515" Type="http://schemas.openxmlformats.org/officeDocument/2006/relationships/image" Target="../media/image518.png"/><Relationship Id="rId516" Type="http://schemas.openxmlformats.org/officeDocument/2006/relationships/image" Target="../media/image519.png"/><Relationship Id="rId517" Type="http://schemas.openxmlformats.org/officeDocument/2006/relationships/image" Target="../media/image520.png"/><Relationship Id="rId518" Type="http://schemas.openxmlformats.org/officeDocument/2006/relationships/image" Target="../media/image521.png"/><Relationship Id="rId519" Type="http://schemas.openxmlformats.org/officeDocument/2006/relationships/image" Target="../media/image522.png"/><Relationship Id="rId520" Type="http://schemas.openxmlformats.org/officeDocument/2006/relationships/image" Target="../media/image523.png"/><Relationship Id="rId521" Type="http://schemas.openxmlformats.org/officeDocument/2006/relationships/image" Target="../media/image524.png"/><Relationship Id="rId522" Type="http://schemas.openxmlformats.org/officeDocument/2006/relationships/image" Target="../media/image525.png"/><Relationship Id="rId523" Type="http://schemas.openxmlformats.org/officeDocument/2006/relationships/image" Target="../media/image526.png"/><Relationship Id="rId524" Type="http://schemas.openxmlformats.org/officeDocument/2006/relationships/image" Target="../media/image527.png"/><Relationship Id="rId525" Type="http://schemas.openxmlformats.org/officeDocument/2006/relationships/image" Target="../media/image528.png"/><Relationship Id="rId526" Type="http://schemas.openxmlformats.org/officeDocument/2006/relationships/image" Target="../media/image529.png"/><Relationship Id="rId527" Type="http://schemas.openxmlformats.org/officeDocument/2006/relationships/image" Target="../media/image530.png"/><Relationship Id="rId528" Type="http://schemas.openxmlformats.org/officeDocument/2006/relationships/image" Target="../media/image531.png"/><Relationship Id="rId529" Type="http://schemas.openxmlformats.org/officeDocument/2006/relationships/image" Target="../media/image532.png"/><Relationship Id="rId530" Type="http://schemas.openxmlformats.org/officeDocument/2006/relationships/image" Target="../media/image533.png"/><Relationship Id="rId531" Type="http://schemas.openxmlformats.org/officeDocument/2006/relationships/image" Target="../media/image534.png"/><Relationship Id="rId532" Type="http://schemas.openxmlformats.org/officeDocument/2006/relationships/image" Target="../media/image535.png"/><Relationship Id="rId533" Type="http://schemas.openxmlformats.org/officeDocument/2006/relationships/image" Target="../media/image536.png"/><Relationship Id="rId534" Type="http://schemas.openxmlformats.org/officeDocument/2006/relationships/image" Target="../media/image537.png"/><Relationship Id="rId535" Type="http://schemas.openxmlformats.org/officeDocument/2006/relationships/image" Target="../media/image538.png"/><Relationship Id="rId536" Type="http://schemas.openxmlformats.org/officeDocument/2006/relationships/image" Target="../media/image539.png"/><Relationship Id="rId537" Type="http://schemas.openxmlformats.org/officeDocument/2006/relationships/image" Target="../media/image540.png"/><Relationship Id="rId538" Type="http://schemas.openxmlformats.org/officeDocument/2006/relationships/image" Target="../media/image541.png"/><Relationship Id="rId539" Type="http://schemas.openxmlformats.org/officeDocument/2006/relationships/image" Target="../media/image542.png"/><Relationship Id="rId540" Type="http://schemas.openxmlformats.org/officeDocument/2006/relationships/image" Target="../media/image543.png"/><Relationship Id="rId541" Type="http://schemas.openxmlformats.org/officeDocument/2006/relationships/image" Target="../media/image544.png"/><Relationship Id="rId542" Type="http://schemas.openxmlformats.org/officeDocument/2006/relationships/image" Target="../media/image545.png"/><Relationship Id="rId543" Type="http://schemas.openxmlformats.org/officeDocument/2006/relationships/image" Target="../media/image546.png"/><Relationship Id="rId544" Type="http://schemas.openxmlformats.org/officeDocument/2006/relationships/image" Target="../media/image547.png"/><Relationship Id="rId545" Type="http://schemas.openxmlformats.org/officeDocument/2006/relationships/image" Target="../media/image548.png"/><Relationship Id="rId546" Type="http://schemas.openxmlformats.org/officeDocument/2006/relationships/image" Target="../media/image549.png"/><Relationship Id="rId547" Type="http://schemas.openxmlformats.org/officeDocument/2006/relationships/image" Target="../media/image550.png"/><Relationship Id="rId548" Type="http://schemas.openxmlformats.org/officeDocument/2006/relationships/image" Target="../media/image551.png"/><Relationship Id="rId549" Type="http://schemas.openxmlformats.org/officeDocument/2006/relationships/image" Target="../media/image552.png"/><Relationship Id="rId550" Type="http://schemas.openxmlformats.org/officeDocument/2006/relationships/image" Target="../media/image553.png"/><Relationship Id="rId551" Type="http://schemas.openxmlformats.org/officeDocument/2006/relationships/image" Target="../media/image554.png"/><Relationship Id="rId552" Type="http://schemas.openxmlformats.org/officeDocument/2006/relationships/image" Target="../media/image555.png"/><Relationship Id="rId553" Type="http://schemas.openxmlformats.org/officeDocument/2006/relationships/image" Target="../media/image556.png"/><Relationship Id="rId554" Type="http://schemas.openxmlformats.org/officeDocument/2006/relationships/image" Target="../media/image557.png"/><Relationship Id="rId555" Type="http://schemas.openxmlformats.org/officeDocument/2006/relationships/image" Target="../media/image558.png"/><Relationship Id="rId556" Type="http://schemas.openxmlformats.org/officeDocument/2006/relationships/image" Target="../media/image559.png"/><Relationship Id="rId557" Type="http://schemas.openxmlformats.org/officeDocument/2006/relationships/image" Target="../media/image560.png"/><Relationship Id="rId558" Type="http://schemas.openxmlformats.org/officeDocument/2006/relationships/image" Target="../media/image561.png"/><Relationship Id="rId559" Type="http://schemas.openxmlformats.org/officeDocument/2006/relationships/image" Target="../media/image562.png"/><Relationship Id="rId560" Type="http://schemas.openxmlformats.org/officeDocument/2006/relationships/image" Target="../media/image563.png"/><Relationship Id="rId561" Type="http://schemas.openxmlformats.org/officeDocument/2006/relationships/image" Target="../media/image564.png"/><Relationship Id="rId562" Type="http://schemas.openxmlformats.org/officeDocument/2006/relationships/image" Target="../media/image565.png"/><Relationship Id="rId563" Type="http://schemas.openxmlformats.org/officeDocument/2006/relationships/image" Target="../media/image566.png"/><Relationship Id="rId564" Type="http://schemas.openxmlformats.org/officeDocument/2006/relationships/image" Target="../media/image567.png"/><Relationship Id="rId565" Type="http://schemas.openxmlformats.org/officeDocument/2006/relationships/image" Target="../media/image568.png"/><Relationship Id="rId566" Type="http://schemas.openxmlformats.org/officeDocument/2006/relationships/image" Target="../media/image569.png"/><Relationship Id="rId567" Type="http://schemas.openxmlformats.org/officeDocument/2006/relationships/image" Target="../media/image570.png"/><Relationship Id="rId568" Type="http://schemas.openxmlformats.org/officeDocument/2006/relationships/image" Target="../media/image571.png"/><Relationship Id="rId569" Type="http://schemas.openxmlformats.org/officeDocument/2006/relationships/image" Target="../media/image572.png"/><Relationship Id="rId570" Type="http://schemas.openxmlformats.org/officeDocument/2006/relationships/image" Target="../media/image573.png"/><Relationship Id="rId571" Type="http://schemas.openxmlformats.org/officeDocument/2006/relationships/image" Target="../media/image574.png"/><Relationship Id="rId572" Type="http://schemas.openxmlformats.org/officeDocument/2006/relationships/image" Target="../media/image575.png"/><Relationship Id="rId573" Type="http://schemas.openxmlformats.org/officeDocument/2006/relationships/image" Target="../media/image576.png"/><Relationship Id="rId574" Type="http://schemas.openxmlformats.org/officeDocument/2006/relationships/image" Target="../media/image577.png"/><Relationship Id="rId575" Type="http://schemas.openxmlformats.org/officeDocument/2006/relationships/image" Target="../media/image578.png"/><Relationship Id="rId576" Type="http://schemas.openxmlformats.org/officeDocument/2006/relationships/image" Target="../media/image579.png"/><Relationship Id="rId577" Type="http://schemas.openxmlformats.org/officeDocument/2006/relationships/image" Target="../media/image580.png"/><Relationship Id="rId578" Type="http://schemas.openxmlformats.org/officeDocument/2006/relationships/image" Target="../media/image581.png"/><Relationship Id="rId579" Type="http://schemas.openxmlformats.org/officeDocument/2006/relationships/image" Target="../media/image582.png"/><Relationship Id="rId580" Type="http://schemas.openxmlformats.org/officeDocument/2006/relationships/image" Target="../media/image583.png"/><Relationship Id="rId581" Type="http://schemas.openxmlformats.org/officeDocument/2006/relationships/image" Target="../media/image584.png"/><Relationship Id="rId582" Type="http://schemas.openxmlformats.org/officeDocument/2006/relationships/image" Target="../media/image585.png"/><Relationship Id="rId583" Type="http://schemas.openxmlformats.org/officeDocument/2006/relationships/image" Target="../media/image586.png"/><Relationship Id="rId584" Type="http://schemas.openxmlformats.org/officeDocument/2006/relationships/image" Target="../media/image587.png"/><Relationship Id="rId585" Type="http://schemas.openxmlformats.org/officeDocument/2006/relationships/image" Target="../media/image588.png"/><Relationship Id="rId586" Type="http://schemas.openxmlformats.org/officeDocument/2006/relationships/image" Target="../media/image589.png"/><Relationship Id="rId587" Type="http://schemas.openxmlformats.org/officeDocument/2006/relationships/image" Target="../media/image590.png"/><Relationship Id="rId588" Type="http://schemas.openxmlformats.org/officeDocument/2006/relationships/image" Target="../media/image591.png"/><Relationship Id="rId589" Type="http://schemas.openxmlformats.org/officeDocument/2006/relationships/image" Target="../media/image592.png"/><Relationship Id="rId590" Type="http://schemas.openxmlformats.org/officeDocument/2006/relationships/image" Target="../media/image593.png"/><Relationship Id="rId591" Type="http://schemas.openxmlformats.org/officeDocument/2006/relationships/image" Target="../media/image594.png"/><Relationship Id="rId592" Type="http://schemas.openxmlformats.org/officeDocument/2006/relationships/image" Target="../media/image595.png"/><Relationship Id="rId593" Type="http://schemas.openxmlformats.org/officeDocument/2006/relationships/image" Target="../media/image596.png"/><Relationship Id="rId594" Type="http://schemas.openxmlformats.org/officeDocument/2006/relationships/image" Target="../media/image597.png"/><Relationship Id="rId595" Type="http://schemas.openxmlformats.org/officeDocument/2006/relationships/image" Target="../media/image598.png"/><Relationship Id="rId596" Type="http://schemas.openxmlformats.org/officeDocument/2006/relationships/image" Target="../media/image599.png"/><Relationship Id="rId597" Type="http://schemas.openxmlformats.org/officeDocument/2006/relationships/image" Target="../media/image600.png"/><Relationship Id="rId598" Type="http://schemas.openxmlformats.org/officeDocument/2006/relationships/image" Target="../media/image601.png"/><Relationship Id="rId599" Type="http://schemas.openxmlformats.org/officeDocument/2006/relationships/image" Target="../media/image602.png"/><Relationship Id="rId600" Type="http://schemas.openxmlformats.org/officeDocument/2006/relationships/image" Target="../media/image603.png"/><Relationship Id="rId601" Type="http://schemas.openxmlformats.org/officeDocument/2006/relationships/image" Target="../media/image604.png"/><Relationship Id="rId602" Type="http://schemas.openxmlformats.org/officeDocument/2006/relationships/image" Target="../media/image605.png"/><Relationship Id="rId603" Type="http://schemas.openxmlformats.org/officeDocument/2006/relationships/image" Target="../media/image606.png"/><Relationship Id="rId604" Type="http://schemas.openxmlformats.org/officeDocument/2006/relationships/image" Target="../media/image607.png"/><Relationship Id="rId605" Type="http://schemas.openxmlformats.org/officeDocument/2006/relationships/image" Target="../media/image608.png"/><Relationship Id="rId606" Type="http://schemas.openxmlformats.org/officeDocument/2006/relationships/image" Target="../media/image609.png"/><Relationship Id="rId607" Type="http://schemas.openxmlformats.org/officeDocument/2006/relationships/image" Target="../media/image610.png"/><Relationship Id="rId608" Type="http://schemas.openxmlformats.org/officeDocument/2006/relationships/image" Target="../media/image611.png"/><Relationship Id="rId609" Type="http://schemas.openxmlformats.org/officeDocument/2006/relationships/image" Target="../media/image612.png"/><Relationship Id="rId610" Type="http://schemas.openxmlformats.org/officeDocument/2006/relationships/image" Target="../media/image613.png"/><Relationship Id="rId611" Type="http://schemas.openxmlformats.org/officeDocument/2006/relationships/image" Target="../media/image614.png"/><Relationship Id="rId612" Type="http://schemas.openxmlformats.org/officeDocument/2006/relationships/image" Target="../media/image615.png"/><Relationship Id="rId613" Type="http://schemas.openxmlformats.org/officeDocument/2006/relationships/image" Target="../media/image616.png"/><Relationship Id="rId614" Type="http://schemas.openxmlformats.org/officeDocument/2006/relationships/image" Target="../media/image617.png"/><Relationship Id="rId615" Type="http://schemas.openxmlformats.org/officeDocument/2006/relationships/image" Target="../media/image618.png"/><Relationship Id="rId616" Type="http://schemas.openxmlformats.org/officeDocument/2006/relationships/image" Target="../media/image619.png"/><Relationship Id="rId617" Type="http://schemas.openxmlformats.org/officeDocument/2006/relationships/image" Target="../media/image620.png"/><Relationship Id="rId618" Type="http://schemas.openxmlformats.org/officeDocument/2006/relationships/image" Target="../media/image621.png"/><Relationship Id="rId619" Type="http://schemas.openxmlformats.org/officeDocument/2006/relationships/image" Target="../media/image622.png"/><Relationship Id="rId620" Type="http://schemas.openxmlformats.org/officeDocument/2006/relationships/image" Target="../media/image623.png"/><Relationship Id="rId621" Type="http://schemas.openxmlformats.org/officeDocument/2006/relationships/image" Target="../media/image624.png"/><Relationship Id="rId622" Type="http://schemas.openxmlformats.org/officeDocument/2006/relationships/image" Target="../media/image625.png"/><Relationship Id="rId623" Type="http://schemas.openxmlformats.org/officeDocument/2006/relationships/image" Target="../media/image626.png"/><Relationship Id="rId624" Type="http://schemas.openxmlformats.org/officeDocument/2006/relationships/image" Target="../media/image627.png"/><Relationship Id="rId625" Type="http://schemas.openxmlformats.org/officeDocument/2006/relationships/image" Target="../media/image628.png"/><Relationship Id="rId626" Type="http://schemas.openxmlformats.org/officeDocument/2006/relationships/image" Target="../media/image629.png"/><Relationship Id="rId627" Type="http://schemas.openxmlformats.org/officeDocument/2006/relationships/image" Target="../media/image630.png"/><Relationship Id="rId628" Type="http://schemas.openxmlformats.org/officeDocument/2006/relationships/image" Target="../media/image631.png"/><Relationship Id="rId629" Type="http://schemas.openxmlformats.org/officeDocument/2006/relationships/image" Target="../media/image632.png"/><Relationship Id="rId630" Type="http://schemas.openxmlformats.org/officeDocument/2006/relationships/image" Target="../media/image633.png"/><Relationship Id="rId631" Type="http://schemas.openxmlformats.org/officeDocument/2006/relationships/image" Target="../media/image634.png"/><Relationship Id="rId632" Type="http://schemas.openxmlformats.org/officeDocument/2006/relationships/image" Target="../media/image635.png"/><Relationship Id="rId633" Type="http://schemas.openxmlformats.org/officeDocument/2006/relationships/image" Target="../media/image636.png"/><Relationship Id="rId634" Type="http://schemas.openxmlformats.org/officeDocument/2006/relationships/image" Target="../media/image637.png"/><Relationship Id="rId635" Type="http://schemas.openxmlformats.org/officeDocument/2006/relationships/image" Target="../media/image638.png"/><Relationship Id="rId636" Type="http://schemas.openxmlformats.org/officeDocument/2006/relationships/image" Target="../media/image639.png"/><Relationship Id="rId637" Type="http://schemas.openxmlformats.org/officeDocument/2006/relationships/image" Target="../media/image640.png"/><Relationship Id="rId638" Type="http://schemas.openxmlformats.org/officeDocument/2006/relationships/image" Target="../media/image641.png"/><Relationship Id="rId639" Type="http://schemas.openxmlformats.org/officeDocument/2006/relationships/image" Target="../media/image642.png"/><Relationship Id="rId640" Type="http://schemas.openxmlformats.org/officeDocument/2006/relationships/image" Target="../media/image643.png"/><Relationship Id="rId641" Type="http://schemas.openxmlformats.org/officeDocument/2006/relationships/image" Target="../media/image644.png"/><Relationship Id="rId642" Type="http://schemas.openxmlformats.org/officeDocument/2006/relationships/image" Target="../media/image645.png"/><Relationship Id="rId643" Type="http://schemas.openxmlformats.org/officeDocument/2006/relationships/image" Target="../media/image646.png"/><Relationship Id="rId644" Type="http://schemas.openxmlformats.org/officeDocument/2006/relationships/image" Target="../media/image647.png"/><Relationship Id="rId645" Type="http://schemas.openxmlformats.org/officeDocument/2006/relationships/image" Target="../media/image648.png"/><Relationship Id="rId646" Type="http://schemas.openxmlformats.org/officeDocument/2006/relationships/image" Target="../media/image649.png"/><Relationship Id="rId647" Type="http://schemas.openxmlformats.org/officeDocument/2006/relationships/image" Target="../media/image650.png"/><Relationship Id="rId648" Type="http://schemas.openxmlformats.org/officeDocument/2006/relationships/image" Target="../media/image651.png"/><Relationship Id="rId649" Type="http://schemas.openxmlformats.org/officeDocument/2006/relationships/image" Target="../media/image652.png"/><Relationship Id="rId650" Type="http://schemas.openxmlformats.org/officeDocument/2006/relationships/image" Target="../media/image653.png"/><Relationship Id="rId651" Type="http://schemas.openxmlformats.org/officeDocument/2006/relationships/image" Target="../media/image654.png"/><Relationship Id="rId652" Type="http://schemas.openxmlformats.org/officeDocument/2006/relationships/image" Target="../media/image655.png"/><Relationship Id="rId653" Type="http://schemas.openxmlformats.org/officeDocument/2006/relationships/image" Target="../media/image656.png"/><Relationship Id="rId654" Type="http://schemas.openxmlformats.org/officeDocument/2006/relationships/image" Target="../media/image657.png"/><Relationship Id="rId655" Type="http://schemas.openxmlformats.org/officeDocument/2006/relationships/image" Target="../media/image658.png"/><Relationship Id="rId656" Type="http://schemas.openxmlformats.org/officeDocument/2006/relationships/image" Target="../media/image659.png"/><Relationship Id="rId657" Type="http://schemas.openxmlformats.org/officeDocument/2006/relationships/image" Target="../media/image660.png"/><Relationship Id="rId658" Type="http://schemas.openxmlformats.org/officeDocument/2006/relationships/image" Target="../media/image661.png"/><Relationship Id="rId659" Type="http://schemas.openxmlformats.org/officeDocument/2006/relationships/image" Target="../media/image662.png"/><Relationship Id="rId660" Type="http://schemas.openxmlformats.org/officeDocument/2006/relationships/image" Target="../media/image663.png"/><Relationship Id="rId661" Type="http://schemas.openxmlformats.org/officeDocument/2006/relationships/image" Target="../media/image664.png"/><Relationship Id="rId662" Type="http://schemas.openxmlformats.org/officeDocument/2006/relationships/image" Target="../media/image665.png"/><Relationship Id="rId663" Type="http://schemas.openxmlformats.org/officeDocument/2006/relationships/image" Target="../media/image666.png"/><Relationship Id="rId664" Type="http://schemas.openxmlformats.org/officeDocument/2006/relationships/image" Target="../media/image667.png"/><Relationship Id="rId665" Type="http://schemas.openxmlformats.org/officeDocument/2006/relationships/image" Target="../media/image668.png"/><Relationship Id="rId666" Type="http://schemas.openxmlformats.org/officeDocument/2006/relationships/image" Target="../media/image669.png"/><Relationship Id="rId667" Type="http://schemas.openxmlformats.org/officeDocument/2006/relationships/image" Target="../media/image670.png"/><Relationship Id="rId668" Type="http://schemas.openxmlformats.org/officeDocument/2006/relationships/image" Target="../media/image671.png"/><Relationship Id="rId669" Type="http://schemas.openxmlformats.org/officeDocument/2006/relationships/image" Target="../media/image672.png"/><Relationship Id="rId670" Type="http://schemas.openxmlformats.org/officeDocument/2006/relationships/image" Target="../media/image673.png"/><Relationship Id="rId671" Type="http://schemas.openxmlformats.org/officeDocument/2006/relationships/image" Target="../media/image674.png"/><Relationship Id="rId672" Type="http://schemas.openxmlformats.org/officeDocument/2006/relationships/image" Target="../media/image675.png"/><Relationship Id="rId673" Type="http://schemas.openxmlformats.org/officeDocument/2006/relationships/image" Target="../media/image676.png"/><Relationship Id="rId674" Type="http://schemas.openxmlformats.org/officeDocument/2006/relationships/image" Target="../media/image677.png"/><Relationship Id="rId675" Type="http://schemas.openxmlformats.org/officeDocument/2006/relationships/image" Target="../media/image678.png"/><Relationship Id="rId676" Type="http://schemas.openxmlformats.org/officeDocument/2006/relationships/image" Target="../media/image679.png"/><Relationship Id="rId677" Type="http://schemas.openxmlformats.org/officeDocument/2006/relationships/image" Target="../media/image680.png"/><Relationship Id="rId678" Type="http://schemas.openxmlformats.org/officeDocument/2006/relationships/image" Target="../media/image681.png"/><Relationship Id="rId679" Type="http://schemas.openxmlformats.org/officeDocument/2006/relationships/image" Target="../media/image682.png"/><Relationship Id="rId680" Type="http://schemas.openxmlformats.org/officeDocument/2006/relationships/image" Target="../media/image683.png"/><Relationship Id="rId681" Type="http://schemas.openxmlformats.org/officeDocument/2006/relationships/image" Target="../media/image684.png"/><Relationship Id="rId682" Type="http://schemas.openxmlformats.org/officeDocument/2006/relationships/image" Target="../media/image685.png"/><Relationship Id="rId683" Type="http://schemas.openxmlformats.org/officeDocument/2006/relationships/image" Target="../media/image686.png"/><Relationship Id="rId684" Type="http://schemas.openxmlformats.org/officeDocument/2006/relationships/image" Target="../media/image687.png"/><Relationship Id="rId685" Type="http://schemas.openxmlformats.org/officeDocument/2006/relationships/image" Target="../media/image688.png"/><Relationship Id="rId686" Type="http://schemas.openxmlformats.org/officeDocument/2006/relationships/image" Target="../media/image689.png"/><Relationship Id="rId687" Type="http://schemas.openxmlformats.org/officeDocument/2006/relationships/image" Target="../media/image690.png"/><Relationship Id="rId688" Type="http://schemas.openxmlformats.org/officeDocument/2006/relationships/image" Target="../media/image691.png"/><Relationship Id="rId689" Type="http://schemas.openxmlformats.org/officeDocument/2006/relationships/image" Target="../media/image692.png"/><Relationship Id="rId690" Type="http://schemas.openxmlformats.org/officeDocument/2006/relationships/image" Target="../media/image693.png"/><Relationship Id="rId691" Type="http://schemas.openxmlformats.org/officeDocument/2006/relationships/image" Target="../media/image694.png"/><Relationship Id="rId692" Type="http://schemas.openxmlformats.org/officeDocument/2006/relationships/image" Target="../media/image695.png"/><Relationship Id="rId693" Type="http://schemas.openxmlformats.org/officeDocument/2006/relationships/image" Target="../media/image696.png"/><Relationship Id="rId694" Type="http://schemas.openxmlformats.org/officeDocument/2006/relationships/image" Target="../media/image697.png"/><Relationship Id="rId695" Type="http://schemas.openxmlformats.org/officeDocument/2006/relationships/image" Target="../media/image698.png"/><Relationship Id="rId696" Type="http://schemas.openxmlformats.org/officeDocument/2006/relationships/image" Target="../media/image699.png"/><Relationship Id="rId697" Type="http://schemas.openxmlformats.org/officeDocument/2006/relationships/image" Target="../media/image700.png"/><Relationship Id="rId698" Type="http://schemas.openxmlformats.org/officeDocument/2006/relationships/image" Target="../media/image701.png"/><Relationship Id="rId699" Type="http://schemas.openxmlformats.org/officeDocument/2006/relationships/image" Target="../media/image702.png"/><Relationship Id="rId700" Type="http://schemas.openxmlformats.org/officeDocument/2006/relationships/image" Target="../media/image703.png"/><Relationship Id="rId701" Type="http://schemas.openxmlformats.org/officeDocument/2006/relationships/image" Target="../media/image704.png"/><Relationship Id="rId702" Type="http://schemas.openxmlformats.org/officeDocument/2006/relationships/image" Target="../media/image705.png"/><Relationship Id="rId703" Type="http://schemas.openxmlformats.org/officeDocument/2006/relationships/image" Target="../media/image706.png"/><Relationship Id="rId704" Type="http://schemas.openxmlformats.org/officeDocument/2006/relationships/image" Target="../media/image707.png"/><Relationship Id="rId705" Type="http://schemas.openxmlformats.org/officeDocument/2006/relationships/image" Target="../media/image708.png"/><Relationship Id="rId706" Type="http://schemas.openxmlformats.org/officeDocument/2006/relationships/image" Target="../media/image709.png"/><Relationship Id="rId707" Type="http://schemas.openxmlformats.org/officeDocument/2006/relationships/image" Target="../media/image710.png"/><Relationship Id="rId708" Type="http://schemas.openxmlformats.org/officeDocument/2006/relationships/image" Target="../media/image711.png"/><Relationship Id="rId709" Type="http://schemas.openxmlformats.org/officeDocument/2006/relationships/image" Target="../media/image712.png"/><Relationship Id="rId710" Type="http://schemas.openxmlformats.org/officeDocument/2006/relationships/image" Target="../media/image713.png"/><Relationship Id="rId711" Type="http://schemas.openxmlformats.org/officeDocument/2006/relationships/image" Target="../media/image714.png"/><Relationship Id="rId712" Type="http://schemas.openxmlformats.org/officeDocument/2006/relationships/image" Target="../media/image715.png"/><Relationship Id="rId713" Type="http://schemas.openxmlformats.org/officeDocument/2006/relationships/image" Target="../media/image716.png"/><Relationship Id="rId714" Type="http://schemas.openxmlformats.org/officeDocument/2006/relationships/image" Target="../media/image717.png"/><Relationship Id="rId715" Type="http://schemas.openxmlformats.org/officeDocument/2006/relationships/image" Target="../media/image718.png"/><Relationship Id="rId716" Type="http://schemas.openxmlformats.org/officeDocument/2006/relationships/image" Target="../media/image719.png"/><Relationship Id="rId717" Type="http://schemas.openxmlformats.org/officeDocument/2006/relationships/image" Target="../media/image720.png"/><Relationship Id="rId718" Type="http://schemas.openxmlformats.org/officeDocument/2006/relationships/image" Target="../media/image721.png"/><Relationship Id="rId719" Type="http://schemas.openxmlformats.org/officeDocument/2006/relationships/image" Target="../media/image722.png"/><Relationship Id="rId720" Type="http://schemas.openxmlformats.org/officeDocument/2006/relationships/image" Target="../media/image723.png"/><Relationship Id="rId721" Type="http://schemas.openxmlformats.org/officeDocument/2006/relationships/image" Target="../media/image724.png"/><Relationship Id="rId722" Type="http://schemas.openxmlformats.org/officeDocument/2006/relationships/image" Target="../media/image725.png"/><Relationship Id="rId723" Type="http://schemas.openxmlformats.org/officeDocument/2006/relationships/image" Target="../media/image726.png"/><Relationship Id="rId724" Type="http://schemas.openxmlformats.org/officeDocument/2006/relationships/image" Target="../media/image727.png"/><Relationship Id="rId725" Type="http://schemas.openxmlformats.org/officeDocument/2006/relationships/image" Target="../media/image728.png"/><Relationship Id="rId726" Type="http://schemas.openxmlformats.org/officeDocument/2006/relationships/image" Target="../media/image729.png"/><Relationship Id="rId727" Type="http://schemas.openxmlformats.org/officeDocument/2006/relationships/image" Target="../media/image730.png"/><Relationship Id="rId728" Type="http://schemas.openxmlformats.org/officeDocument/2006/relationships/image" Target="../media/image731.png"/><Relationship Id="rId729" Type="http://schemas.openxmlformats.org/officeDocument/2006/relationships/image" Target="../media/image732.png"/><Relationship Id="rId730" Type="http://schemas.openxmlformats.org/officeDocument/2006/relationships/image" Target="../media/image733.png"/><Relationship Id="rId731" Type="http://schemas.openxmlformats.org/officeDocument/2006/relationships/image" Target="../media/image734.png"/><Relationship Id="rId732" Type="http://schemas.openxmlformats.org/officeDocument/2006/relationships/image" Target="../media/image735.png"/><Relationship Id="rId733" Type="http://schemas.openxmlformats.org/officeDocument/2006/relationships/image" Target="../media/image736.png"/><Relationship Id="rId734" Type="http://schemas.openxmlformats.org/officeDocument/2006/relationships/image" Target="../media/image737.png"/><Relationship Id="rId735" Type="http://schemas.openxmlformats.org/officeDocument/2006/relationships/image" Target="../media/image738.png"/><Relationship Id="rId736" Type="http://schemas.openxmlformats.org/officeDocument/2006/relationships/image" Target="../media/image739.png"/><Relationship Id="rId737" Type="http://schemas.openxmlformats.org/officeDocument/2006/relationships/image" Target="../media/image740.png"/><Relationship Id="rId738" Type="http://schemas.openxmlformats.org/officeDocument/2006/relationships/image" Target="../media/image741.png"/><Relationship Id="rId739" Type="http://schemas.openxmlformats.org/officeDocument/2006/relationships/image" Target="../media/image742.png"/><Relationship Id="rId740" Type="http://schemas.openxmlformats.org/officeDocument/2006/relationships/image" Target="../media/image743.png"/><Relationship Id="rId741" Type="http://schemas.openxmlformats.org/officeDocument/2006/relationships/image" Target="../media/image744.png"/><Relationship Id="rId742" Type="http://schemas.openxmlformats.org/officeDocument/2006/relationships/image" Target="../media/image745.png"/><Relationship Id="rId743" Type="http://schemas.openxmlformats.org/officeDocument/2006/relationships/image" Target="../media/image746.png"/><Relationship Id="rId744" Type="http://schemas.openxmlformats.org/officeDocument/2006/relationships/image" Target="../media/image747.png"/><Relationship Id="rId745" Type="http://schemas.openxmlformats.org/officeDocument/2006/relationships/image" Target="../media/image748.png"/><Relationship Id="rId746" Type="http://schemas.openxmlformats.org/officeDocument/2006/relationships/image" Target="../media/image749.png"/><Relationship Id="rId747" Type="http://schemas.openxmlformats.org/officeDocument/2006/relationships/image" Target="../media/image750.png"/><Relationship Id="rId748" Type="http://schemas.openxmlformats.org/officeDocument/2006/relationships/image" Target="../media/image751.png"/><Relationship Id="rId749" Type="http://schemas.openxmlformats.org/officeDocument/2006/relationships/image" Target="../media/image752.png"/><Relationship Id="rId750" Type="http://schemas.openxmlformats.org/officeDocument/2006/relationships/image" Target="../media/image753.png"/><Relationship Id="rId751" Type="http://schemas.openxmlformats.org/officeDocument/2006/relationships/image" Target="../media/image754.png"/><Relationship Id="rId752" Type="http://schemas.openxmlformats.org/officeDocument/2006/relationships/image" Target="../media/image755.png"/><Relationship Id="rId753" Type="http://schemas.openxmlformats.org/officeDocument/2006/relationships/image" Target="../media/image756.png"/><Relationship Id="rId754" Type="http://schemas.openxmlformats.org/officeDocument/2006/relationships/image" Target="../media/image757.png"/><Relationship Id="rId755" Type="http://schemas.openxmlformats.org/officeDocument/2006/relationships/image" Target="../media/image758.png"/><Relationship Id="rId756" Type="http://schemas.openxmlformats.org/officeDocument/2006/relationships/image" Target="../media/image759.png"/><Relationship Id="rId757" Type="http://schemas.openxmlformats.org/officeDocument/2006/relationships/image" Target="../media/image760.png"/><Relationship Id="rId758" Type="http://schemas.openxmlformats.org/officeDocument/2006/relationships/image" Target="../media/image761.png"/><Relationship Id="rId759" Type="http://schemas.openxmlformats.org/officeDocument/2006/relationships/image" Target="../media/image762.png"/><Relationship Id="rId760" Type="http://schemas.openxmlformats.org/officeDocument/2006/relationships/image" Target="../media/image763.png"/><Relationship Id="rId761" Type="http://schemas.openxmlformats.org/officeDocument/2006/relationships/image" Target="../media/image764.png"/><Relationship Id="rId762" Type="http://schemas.openxmlformats.org/officeDocument/2006/relationships/image" Target="../media/image765.png"/><Relationship Id="rId763" Type="http://schemas.openxmlformats.org/officeDocument/2006/relationships/image" Target="../media/image766.png"/><Relationship Id="rId764" Type="http://schemas.openxmlformats.org/officeDocument/2006/relationships/image" Target="../media/image767.png"/><Relationship Id="rId765" Type="http://schemas.openxmlformats.org/officeDocument/2006/relationships/image" Target="../media/image768.png"/><Relationship Id="rId766" Type="http://schemas.openxmlformats.org/officeDocument/2006/relationships/image" Target="../media/image769.png"/><Relationship Id="rId767" Type="http://schemas.openxmlformats.org/officeDocument/2006/relationships/image" Target="../media/image770.png"/><Relationship Id="rId768" Type="http://schemas.openxmlformats.org/officeDocument/2006/relationships/image" Target="../media/image771.png"/><Relationship Id="rId769" Type="http://schemas.openxmlformats.org/officeDocument/2006/relationships/image" Target="../media/image772.png"/><Relationship Id="rId770" Type="http://schemas.openxmlformats.org/officeDocument/2006/relationships/image" Target="../media/image773.png"/><Relationship Id="rId771" Type="http://schemas.openxmlformats.org/officeDocument/2006/relationships/image" Target="../media/image774.png"/><Relationship Id="rId772" Type="http://schemas.openxmlformats.org/officeDocument/2006/relationships/image" Target="../media/image775.png"/><Relationship Id="rId773" Type="http://schemas.openxmlformats.org/officeDocument/2006/relationships/image" Target="../media/image776.png"/><Relationship Id="rId774" Type="http://schemas.openxmlformats.org/officeDocument/2006/relationships/image" Target="../media/image777.png"/><Relationship Id="rId775" Type="http://schemas.openxmlformats.org/officeDocument/2006/relationships/image" Target="../media/image778.png"/><Relationship Id="rId776" Type="http://schemas.openxmlformats.org/officeDocument/2006/relationships/image" Target="../media/image779.png"/><Relationship Id="rId777" Type="http://schemas.openxmlformats.org/officeDocument/2006/relationships/image" Target="../media/image780.png"/><Relationship Id="rId778" Type="http://schemas.openxmlformats.org/officeDocument/2006/relationships/image" Target="../media/image781.png"/><Relationship Id="rId779" Type="http://schemas.openxmlformats.org/officeDocument/2006/relationships/image" Target="../media/image782.png"/><Relationship Id="rId780" Type="http://schemas.openxmlformats.org/officeDocument/2006/relationships/image" Target="../media/image783.png"/><Relationship Id="rId781" Type="http://schemas.openxmlformats.org/officeDocument/2006/relationships/image" Target="../media/image784.png"/><Relationship Id="rId782" Type="http://schemas.openxmlformats.org/officeDocument/2006/relationships/image" Target="../media/image785.png"/><Relationship Id="rId783" Type="http://schemas.openxmlformats.org/officeDocument/2006/relationships/image" Target="../media/image786.png"/><Relationship Id="rId784" Type="http://schemas.openxmlformats.org/officeDocument/2006/relationships/image" Target="../media/image787.png"/><Relationship Id="rId785" Type="http://schemas.openxmlformats.org/officeDocument/2006/relationships/image" Target="../media/image788.png"/><Relationship Id="rId786" Type="http://schemas.openxmlformats.org/officeDocument/2006/relationships/image" Target="../media/image789.png"/><Relationship Id="rId787" Type="http://schemas.openxmlformats.org/officeDocument/2006/relationships/image" Target="../media/image790.png"/><Relationship Id="rId788" Type="http://schemas.openxmlformats.org/officeDocument/2006/relationships/image" Target="../media/image791.png"/><Relationship Id="rId789" Type="http://schemas.openxmlformats.org/officeDocument/2006/relationships/image" Target="../media/image792.png"/><Relationship Id="rId790" Type="http://schemas.openxmlformats.org/officeDocument/2006/relationships/image" Target="../media/image793.png"/><Relationship Id="rId791" Type="http://schemas.openxmlformats.org/officeDocument/2006/relationships/image" Target="../media/image794.png"/><Relationship Id="rId792" Type="http://schemas.openxmlformats.org/officeDocument/2006/relationships/image" Target="../media/image795.png"/><Relationship Id="rId793" Type="http://schemas.openxmlformats.org/officeDocument/2006/relationships/image" Target="../media/image796.png"/><Relationship Id="rId794" Type="http://schemas.openxmlformats.org/officeDocument/2006/relationships/image" Target="../media/image797.png"/><Relationship Id="rId795" Type="http://schemas.openxmlformats.org/officeDocument/2006/relationships/image" Target="../media/image798.png"/><Relationship Id="rId796" Type="http://schemas.openxmlformats.org/officeDocument/2006/relationships/image" Target="../media/image799.png"/><Relationship Id="rId797" Type="http://schemas.openxmlformats.org/officeDocument/2006/relationships/image" Target="../media/image800.png"/><Relationship Id="rId798" Type="http://schemas.openxmlformats.org/officeDocument/2006/relationships/image" Target="../media/image801.png"/><Relationship Id="rId799" Type="http://schemas.openxmlformats.org/officeDocument/2006/relationships/image" Target="../media/image802.png"/><Relationship Id="rId800" Type="http://schemas.openxmlformats.org/officeDocument/2006/relationships/image" Target="../media/image803.png"/><Relationship Id="rId801" Type="http://schemas.openxmlformats.org/officeDocument/2006/relationships/image" Target="../media/image804.png"/><Relationship Id="rId802" Type="http://schemas.openxmlformats.org/officeDocument/2006/relationships/image" Target="../media/image805.png"/><Relationship Id="rId803" Type="http://schemas.openxmlformats.org/officeDocument/2006/relationships/image" Target="../media/image806.png"/><Relationship Id="rId804" Type="http://schemas.openxmlformats.org/officeDocument/2006/relationships/image" Target="../media/image807.png"/><Relationship Id="rId805" Type="http://schemas.openxmlformats.org/officeDocument/2006/relationships/image" Target="../media/image808.png"/><Relationship Id="rId806" Type="http://schemas.openxmlformats.org/officeDocument/2006/relationships/image" Target="../media/image809.png"/><Relationship Id="rId807" Type="http://schemas.openxmlformats.org/officeDocument/2006/relationships/image" Target="../media/image810.png"/><Relationship Id="rId808" Type="http://schemas.openxmlformats.org/officeDocument/2006/relationships/image" Target="../media/image811.png"/><Relationship Id="rId809" Type="http://schemas.openxmlformats.org/officeDocument/2006/relationships/image" Target="../media/image812.png"/><Relationship Id="rId810" Type="http://schemas.openxmlformats.org/officeDocument/2006/relationships/image" Target="../media/image813.png"/><Relationship Id="rId811" Type="http://schemas.openxmlformats.org/officeDocument/2006/relationships/image" Target="../media/image814.png"/><Relationship Id="rId812" Type="http://schemas.openxmlformats.org/officeDocument/2006/relationships/image" Target="../media/image815.png"/><Relationship Id="rId813" Type="http://schemas.openxmlformats.org/officeDocument/2006/relationships/image" Target="../media/image816.png"/><Relationship Id="rId814" Type="http://schemas.openxmlformats.org/officeDocument/2006/relationships/image" Target="../media/image817.png"/><Relationship Id="rId815" Type="http://schemas.openxmlformats.org/officeDocument/2006/relationships/image" Target="../media/image818.png"/><Relationship Id="rId816" Type="http://schemas.openxmlformats.org/officeDocument/2006/relationships/image" Target="../media/image819.png"/><Relationship Id="rId817" Type="http://schemas.openxmlformats.org/officeDocument/2006/relationships/image" Target="../media/image820.png"/><Relationship Id="rId818" Type="http://schemas.openxmlformats.org/officeDocument/2006/relationships/image" Target="../media/image821.png"/><Relationship Id="rId819" Type="http://schemas.openxmlformats.org/officeDocument/2006/relationships/image" Target="../media/image822.png"/><Relationship Id="rId820" Type="http://schemas.openxmlformats.org/officeDocument/2006/relationships/image" Target="../media/image823.png"/><Relationship Id="rId821" Type="http://schemas.openxmlformats.org/officeDocument/2006/relationships/image" Target="../media/image824.png"/><Relationship Id="rId822" Type="http://schemas.openxmlformats.org/officeDocument/2006/relationships/image" Target="../media/image825.png"/><Relationship Id="rId823" Type="http://schemas.openxmlformats.org/officeDocument/2006/relationships/image" Target="../media/image826.png"/><Relationship Id="rId824" Type="http://schemas.openxmlformats.org/officeDocument/2006/relationships/image" Target="../media/image827.png"/><Relationship Id="rId825" Type="http://schemas.openxmlformats.org/officeDocument/2006/relationships/image" Target="../media/image828.png"/><Relationship Id="rId826" Type="http://schemas.openxmlformats.org/officeDocument/2006/relationships/image" Target="../media/image829.png"/><Relationship Id="rId827" Type="http://schemas.openxmlformats.org/officeDocument/2006/relationships/image" Target="../media/image830.png"/><Relationship Id="rId828" Type="http://schemas.openxmlformats.org/officeDocument/2006/relationships/image" Target="../media/image831.png"/><Relationship Id="rId829" Type="http://schemas.openxmlformats.org/officeDocument/2006/relationships/image" Target="../media/image832.png"/><Relationship Id="rId830" Type="http://schemas.openxmlformats.org/officeDocument/2006/relationships/image" Target="../media/image833.png"/><Relationship Id="rId831" Type="http://schemas.openxmlformats.org/officeDocument/2006/relationships/image" Target="../media/image834.png"/><Relationship Id="rId832" Type="http://schemas.openxmlformats.org/officeDocument/2006/relationships/image" Target="../media/image835.png"/><Relationship Id="rId833" Type="http://schemas.openxmlformats.org/officeDocument/2006/relationships/image" Target="../media/image836.png"/><Relationship Id="rId834" Type="http://schemas.openxmlformats.org/officeDocument/2006/relationships/image" Target="../media/image837.png"/><Relationship Id="rId835" Type="http://schemas.openxmlformats.org/officeDocument/2006/relationships/image" Target="../media/image838.png"/><Relationship Id="rId836" Type="http://schemas.openxmlformats.org/officeDocument/2006/relationships/image" Target="../media/image839.png"/><Relationship Id="rId837" Type="http://schemas.openxmlformats.org/officeDocument/2006/relationships/image" Target="../media/image840.png"/><Relationship Id="rId838" Type="http://schemas.openxmlformats.org/officeDocument/2006/relationships/image" Target="../media/image841.png"/><Relationship Id="rId839" Type="http://schemas.openxmlformats.org/officeDocument/2006/relationships/image" Target="../media/image842.png"/><Relationship Id="rId840" Type="http://schemas.openxmlformats.org/officeDocument/2006/relationships/image" Target="../media/image843.png"/><Relationship Id="rId841" Type="http://schemas.openxmlformats.org/officeDocument/2006/relationships/image" Target="../media/image844.png"/><Relationship Id="rId842" Type="http://schemas.openxmlformats.org/officeDocument/2006/relationships/image" Target="../media/image845.png"/><Relationship Id="rId843" Type="http://schemas.openxmlformats.org/officeDocument/2006/relationships/image" Target="../media/image846.png"/><Relationship Id="rId844" Type="http://schemas.openxmlformats.org/officeDocument/2006/relationships/image" Target="../media/image847.png"/><Relationship Id="rId845" Type="http://schemas.openxmlformats.org/officeDocument/2006/relationships/image" Target="../media/image848.png"/><Relationship Id="rId846" Type="http://schemas.openxmlformats.org/officeDocument/2006/relationships/image" Target="../media/image849.png"/><Relationship Id="rId847" Type="http://schemas.openxmlformats.org/officeDocument/2006/relationships/image" Target="../media/image850.png"/><Relationship Id="rId848" Type="http://schemas.openxmlformats.org/officeDocument/2006/relationships/image" Target="../media/image851.png"/><Relationship Id="rId849" Type="http://schemas.openxmlformats.org/officeDocument/2006/relationships/image" Target="../media/image852.png"/><Relationship Id="rId850" Type="http://schemas.openxmlformats.org/officeDocument/2006/relationships/image" Target="../media/image853.png"/><Relationship Id="rId851" Type="http://schemas.openxmlformats.org/officeDocument/2006/relationships/image" Target="../media/image854.png"/><Relationship Id="rId852" Type="http://schemas.openxmlformats.org/officeDocument/2006/relationships/image" Target="../media/image855.png"/><Relationship Id="rId853" Type="http://schemas.openxmlformats.org/officeDocument/2006/relationships/image" Target="../media/image856.png"/><Relationship Id="rId854" Type="http://schemas.openxmlformats.org/officeDocument/2006/relationships/image" Target="../media/image857.png"/><Relationship Id="rId855" Type="http://schemas.openxmlformats.org/officeDocument/2006/relationships/image" Target="../media/image858.png"/><Relationship Id="rId856" Type="http://schemas.openxmlformats.org/officeDocument/2006/relationships/image" Target="../media/image859.png"/><Relationship Id="rId857" Type="http://schemas.openxmlformats.org/officeDocument/2006/relationships/image" Target="../media/image860.png"/><Relationship Id="rId858" Type="http://schemas.openxmlformats.org/officeDocument/2006/relationships/image" Target="../media/image861.png"/><Relationship Id="rId859" Type="http://schemas.openxmlformats.org/officeDocument/2006/relationships/image" Target="../media/image862.png"/><Relationship Id="rId860" Type="http://schemas.openxmlformats.org/officeDocument/2006/relationships/image" Target="../media/image863.png"/><Relationship Id="rId861" Type="http://schemas.openxmlformats.org/officeDocument/2006/relationships/image" Target="../media/image864.png"/><Relationship Id="rId862" Type="http://schemas.openxmlformats.org/officeDocument/2006/relationships/image" Target="../media/image865.png"/><Relationship Id="rId863" Type="http://schemas.openxmlformats.org/officeDocument/2006/relationships/image" Target="../media/image866.png"/><Relationship Id="rId864" Type="http://schemas.openxmlformats.org/officeDocument/2006/relationships/image" Target="../media/image867.png"/><Relationship Id="rId865" Type="http://schemas.openxmlformats.org/officeDocument/2006/relationships/image" Target="../media/image868.png"/><Relationship Id="rId866" Type="http://schemas.openxmlformats.org/officeDocument/2006/relationships/image" Target="../media/image869.png"/><Relationship Id="rId867" Type="http://schemas.openxmlformats.org/officeDocument/2006/relationships/image" Target="../media/image870.png"/><Relationship Id="rId868" Type="http://schemas.openxmlformats.org/officeDocument/2006/relationships/image" Target="../media/image871.png"/><Relationship Id="rId869" Type="http://schemas.openxmlformats.org/officeDocument/2006/relationships/image" Target="../media/image872.png"/><Relationship Id="rId870" Type="http://schemas.openxmlformats.org/officeDocument/2006/relationships/image" Target="../media/image873.png"/><Relationship Id="rId871" Type="http://schemas.openxmlformats.org/officeDocument/2006/relationships/image" Target="../media/image874.png"/><Relationship Id="rId872" Type="http://schemas.openxmlformats.org/officeDocument/2006/relationships/image" Target="../media/image875.png"/><Relationship Id="rId873" Type="http://schemas.openxmlformats.org/officeDocument/2006/relationships/image" Target="../media/image876.png"/><Relationship Id="rId874" Type="http://schemas.openxmlformats.org/officeDocument/2006/relationships/image" Target="../media/image877.png"/><Relationship Id="rId875" Type="http://schemas.openxmlformats.org/officeDocument/2006/relationships/image" Target="../media/image878.png"/><Relationship Id="rId876" Type="http://schemas.openxmlformats.org/officeDocument/2006/relationships/image" Target="../media/image879.png"/><Relationship Id="rId877" Type="http://schemas.openxmlformats.org/officeDocument/2006/relationships/image" Target="../media/image880.png"/><Relationship Id="rId878" Type="http://schemas.openxmlformats.org/officeDocument/2006/relationships/image" Target="../media/image881.png"/><Relationship Id="rId879" Type="http://schemas.openxmlformats.org/officeDocument/2006/relationships/image" Target="../media/image882.png"/><Relationship Id="rId880" Type="http://schemas.openxmlformats.org/officeDocument/2006/relationships/image" Target="../media/image883.png"/><Relationship Id="rId881" Type="http://schemas.openxmlformats.org/officeDocument/2006/relationships/image" Target="../media/image884.png"/><Relationship Id="rId882" Type="http://schemas.openxmlformats.org/officeDocument/2006/relationships/image" Target="../media/image885.png"/><Relationship Id="rId883" Type="http://schemas.openxmlformats.org/officeDocument/2006/relationships/image" Target="../media/image886.png"/><Relationship Id="rId884" Type="http://schemas.openxmlformats.org/officeDocument/2006/relationships/image" Target="../media/image887.png"/><Relationship Id="rId885" Type="http://schemas.openxmlformats.org/officeDocument/2006/relationships/image" Target="../media/image888.png"/><Relationship Id="rId886" Type="http://schemas.openxmlformats.org/officeDocument/2006/relationships/image" Target="../media/image889.png"/><Relationship Id="rId887" Type="http://schemas.openxmlformats.org/officeDocument/2006/relationships/image" Target="../media/image890.png"/><Relationship Id="rId888" Type="http://schemas.openxmlformats.org/officeDocument/2006/relationships/image" Target="../media/image891.png"/><Relationship Id="rId889" Type="http://schemas.openxmlformats.org/officeDocument/2006/relationships/image" Target="../media/image892.png"/><Relationship Id="rId890" Type="http://schemas.openxmlformats.org/officeDocument/2006/relationships/image" Target="../media/image893.png"/><Relationship Id="rId891" Type="http://schemas.openxmlformats.org/officeDocument/2006/relationships/image" Target="../media/image894.png"/><Relationship Id="rId892" Type="http://schemas.openxmlformats.org/officeDocument/2006/relationships/image" Target="../media/image895.png"/><Relationship Id="rId893" Type="http://schemas.openxmlformats.org/officeDocument/2006/relationships/image" Target="../media/image896.png"/><Relationship Id="rId894" Type="http://schemas.openxmlformats.org/officeDocument/2006/relationships/image" Target="../media/image897.png"/><Relationship Id="rId895" Type="http://schemas.openxmlformats.org/officeDocument/2006/relationships/image" Target="../media/image898.png"/><Relationship Id="rId896" Type="http://schemas.openxmlformats.org/officeDocument/2006/relationships/image" Target="../media/image899.png"/><Relationship Id="rId897" Type="http://schemas.openxmlformats.org/officeDocument/2006/relationships/image" Target="../media/image900.png"/><Relationship Id="rId898" Type="http://schemas.openxmlformats.org/officeDocument/2006/relationships/image" Target="../media/image901.png"/><Relationship Id="rId899" Type="http://schemas.openxmlformats.org/officeDocument/2006/relationships/image" Target="../media/image902.png"/><Relationship Id="rId900" Type="http://schemas.openxmlformats.org/officeDocument/2006/relationships/image" Target="../media/image903.png"/><Relationship Id="rId901" Type="http://schemas.openxmlformats.org/officeDocument/2006/relationships/image" Target="../media/image904.png"/><Relationship Id="rId902" Type="http://schemas.openxmlformats.org/officeDocument/2006/relationships/image" Target="../media/image905.png"/><Relationship Id="rId903" Type="http://schemas.openxmlformats.org/officeDocument/2006/relationships/image" Target="../media/image906.png"/><Relationship Id="rId904" Type="http://schemas.openxmlformats.org/officeDocument/2006/relationships/image" Target="../media/image907.png"/><Relationship Id="rId905" Type="http://schemas.openxmlformats.org/officeDocument/2006/relationships/image" Target="../media/image908.png"/><Relationship Id="rId906" Type="http://schemas.openxmlformats.org/officeDocument/2006/relationships/image" Target="../media/image909.png"/><Relationship Id="rId907" Type="http://schemas.openxmlformats.org/officeDocument/2006/relationships/image" Target="../media/image910.png"/><Relationship Id="rId908" Type="http://schemas.openxmlformats.org/officeDocument/2006/relationships/image" Target="../media/image911.png"/><Relationship Id="rId909" Type="http://schemas.openxmlformats.org/officeDocument/2006/relationships/image" Target="../media/image912.png"/><Relationship Id="rId910" Type="http://schemas.openxmlformats.org/officeDocument/2006/relationships/image" Target="../media/image913.png"/><Relationship Id="rId911" Type="http://schemas.openxmlformats.org/officeDocument/2006/relationships/image" Target="../media/image914.png"/><Relationship Id="rId912" Type="http://schemas.openxmlformats.org/officeDocument/2006/relationships/image" Target="../media/image915.png"/><Relationship Id="rId913" Type="http://schemas.openxmlformats.org/officeDocument/2006/relationships/image" Target="../media/image916.png"/><Relationship Id="rId914" Type="http://schemas.openxmlformats.org/officeDocument/2006/relationships/image" Target="../media/image917.png"/><Relationship Id="rId915" Type="http://schemas.openxmlformats.org/officeDocument/2006/relationships/image" Target="../media/image918.png"/><Relationship Id="rId916" Type="http://schemas.openxmlformats.org/officeDocument/2006/relationships/image" Target="../media/image919.png"/><Relationship Id="rId917" Type="http://schemas.openxmlformats.org/officeDocument/2006/relationships/image" Target="../media/image920.png"/><Relationship Id="rId918" Type="http://schemas.openxmlformats.org/officeDocument/2006/relationships/image" Target="../media/image921.png"/><Relationship Id="rId919" Type="http://schemas.openxmlformats.org/officeDocument/2006/relationships/image" Target="../media/image922.png"/><Relationship Id="rId920" Type="http://schemas.openxmlformats.org/officeDocument/2006/relationships/image" Target="../media/image923.png"/><Relationship Id="rId921" Type="http://schemas.openxmlformats.org/officeDocument/2006/relationships/image" Target="../media/image924.png"/><Relationship Id="rId922" Type="http://schemas.openxmlformats.org/officeDocument/2006/relationships/image" Target="../media/image925.png"/><Relationship Id="rId923" Type="http://schemas.openxmlformats.org/officeDocument/2006/relationships/image" Target="../media/image926.png"/><Relationship Id="rId924" Type="http://schemas.openxmlformats.org/officeDocument/2006/relationships/image" Target="../media/image927.png"/><Relationship Id="rId925" Type="http://schemas.openxmlformats.org/officeDocument/2006/relationships/image" Target="../media/image928.png"/><Relationship Id="rId926" Type="http://schemas.openxmlformats.org/officeDocument/2006/relationships/image" Target="../media/image929.png"/><Relationship Id="rId927" Type="http://schemas.openxmlformats.org/officeDocument/2006/relationships/image" Target="../media/image930.png"/><Relationship Id="rId928" Type="http://schemas.openxmlformats.org/officeDocument/2006/relationships/image" Target="../media/image931.png"/><Relationship Id="rId929" Type="http://schemas.openxmlformats.org/officeDocument/2006/relationships/image" Target="../media/image932.png"/><Relationship Id="rId930" Type="http://schemas.openxmlformats.org/officeDocument/2006/relationships/image" Target="../media/image933.png"/><Relationship Id="rId931" Type="http://schemas.openxmlformats.org/officeDocument/2006/relationships/image" Target="../media/image934.png"/><Relationship Id="rId932" Type="http://schemas.openxmlformats.org/officeDocument/2006/relationships/image" Target="../media/image935.png"/><Relationship Id="rId933" Type="http://schemas.openxmlformats.org/officeDocument/2006/relationships/image" Target="../media/image936.png"/><Relationship Id="rId934" Type="http://schemas.openxmlformats.org/officeDocument/2006/relationships/image" Target="../media/image937.png"/><Relationship Id="rId935" Type="http://schemas.openxmlformats.org/officeDocument/2006/relationships/image" Target="../media/image938.png"/><Relationship Id="rId936" Type="http://schemas.openxmlformats.org/officeDocument/2006/relationships/image" Target="../media/image939.png"/><Relationship Id="rId937" Type="http://schemas.openxmlformats.org/officeDocument/2006/relationships/image" Target="../media/image940.png"/><Relationship Id="rId938" Type="http://schemas.openxmlformats.org/officeDocument/2006/relationships/image" Target="../media/image941.png"/><Relationship Id="rId939" Type="http://schemas.openxmlformats.org/officeDocument/2006/relationships/image" Target="../media/image942.png"/><Relationship Id="rId940" Type="http://schemas.openxmlformats.org/officeDocument/2006/relationships/image" Target="../media/image943.png"/><Relationship Id="rId941" Type="http://schemas.openxmlformats.org/officeDocument/2006/relationships/image" Target="../media/image944.png"/><Relationship Id="rId942" Type="http://schemas.openxmlformats.org/officeDocument/2006/relationships/image" Target="../media/image945.png"/><Relationship Id="rId943" Type="http://schemas.openxmlformats.org/officeDocument/2006/relationships/image" Target="../media/image946.png"/><Relationship Id="rId944" Type="http://schemas.openxmlformats.org/officeDocument/2006/relationships/image" Target="../media/image947.png"/><Relationship Id="rId945" Type="http://schemas.openxmlformats.org/officeDocument/2006/relationships/image" Target="../media/image948.png"/><Relationship Id="rId946" Type="http://schemas.openxmlformats.org/officeDocument/2006/relationships/image" Target="../media/image949.png"/><Relationship Id="rId947" Type="http://schemas.openxmlformats.org/officeDocument/2006/relationships/image" Target="../media/image950.png"/><Relationship Id="rId948" Type="http://schemas.openxmlformats.org/officeDocument/2006/relationships/image" Target="../media/image951.png"/><Relationship Id="rId949" Type="http://schemas.openxmlformats.org/officeDocument/2006/relationships/image" Target="../media/image952.png"/><Relationship Id="rId950" Type="http://schemas.openxmlformats.org/officeDocument/2006/relationships/image" Target="../media/image953.png"/><Relationship Id="rId951" Type="http://schemas.openxmlformats.org/officeDocument/2006/relationships/image" Target="../media/image954.png"/><Relationship Id="rId952" Type="http://schemas.openxmlformats.org/officeDocument/2006/relationships/image" Target="../media/image955.png"/><Relationship Id="rId953" Type="http://schemas.openxmlformats.org/officeDocument/2006/relationships/image" Target="../media/image956.png"/><Relationship Id="rId954" Type="http://schemas.openxmlformats.org/officeDocument/2006/relationships/image" Target="../media/image957.png"/><Relationship Id="rId955" Type="http://schemas.openxmlformats.org/officeDocument/2006/relationships/image" Target="../media/image958.png"/><Relationship Id="rId956" Type="http://schemas.openxmlformats.org/officeDocument/2006/relationships/image" Target="../media/image959.png"/><Relationship Id="rId957" Type="http://schemas.openxmlformats.org/officeDocument/2006/relationships/image" Target="../media/image960.png"/><Relationship Id="rId958" Type="http://schemas.openxmlformats.org/officeDocument/2006/relationships/image" Target="../media/image961.png"/><Relationship Id="rId959" Type="http://schemas.openxmlformats.org/officeDocument/2006/relationships/image" Target="../media/image962.png"/><Relationship Id="rId960" Type="http://schemas.openxmlformats.org/officeDocument/2006/relationships/image" Target="../media/image963.png"/><Relationship Id="rId961" Type="http://schemas.openxmlformats.org/officeDocument/2006/relationships/image" Target="../media/image964.png"/><Relationship Id="rId962" Type="http://schemas.openxmlformats.org/officeDocument/2006/relationships/image" Target="../media/image965.png"/><Relationship Id="rId963" Type="http://schemas.openxmlformats.org/officeDocument/2006/relationships/image" Target="../media/image966.png"/><Relationship Id="rId964" Type="http://schemas.openxmlformats.org/officeDocument/2006/relationships/image" Target="../media/image967.png"/><Relationship Id="rId965" Type="http://schemas.openxmlformats.org/officeDocument/2006/relationships/image" Target="../media/image968.png"/><Relationship Id="rId966" Type="http://schemas.openxmlformats.org/officeDocument/2006/relationships/image" Target="../media/image969.png"/><Relationship Id="rId967" Type="http://schemas.openxmlformats.org/officeDocument/2006/relationships/image" Target="../media/image970.png"/><Relationship Id="rId968" Type="http://schemas.openxmlformats.org/officeDocument/2006/relationships/image" Target="../media/image971.png"/><Relationship Id="rId969" Type="http://schemas.openxmlformats.org/officeDocument/2006/relationships/image" Target="../media/image972.png"/><Relationship Id="rId970" Type="http://schemas.openxmlformats.org/officeDocument/2006/relationships/image" Target="../media/image973.png"/><Relationship Id="rId971" Type="http://schemas.openxmlformats.org/officeDocument/2006/relationships/image" Target="../media/image974.png"/><Relationship Id="rId972" Type="http://schemas.openxmlformats.org/officeDocument/2006/relationships/image" Target="../media/image975.png"/><Relationship Id="rId973" Type="http://schemas.openxmlformats.org/officeDocument/2006/relationships/image" Target="../media/image976.png"/><Relationship Id="rId974" Type="http://schemas.openxmlformats.org/officeDocument/2006/relationships/image" Target="../media/image977.png"/><Relationship Id="rId975" Type="http://schemas.openxmlformats.org/officeDocument/2006/relationships/image" Target="../media/image978.png"/><Relationship Id="rId976" Type="http://schemas.openxmlformats.org/officeDocument/2006/relationships/image" Target="../media/image979.png"/><Relationship Id="rId977" Type="http://schemas.openxmlformats.org/officeDocument/2006/relationships/image" Target="../media/image980.png"/><Relationship Id="rId978" Type="http://schemas.openxmlformats.org/officeDocument/2006/relationships/image" Target="../media/image981.png"/><Relationship Id="rId979" Type="http://schemas.openxmlformats.org/officeDocument/2006/relationships/image" Target="../media/image982.png"/><Relationship Id="rId980" Type="http://schemas.openxmlformats.org/officeDocument/2006/relationships/image" Target="../media/image983.png"/><Relationship Id="rId981" Type="http://schemas.openxmlformats.org/officeDocument/2006/relationships/image" Target="../media/image984.png"/><Relationship Id="rId982" Type="http://schemas.openxmlformats.org/officeDocument/2006/relationships/image" Target="../media/image985.png"/><Relationship Id="rId983" Type="http://schemas.openxmlformats.org/officeDocument/2006/relationships/image" Target="../media/image986.png"/><Relationship Id="rId984" Type="http://schemas.openxmlformats.org/officeDocument/2006/relationships/image" Target="../media/image987.png"/><Relationship Id="rId985" Type="http://schemas.openxmlformats.org/officeDocument/2006/relationships/image" Target="../media/image988.png"/><Relationship Id="rId986" Type="http://schemas.openxmlformats.org/officeDocument/2006/relationships/image" Target="../media/image989.png"/><Relationship Id="rId987" Type="http://schemas.openxmlformats.org/officeDocument/2006/relationships/image" Target="../media/image990.png"/><Relationship Id="rId988" Type="http://schemas.openxmlformats.org/officeDocument/2006/relationships/image" Target="../media/image991.png"/><Relationship Id="rId989" Type="http://schemas.openxmlformats.org/officeDocument/2006/relationships/image" Target="../media/image992.png"/><Relationship Id="rId990" Type="http://schemas.openxmlformats.org/officeDocument/2006/relationships/image" Target="../media/image993.png"/><Relationship Id="rId991" Type="http://schemas.openxmlformats.org/officeDocument/2006/relationships/image" Target="../media/image994.png"/><Relationship Id="rId992" Type="http://schemas.openxmlformats.org/officeDocument/2006/relationships/image" Target="../media/image995.png"/><Relationship Id="rId993" Type="http://schemas.openxmlformats.org/officeDocument/2006/relationships/image" Target="../media/image996.png"/><Relationship Id="rId994" Type="http://schemas.openxmlformats.org/officeDocument/2006/relationships/image" Target="../media/image997.png"/><Relationship Id="rId995" Type="http://schemas.openxmlformats.org/officeDocument/2006/relationships/image" Target="../media/image998.png"/><Relationship Id="rId996" Type="http://schemas.openxmlformats.org/officeDocument/2006/relationships/image" Target="../media/image999.png"/><Relationship Id="rId997" Type="http://schemas.openxmlformats.org/officeDocument/2006/relationships/image" Target="../media/image1000.png"/><Relationship Id="rId998" Type="http://schemas.openxmlformats.org/officeDocument/2006/relationships/image" Target="../media/image1001.png"/><Relationship Id="rId999" Type="http://schemas.openxmlformats.org/officeDocument/2006/relationships/image" Target="../media/image1002.png"/><Relationship Id="rId1000" Type="http://schemas.openxmlformats.org/officeDocument/2006/relationships/image" Target="../media/image1003.png"/><Relationship Id="rId1001" Type="http://schemas.openxmlformats.org/officeDocument/2006/relationships/image" Target="../media/image1004.png"/><Relationship Id="rId1002" Type="http://schemas.openxmlformats.org/officeDocument/2006/relationships/image" Target="../media/image1005.png"/><Relationship Id="rId1003" Type="http://schemas.openxmlformats.org/officeDocument/2006/relationships/image" Target="../media/image1006.png"/><Relationship Id="rId1004" Type="http://schemas.openxmlformats.org/officeDocument/2006/relationships/image" Target="../media/image1007.png"/><Relationship Id="rId1005" Type="http://schemas.openxmlformats.org/officeDocument/2006/relationships/image" Target="../media/image1008.png"/><Relationship Id="rId1006" Type="http://schemas.openxmlformats.org/officeDocument/2006/relationships/image" Target="../media/image1009.png"/><Relationship Id="rId1007" Type="http://schemas.openxmlformats.org/officeDocument/2006/relationships/image" Target="../media/image1010.png"/><Relationship Id="rId1008" Type="http://schemas.openxmlformats.org/officeDocument/2006/relationships/image" Target="../media/image1011.png"/><Relationship Id="rId1009" Type="http://schemas.openxmlformats.org/officeDocument/2006/relationships/image" Target="../media/image1012.png"/><Relationship Id="rId1010" Type="http://schemas.openxmlformats.org/officeDocument/2006/relationships/image" Target="../media/image1013.png"/><Relationship Id="rId1011" Type="http://schemas.openxmlformats.org/officeDocument/2006/relationships/image" Target="../media/image1014.png"/><Relationship Id="rId1012" Type="http://schemas.openxmlformats.org/officeDocument/2006/relationships/image" Target="../media/image1015.png"/><Relationship Id="rId1013" Type="http://schemas.openxmlformats.org/officeDocument/2006/relationships/image" Target="../media/image1016.png"/><Relationship Id="rId1014" Type="http://schemas.openxmlformats.org/officeDocument/2006/relationships/image" Target="../media/image1017.png"/><Relationship Id="rId1015" Type="http://schemas.openxmlformats.org/officeDocument/2006/relationships/image" Target="../media/image1018.png"/><Relationship Id="rId1016" Type="http://schemas.openxmlformats.org/officeDocument/2006/relationships/image" Target="../media/image1019.png"/><Relationship Id="rId1017" Type="http://schemas.openxmlformats.org/officeDocument/2006/relationships/image" Target="../media/image1020.png"/><Relationship Id="rId1018" Type="http://schemas.openxmlformats.org/officeDocument/2006/relationships/image" Target="../media/image1021.png"/><Relationship Id="rId1019" Type="http://schemas.openxmlformats.org/officeDocument/2006/relationships/image" Target="../media/image1022.png"/><Relationship Id="rId1020" Type="http://schemas.openxmlformats.org/officeDocument/2006/relationships/image" Target="../media/image1023.png"/><Relationship Id="rId1021" Type="http://schemas.openxmlformats.org/officeDocument/2006/relationships/image" Target="../media/image1024.png"/><Relationship Id="rId1022" Type="http://schemas.openxmlformats.org/officeDocument/2006/relationships/image" Target="../media/image1025.png"/><Relationship Id="rId1023" Type="http://schemas.openxmlformats.org/officeDocument/2006/relationships/image" Target="../media/image1026.png"/><Relationship Id="rId1024" Type="http://schemas.openxmlformats.org/officeDocument/2006/relationships/image" Target="../media/image1027.png"/><Relationship Id="rId1025" Type="http://schemas.openxmlformats.org/officeDocument/2006/relationships/image" Target="../media/image1028.png"/><Relationship Id="rId1026" Type="http://schemas.openxmlformats.org/officeDocument/2006/relationships/image" Target="../media/image1029.png"/><Relationship Id="rId1027" Type="http://schemas.openxmlformats.org/officeDocument/2006/relationships/image" Target="../media/image1030.png"/><Relationship Id="rId1028" Type="http://schemas.openxmlformats.org/officeDocument/2006/relationships/image" Target="../media/image1031.png"/><Relationship Id="rId1029" Type="http://schemas.openxmlformats.org/officeDocument/2006/relationships/image" Target="../media/image1032.png"/><Relationship Id="rId1030" Type="http://schemas.openxmlformats.org/officeDocument/2006/relationships/image" Target="../media/image1033.png"/><Relationship Id="rId1031" Type="http://schemas.openxmlformats.org/officeDocument/2006/relationships/image" Target="../media/image1034.png"/><Relationship Id="rId1032" Type="http://schemas.openxmlformats.org/officeDocument/2006/relationships/image" Target="../media/image1035.png"/><Relationship Id="rId1033" Type="http://schemas.openxmlformats.org/officeDocument/2006/relationships/image" Target="../media/image1036.png"/><Relationship Id="rId1034" Type="http://schemas.openxmlformats.org/officeDocument/2006/relationships/image" Target="../media/image1037.png"/><Relationship Id="rId1035" Type="http://schemas.openxmlformats.org/officeDocument/2006/relationships/image" Target="../media/image1038.png"/><Relationship Id="rId1036" Type="http://schemas.openxmlformats.org/officeDocument/2006/relationships/image" Target="../media/image1039.png"/><Relationship Id="rId1037" Type="http://schemas.openxmlformats.org/officeDocument/2006/relationships/image" Target="../media/image1040.png"/><Relationship Id="rId1038" Type="http://schemas.openxmlformats.org/officeDocument/2006/relationships/image" Target="../media/image1041.png"/><Relationship Id="rId1039" Type="http://schemas.openxmlformats.org/officeDocument/2006/relationships/image" Target="../media/image1042.png"/><Relationship Id="rId1040" Type="http://schemas.openxmlformats.org/officeDocument/2006/relationships/image" Target="../media/image1043.png"/><Relationship Id="rId1041" Type="http://schemas.openxmlformats.org/officeDocument/2006/relationships/image" Target="../media/image1044.png"/><Relationship Id="rId1042" Type="http://schemas.openxmlformats.org/officeDocument/2006/relationships/image" Target="../media/image1045.png"/><Relationship Id="rId1043" Type="http://schemas.openxmlformats.org/officeDocument/2006/relationships/image" Target="../media/image1046.png"/><Relationship Id="rId1044" Type="http://schemas.openxmlformats.org/officeDocument/2006/relationships/image" Target="../media/image1047.png"/><Relationship Id="rId1045" Type="http://schemas.openxmlformats.org/officeDocument/2006/relationships/image" Target="../media/image1048.png"/><Relationship Id="rId1046" Type="http://schemas.openxmlformats.org/officeDocument/2006/relationships/image" Target="../media/image1049.png"/><Relationship Id="rId1047" Type="http://schemas.openxmlformats.org/officeDocument/2006/relationships/image" Target="../media/image1050.png"/><Relationship Id="rId1048" Type="http://schemas.openxmlformats.org/officeDocument/2006/relationships/image" Target="../media/image1051.png"/><Relationship Id="rId1049" Type="http://schemas.openxmlformats.org/officeDocument/2006/relationships/image" Target="../media/image1052.png"/><Relationship Id="rId1050" Type="http://schemas.openxmlformats.org/officeDocument/2006/relationships/image" Target="../media/image1053.png"/><Relationship Id="rId1051" Type="http://schemas.openxmlformats.org/officeDocument/2006/relationships/image" Target="../media/image1054.png"/><Relationship Id="rId1052" Type="http://schemas.openxmlformats.org/officeDocument/2006/relationships/image" Target="../media/image1055.png"/><Relationship Id="rId1053" Type="http://schemas.openxmlformats.org/officeDocument/2006/relationships/image" Target="../media/image1056.png"/><Relationship Id="rId1054" Type="http://schemas.openxmlformats.org/officeDocument/2006/relationships/image" Target="../media/image1057.png"/><Relationship Id="rId1055" Type="http://schemas.openxmlformats.org/officeDocument/2006/relationships/image" Target="../media/image1058.png"/><Relationship Id="rId1056" Type="http://schemas.openxmlformats.org/officeDocument/2006/relationships/image" Target="../media/image1059.png"/><Relationship Id="rId1057" Type="http://schemas.openxmlformats.org/officeDocument/2006/relationships/image" Target="../media/image1060.png"/><Relationship Id="rId1058" Type="http://schemas.openxmlformats.org/officeDocument/2006/relationships/image" Target="../media/image1061.png"/><Relationship Id="rId1059" Type="http://schemas.openxmlformats.org/officeDocument/2006/relationships/image" Target="../media/image1062.png"/><Relationship Id="rId1060" Type="http://schemas.openxmlformats.org/officeDocument/2006/relationships/image" Target="../media/image1063.png"/><Relationship Id="rId1061" Type="http://schemas.openxmlformats.org/officeDocument/2006/relationships/image" Target="../media/image1064.png"/><Relationship Id="rId1062" Type="http://schemas.openxmlformats.org/officeDocument/2006/relationships/image" Target="../media/image1065.png"/><Relationship Id="rId1063" Type="http://schemas.openxmlformats.org/officeDocument/2006/relationships/image" Target="../media/image1066.png"/><Relationship Id="rId1064" Type="http://schemas.openxmlformats.org/officeDocument/2006/relationships/image" Target="../media/image1067.png"/><Relationship Id="rId1065" Type="http://schemas.openxmlformats.org/officeDocument/2006/relationships/image" Target="../media/image1068.png"/><Relationship Id="rId1066" Type="http://schemas.openxmlformats.org/officeDocument/2006/relationships/image" Target="../media/image1069.png"/><Relationship Id="rId1067" Type="http://schemas.openxmlformats.org/officeDocument/2006/relationships/image" Target="../media/image1070.png"/><Relationship Id="rId1068" Type="http://schemas.openxmlformats.org/officeDocument/2006/relationships/image" Target="../media/image1071.png"/><Relationship Id="rId1069" Type="http://schemas.openxmlformats.org/officeDocument/2006/relationships/image" Target="../media/image1072.png"/><Relationship Id="rId1070" Type="http://schemas.openxmlformats.org/officeDocument/2006/relationships/image" Target="../media/image1073.png"/><Relationship Id="rId1071" Type="http://schemas.openxmlformats.org/officeDocument/2006/relationships/image" Target="../media/image1074.png"/><Relationship Id="rId1072" Type="http://schemas.openxmlformats.org/officeDocument/2006/relationships/image" Target="../media/image1075.png"/><Relationship Id="rId1073" Type="http://schemas.openxmlformats.org/officeDocument/2006/relationships/image" Target="../media/image1076.png"/><Relationship Id="rId1074" Type="http://schemas.openxmlformats.org/officeDocument/2006/relationships/image" Target="../media/image1077.png"/><Relationship Id="rId1075" Type="http://schemas.openxmlformats.org/officeDocument/2006/relationships/image" Target="../media/image1078.png"/><Relationship Id="rId1076" Type="http://schemas.openxmlformats.org/officeDocument/2006/relationships/image" Target="../media/image1079.png"/><Relationship Id="rId1077" Type="http://schemas.openxmlformats.org/officeDocument/2006/relationships/image" Target="../media/image1080.png"/><Relationship Id="rId1078" Type="http://schemas.openxmlformats.org/officeDocument/2006/relationships/image" Target="../media/image1081.png"/><Relationship Id="rId1079" Type="http://schemas.openxmlformats.org/officeDocument/2006/relationships/image" Target="../media/image1082.png"/><Relationship Id="rId1080" Type="http://schemas.openxmlformats.org/officeDocument/2006/relationships/image" Target="../media/image1083.png"/><Relationship Id="rId1081" Type="http://schemas.openxmlformats.org/officeDocument/2006/relationships/image" Target="../media/image1084.png"/><Relationship Id="rId1082" Type="http://schemas.openxmlformats.org/officeDocument/2006/relationships/image" Target="../media/image1085.png"/><Relationship Id="rId1083" Type="http://schemas.openxmlformats.org/officeDocument/2006/relationships/image" Target="../media/image1086.png"/><Relationship Id="rId1084" Type="http://schemas.openxmlformats.org/officeDocument/2006/relationships/image" Target="../media/image1087.png"/><Relationship Id="rId1085" Type="http://schemas.openxmlformats.org/officeDocument/2006/relationships/image" Target="../media/image1088.png"/><Relationship Id="rId1086" Type="http://schemas.openxmlformats.org/officeDocument/2006/relationships/image" Target="../media/image1089.png"/><Relationship Id="rId1087" Type="http://schemas.openxmlformats.org/officeDocument/2006/relationships/image" Target="../media/image1090.png"/><Relationship Id="rId1088" Type="http://schemas.openxmlformats.org/officeDocument/2006/relationships/image" Target="../media/image1091.png"/><Relationship Id="rId1089" Type="http://schemas.openxmlformats.org/officeDocument/2006/relationships/image" Target="../media/image1092.png"/><Relationship Id="rId1090" Type="http://schemas.openxmlformats.org/officeDocument/2006/relationships/image" Target="../media/image1093.png"/><Relationship Id="rId1091" Type="http://schemas.openxmlformats.org/officeDocument/2006/relationships/image" Target="../media/image1094.png"/><Relationship Id="rId1092" Type="http://schemas.openxmlformats.org/officeDocument/2006/relationships/image" Target="../media/image1095.png"/><Relationship Id="rId1093" Type="http://schemas.openxmlformats.org/officeDocument/2006/relationships/image" Target="../media/image1096.png"/><Relationship Id="rId1094" Type="http://schemas.openxmlformats.org/officeDocument/2006/relationships/image" Target="../media/image1097.png"/><Relationship Id="rId1095" Type="http://schemas.openxmlformats.org/officeDocument/2006/relationships/image" Target="../media/image1098.png"/><Relationship Id="rId1096" Type="http://schemas.openxmlformats.org/officeDocument/2006/relationships/image" Target="../media/image1099.png"/><Relationship Id="rId1097" Type="http://schemas.openxmlformats.org/officeDocument/2006/relationships/image" Target="../media/image1100.png"/><Relationship Id="rId1098" Type="http://schemas.openxmlformats.org/officeDocument/2006/relationships/image" Target="../media/image1101.png"/><Relationship Id="rId1099" Type="http://schemas.openxmlformats.org/officeDocument/2006/relationships/image" Target="../media/image1102.png"/><Relationship Id="rId1100" Type="http://schemas.openxmlformats.org/officeDocument/2006/relationships/image" Target="../media/image1103.png"/><Relationship Id="rId1101" Type="http://schemas.openxmlformats.org/officeDocument/2006/relationships/image" Target="../media/image1104.png"/><Relationship Id="rId1102" Type="http://schemas.openxmlformats.org/officeDocument/2006/relationships/image" Target="../media/image1105.png"/><Relationship Id="rId1103" Type="http://schemas.openxmlformats.org/officeDocument/2006/relationships/image" Target="../media/image1106.png"/><Relationship Id="rId1104" Type="http://schemas.openxmlformats.org/officeDocument/2006/relationships/image" Target="../media/image1107.png"/><Relationship Id="rId1105" Type="http://schemas.openxmlformats.org/officeDocument/2006/relationships/image" Target="../media/image1108.png"/><Relationship Id="rId1106" Type="http://schemas.openxmlformats.org/officeDocument/2006/relationships/image" Target="../media/image1109.png"/><Relationship Id="rId1107" Type="http://schemas.openxmlformats.org/officeDocument/2006/relationships/image" Target="../media/image1110.png"/><Relationship Id="rId1108" Type="http://schemas.openxmlformats.org/officeDocument/2006/relationships/image" Target="../media/image1111.png"/><Relationship Id="rId1109" Type="http://schemas.openxmlformats.org/officeDocument/2006/relationships/image" Target="../media/image1112.png"/><Relationship Id="rId1110" Type="http://schemas.openxmlformats.org/officeDocument/2006/relationships/image" Target="../media/image1113.png"/><Relationship Id="rId1111" Type="http://schemas.openxmlformats.org/officeDocument/2006/relationships/image" Target="../media/image1114.png"/><Relationship Id="rId1112" Type="http://schemas.openxmlformats.org/officeDocument/2006/relationships/image" Target="../media/image1115.png"/><Relationship Id="rId1113" Type="http://schemas.openxmlformats.org/officeDocument/2006/relationships/image" Target="../media/image1116.png"/><Relationship Id="rId1114" Type="http://schemas.openxmlformats.org/officeDocument/2006/relationships/image" Target="../media/image1117.png"/><Relationship Id="rId1115" Type="http://schemas.openxmlformats.org/officeDocument/2006/relationships/image" Target="../media/image1118.png"/><Relationship Id="rId1116" Type="http://schemas.openxmlformats.org/officeDocument/2006/relationships/image" Target="../media/image1119.png"/><Relationship Id="rId1117" Type="http://schemas.openxmlformats.org/officeDocument/2006/relationships/image" Target="../media/image1120.png"/><Relationship Id="rId1118" Type="http://schemas.openxmlformats.org/officeDocument/2006/relationships/image" Target="../media/image1121.png"/><Relationship Id="rId1119" Type="http://schemas.openxmlformats.org/officeDocument/2006/relationships/image" Target="../media/image1122.png"/><Relationship Id="rId1120" Type="http://schemas.openxmlformats.org/officeDocument/2006/relationships/image" Target="../media/image1123.png"/><Relationship Id="rId1121" Type="http://schemas.openxmlformats.org/officeDocument/2006/relationships/image" Target="../media/image1124.png"/><Relationship Id="rId1122" Type="http://schemas.openxmlformats.org/officeDocument/2006/relationships/image" Target="../media/image1125.png"/><Relationship Id="rId1123" Type="http://schemas.openxmlformats.org/officeDocument/2006/relationships/image" Target="../media/image1126.png"/><Relationship Id="rId1124" Type="http://schemas.openxmlformats.org/officeDocument/2006/relationships/image" Target="../media/image1127.png"/><Relationship Id="rId1125" Type="http://schemas.openxmlformats.org/officeDocument/2006/relationships/image" Target="../media/image1128.png"/><Relationship Id="rId1126" Type="http://schemas.openxmlformats.org/officeDocument/2006/relationships/image" Target="../media/image1129.png"/><Relationship Id="rId1127" Type="http://schemas.openxmlformats.org/officeDocument/2006/relationships/image" Target="../media/image1130.png"/><Relationship Id="rId1128" Type="http://schemas.openxmlformats.org/officeDocument/2006/relationships/image" Target="../media/image1131.png"/><Relationship Id="rId1129" Type="http://schemas.openxmlformats.org/officeDocument/2006/relationships/image" Target="../media/image1132.png"/><Relationship Id="rId1130" Type="http://schemas.openxmlformats.org/officeDocument/2006/relationships/image" Target="../media/image1133.png"/><Relationship Id="rId1131" Type="http://schemas.openxmlformats.org/officeDocument/2006/relationships/image" Target="../media/image1134.png"/><Relationship Id="rId1132" Type="http://schemas.openxmlformats.org/officeDocument/2006/relationships/image" Target="../media/image1135.png"/><Relationship Id="rId1133" Type="http://schemas.openxmlformats.org/officeDocument/2006/relationships/image" Target="../media/image1136.png"/><Relationship Id="rId1134" Type="http://schemas.openxmlformats.org/officeDocument/2006/relationships/image" Target="../media/image1137.png"/><Relationship Id="rId1135" Type="http://schemas.openxmlformats.org/officeDocument/2006/relationships/image" Target="../media/image1138.png"/><Relationship Id="rId1136" Type="http://schemas.openxmlformats.org/officeDocument/2006/relationships/image" Target="../media/image1139.png"/><Relationship Id="rId1137" Type="http://schemas.openxmlformats.org/officeDocument/2006/relationships/image" Target="../media/image1140.png"/><Relationship Id="rId1138" Type="http://schemas.openxmlformats.org/officeDocument/2006/relationships/image" Target="../media/image1141.png"/><Relationship Id="rId1139" Type="http://schemas.openxmlformats.org/officeDocument/2006/relationships/image" Target="../media/image1142.png"/><Relationship Id="rId1140" Type="http://schemas.openxmlformats.org/officeDocument/2006/relationships/image" Target="../media/image1143.png"/><Relationship Id="rId1141" Type="http://schemas.openxmlformats.org/officeDocument/2006/relationships/image" Target="../media/image1144.png"/><Relationship Id="rId1142" Type="http://schemas.openxmlformats.org/officeDocument/2006/relationships/image" Target="../media/image1145.png"/><Relationship Id="rId1143" Type="http://schemas.openxmlformats.org/officeDocument/2006/relationships/image" Target="../media/image1146.png"/><Relationship Id="rId1144" Type="http://schemas.openxmlformats.org/officeDocument/2006/relationships/image" Target="../media/image1147.png"/><Relationship Id="rId1145" Type="http://schemas.openxmlformats.org/officeDocument/2006/relationships/image" Target="../media/image1148.png"/><Relationship Id="rId1146" Type="http://schemas.openxmlformats.org/officeDocument/2006/relationships/image" Target="../media/image1149.png"/><Relationship Id="rId1147" Type="http://schemas.openxmlformats.org/officeDocument/2006/relationships/image" Target="../media/image1150.png"/><Relationship Id="rId1148" Type="http://schemas.openxmlformats.org/officeDocument/2006/relationships/image" Target="../media/image1151.png"/><Relationship Id="rId1149" Type="http://schemas.openxmlformats.org/officeDocument/2006/relationships/image" Target="../media/image1152.png"/><Relationship Id="rId1150" Type="http://schemas.openxmlformats.org/officeDocument/2006/relationships/image" Target="../media/image1153.png"/><Relationship Id="rId1151" Type="http://schemas.openxmlformats.org/officeDocument/2006/relationships/image" Target="../media/image1154.png"/><Relationship Id="rId1152" Type="http://schemas.openxmlformats.org/officeDocument/2006/relationships/image" Target="../media/image1155.png"/><Relationship Id="rId1153" Type="http://schemas.openxmlformats.org/officeDocument/2006/relationships/image" Target="../media/image1156.png"/><Relationship Id="rId1154" Type="http://schemas.openxmlformats.org/officeDocument/2006/relationships/image" Target="../media/image1157.png"/><Relationship Id="rId1155" Type="http://schemas.openxmlformats.org/officeDocument/2006/relationships/image" Target="../media/image1158.png"/><Relationship Id="rId1156" Type="http://schemas.openxmlformats.org/officeDocument/2006/relationships/image" Target="../media/image1159.png"/><Relationship Id="rId1157" Type="http://schemas.openxmlformats.org/officeDocument/2006/relationships/image" Target="../media/image1160.png"/><Relationship Id="rId1158" Type="http://schemas.openxmlformats.org/officeDocument/2006/relationships/image" Target="../media/image1161.png"/><Relationship Id="rId1159" Type="http://schemas.openxmlformats.org/officeDocument/2006/relationships/image" Target="../media/image1162.png"/><Relationship Id="rId1160" Type="http://schemas.openxmlformats.org/officeDocument/2006/relationships/image" Target="../media/image1163.png"/><Relationship Id="rId1161" Type="http://schemas.openxmlformats.org/officeDocument/2006/relationships/image" Target="../media/image1164.png"/><Relationship Id="rId1162" Type="http://schemas.openxmlformats.org/officeDocument/2006/relationships/image" Target="../media/image1165.png"/><Relationship Id="rId1163" Type="http://schemas.openxmlformats.org/officeDocument/2006/relationships/image" Target="../media/image1166.png"/><Relationship Id="rId1164" Type="http://schemas.openxmlformats.org/officeDocument/2006/relationships/image" Target="../media/image1167.png"/><Relationship Id="rId1165" Type="http://schemas.openxmlformats.org/officeDocument/2006/relationships/image" Target="../media/image1168.png"/><Relationship Id="rId1166" Type="http://schemas.openxmlformats.org/officeDocument/2006/relationships/image" Target="../media/image1169.png"/><Relationship Id="rId1167" Type="http://schemas.openxmlformats.org/officeDocument/2006/relationships/image" Target="../media/image1170.png"/><Relationship Id="rId1168" Type="http://schemas.openxmlformats.org/officeDocument/2006/relationships/image" Target="../media/image1171.png"/><Relationship Id="rId1169" Type="http://schemas.openxmlformats.org/officeDocument/2006/relationships/image" Target="../media/image1172.png"/><Relationship Id="rId1170" Type="http://schemas.openxmlformats.org/officeDocument/2006/relationships/image" Target="../media/image1173.png"/><Relationship Id="rId1171" Type="http://schemas.openxmlformats.org/officeDocument/2006/relationships/image" Target="../media/image1174.png"/><Relationship Id="rId1172" Type="http://schemas.openxmlformats.org/officeDocument/2006/relationships/image" Target="../media/image1175.png"/><Relationship Id="rId1173" Type="http://schemas.openxmlformats.org/officeDocument/2006/relationships/image" Target="../media/image1176.png"/><Relationship Id="rId1174" Type="http://schemas.openxmlformats.org/officeDocument/2006/relationships/image" Target="../media/image1177.png"/><Relationship Id="rId1175" Type="http://schemas.openxmlformats.org/officeDocument/2006/relationships/image" Target="../media/image1178.png"/><Relationship Id="rId1176" Type="http://schemas.openxmlformats.org/officeDocument/2006/relationships/image" Target="../media/image1179.png"/><Relationship Id="rId1177" Type="http://schemas.openxmlformats.org/officeDocument/2006/relationships/image" Target="../media/image1180.png"/><Relationship Id="rId1178" Type="http://schemas.openxmlformats.org/officeDocument/2006/relationships/image" Target="../media/image1181.png"/><Relationship Id="rId1179" Type="http://schemas.openxmlformats.org/officeDocument/2006/relationships/image" Target="../media/image1182.png"/><Relationship Id="rId1180" Type="http://schemas.openxmlformats.org/officeDocument/2006/relationships/image" Target="../media/image1183.png"/><Relationship Id="rId1181" Type="http://schemas.openxmlformats.org/officeDocument/2006/relationships/image" Target="../media/image1184.png"/><Relationship Id="rId1182" Type="http://schemas.openxmlformats.org/officeDocument/2006/relationships/image" Target="../media/image1185.png"/><Relationship Id="rId1183" Type="http://schemas.openxmlformats.org/officeDocument/2006/relationships/image" Target="../media/image1186.png"/><Relationship Id="rId1184" Type="http://schemas.openxmlformats.org/officeDocument/2006/relationships/image" Target="../media/image1187.png"/><Relationship Id="rId1185" Type="http://schemas.openxmlformats.org/officeDocument/2006/relationships/image" Target="../media/image1188.png"/><Relationship Id="rId1186" Type="http://schemas.openxmlformats.org/officeDocument/2006/relationships/image" Target="../media/image1189.png"/><Relationship Id="rId1187" Type="http://schemas.openxmlformats.org/officeDocument/2006/relationships/image" Target="../media/image1190.png"/><Relationship Id="rId1188" Type="http://schemas.openxmlformats.org/officeDocument/2006/relationships/image" Target="../media/image1191.png"/><Relationship Id="rId1189" Type="http://schemas.openxmlformats.org/officeDocument/2006/relationships/image" Target="../media/image1192.png"/><Relationship Id="rId1190" Type="http://schemas.openxmlformats.org/officeDocument/2006/relationships/image" Target="../media/image1193.png"/><Relationship Id="rId1191" Type="http://schemas.openxmlformats.org/officeDocument/2006/relationships/image" Target="../media/image1194.png"/><Relationship Id="rId1192" Type="http://schemas.openxmlformats.org/officeDocument/2006/relationships/image" Target="../media/image1195.png"/><Relationship Id="rId1193" Type="http://schemas.openxmlformats.org/officeDocument/2006/relationships/image" Target="../media/image1196.png"/><Relationship Id="rId1194" Type="http://schemas.openxmlformats.org/officeDocument/2006/relationships/image" Target="../media/image1197.png"/><Relationship Id="rId1195" Type="http://schemas.openxmlformats.org/officeDocument/2006/relationships/image" Target="../media/image1198.png"/><Relationship Id="rId1196" Type="http://schemas.openxmlformats.org/officeDocument/2006/relationships/image" Target="../media/image1199.png"/><Relationship Id="rId1197" Type="http://schemas.openxmlformats.org/officeDocument/2006/relationships/image" Target="../media/image1200.png"/><Relationship Id="rId1198" Type="http://schemas.openxmlformats.org/officeDocument/2006/relationships/image" Target="../media/image1201.png"/><Relationship Id="rId1199" Type="http://schemas.openxmlformats.org/officeDocument/2006/relationships/image" Target="../media/image1202.png"/><Relationship Id="rId1200" Type="http://schemas.openxmlformats.org/officeDocument/2006/relationships/image" Target="../media/image1203.png"/><Relationship Id="rId1201" Type="http://schemas.openxmlformats.org/officeDocument/2006/relationships/image" Target="../media/image1204.png"/><Relationship Id="rId1202" Type="http://schemas.openxmlformats.org/officeDocument/2006/relationships/image" Target="../media/image1205.png"/><Relationship Id="rId1203" Type="http://schemas.openxmlformats.org/officeDocument/2006/relationships/image" Target="../media/image1206.png"/><Relationship Id="rId1204" Type="http://schemas.openxmlformats.org/officeDocument/2006/relationships/image" Target="../media/image1207.png"/><Relationship Id="rId1205" Type="http://schemas.openxmlformats.org/officeDocument/2006/relationships/image" Target="../media/image1208.png"/><Relationship Id="rId1206" Type="http://schemas.openxmlformats.org/officeDocument/2006/relationships/image" Target="../media/image1209.png"/><Relationship Id="rId1207" Type="http://schemas.openxmlformats.org/officeDocument/2006/relationships/image" Target="../media/image1210.png"/><Relationship Id="rId1208" Type="http://schemas.openxmlformats.org/officeDocument/2006/relationships/image" Target="../media/image1211.png"/><Relationship Id="rId1209" Type="http://schemas.openxmlformats.org/officeDocument/2006/relationships/image" Target="../media/image1212.png"/><Relationship Id="rId1210" Type="http://schemas.openxmlformats.org/officeDocument/2006/relationships/image" Target="../media/image1213.png"/><Relationship Id="rId1211" Type="http://schemas.openxmlformats.org/officeDocument/2006/relationships/image" Target="../media/image1214.png"/><Relationship Id="rId1212" Type="http://schemas.openxmlformats.org/officeDocument/2006/relationships/image" Target="../media/image1215.png"/><Relationship Id="rId1213" Type="http://schemas.openxmlformats.org/officeDocument/2006/relationships/image" Target="../media/image1216.png"/><Relationship Id="rId1214" Type="http://schemas.openxmlformats.org/officeDocument/2006/relationships/image" Target="../media/image1217.png"/><Relationship Id="rId1215" Type="http://schemas.openxmlformats.org/officeDocument/2006/relationships/image" Target="../media/image1218.png"/><Relationship Id="rId1216" Type="http://schemas.openxmlformats.org/officeDocument/2006/relationships/image" Target="../media/image1219.png"/><Relationship Id="rId1217" Type="http://schemas.openxmlformats.org/officeDocument/2006/relationships/image" Target="../media/image1220.png"/><Relationship Id="rId1218" Type="http://schemas.openxmlformats.org/officeDocument/2006/relationships/image" Target="../media/image1221.png"/><Relationship Id="rId1219" Type="http://schemas.openxmlformats.org/officeDocument/2006/relationships/image" Target="../media/image1222.png"/><Relationship Id="rId1220" Type="http://schemas.openxmlformats.org/officeDocument/2006/relationships/image" Target="../media/image1223.png"/><Relationship Id="rId1221" Type="http://schemas.openxmlformats.org/officeDocument/2006/relationships/image" Target="../media/image1224.png"/><Relationship Id="rId1222" Type="http://schemas.openxmlformats.org/officeDocument/2006/relationships/image" Target="../media/image1225.png"/><Relationship Id="rId1223" Type="http://schemas.openxmlformats.org/officeDocument/2006/relationships/image" Target="../media/image1226.png"/><Relationship Id="rId1224" Type="http://schemas.openxmlformats.org/officeDocument/2006/relationships/image" Target="../media/image1227.png"/><Relationship Id="rId1225" Type="http://schemas.openxmlformats.org/officeDocument/2006/relationships/image" Target="../media/image1228.png"/><Relationship Id="rId1226" Type="http://schemas.openxmlformats.org/officeDocument/2006/relationships/image" Target="../media/image1229.png"/><Relationship Id="rId1227" Type="http://schemas.openxmlformats.org/officeDocument/2006/relationships/image" Target="../media/image1230.png"/><Relationship Id="rId1228" Type="http://schemas.openxmlformats.org/officeDocument/2006/relationships/image" Target="../media/image1231.png"/><Relationship Id="rId1229" Type="http://schemas.openxmlformats.org/officeDocument/2006/relationships/image" Target="../media/image1232.png"/><Relationship Id="rId1230" Type="http://schemas.openxmlformats.org/officeDocument/2006/relationships/image" Target="../media/image1233.png"/><Relationship Id="rId1231" Type="http://schemas.openxmlformats.org/officeDocument/2006/relationships/image" Target="../media/image1234.png"/><Relationship Id="rId1232" Type="http://schemas.openxmlformats.org/officeDocument/2006/relationships/image" Target="../media/image1235.png"/><Relationship Id="rId1233" Type="http://schemas.openxmlformats.org/officeDocument/2006/relationships/image" Target="../media/image1236.png"/><Relationship Id="rId1234" Type="http://schemas.openxmlformats.org/officeDocument/2006/relationships/image" Target="../media/image1237.png"/><Relationship Id="rId1235" Type="http://schemas.openxmlformats.org/officeDocument/2006/relationships/image" Target="../media/image1238.png"/><Relationship Id="rId1236" Type="http://schemas.openxmlformats.org/officeDocument/2006/relationships/image" Target="../media/image1239.png"/><Relationship Id="rId1237" Type="http://schemas.openxmlformats.org/officeDocument/2006/relationships/image" Target="../media/image1240.png"/><Relationship Id="rId1238" Type="http://schemas.openxmlformats.org/officeDocument/2006/relationships/image" Target="../media/image1241.png"/><Relationship Id="rId1239" Type="http://schemas.openxmlformats.org/officeDocument/2006/relationships/image" Target="../media/image1242.png"/><Relationship Id="rId1240" Type="http://schemas.openxmlformats.org/officeDocument/2006/relationships/image" Target="../media/image1243.png"/><Relationship Id="rId1241" Type="http://schemas.openxmlformats.org/officeDocument/2006/relationships/image" Target="../media/image1244.png"/><Relationship Id="rId1242" Type="http://schemas.openxmlformats.org/officeDocument/2006/relationships/image" Target="../media/image1245.png"/><Relationship Id="rId1243" Type="http://schemas.openxmlformats.org/officeDocument/2006/relationships/image" Target="../media/image1246.png"/><Relationship Id="rId1244" Type="http://schemas.openxmlformats.org/officeDocument/2006/relationships/image" Target="../media/image1247.png"/><Relationship Id="rId1245" Type="http://schemas.openxmlformats.org/officeDocument/2006/relationships/image" Target="../media/image1248.png"/><Relationship Id="rId1246" Type="http://schemas.openxmlformats.org/officeDocument/2006/relationships/image" Target="../media/image1249.png"/><Relationship Id="rId1247" Type="http://schemas.openxmlformats.org/officeDocument/2006/relationships/image" Target="../media/image1250.png"/><Relationship Id="rId1248" Type="http://schemas.openxmlformats.org/officeDocument/2006/relationships/image" Target="../media/image1251.png"/><Relationship Id="rId1249" Type="http://schemas.openxmlformats.org/officeDocument/2006/relationships/image" Target="../media/image1252.png"/><Relationship Id="rId1250" Type="http://schemas.openxmlformats.org/officeDocument/2006/relationships/image" Target="../media/image1253.png"/><Relationship Id="rId1251" Type="http://schemas.openxmlformats.org/officeDocument/2006/relationships/image" Target="../media/image1254.png"/><Relationship Id="rId1252" Type="http://schemas.openxmlformats.org/officeDocument/2006/relationships/image" Target="../media/image1255.png"/><Relationship Id="rId1253" Type="http://schemas.openxmlformats.org/officeDocument/2006/relationships/image" Target="../media/image1256.png"/><Relationship Id="rId1254" Type="http://schemas.openxmlformats.org/officeDocument/2006/relationships/image" Target="../media/image1257.png"/><Relationship Id="rId1255" Type="http://schemas.openxmlformats.org/officeDocument/2006/relationships/image" Target="../media/image1258.png"/><Relationship Id="rId1256" Type="http://schemas.openxmlformats.org/officeDocument/2006/relationships/image" Target="../media/image1259.png"/><Relationship Id="rId1257" Type="http://schemas.openxmlformats.org/officeDocument/2006/relationships/image" Target="../media/image1260.png"/><Relationship Id="rId1258" Type="http://schemas.openxmlformats.org/officeDocument/2006/relationships/image" Target="../media/image1261.png"/><Relationship Id="rId1259" Type="http://schemas.openxmlformats.org/officeDocument/2006/relationships/image" Target="../media/image1262.png"/><Relationship Id="rId1260" Type="http://schemas.openxmlformats.org/officeDocument/2006/relationships/image" Target="../media/image1263.png"/><Relationship Id="rId1261" Type="http://schemas.openxmlformats.org/officeDocument/2006/relationships/image" Target="../media/image1264.png"/><Relationship Id="rId1262" Type="http://schemas.openxmlformats.org/officeDocument/2006/relationships/image" Target="../media/image1265.png"/><Relationship Id="rId1263" Type="http://schemas.openxmlformats.org/officeDocument/2006/relationships/image" Target="../media/image1266.png"/><Relationship Id="rId1264" Type="http://schemas.openxmlformats.org/officeDocument/2006/relationships/image" Target="../media/image1267.png"/><Relationship Id="rId1265" Type="http://schemas.openxmlformats.org/officeDocument/2006/relationships/image" Target="../media/image1268.png"/><Relationship Id="rId1266" Type="http://schemas.openxmlformats.org/officeDocument/2006/relationships/image" Target="../media/image1269.png"/><Relationship Id="rId1267" Type="http://schemas.openxmlformats.org/officeDocument/2006/relationships/image" Target="../media/image1270.png"/><Relationship Id="rId1268" Type="http://schemas.openxmlformats.org/officeDocument/2006/relationships/image" Target="../media/image1271.png"/><Relationship Id="rId1269" Type="http://schemas.openxmlformats.org/officeDocument/2006/relationships/image" Target="../media/image1272.png"/><Relationship Id="rId1270" Type="http://schemas.openxmlformats.org/officeDocument/2006/relationships/image" Target="../media/image1273.png"/><Relationship Id="rId1271" Type="http://schemas.openxmlformats.org/officeDocument/2006/relationships/image" Target="../media/image1274.png"/><Relationship Id="rId1272" Type="http://schemas.openxmlformats.org/officeDocument/2006/relationships/image" Target="../media/image1275.png"/><Relationship Id="rId1273" Type="http://schemas.openxmlformats.org/officeDocument/2006/relationships/image" Target="../media/image1276.png"/><Relationship Id="rId1274" Type="http://schemas.openxmlformats.org/officeDocument/2006/relationships/image" Target="../media/image1277.png"/><Relationship Id="rId1275" Type="http://schemas.openxmlformats.org/officeDocument/2006/relationships/image" Target="../media/image1278.png"/><Relationship Id="rId1276" Type="http://schemas.openxmlformats.org/officeDocument/2006/relationships/image" Target="../media/image1279.png"/><Relationship Id="rId1277" Type="http://schemas.openxmlformats.org/officeDocument/2006/relationships/image" Target="../media/image1280.png"/><Relationship Id="rId1278" Type="http://schemas.openxmlformats.org/officeDocument/2006/relationships/image" Target="../media/image1281.png"/><Relationship Id="rId1279" Type="http://schemas.openxmlformats.org/officeDocument/2006/relationships/image" Target="../media/image1282.png"/><Relationship Id="rId1280" Type="http://schemas.openxmlformats.org/officeDocument/2006/relationships/image" Target="../media/image1283.png"/><Relationship Id="rId1281" Type="http://schemas.openxmlformats.org/officeDocument/2006/relationships/image" Target="../media/image1284.png"/><Relationship Id="rId1282" Type="http://schemas.openxmlformats.org/officeDocument/2006/relationships/image" Target="../media/image1285.png"/><Relationship Id="rId1283" Type="http://schemas.openxmlformats.org/officeDocument/2006/relationships/image" Target="../media/image1286.png"/><Relationship Id="rId1284" Type="http://schemas.openxmlformats.org/officeDocument/2006/relationships/image" Target="../media/image1287.png"/><Relationship Id="rId1285" Type="http://schemas.openxmlformats.org/officeDocument/2006/relationships/image" Target="../media/image1288.png"/><Relationship Id="rId1286" Type="http://schemas.openxmlformats.org/officeDocument/2006/relationships/image" Target="../media/image1289.png"/><Relationship Id="rId1287" Type="http://schemas.openxmlformats.org/officeDocument/2006/relationships/image" Target="../media/image1290.png"/><Relationship Id="rId1288" Type="http://schemas.openxmlformats.org/officeDocument/2006/relationships/image" Target="../media/image1291.png"/><Relationship Id="rId1289" Type="http://schemas.openxmlformats.org/officeDocument/2006/relationships/image" Target="../media/image1292.png"/><Relationship Id="rId1290" Type="http://schemas.openxmlformats.org/officeDocument/2006/relationships/image" Target="../media/image1293.png"/><Relationship Id="rId1291" Type="http://schemas.openxmlformats.org/officeDocument/2006/relationships/image" Target="../media/image1294.png"/><Relationship Id="rId1292" Type="http://schemas.openxmlformats.org/officeDocument/2006/relationships/image" Target="../media/image1295.png"/><Relationship Id="rId1293" Type="http://schemas.openxmlformats.org/officeDocument/2006/relationships/image" Target="../media/image1296.png"/><Relationship Id="rId1294" Type="http://schemas.openxmlformats.org/officeDocument/2006/relationships/image" Target="../media/image1297.png"/><Relationship Id="rId1295" Type="http://schemas.openxmlformats.org/officeDocument/2006/relationships/image" Target="../media/image1298.png"/><Relationship Id="rId1296" Type="http://schemas.openxmlformats.org/officeDocument/2006/relationships/image" Target="../media/image1299.png"/><Relationship Id="rId1297" Type="http://schemas.openxmlformats.org/officeDocument/2006/relationships/image" Target="../media/image1300.png"/><Relationship Id="rId1298" Type="http://schemas.openxmlformats.org/officeDocument/2006/relationships/image" Target="../media/image1301.png"/><Relationship Id="rId1299" Type="http://schemas.openxmlformats.org/officeDocument/2006/relationships/image" Target="../media/image1302.png"/><Relationship Id="rId1300" Type="http://schemas.openxmlformats.org/officeDocument/2006/relationships/image" Target="../media/image1303.png"/><Relationship Id="rId1301" Type="http://schemas.openxmlformats.org/officeDocument/2006/relationships/image" Target="../media/image1304.png"/><Relationship Id="rId1302" Type="http://schemas.openxmlformats.org/officeDocument/2006/relationships/image" Target="../media/image1305.png"/><Relationship Id="rId1303" Type="http://schemas.openxmlformats.org/officeDocument/2006/relationships/image" Target="../media/image1306.png"/><Relationship Id="rId1304" Type="http://schemas.openxmlformats.org/officeDocument/2006/relationships/image" Target="../media/image1307.png"/><Relationship Id="rId1305" Type="http://schemas.openxmlformats.org/officeDocument/2006/relationships/image" Target="../media/image1308.png"/><Relationship Id="rId1306" Type="http://schemas.openxmlformats.org/officeDocument/2006/relationships/image" Target="../media/image1309.png"/><Relationship Id="rId1307" Type="http://schemas.openxmlformats.org/officeDocument/2006/relationships/image" Target="../media/image1310.png"/><Relationship Id="rId1308" Type="http://schemas.openxmlformats.org/officeDocument/2006/relationships/image" Target="../media/image1311.png"/><Relationship Id="rId1309" Type="http://schemas.openxmlformats.org/officeDocument/2006/relationships/image" Target="../media/image1312.png"/><Relationship Id="rId1310" Type="http://schemas.openxmlformats.org/officeDocument/2006/relationships/image" Target="../media/image1313.png"/><Relationship Id="rId1311" Type="http://schemas.openxmlformats.org/officeDocument/2006/relationships/image" Target="../media/image1314.png"/><Relationship Id="rId1312" Type="http://schemas.openxmlformats.org/officeDocument/2006/relationships/image" Target="../media/image1315.png"/><Relationship Id="rId1313" Type="http://schemas.openxmlformats.org/officeDocument/2006/relationships/image" Target="../media/image1316.png"/><Relationship Id="rId1314" Type="http://schemas.openxmlformats.org/officeDocument/2006/relationships/image" Target="../media/image1317.png"/><Relationship Id="rId1315" Type="http://schemas.openxmlformats.org/officeDocument/2006/relationships/image" Target="../media/image1318.png"/><Relationship Id="rId1316" Type="http://schemas.openxmlformats.org/officeDocument/2006/relationships/image" Target="../media/image1319.png"/><Relationship Id="rId1317" Type="http://schemas.openxmlformats.org/officeDocument/2006/relationships/image" Target="../media/image1320.png"/><Relationship Id="rId1318" Type="http://schemas.openxmlformats.org/officeDocument/2006/relationships/image" Target="../media/image1321.png"/><Relationship Id="rId1319" Type="http://schemas.openxmlformats.org/officeDocument/2006/relationships/image" Target="../media/image1322.png"/><Relationship Id="rId1320" Type="http://schemas.openxmlformats.org/officeDocument/2006/relationships/image" Target="../media/image1323.png"/><Relationship Id="rId1321" Type="http://schemas.openxmlformats.org/officeDocument/2006/relationships/image" Target="../media/image1324.png"/><Relationship Id="rId1322" Type="http://schemas.openxmlformats.org/officeDocument/2006/relationships/image" Target="../media/image1325.png"/><Relationship Id="rId1323" Type="http://schemas.openxmlformats.org/officeDocument/2006/relationships/image" Target="../media/image1326.png"/><Relationship Id="rId1324" Type="http://schemas.openxmlformats.org/officeDocument/2006/relationships/image" Target="../media/image1327.png"/><Relationship Id="rId1325" Type="http://schemas.openxmlformats.org/officeDocument/2006/relationships/image" Target="../media/image1328.png"/><Relationship Id="rId1326" Type="http://schemas.openxmlformats.org/officeDocument/2006/relationships/image" Target="../media/image1329.png"/><Relationship Id="rId1327" Type="http://schemas.openxmlformats.org/officeDocument/2006/relationships/image" Target="../media/image1330.png"/><Relationship Id="rId1328" Type="http://schemas.openxmlformats.org/officeDocument/2006/relationships/image" Target="../media/image1331.png"/><Relationship Id="rId1329" Type="http://schemas.openxmlformats.org/officeDocument/2006/relationships/image" Target="../media/image1332.png"/><Relationship Id="rId1330" Type="http://schemas.openxmlformats.org/officeDocument/2006/relationships/image" Target="../media/image1333.png"/><Relationship Id="rId1331" Type="http://schemas.openxmlformats.org/officeDocument/2006/relationships/image" Target="../media/image1334.png"/><Relationship Id="rId1332" Type="http://schemas.openxmlformats.org/officeDocument/2006/relationships/image" Target="../media/image1335.png"/><Relationship Id="rId1333" Type="http://schemas.openxmlformats.org/officeDocument/2006/relationships/image" Target="../media/image1336.png"/><Relationship Id="rId1334" Type="http://schemas.openxmlformats.org/officeDocument/2006/relationships/image" Target="../media/image1337.png"/><Relationship Id="rId1335" Type="http://schemas.openxmlformats.org/officeDocument/2006/relationships/image" Target="../media/image1338.png"/><Relationship Id="rId1336" Type="http://schemas.openxmlformats.org/officeDocument/2006/relationships/image" Target="../media/image1339.png"/><Relationship Id="rId1337" Type="http://schemas.openxmlformats.org/officeDocument/2006/relationships/image" Target="../media/image1340.png"/><Relationship Id="rId1338" Type="http://schemas.openxmlformats.org/officeDocument/2006/relationships/image" Target="../media/image1341.png"/><Relationship Id="rId1339" Type="http://schemas.openxmlformats.org/officeDocument/2006/relationships/image" Target="../media/image1342.png"/><Relationship Id="rId1340" Type="http://schemas.openxmlformats.org/officeDocument/2006/relationships/image" Target="../media/image1343.png"/><Relationship Id="rId1341" Type="http://schemas.openxmlformats.org/officeDocument/2006/relationships/image" Target="../media/image1344.png"/><Relationship Id="rId1342" Type="http://schemas.openxmlformats.org/officeDocument/2006/relationships/image" Target="../media/image1345.png"/><Relationship Id="rId1343" Type="http://schemas.openxmlformats.org/officeDocument/2006/relationships/image" Target="../media/image1346.png"/><Relationship Id="rId1344" Type="http://schemas.openxmlformats.org/officeDocument/2006/relationships/image" Target="../media/image1347.png"/><Relationship Id="rId1345" Type="http://schemas.openxmlformats.org/officeDocument/2006/relationships/image" Target="../media/image1348.png"/><Relationship Id="rId1346" Type="http://schemas.openxmlformats.org/officeDocument/2006/relationships/image" Target="../media/image1349.png"/><Relationship Id="rId1347" Type="http://schemas.openxmlformats.org/officeDocument/2006/relationships/image" Target="../media/image1350.png"/><Relationship Id="rId1348" Type="http://schemas.openxmlformats.org/officeDocument/2006/relationships/image" Target="../media/image1351.png"/><Relationship Id="rId1349" Type="http://schemas.openxmlformats.org/officeDocument/2006/relationships/image" Target="../media/image1352.png"/><Relationship Id="rId1350" Type="http://schemas.openxmlformats.org/officeDocument/2006/relationships/image" Target="../media/image1353.png"/><Relationship Id="rId1351" Type="http://schemas.openxmlformats.org/officeDocument/2006/relationships/image" Target="../media/image1354.png"/><Relationship Id="rId1352" Type="http://schemas.openxmlformats.org/officeDocument/2006/relationships/image" Target="../media/image1355.png"/><Relationship Id="rId1353" Type="http://schemas.openxmlformats.org/officeDocument/2006/relationships/image" Target="../media/image1356.png"/><Relationship Id="rId1354" Type="http://schemas.openxmlformats.org/officeDocument/2006/relationships/image" Target="../media/image1357.png"/><Relationship Id="rId1355" Type="http://schemas.openxmlformats.org/officeDocument/2006/relationships/image" Target="../media/image1358.png"/><Relationship Id="rId1356" Type="http://schemas.openxmlformats.org/officeDocument/2006/relationships/image" Target="../media/image1359.png"/><Relationship Id="rId1357" Type="http://schemas.openxmlformats.org/officeDocument/2006/relationships/image" Target="../media/image1360.png"/><Relationship Id="rId1358" Type="http://schemas.openxmlformats.org/officeDocument/2006/relationships/image" Target="../media/image1361.png"/><Relationship Id="rId1359" Type="http://schemas.openxmlformats.org/officeDocument/2006/relationships/image" Target="../media/image1362.png"/><Relationship Id="rId1360" Type="http://schemas.openxmlformats.org/officeDocument/2006/relationships/image" Target="../media/image1363.png"/><Relationship Id="rId1361" Type="http://schemas.openxmlformats.org/officeDocument/2006/relationships/image" Target="../media/image1364.png"/><Relationship Id="rId1362" Type="http://schemas.openxmlformats.org/officeDocument/2006/relationships/image" Target="../media/image1365.png"/><Relationship Id="rId1363" Type="http://schemas.openxmlformats.org/officeDocument/2006/relationships/image" Target="../media/image1366.png"/><Relationship Id="rId1364" Type="http://schemas.openxmlformats.org/officeDocument/2006/relationships/image" Target="../media/image1367.png"/><Relationship Id="rId1365" Type="http://schemas.openxmlformats.org/officeDocument/2006/relationships/image" Target="../media/image1368.png"/><Relationship Id="rId1366" Type="http://schemas.openxmlformats.org/officeDocument/2006/relationships/image" Target="../media/image1369.png"/><Relationship Id="rId1367" Type="http://schemas.openxmlformats.org/officeDocument/2006/relationships/image" Target="../media/image1370.png"/><Relationship Id="rId1368" Type="http://schemas.openxmlformats.org/officeDocument/2006/relationships/image" Target="../media/image1371.png"/><Relationship Id="rId1369" Type="http://schemas.openxmlformats.org/officeDocument/2006/relationships/image" Target="../media/image1372.png"/><Relationship Id="rId1370" Type="http://schemas.openxmlformats.org/officeDocument/2006/relationships/image" Target="../media/image1373.png"/><Relationship Id="rId1371" Type="http://schemas.openxmlformats.org/officeDocument/2006/relationships/image" Target="../media/image1374.png"/><Relationship Id="rId1372" Type="http://schemas.openxmlformats.org/officeDocument/2006/relationships/image" Target="../media/image1375.png"/><Relationship Id="rId1373" Type="http://schemas.openxmlformats.org/officeDocument/2006/relationships/image" Target="../media/image1376.png"/><Relationship Id="rId1374" Type="http://schemas.openxmlformats.org/officeDocument/2006/relationships/image" Target="../media/image1377.png"/><Relationship Id="rId1375" Type="http://schemas.openxmlformats.org/officeDocument/2006/relationships/image" Target="../media/image1378.png"/><Relationship Id="rId1376" Type="http://schemas.openxmlformats.org/officeDocument/2006/relationships/image" Target="../media/image1379.png"/><Relationship Id="rId1377" Type="http://schemas.openxmlformats.org/officeDocument/2006/relationships/image" Target="../media/image1380.png"/><Relationship Id="rId1378" Type="http://schemas.openxmlformats.org/officeDocument/2006/relationships/image" Target="../media/image1381.png"/><Relationship Id="rId1379" Type="http://schemas.openxmlformats.org/officeDocument/2006/relationships/image" Target="../media/image1382.png"/><Relationship Id="rId1380" Type="http://schemas.openxmlformats.org/officeDocument/2006/relationships/image" Target="../media/image1383.png"/><Relationship Id="rId1381" Type="http://schemas.openxmlformats.org/officeDocument/2006/relationships/image" Target="../media/image1384.png"/><Relationship Id="rId1382" Type="http://schemas.openxmlformats.org/officeDocument/2006/relationships/image" Target="../media/image1385.png"/><Relationship Id="rId1383" Type="http://schemas.openxmlformats.org/officeDocument/2006/relationships/image" Target="../media/image1386.png"/><Relationship Id="rId1384" Type="http://schemas.openxmlformats.org/officeDocument/2006/relationships/image" Target="../media/image1387.png"/><Relationship Id="rId1385" Type="http://schemas.openxmlformats.org/officeDocument/2006/relationships/image" Target="../media/image1388.png"/><Relationship Id="rId1386" Type="http://schemas.openxmlformats.org/officeDocument/2006/relationships/image" Target="../media/image1389.png"/><Relationship Id="rId1387" Type="http://schemas.openxmlformats.org/officeDocument/2006/relationships/image" Target="../media/image1390.png"/><Relationship Id="rId1388" Type="http://schemas.openxmlformats.org/officeDocument/2006/relationships/image" Target="../media/image1391.png"/><Relationship Id="rId1389" Type="http://schemas.openxmlformats.org/officeDocument/2006/relationships/image" Target="../media/image1392.png"/><Relationship Id="rId1390" Type="http://schemas.openxmlformats.org/officeDocument/2006/relationships/image" Target="../media/image1393.png"/><Relationship Id="rId1391" Type="http://schemas.openxmlformats.org/officeDocument/2006/relationships/image" Target="../media/image1394.png"/><Relationship Id="rId1392" Type="http://schemas.openxmlformats.org/officeDocument/2006/relationships/image" Target="../media/image1395.png"/><Relationship Id="rId1393" Type="http://schemas.openxmlformats.org/officeDocument/2006/relationships/image" Target="../media/image1396.png"/><Relationship Id="rId1394" Type="http://schemas.openxmlformats.org/officeDocument/2006/relationships/image" Target="../media/image1397.png"/><Relationship Id="rId1395" Type="http://schemas.openxmlformats.org/officeDocument/2006/relationships/image" Target="../media/image1398.png"/><Relationship Id="rId1396" Type="http://schemas.openxmlformats.org/officeDocument/2006/relationships/image" Target="../media/image1399.png"/><Relationship Id="rId1397" Type="http://schemas.openxmlformats.org/officeDocument/2006/relationships/image" Target="../media/image1400.png"/><Relationship Id="rId1398" Type="http://schemas.openxmlformats.org/officeDocument/2006/relationships/image" Target="../media/image1401.png"/><Relationship Id="rId1399" Type="http://schemas.openxmlformats.org/officeDocument/2006/relationships/image" Target="../media/image1402.png"/><Relationship Id="rId1400" Type="http://schemas.openxmlformats.org/officeDocument/2006/relationships/image" Target="../media/image1403.png"/><Relationship Id="rId1401" Type="http://schemas.openxmlformats.org/officeDocument/2006/relationships/image" Target="../media/image1404.png"/><Relationship Id="rId1402" Type="http://schemas.openxmlformats.org/officeDocument/2006/relationships/image" Target="../media/image1405.png"/><Relationship Id="rId1403" Type="http://schemas.openxmlformats.org/officeDocument/2006/relationships/image" Target="../media/image1406.png"/><Relationship Id="rId1404" Type="http://schemas.openxmlformats.org/officeDocument/2006/relationships/image" Target="../media/image1407.png"/><Relationship Id="rId1405" Type="http://schemas.openxmlformats.org/officeDocument/2006/relationships/image" Target="../media/image1408.png"/><Relationship Id="rId1406" Type="http://schemas.openxmlformats.org/officeDocument/2006/relationships/image" Target="../media/image1409.png"/><Relationship Id="rId1407" Type="http://schemas.openxmlformats.org/officeDocument/2006/relationships/image" Target="../media/image1410.png"/><Relationship Id="rId1408" Type="http://schemas.openxmlformats.org/officeDocument/2006/relationships/image" Target="../media/image1411.png"/><Relationship Id="rId1409" Type="http://schemas.openxmlformats.org/officeDocument/2006/relationships/image" Target="../media/image1412.png"/><Relationship Id="rId1410" Type="http://schemas.openxmlformats.org/officeDocument/2006/relationships/image" Target="../media/image1413.png"/><Relationship Id="rId1411" Type="http://schemas.openxmlformats.org/officeDocument/2006/relationships/image" Target="../media/image1414.png"/><Relationship Id="rId1412" Type="http://schemas.openxmlformats.org/officeDocument/2006/relationships/image" Target="../media/image1415.png"/><Relationship Id="rId1413" Type="http://schemas.openxmlformats.org/officeDocument/2006/relationships/image" Target="../media/image1416.png"/><Relationship Id="rId1414" Type="http://schemas.openxmlformats.org/officeDocument/2006/relationships/image" Target="../media/image1417.png"/><Relationship Id="rId1415" Type="http://schemas.openxmlformats.org/officeDocument/2006/relationships/image" Target="../media/image1418.png"/><Relationship Id="rId1416" Type="http://schemas.openxmlformats.org/officeDocument/2006/relationships/image" Target="../media/image1419.png"/><Relationship Id="rId1417" Type="http://schemas.openxmlformats.org/officeDocument/2006/relationships/image" Target="../media/image1420.png"/><Relationship Id="rId1418" Type="http://schemas.openxmlformats.org/officeDocument/2006/relationships/image" Target="../media/image1421.png"/><Relationship Id="rId1419" Type="http://schemas.openxmlformats.org/officeDocument/2006/relationships/image" Target="../media/image1422.png"/><Relationship Id="rId1420" Type="http://schemas.openxmlformats.org/officeDocument/2006/relationships/image" Target="../media/image1423.png"/><Relationship Id="rId1421" Type="http://schemas.openxmlformats.org/officeDocument/2006/relationships/image" Target="../media/image1424.png"/><Relationship Id="rId1422" Type="http://schemas.openxmlformats.org/officeDocument/2006/relationships/image" Target="../media/image1425.png"/><Relationship Id="rId1423" Type="http://schemas.openxmlformats.org/officeDocument/2006/relationships/image" Target="../media/image1426.png"/><Relationship Id="rId1424" Type="http://schemas.openxmlformats.org/officeDocument/2006/relationships/image" Target="../media/image1427.png"/><Relationship Id="rId1425" Type="http://schemas.openxmlformats.org/officeDocument/2006/relationships/image" Target="../media/image1428.png"/><Relationship Id="rId1426" Type="http://schemas.openxmlformats.org/officeDocument/2006/relationships/image" Target="../media/image1429.png"/><Relationship Id="rId1427" Type="http://schemas.openxmlformats.org/officeDocument/2006/relationships/image" Target="../media/image1430.png"/><Relationship Id="rId1428" Type="http://schemas.openxmlformats.org/officeDocument/2006/relationships/image" Target="../media/image1431.png"/><Relationship Id="rId1429" Type="http://schemas.openxmlformats.org/officeDocument/2006/relationships/image" Target="../media/image1432.png"/><Relationship Id="rId1430" Type="http://schemas.openxmlformats.org/officeDocument/2006/relationships/image" Target="../media/image1433.png"/><Relationship Id="rId1431" Type="http://schemas.openxmlformats.org/officeDocument/2006/relationships/image" Target="../media/image1434.png"/><Relationship Id="rId1432" Type="http://schemas.openxmlformats.org/officeDocument/2006/relationships/image" Target="../media/image1435.png"/><Relationship Id="rId1433" Type="http://schemas.openxmlformats.org/officeDocument/2006/relationships/image" Target="../media/image1436.png"/><Relationship Id="rId1434" Type="http://schemas.openxmlformats.org/officeDocument/2006/relationships/image" Target="../media/image1437.png"/><Relationship Id="rId1435" Type="http://schemas.openxmlformats.org/officeDocument/2006/relationships/image" Target="../media/image1438.png"/><Relationship Id="rId1436" Type="http://schemas.openxmlformats.org/officeDocument/2006/relationships/image" Target="../media/image1439.png"/><Relationship Id="rId1437" Type="http://schemas.openxmlformats.org/officeDocument/2006/relationships/image" Target="../media/image1440.png"/><Relationship Id="rId1438" Type="http://schemas.openxmlformats.org/officeDocument/2006/relationships/image" Target="../media/image1441.png"/><Relationship Id="rId1439" Type="http://schemas.openxmlformats.org/officeDocument/2006/relationships/image" Target="../media/image1442.png"/><Relationship Id="rId1440" Type="http://schemas.openxmlformats.org/officeDocument/2006/relationships/image" Target="../media/image1443.png"/><Relationship Id="rId1441" Type="http://schemas.openxmlformats.org/officeDocument/2006/relationships/image" Target="../media/image1444.png"/><Relationship Id="rId1442" Type="http://schemas.openxmlformats.org/officeDocument/2006/relationships/image" Target="../media/image1445.png"/><Relationship Id="rId1443" Type="http://schemas.openxmlformats.org/officeDocument/2006/relationships/image" Target="../media/image1446.png"/><Relationship Id="rId1444" Type="http://schemas.openxmlformats.org/officeDocument/2006/relationships/image" Target="../media/image1447.png"/><Relationship Id="rId1445" Type="http://schemas.openxmlformats.org/officeDocument/2006/relationships/image" Target="../media/image1448.png"/><Relationship Id="rId1446" Type="http://schemas.openxmlformats.org/officeDocument/2006/relationships/image" Target="../media/image1449.png"/><Relationship Id="rId1447" Type="http://schemas.openxmlformats.org/officeDocument/2006/relationships/image" Target="../media/image1450.png"/><Relationship Id="rId1448" Type="http://schemas.openxmlformats.org/officeDocument/2006/relationships/image" Target="../media/image1451.png"/><Relationship Id="rId1449" Type="http://schemas.openxmlformats.org/officeDocument/2006/relationships/image" Target="../media/image1452.png"/><Relationship Id="rId1450" Type="http://schemas.openxmlformats.org/officeDocument/2006/relationships/image" Target="../media/image1453.png"/><Relationship Id="rId1451" Type="http://schemas.openxmlformats.org/officeDocument/2006/relationships/image" Target="../media/image1454.png"/><Relationship Id="rId1452" Type="http://schemas.openxmlformats.org/officeDocument/2006/relationships/image" Target="../media/image1455.png"/><Relationship Id="rId1453" Type="http://schemas.openxmlformats.org/officeDocument/2006/relationships/image" Target="../media/image1456.png"/><Relationship Id="rId1454" Type="http://schemas.openxmlformats.org/officeDocument/2006/relationships/image" Target="../media/image1457.png"/><Relationship Id="rId1455" Type="http://schemas.openxmlformats.org/officeDocument/2006/relationships/image" Target="../media/image1458.png"/><Relationship Id="rId1456" Type="http://schemas.openxmlformats.org/officeDocument/2006/relationships/image" Target="../media/image1459.png"/><Relationship Id="rId1457" Type="http://schemas.openxmlformats.org/officeDocument/2006/relationships/image" Target="../media/image1460.png"/><Relationship Id="rId1458" Type="http://schemas.openxmlformats.org/officeDocument/2006/relationships/image" Target="../media/image1461.png"/><Relationship Id="rId1459" Type="http://schemas.openxmlformats.org/officeDocument/2006/relationships/image" Target="../media/image1462.png"/><Relationship Id="rId1460" Type="http://schemas.openxmlformats.org/officeDocument/2006/relationships/image" Target="../media/image1463.png"/><Relationship Id="rId1461" Type="http://schemas.openxmlformats.org/officeDocument/2006/relationships/image" Target="../media/image1464.png"/><Relationship Id="rId1462" Type="http://schemas.openxmlformats.org/officeDocument/2006/relationships/image" Target="../media/image1465.png"/><Relationship Id="rId1463" Type="http://schemas.openxmlformats.org/officeDocument/2006/relationships/image" Target="../media/image1466.png"/><Relationship Id="rId1464" Type="http://schemas.openxmlformats.org/officeDocument/2006/relationships/image" Target="../media/image1467.png"/><Relationship Id="rId1465" Type="http://schemas.openxmlformats.org/officeDocument/2006/relationships/image" Target="../media/image1468.png"/><Relationship Id="rId1466" Type="http://schemas.openxmlformats.org/officeDocument/2006/relationships/image" Target="../media/image1469.png"/><Relationship Id="rId1467" Type="http://schemas.openxmlformats.org/officeDocument/2006/relationships/image" Target="../media/image1470.png"/><Relationship Id="rId1468" Type="http://schemas.openxmlformats.org/officeDocument/2006/relationships/image" Target="../media/image1471.png"/><Relationship Id="rId1469" Type="http://schemas.openxmlformats.org/officeDocument/2006/relationships/image" Target="../media/image1472.png"/><Relationship Id="rId1470" Type="http://schemas.openxmlformats.org/officeDocument/2006/relationships/image" Target="../media/image1473.png"/><Relationship Id="rId1471" Type="http://schemas.openxmlformats.org/officeDocument/2006/relationships/image" Target="../media/image1474.png"/><Relationship Id="rId1472" Type="http://schemas.openxmlformats.org/officeDocument/2006/relationships/image" Target="../media/image1475.png"/><Relationship Id="rId1473" Type="http://schemas.openxmlformats.org/officeDocument/2006/relationships/image" Target="../media/image1476.png"/><Relationship Id="rId1474" Type="http://schemas.openxmlformats.org/officeDocument/2006/relationships/image" Target="../media/image1477.png"/><Relationship Id="rId1475" Type="http://schemas.openxmlformats.org/officeDocument/2006/relationships/image" Target="../media/image1478.png"/><Relationship Id="rId1476" Type="http://schemas.openxmlformats.org/officeDocument/2006/relationships/image" Target="../media/image1479.png"/><Relationship Id="rId1477" Type="http://schemas.openxmlformats.org/officeDocument/2006/relationships/image" Target="../media/image1480.png"/><Relationship Id="rId1478" Type="http://schemas.openxmlformats.org/officeDocument/2006/relationships/image" Target="../media/image1481.png"/><Relationship Id="rId1479" Type="http://schemas.openxmlformats.org/officeDocument/2006/relationships/image" Target="../media/image1482.png"/><Relationship Id="rId1480" Type="http://schemas.openxmlformats.org/officeDocument/2006/relationships/image" Target="../media/image1483.png"/><Relationship Id="rId1481" Type="http://schemas.openxmlformats.org/officeDocument/2006/relationships/image" Target="../media/image1484.png"/><Relationship Id="rId1482" Type="http://schemas.openxmlformats.org/officeDocument/2006/relationships/image" Target="../media/image1485.png"/><Relationship Id="rId1483" Type="http://schemas.openxmlformats.org/officeDocument/2006/relationships/image" Target="../media/image1486.png"/><Relationship Id="rId1484" Type="http://schemas.openxmlformats.org/officeDocument/2006/relationships/image" Target="../media/image1487.png"/><Relationship Id="rId1485" Type="http://schemas.openxmlformats.org/officeDocument/2006/relationships/image" Target="../media/image1488.png"/><Relationship Id="rId1486" Type="http://schemas.openxmlformats.org/officeDocument/2006/relationships/image" Target="../media/image1489.png"/><Relationship Id="rId1487" Type="http://schemas.openxmlformats.org/officeDocument/2006/relationships/image" Target="../media/image1490.png"/><Relationship Id="rId1488" Type="http://schemas.openxmlformats.org/officeDocument/2006/relationships/image" Target="../media/image1491.png"/><Relationship Id="rId1489" Type="http://schemas.openxmlformats.org/officeDocument/2006/relationships/image" Target="../media/image1492.png"/><Relationship Id="rId1490" Type="http://schemas.openxmlformats.org/officeDocument/2006/relationships/image" Target="../media/image1493.png"/><Relationship Id="rId1491" Type="http://schemas.openxmlformats.org/officeDocument/2006/relationships/image" Target="../media/image1494.png"/><Relationship Id="rId1492" Type="http://schemas.openxmlformats.org/officeDocument/2006/relationships/image" Target="../media/image1495.jpg"/><Relationship Id="rId1493" Type="http://schemas.openxmlformats.org/officeDocument/2006/relationships/image" Target="../media/image1496.png"/><Relationship Id="rId1494" Type="http://schemas.openxmlformats.org/officeDocument/2006/relationships/image" Target="../media/image1497.jpg"/><Relationship Id="rId1495" Type="http://schemas.openxmlformats.org/officeDocument/2006/relationships/image" Target="../media/image1498.jpg"/><Relationship Id="rId1496" Type="http://schemas.openxmlformats.org/officeDocument/2006/relationships/image" Target="../media/image1499.png"/><Relationship Id="rId1497" Type="http://schemas.openxmlformats.org/officeDocument/2006/relationships/image" Target="../media/image1500.png"/><Relationship Id="rId1498" Type="http://schemas.openxmlformats.org/officeDocument/2006/relationships/image" Target="../media/image1501.png"/><Relationship Id="rId1499" Type="http://schemas.openxmlformats.org/officeDocument/2006/relationships/image" Target="../media/image1502.png"/><Relationship Id="rId1500" Type="http://schemas.openxmlformats.org/officeDocument/2006/relationships/image" Target="../media/image1503.png"/><Relationship Id="rId1501" Type="http://schemas.openxmlformats.org/officeDocument/2006/relationships/image" Target="../media/image1504.png"/><Relationship Id="rId1502" Type="http://schemas.openxmlformats.org/officeDocument/2006/relationships/image" Target="../media/image1505.png"/><Relationship Id="rId1503" Type="http://schemas.openxmlformats.org/officeDocument/2006/relationships/image" Target="../media/image1506.png"/><Relationship Id="rId1504" Type="http://schemas.openxmlformats.org/officeDocument/2006/relationships/image" Target="../media/image1507.png"/><Relationship Id="rId1505" Type="http://schemas.openxmlformats.org/officeDocument/2006/relationships/image" Target="../media/image1508.png"/><Relationship Id="rId1506" Type="http://schemas.openxmlformats.org/officeDocument/2006/relationships/image" Target="../media/image1509.png"/><Relationship Id="rId1507" Type="http://schemas.openxmlformats.org/officeDocument/2006/relationships/image" Target="../media/image1510.png"/><Relationship Id="rId1508" Type="http://schemas.openxmlformats.org/officeDocument/2006/relationships/image" Target="../media/image1511.png"/><Relationship Id="rId1509" Type="http://schemas.openxmlformats.org/officeDocument/2006/relationships/image" Target="../media/image151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13.png"/><Relationship Id="rId3" Type="http://schemas.openxmlformats.org/officeDocument/2006/relationships/image" Target="../media/image1514.png"/><Relationship Id="rId4" Type="http://schemas.openxmlformats.org/officeDocument/2006/relationships/image" Target="../media/image1515.png"/><Relationship Id="rId5" Type="http://schemas.openxmlformats.org/officeDocument/2006/relationships/image" Target="../media/image1516.png"/><Relationship Id="rId6" Type="http://schemas.openxmlformats.org/officeDocument/2006/relationships/image" Target="../media/image1517.png"/><Relationship Id="rId7" Type="http://schemas.openxmlformats.org/officeDocument/2006/relationships/image" Target="../media/image1518.png"/><Relationship Id="rId8" Type="http://schemas.openxmlformats.org/officeDocument/2006/relationships/image" Target="../media/image1519.png"/><Relationship Id="rId9" Type="http://schemas.openxmlformats.org/officeDocument/2006/relationships/image" Target="../media/image1520.png"/><Relationship Id="rId10" Type="http://schemas.openxmlformats.org/officeDocument/2006/relationships/image" Target="../media/image1521.png"/><Relationship Id="rId11" Type="http://schemas.openxmlformats.org/officeDocument/2006/relationships/image" Target="../media/image1522.png"/><Relationship Id="rId12" Type="http://schemas.openxmlformats.org/officeDocument/2006/relationships/image" Target="../media/image1497.jpg"/><Relationship Id="rId13" Type="http://schemas.openxmlformats.org/officeDocument/2006/relationships/image" Target="../media/image1498.jpg"/><Relationship Id="rId14" Type="http://schemas.openxmlformats.org/officeDocument/2006/relationships/image" Target="../media/image1499.png"/><Relationship Id="rId15" Type="http://schemas.openxmlformats.org/officeDocument/2006/relationships/image" Target="../media/image1523.png"/><Relationship Id="rId16" Type="http://schemas.openxmlformats.org/officeDocument/2006/relationships/image" Target="../media/image1524.png"/><Relationship Id="rId17" Type="http://schemas.openxmlformats.org/officeDocument/2006/relationships/image" Target="../media/image1525.png"/><Relationship Id="rId18" Type="http://schemas.openxmlformats.org/officeDocument/2006/relationships/image" Target="../media/image1526.png"/><Relationship Id="rId19" Type="http://schemas.openxmlformats.org/officeDocument/2006/relationships/image" Target="../media/image152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28.png"/><Relationship Id="rId3" Type="http://schemas.openxmlformats.org/officeDocument/2006/relationships/image" Target="../media/image1529.png"/><Relationship Id="rId4" Type="http://schemas.openxmlformats.org/officeDocument/2006/relationships/image" Target="../media/image1530.png"/><Relationship Id="rId5" Type="http://schemas.openxmlformats.org/officeDocument/2006/relationships/image" Target="../media/image1531.png"/><Relationship Id="rId6" Type="http://schemas.openxmlformats.org/officeDocument/2006/relationships/image" Target="../media/image1532.png"/><Relationship Id="rId7" Type="http://schemas.openxmlformats.org/officeDocument/2006/relationships/image" Target="../media/image1533.png"/><Relationship Id="rId8" Type="http://schemas.openxmlformats.org/officeDocument/2006/relationships/image" Target="../media/image1534.png"/><Relationship Id="rId9" Type="http://schemas.openxmlformats.org/officeDocument/2006/relationships/image" Target="../media/image1535.png"/><Relationship Id="rId10" Type="http://schemas.openxmlformats.org/officeDocument/2006/relationships/image" Target="../media/image1536.png"/><Relationship Id="rId11" Type="http://schemas.openxmlformats.org/officeDocument/2006/relationships/image" Target="../media/image1537.png"/><Relationship Id="rId12" Type="http://schemas.openxmlformats.org/officeDocument/2006/relationships/image" Target="../media/image1538.png"/><Relationship Id="rId13" Type="http://schemas.openxmlformats.org/officeDocument/2006/relationships/image" Target="../media/image1539.png"/><Relationship Id="rId14" Type="http://schemas.openxmlformats.org/officeDocument/2006/relationships/image" Target="../media/image1540.png"/><Relationship Id="rId15" Type="http://schemas.openxmlformats.org/officeDocument/2006/relationships/image" Target="../media/image108.png"/><Relationship Id="rId16" Type="http://schemas.openxmlformats.org/officeDocument/2006/relationships/image" Target="../media/image109.png"/><Relationship Id="rId17" Type="http://schemas.openxmlformats.org/officeDocument/2006/relationships/image" Target="../media/image110.png"/><Relationship Id="rId18" Type="http://schemas.openxmlformats.org/officeDocument/2006/relationships/image" Target="../media/image5.png"/><Relationship Id="rId19" Type="http://schemas.openxmlformats.org/officeDocument/2006/relationships/image" Target="../media/image111.png"/><Relationship Id="rId20" Type="http://schemas.openxmlformats.org/officeDocument/2006/relationships/image" Target="../media/image112.png"/><Relationship Id="rId21" Type="http://schemas.openxmlformats.org/officeDocument/2006/relationships/image" Target="../media/image123.png"/><Relationship Id="rId22" Type="http://schemas.openxmlformats.org/officeDocument/2006/relationships/image" Target="../media/image124.png"/><Relationship Id="rId23" Type="http://schemas.openxmlformats.org/officeDocument/2006/relationships/image" Target="../media/image122.png"/><Relationship Id="rId24" Type="http://schemas.openxmlformats.org/officeDocument/2006/relationships/image" Target="../media/image125.png"/><Relationship Id="rId25" Type="http://schemas.openxmlformats.org/officeDocument/2006/relationships/image" Target="../media/image1541.png"/><Relationship Id="rId26" Type="http://schemas.openxmlformats.org/officeDocument/2006/relationships/image" Target="../media/image225.png"/><Relationship Id="rId27" Type="http://schemas.openxmlformats.org/officeDocument/2006/relationships/image" Target="../media/image226.png"/><Relationship Id="rId28" Type="http://schemas.openxmlformats.org/officeDocument/2006/relationships/image" Target="../media/image227.png"/><Relationship Id="rId29" Type="http://schemas.openxmlformats.org/officeDocument/2006/relationships/image" Target="../media/image228.png"/><Relationship Id="rId30" Type="http://schemas.openxmlformats.org/officeDocument/2006/relationships/image" Target="../media/image229.png"/><Relationship Id="rId31" Type="http://schemas.openxmlformats.org/officeDocument/2006/relationships/image" Target="../media/image230.png"/><Relationship Id="rId32" Type="http://schemas.openxmlformats.org/officeDocument/2006/relationships/image" Target="../media/image231.png"/><Relationship Id="rId33" Type="http://schemas.openxmlformats.org/officeDocument/2006/relationships/image" Target="../media/image232.png"/><Relationship Id="rId34" Type="http://schemas.openxmlformats.org/officeDocument/2006/relationships/image" Target="../media/image233.png"/><Relationship Id="rId35" Type="http://schemas.openxmlformats.org/officeDocument/2006/relationships/image" Target="../media/image234.png"/><Relationship Id="rId36" Type="http://schemas.openxmlformats.org/officeDocument/2006/relationships/image" Target="../media/image235.png"/><Relationship Id="rId37" Type="http://schemas.openxmlformats.org/officeDocument/2006/relationships/image" Target="../media/image236.png"/><Relationship Id="rId38" Type="http://schemas.openxmlformats.org/officeDocument/2006/relationships/image" Target="../media/image237.png"/><Relationship Id="rId39" Type="http://schemas.openxmlformats.org/officeDocument/2006/relationships/image" Target="../media/image238.png"/><Relationship Id="rId40" Type="http://schemas.openxmlformats.org/officeDocument/2006/relationships/image" Target="../media/image239.png"/><Relationship Id="rId41" Type="http://schemas.openxmlformats.org/officeDocument/2006/relationships/image" Target="../media/image240.png"/><Relationship Id="rId42" Type="http://schemas.openxmlformats.org/officeDocument/2006/relationships/image" Target="../media/image241.png"/><Relationship Id="rId43" Type="http://schemas.openxmlformats.org/officeDocument/2006/relationships/image" Target="../media/image242.png"/><Relationship Id="rId44" Type="http://schemas.openxmlformats.org/officeDocument/2006/relationships/image" Target="../media/image243.png"/><Relationship Id="rId45" Type="http://schemas.openxmlformats.org/officeDocument/2006/relationships/image" Target="../media/image244.png"/><Relationship Id="rId46" Type="http://schemas.openxmlformats.org/officeDocument/2006/relationships/image" Target="../media/image245.png"/><Relationship Id="rId47" Type="http://schemas.openxmlformats.org/officeDocument/2006/relationships/image" Target="../media/image246.png"/><Relationship Id="rId48" Type="http://schemas.openxmlformats.org/officeDocument/2006/relationships/image" Target="../media/image247.png"/><Relationship Id="rId49" Type="http://schemas.openxmlformats.org/officeDocument/2006/relationships/image" Target="../media/image248.png"/><Relationship Id="rId50" Type="http://schemas.openxmlformats.org/officeDocument/2006/relationships/image" Target="../media/image249.png"/><Relationship Id="rId51" Type="http://schemas.openxmlformats.org/officeDocument/2006/relationships/image" Target="../media/image250.png"/><Relationship Id="rId52" Type="http://schemas.openxmlformats.org/officeDocument/2006/relationships/image" Target="../media/image251.png"/><Relationship Id="rId53" Type="http://schemas.openxmlformats.org/officeDocument/2006/relationships/image" Target="../media/image252.png"/><Relationship Id="rId54" Type="http://schemas.openxmlformats.org/officeDocument/2006/relationships/image" Target="../media/image275.png"/><Relationship Id="rId55" Type="http://schemas.openxmlformats.org/officeDocument/2006/relationships/image" Target="../media/image276.png"/><Relationship Id="rId56" Type="http://schemas.openxmlformats.org/officeDocument/2006/relationships/image" Target="../media/image277.png"/><Relationship Id="rId57" Type="http://schemas.openxmlformats.org/officeDocument/2006/relationships/image" Target="../media/image278.png"/><Relationship Id="rId58" Type="http://schemas.openxmlformats.org/officeDocument/2006/relationships/image" Target="../media/image279.png"/><Relationship Id="rId59" Type="http://schemas.openxmlformats.org/officeDocument/2006/relationships/image" Target="../media/image280.png"/><Relationship Id="rId60" Type="http://schemas.openxmlformats.org/officeDocument/2006/relationships/image" Target="../media/image281.png"/><Relationship Id="rId61" Type="http://schemas.openxmlformats.org/officeDocument/2006/relationships/image" Target="../media/image282.png"/><Relationship Id="rId62" Type="http://schemas.openxmlformats.org/officeDocument/2006/relationships/image" Target="../media/image283.png"/><Relationship Id="rId63" Type="http://schemas.openxmlformats.org/officeDocument/2006/relationships/image" Target="../media/image284.png"/><Relationship Id="rId64" Type="http://schemas.openxmlformats.org/officeDocument/2006/relationships/image" Target="../media/image285.png"/><Relationship Id="rId65" Type="http://schemas.openxmlformats.org/officeDocument/2006/relationships/image" Target="../media/image286.png"/><Relationship Id="rId66" Type="http://schemas.openxmlformats.org/officeDocument/2006/relationships/image" Target="../media/image287.png"/><Relationship Id="rId67" Type="http://schemas.openxmlformats.org/officeDocument/2006/relationships/image" Target="../media/image288.png"/><Relationship Id="rId68" Type="http://schemas.openxmlformats.org/officeDocument/2006/relationships/image" Target="../media/image289.png"/><Relationship Id="rId69" Type="http://schemas.openxmlformats.org/officeDocument/2006/relationships/image" Target="../media/image290.png"/><Relationship Id="rId70" Type="http://schemas.openxmlformats.org/officeDocument/2006/relationships/image" Target="../media/image291.png"/><Relationship Id="rId71" Type="http://schemas.openxmlformats.org/officeDocument/2006/relationships/image" Target="../media/image292.png"/><Relationship Id="rId72" Type="http://schemas.openxmlformats.org/officeDocument/2006/relationships/image" Target="../media/image293.png"/><Relationship Id="rId73" Type="http://schemas.openxmlformats.org/officeDocument/2006/relationships/image" Target="../media/image1542.png"/><Relationship Id="rId74" Type="http://schemas.openxmlformats.org/officeDocument/2006/relationships/image" Target="../media/image295.png"/><Relationship Id="rId75" Type="http://schemas.openxmlformats.org/officeDocument/2006/relationships/image" Target="../media/image296.png"/><Relationship Id="rId76" Type="http://schemas.openxmlformats.org/officeDocument/2006/relationships/image" Target="../media/image297.png"/><Relationship Id="rId77" Type="http://schemas.openxmlformats.org/officeDocument/2006/relationships/image" Target="../media/image298.png"/><Relationship Id="rId78" Type="http://schemas.openxmlformats.org/officeDocument/2006/relationships/image" Target="../media/image299.png"/><Relationship Id="rId79" Type="http://schemas.openxmlformats.org/officeDocument/2006/relationships/image" Target="../media/image300.png"/><Relationship Id="rId80" Type="http://schemas.openxmlformats.org/officeDocument/2006/relationships/image" Target="../media/image301.png"/><Relationship Id="rId81" Type="http://schemas.openxmlformats.org/officeDocument/2006/relationships/image" Target="../media/image302.png"/><Relationship Id="rId82" Type="http://schemas.openxmlformats.org/officeDocument/2006/relationships/image" Target="../media/image303.png"/><Relationship Id="rId83" Type="http://schemas.openxmlformats.org/officeDocument/2006/relationships/image" Target="../media/image304.png"/><Relationship Id="rId84" Type="http://schemas.openxmlformats.org/officeDocument/2006/relationships/image" Target="../media/image305.png"/><Relationship Id="rId85" Type="http://schemas.openxmlformats.org/officeDocument/2006/relationships/image" Target="../media/image306.png"/><Relationship Id="rId86" Type="http://schemas.openxmlformats.org/officeDocument/2006/relationships/image" Target="../media/image307.png"/><Relationship Id="rId87" Type="http://schemas.openxmlformats.org/officeDocument/2006/relationships/image" Target="../media/image308.png"/><Relationship Id="rId88" Type="http://schemas.openxmlformats.org/officeDocument/2006/relationships/image" Target="../media/image309.png"/><Relationship Id="rId89" Type="http://schemas.openxmlformats.org/officeDocument/2006/relationships/image" Target="../media/image310.png"/><Relationship Id="rId90" Type="http://schemas.openxmlformats.org/officeDocument/2006/relationships/image" Target="../media/image311.png"/><Relationship Id="rId91" Type="http://schemas.openxmlformats.org/officeDocument/2006/relationships/image" Target="../media/image312.png"/><Relationship Id="rId92" Type="http://schemas.openxmlformats.org/officeDocument/2006/relationships/image" Target="../media/image313.png"/><Relationship Id="rId93" Type="http://schemas.openxmlformats.org/officeDocument/2006/relationships/image" Target="../media/image314.png"/><Relationship Id="rId94" Type="http://schemas.openxmlformats.org/officeDocument/2006/relationships/image" Target="../media/image315.png"/><Relationship Id="rId95" Type="http://schemas.openxmlformats.org/officeDocument/2006/relationships/image" Target="../media/image316.png"/><Relationship Id="rId96" Type="http://schemas.openxmlformats.org/officeDocument/2006/relationships/image" Target="../media/image317.png"/><Relationship Id="rId97" Type="http://schemas.openxmlformats.org/officeDocument/2006/relationships/image" Target="../media/image318.png"/><Relationship Id="rId98" Type="http://schemas.openxmlformats.org/officeDocument/2006/relationships/image" Target="../media/image319.png"/><Relationship Id="rId99" Type="http://schemas.openxmlformats.org/officeDocument/2006/relationships/image" Target="../media/image320.png"/><Relationship Id="rId100" Type="http://schemas.openxmlformats.org/officeDocument/2006/relationships/image" Target="../media/image321.png"/><Relationship Id="rId101" Type="http://schemas.openxmlformats.org/officeDocument/2006/relationships/image" Target="../media/image322.png"/><Relationship Id="rId102" Type="http://schemas.openxmlformats.org/officeDocument/2006/relationships/image" Target="../media/image323.png"/><Relationship Id="rId103" Type="http://schemas.openxmlformats.org/officeDocument/2006/relationships/image" Target="../media/image324.png"/><Relationship Id="rId104" Type="http://schemas.openxmlformats.org/officeDocument/2006/relationships/image" Target="../media/image325.png"/><Relationship Id="rId105" Type="http://schemas.openxmlformats.org/officeDocument/2006/relationships/image" Target="../media/image326.png"/><Relationship Id="rId106" Type="http://schemas.openxmlformats.org/officeDocument/2006/relationships/image" Target="../media/image327.png"/><Relationship Id="rId107" Type="http://schemas.openxmlformats.org/officeDocument/2006/relationships/image" Target="../media/image328.png"/><Relationship Id="rId108" Type="http://schemas.openxmlformats.org/officeDocument/2006/relationships/image" Target="../media/image329.png"/><Relationship Id="rId109" Type="http://schemas.openxmlformats.org/officeDocument/2006/relationships/image" Target="../media/image330.png"/><Relationship Id="rId110" Type="http://schemas.openxmlformats.org/officeDocument/2006/relationships/image" Target="../media/image331.png"/><Relationship Id="rId111" Type="http://schemas.openxmlformats.org/officeDocument/2006/relationships/image" Target="../media/image332.png"/><Relationship Id="rId112" Type="http://schemas.openxmlformats.org/officeDocument/2006/relationships/image" Target="../media/image333.png"/><Relationship Id="rId113" Type="http://schemas.openxmlformats.org/officeDocument/2006/relationships/image" Target="../media/image334.png"/><Relationship Id="rId114" Type="http://schemas.openxmlformats.org/officeDocument/2006/relationships/image" Target="../media/image335.png"/><Relationship Id="rId115" Type="http://schemas.openxmlformats.org/officeDocument/2006/relationships/image" Target="../media/image336.png"/><Relationship Id="rId116" Type="http://schemas.openxmlformats.org/officeDocument/2006/relationships/image" Target="../media/image337.png"/><Relationship Id="rId117" Type="http://schemas.openxmlformats.org/officeDocument/2006/relationships/image" Target="../media/image358.png"/><Relationship Id="rId118" Type="http://schemas.openxmlformats.org/officeDocument/2006/relationships/image" Target="../media/image390.png"/><Relationship Id="rId119" Type="http://schemas.openxmlformats.org/officeDocument/2006/relationships/image" Target="../media/image391.png"/><Relationship Id="rId120" Type="http://schemas.openxmlformats.org/officeDocument/2006/relationships/image" Target="../media/image392.png"/><Relationship Id="rId121" Type="http://schemas.openxmlformats.org/officeDocument/2006/relationships/image" Target="../media/image393.png"/><Relationship Id="rId122" Type="http://schemas.openxmlformats.org/officeDocument/2006/relationships/image" Target="../media/image359.png"/><Relationship Id="rId123" Type="http://schemas.openxmlformats.org/officeDocument/2006/relationships/image" Target="../media/image412.png"/><Relationship Id="rId124" Type="http://schemas.openxmlformats.org/officeDocument/2006/relationships/image" Target="../media/image413.png"/><Relationship Id="rId125" Type="http://schemas.openxmlformats.org/officeDocument/2006/relationships/image" Target="../media/image414.png"/><Relationship Id="rId126" Type="http://schemas.openxmlformats.org/officeDocument/2006/relationships/image" Target="../media/image415.png"/><Relationship Id="rId127" Type="http://schemas.openxmlformats.org/officeDocument/2006/relationships/image" Target="../media/image416.png"/><Relationship Id="rId128" Type="http://schemas.openxmlformats.org/officeDocument/2006/relationships/image" Target="../media/image417.png"/><Relationship Id="rId129" Type="http://schemas.openxmlformats.org/officeDocument/2006/relationships/image" Target="../media/image418.png"/><Relationship Id="rId130" Type="http://schemas.openxmlformats.org/officeDocument/2006/relationships/image" Target="../media/image419.png"/><Relationship Id="rId131" Type="http://schemas.openxmlformats.org/officeDocument/2006/relationships/image" Target="../media/image420.png"/><Relationship Id="rId132" Type="http://schemas.openxmlformats.org/officeDocument/2006/relationships/image" Target="../media/image98.png"/><Relationship Id="rId133" Type="http://schemas.openxmlformats.org/officeDocument/2006/relationships/image" Target="../media/image253.png"/><Relationship Id="rId134" Type="http://schemas.openxmlformats.org/officeDocument/2006/relationships/image" Target="../media/image99.png"/><Relationship Id="rId135" Type="http://schemas.openxmlformats.org/officeDocument/2006/relationships/image" Target="../media/image100.png"/><Relationship Id="rId136" Type="http://schemas.openxmlformats.org/officeDocument/2006/relationships/image" Target="../media/image101.png"/><Relationship Id="rId137" Type="http://schemas.openxmlformats.org/officeDocument/2006/relationships/image" Target="../media/image102.png"/><Relationship Id="rId138" Type="http://schemas.openxmlformats.org/officeDocument/2006/relationships/image" Target="../media/image118.png"/><Relationship Id="rId139" Type="http://schemas.openxmlformats.org/officeDocument/2006/relationships/image" Target="../media/image119.png"/><Relationship Id="rId140" Type="http://schemas.openxmlformats.org/officeDocument/2006/relationships/image" Target="../media/image120.png"/><Relationship Id="rId141" Type="http://schemas.openxmlformats.org/officeDocument/2006/relationships/image" Target="../media/image173.png"/><Relationship Id="rId142" Type="http://schemas.openxmlformats.org/officeDocument/2006/relationships/image" Target="../media/image174.png"/><Relationship Id="rId143" Type="http://schemas.openxmlformats.org/officeDocument/2006/relationships/image" Target="../media/image361.png"/><Relationship Id="rId144" Type="http://schemas.openxmlformats.org/officeDocument/2006/relationships/image" Target="../media/image388.png"/><Relationship Id="rId145" Type="http://schemas.openxmlformats.org/officeDocument/2006/relationships/image" Target="../media/image389.png"/><Relationship Id="rId146" Type="http://schemas.openxmlformats.org/officeDocument/2006/relationships/image" Target="../media/image448.png"/><Relationship Id="rId147" Type="http://schemas.openxmlformats.org/officeDocument/2006/relationships/image" Target="../media/image103.png"/><Relationship Id="rId148" Type="http://schemas.openxmlformats.org/officeDocument/2006/relationships/image" Target="../media/image121.png"/><Relationship Id="rId149" Type="http://schemas.openxmlformats.org/officeDocument/2006/relationships/image" Target="../media/image175.png"/><Relationship Id="rId150" Type="http://schemas.openxmlformats.org/officeDocument/2006/relationships/image" Target="../media/image176.png"/><Relationship Id="rId151" Type="http://schemas.openxmlformats.org/officeDocument/2006/relationships/image" Target="../media/image177.png"/><Relationship Id="rId152" Type="http://schemas.openxmlformats.org/officeDocument/2006/relationships/image" Target="../media/image1543.png"/><Relationship Id="rId153" Type="http://schemas.openxmlformats.org/officeDocument/2006/relationships/image" Target="../media/image179.png"/><Relationship Id="rId154" Type="http://schemas.openxmlformats.org/officeDocument/2006/relationships/image" Target="../media/image180.png"/><Relationship Id="rId155" Type="http://schemas.openxmlformats.org/officeDocument/2006/relationships/image" Target="../media/image181.png"/><Relationship Id="rId156" Type="http://schemas.openxmlformats.org/officeDocument/2006/relationships/image" Target="../media/image182.png"/><Relationship Id="rId157" Type="http://schemas.openxmlformats.org/officeDocument/2006/relationships/image" Target="../media/image183.png"/><Relationship Id="rId158" Type="http://schemas.openxmlformats.org/officeDocument/2006/relationships/image" Target="../media/image184.png"/><Relationship Id="rId159" Type="http://schemas.openxmlformats.org/officeDocument/2006/relationships/image" Target="../media/image185.png"/><Relationship Id="rId160" Type="http://schemas.openxmlformats.org/officeDocument/2006/relationships/image" Target="../media/image1544.png"/><Relationship Id="rId161" Type="http://schemas.openxmlformats.org/officeDocument/2006/relationships/image" Target="../media/image187.png"/><Relationship Id="rId162" Type="http://schemas.openxmlformats.org/officeDocument/2006/relationships/image" Target="../media/image188.png"/><Relationship Id="rId163" Type="http://schemas.openxmlformats.org/officeDocument/2006/relationships/image" Target="../media/image189.png"/><Relationship Id="rId164" Type="http://schemas.openxmlformats.org/officeDocument/2006/relationships/image" Target="../media/image190.png"/><Relationship Id="rId165" Type="http://schemas.openxmlformats.org/officeDocument/2006/relationships/image" Target="../media/image191.png"/><Relationship Id="rId166" Type="http://schemas.openxmlformats.org/officeDocument/2006/relationships/image" Target="../media/image192.png"/><Relationship Id="rId167" Type="http://schemas.openxmlformats.org/officeDocument/2006/relationships/image" Target="../media/image193.png"/><Relationship Id="rId168" Type="http://schemas.openxmlformats.org/officeDocument/2006/relationships/image" Target="../media/image1545.png"/><Relationship Id="rId169" Type="http://schemas.openxmlformats.org/officeDocument/2006/relationships/image" Target="../media/image195.png"/><Relationship Id="rId170" Type="http://schemas.openxmlformats.org/officeDocument/2006/relationships/image" Target="../media/image196.png"/><Relationship Id="rId171" Type="http://schemas.openxmlformats.org/officeDocument/2006/relationships/image" Target="../media/image197.png"/><Relationship Id="rId172" Type="http://schemas.openxmlformats.org/officeDocument/2006/relationships/image" Target="../media/image198.png"/><Relationship Id="rId173" Type="http://schemas.openxmlformats.org/officeDocument/2006/relationships/image" Target="../media/image199.png"/><Relationship Id="rId174" Type="http://schemas.openxmlformats.org/officeDocument/2006/relationships/image" Target="../media/image200.png"/><Relationship Id="rId175" Type="http://schemas.openxmlformats.org/officeDocument/2006/relationships/image" Target="../media/image201.png"/><Relationship Id="rId176" Type="http://schemas.openxmlformats.org/officeDocument/2006/relationships/image" Target="../media/image202.png"/><Relationship Id="rId177" Type="http://schemas.openxmlformats.org/officeDocument/2006/relationships/image" Target="../media/image203.png"/><Relationship Id="rId178" Type="http://schemas.openxmlformats.org/officeDocument/2006/relationships/image" Target="../media/image204.png"/><Relationship Id="rId179" Type="http://schemas.openxmlformats.org/officeDocument/2006/relationships/image" Target="../media/image205.png"/><Relationship Id="rId180" Type="http://schemas.openxmlformats.org/officeDocument/2006/relationships/image" Target="../media/image206.png"/><Relationship Id="rId181" Type="http://schemas.openxmlformats.org/officeDocument/2006/relationships/image" Target="../media/image207.png"/><Relationship Id="rId182" Type="http://schemas.openxmlformats.org/officeDocument/2006/relationships/image" Target="../media/image208.png"/><Relationship Id="rId183" Type="http://schemas.openxmlformats.org/officeDocument/2006/relationships/image" Target="../media/image209.png"/><Relationship Id="rId184" Type="http://schemas.openxmlformats.org/officeDocument/2006/relationships/image" Target="../media/image210.png"/><Relationship Id="rId185" Type="http://schemas.openxmlformats.org/officeDocument/2006/relationships/image" Target="../media/image1546.png"/><Relationship Id="rId186" Type="http://schemas.openxmlformats.org/officeDocument/2006/relationships/image" Target="../media/image212.png"/><Relationship Id="rId187" Type="http://schemas.openxmlformats.org/officeDocument/2006/relationships/image" Target="../media/image213.png"/><Relationship Id="rId188" Type="http://schemas.openxmlformats.org/officeDocument/2006/relationships/image" Target="../media/image1547.png"/><Relationship Id="rId189" Type="http://schemas.openxmlformats.org/officeDocument/2006/relationships/image" Target="../media/image215.png"/><Relationship Id="rId190" Type="http://schemas.openxmlformats.org/officeDocument/2006/relationships/image" Target="../media/image216.png"/><Relationship Id="rId191" Type="http://schemas.openxmlformats.org/officeDocument/2006/relationships/image" Target="../media/image217.png"/><Relationship Id="rId192" Type="http://schemas.openxmlformats.org/officeDocument/2006/relationships/image" Target="../media/image218.png"/><Relationship Id="rId193" Type="http://schemas.openxmlformats.org/officeDocument/2006/relationships/image" Target="../media/image219.png"/><Relationship Id="rId194" Type="http://schemas.openxmlformats.org/officeDocument/2006/relationships/image" Target="../media/image220.png"/><Relationship Id="rId195" Type="http://schemas.openxmlformats.org/officeDocument/2006/relationships/image" Target="../media/image221.png"/><Relationship Id="rId196" Type="http://schemas.openxmlformats.org/officeDocument/2006/relationships/image" Target="../media/image222.png"/><Relationship Id="rId197" Type="http://schemas.openxmlformats.org/officeDocument/2006/relationships/image" Target="../media/image223.png"/><Relationship Id="rId198" Type="http://schemas.openxmlformats.org/officeDocument/2006/relationships/image" Target="../media/image224.png"/><Relationship Id="rId199" Type="http://schemas.openxmlformats.org/officeDocument/2006/relationships/image" Target="../media/image254.png"/><Relationship Id="rId200" Type="http://schemas.openxmlformats.org/officeDocument/2006/relationships/image" Target="../media/image255.png"/><Relationship Id="rId201" Type="http://schemas.openxmlformats.org/officeDocument/2006/relationships/image" Target="../media/image256.png"/><Relationship Id="rId202" Type="http://schemas.openxmlformats.org/officeDocument/2006/relationships/image" Target="../media/image257.png"/><Relationship Id="rId203" Type="http://schemas.openxmlformats.org/officeDocument/2006/relationships/image" Target="../media/image258.png"/><Relationship Id="rId204" Type="http://schemas.openxmlformats.org/officeDocument/2006/relationships/image" Target="../media/image259.png"/><Relationship Id="rId205" Type="http://schemas.openxmlformats.org/officeDocument/2006/relationships/image" Target="../media/image260.png"/><Relationship Id="rId206" Type="http://schemas.openxmlformats.org/officeDocument/2006/relationships/image" Target="../media/image261.png"/><Relationship Id="rId207" Type="http://schemas.openxmlformats.org/officeDocument/2006/relationships/image" Target="../media/image262.png"/><Relationship Id="rId208" Type="http://schemas.openxmlformats.org/officeDocument/2006/relationships/image" Target="../media/image263.png"/><Relationship Id="rId209" Type="http://schemas.openxmlformats.org/officeDocument/2006/relationships/image" Target="../media/image264.png"/><Relationship Id="rId210" Type="http://schemas.openxmlformats.org/officeDocument/2006/relationships/image" Target="../media/image265.png"/><Relationship Id="rId211" Type="http://schemas.openxmlformats.org/officeDocument/2006/relationships/image" Target="../media/image266.png"/><Relationship Id="rId212" Type="http://schemas.openxmlformats.org/officeDocument/2006/relationships/image" Target="../media/image267.png"/><Relationship Id="rId213" Type="http://schemas.openxmlformats.org/officeDocument/2006/relationships/image" Target="../media/image268.png"/><Relationship Id="rId214" Type="http://schemas.openxmlformats.org/officeDocument/2006/relationships/image" Target="../media/image269.png"/><Relationship Id="rId215" Type="http://schemas.openxmlformats.org/officeDocument/2006/relationships/image" Target="../media/image270.png"/><Relationship Id="rId216" Type="http://schemas.openxmlformats.org/officeDocument/2006/relationships/image" Target="../media/image271.png"/><Relationship Id="rId217" Type="http://schemas.openxmlformats.org/officeDocument/2006/relationships/image" Target="../media/image272.png"/><Relationship Id="rId218" Type="http://schemas.openxmlformats.org/officeDocument/2006/relationships/image" Target="../media/image273.png"/><Relationship Id="rId219" Type="http://schemas.openxmlformats.org/officeDocument/2006/relationships/image" Target="../media/image274.png"/><Relationship Id="rId220" Type="http://schemas.openxmlformats.org/officeDocument/2006/relationships/image" Target="../media/image338.png"/><Relationship Id="rId221" Type="http://schemas.openxmlformats.org/officeDocument/2006/relationships/image" Target="../media/image339.png"/><Relationship Id="rId222" Type="http://schemas.openxmlformats.org/officeDocument/2006/relationships/image" Target="../media/image340.png"/><Relationship Id="rId223" Type="http://schemas.openxmlformats.org/officeDocument/2006/relationships/image" Target="../media/image341.png"/><Relationship Id="rId224" Type="http://schemas.openxmlformats.org/officeDocument/2006/relationships/image" Target="../media/image342.png"/><Relationship Id="rId225" Type="http://schemas.openxmlformats.org/officeDocument/2006/relationships/image" Target="../media/image343.png"/><Relationship Id="rId226" Type="http://schemas.openxmlformats.org/officeDocument/2006/relationships/image" Target="../media/image344.png"/><Relationship Id="rId227" Type="http://schemas.openxmlformats.org/officeDocument/2006/relationships/image" Target="../media/image345.png"/><Relationship Id="rId228" Type="http://schemas.openxmlformats.org/officeDocument/2006/relationships/image" Target="../media/image346.png"/><Relationship Id="rId229" Type="http://schemas.openxmlformats.org/officeDocument/2006/relationships/image" Target="../media/image347.png"/><Relationship Id="rId230" Type="http://schemas.openxmlformats.org/officeDocument/2006/relationships/image" Target="../media/image348.png"/><Relationship Id="rId231" Type="http://schemas.openxmlformats.org/officeDocument/2006/relationships/image" Target="../media/image349.png"/><Relationship Id="rId232" Type="http://schemas.openxmlformats.org/officeDocument/2006/relationships/image" Target="../media/image350.png"/><Relationship Id="rId233" Type="http://schemas.openxmlformats.org/officeDocument/2006/relationships/image" Target="../media/image351.png"/><Relationship Id="rId234" Type="http://schemas.openxmlformats.org/officeDocument/2006/relationships/image" Target="../media/image352.png"/><Relationship Id="rId235" Type="http://schemas.openxmlformats.org/officeDocument/2006/relationships/image" Target="../media/image353.png"/><Relationship Id="rId236" Type="http://schemas.openxmlformats.org/officeDocument/2006/relationships/image" Target="../media/image354.png"/><Relationship Id="rId237" Type="http://schemas.openxmlformats.org/officeDocument/2006/relationships/image" Target="../media/image1548.png"/><Relationship Id="rId238" Type="http://schemas.openxmlformats.org/officeDocument/2006/relationships/image" Target="../media/image356.png"/><Relationship Id="rId239" Type="http://schemas.openxmlformats.org/officeDocument/2006/relationships/image" Target="../media/image387.png"/><Relationship Id="rId240" Type="http://schemas.openxmlformats.org/officeDocument/2006/relationships/image" Target="../media/image395.png"/><Relationship Id="rId241" Type="http://schemas.openxmlformats.org/officeDocument/2006/relationships/image" Target="../media/image396.png"/><Relationship Id="rId242" Type="http://schemas.openxmlformats.org/officeDocument/2006/relationships/image" Target="../media/image397.png"/><Relationship Id="rId243" Type="http://schemas.openxmlformats.org/officeDocument/2006/relationships/image" Target="../media/image398.png"/><Relationship Id="rId244" Type="http://schemas.openxmlformats.org/officeDocument/2006/relationships/image" Target="../media/image399.png"/><Relationship Id="rId245" Type="http://schemas.openxmlformats.org/officeDocument/2006/relationships/image" Target="../media/image113.png"/><Relationship Id="rId246" Type="http://schemas.openxmlformats.org/officeDocument/2006/relationships/image" Target="../media/image114.png"/><Relationship Id="rId247" Type="http://schemas.openxmlformats.org/officeDocument/2006/relationships/image" Target="../media/image116.png"/><Relationship Id="rId248" Type="http://schemas.openxmlformats.org/officeDocument/2006/relationships/image" Target="../media/image115.png"/><Relationship Id="rId249" Type="http://schemas.openxmlformats.org/officeDocument/2006/relationships/image" Target="../media/image117.png"/><Relationship Id="rId250" Type="http://schemas.openxmlformats.org/officeDocument/2006/relationships/image" Target="../media/image360.png"/><Relationship Id="rId251" Type="http://schemas.openxmlformats.org/officeDocument/2006/relationships/image" Target="../media/image357.png"/><Relationship Id="rId252" Type="http://schemas.openxmlformats.org/officeDocument/2006/relationships/image" Target="../media/image400.png"/><Relationship Id="rId253" Type="http://schemas.openxmlformats.org/officeDocument/2006/relationships/image" Target="../media/image401.png"/><Relationship Id="rId254" Type="http://schemas.openxmlformats.org/officeDocument/2006/relationships/image" Target="../media/image402.png"/><Relationship Id="rId255" Type="http://schemas.openxmlformats.org/officeDocument/2006/relationships/image" Target="../media/image449.png"/><Relationship Id="rId256" Type="http://schemas.openxmlformats.org/officeDocument/2006/relationships/image" Target="../media/image450.png"/><Relationship Id="rId257" Type="http://schemas.openxmlformats.org/officeDocument/2006/relationships/image" Target="../media/image451.png"/><Relationship Id="rId258" Type="http://schemas.openxmlformats.org/officeDocument/2006/relationships/image" Target="../media/image452.png"/><Relationship Id="rId259" Type="http://schemas.openxmlformats.org/officeDocument/2006/relationships/image" Target="../media/image453.png"/><Relationship Id="rId260" Type="http://schemas.openxmlformats.org/officeDocument/2006/relationships/image" Target="../media/image454.png"/><Relationship Id="rId261" Type="http://schemas.openxmlformats.org/officeDocument/2006/relationships/image" Target="../media/image455.png"/><Relationship Id="rId262" Type="http://schemas.openxmlformats.org/officeDocument/2006/relationships/image" Target="../media/image456.png"/><Relationship Id="rId263" Type="http://schemas.openxmlformats.org/officeDocument/2006/relationships/image" Target="../media/image457.png"/><Relationship Id="rId264" Type="http://schemas.openxmlformats.org/officeDocument/2006/relationships/image" Target="../media/image458.png"/><Relationship Id="rId265" Type="http://schemas.openxmlformats.org/officeDocument/2006/relationships/image" Target="../media/image459.png"/><Relationship Id="rId266" Type="http://schemas.openxmlformats.org/officeDocument/2006/relationships/image" Target="../media/image460.png"/><Relationship Id="rId267" Type="http://schemas.openxmlformats.org/officeDocument/2006/relationships/image" Target="../media/image461.png"/><Relationship Id="rId268" Type="http://schemas.openxmlformats.org/officeDocument/2006/relationships/image" Target="../media/image421.png"/><Relationship Id="rId269" Type="http://schemas.openxmlformats.org/officeDocument/2006/relationships/image" Target="../media/image422.png"/><Relationship Id="rId270" Type="http://schemas.openxmlformats.org/officeDocument/2006/relationships/image" Target="../media/image423.png"/><Relationship Id="rId271" Type="http://schemas.openxmlformats.org/officeDocument/2006/relationships/image" Target="../media/image424.png"/><Relationship Id="rId272" Type="http://schemas.openxmlformats.org/officeDocument/2006/relationships/image" Target="../media/image425.png"/><Relationship Id="rId273" Type="http://schemas.openxmlformats.org/officeDocument/2006/relationships/image" Target="../media/image426.png"/><Relationship Id="rId274" Type="http://schemas.openxmlformats.org/officeDocument/2006/relationships/image" Target="../media/image427.png"/><Relationship Id="rId275" Type="http://schemas.openxmlformats.org/officeDocument/2006/relationships/image" Target="../media/image428.png"/><Relationship Id="rId276" Type="http://schemas.openxmlformats.org/officeDocument/2006/relationships/image" Target="../media/image429.png"/><Relationship Id="rId277" Type="http://schemas.openxmlformats.org/officeDocument/2006/relationships/image" Target="../media/image462.png"/><Relationship Id="rId278" Type="http://schemas.openxmlformats.org/officeDocument/2006/relationships/image" Target="../media/image463.png"/><Relationship Id="rId279" Type="http://schemas.openxmlformats.org/officeDocument/2006/relationships/image" Target="../media/image464.png"/><Relationship Id="rId280" Type="http://schemas.openxmlformats.org/officeDocument/2006/relationships/image" Target="../media/image465.png"/><Relationship Id="rId281" Type="http://schemas.openxmlformats.org/officeDocument/2006/relationships/image" Target="../media/image1549.png"/><Relationship Id="rId282" Type="http://schemas.openxmlformats.org/officeDocument/2006/relationships/image" Target="../media/image467.png"/><Relationship Id="rId283" Type="http://schemas.openxmlformats.org/officeDocument/2006/relationships/image" Target="../media/image468.png"/><Relationship Id="rId284" Type="http://schemas.openxmlformats.org/officeDocument/2006/relationships/image" Target="../media/image469.png"/><Relationship Id="rId285" Type="http://schemas.openxmlformats.org/officeDocument/2006/relationships/image" Target="../media/image470.png"/><Relationship Id="rId286" Type="http://schemas.openxmlformats.org/officeDocument/2006/relationships/image" Target="../media/image471.png"/><Relationship Id="rId287" Type="http://schemas.openxmlformats.org/officeDocument/2006/relationships/image" Target="../media/image1550.png"/><Relationship Id="rId288" Type="http://schemas.openxmlformats.org/officeDocument/2006/relationships/image" Target="../media/image473.png"/><Relationship Id="rId289" Type="http://schemas.openxmlformats.org/officeDocument/2006/relationships/image" Target="../media/image7.png"/><Relationship Id="rId290" Type="http://schemas.openxmlformats.org/officeDocument/2006/relationships/image" Target="../media/image8.png"/><Relationship Id="rId291" Type="http://schemas.openxmlformats.org/officeDocument/2006/relationships/image" Target="../media/image1551.png"/><Relationship Id="rId292" Type="http://schemas.openxmlformats.org/officeDocument/2006/relationships/image" Target="../media/image10.png"/><Relationship Id="rId293" Type="http://schemas.openxmlformats.org/officeDocument/2006/relationships/image" Target="../media/image11.png"/><Relationship Id="rId294" Type="http://schemas.openxmlformats.org/officeDocument/2006/relationships/image" Target="../media/image12.png"/><Relationship Id="rId295" Type="http://schemas.openxmlformats.org/officeDocument/2006/relationships/image" Target="../media/image13.png"/><Relationship Id="rId296" Type="http://schemas.openxmlformats.org/officeDocument/2006/relationships/image" Target="../media/image14.png"/><Relationship Id="rId297" Type="http://schemas.openxmlformats.org/officeDocument/2006/relationships/image" Target="../media/image15.png"/><Relationship Id="rId298" Type="http://schemas.openxmlformats.org/officeDocument/2006/relationships/image" Target="../media/image16.png"/><Relationship Id="rId299" Type="http://schemas.openxmlformats.org/officeDocument/2006/relationships/image" Target="../media/image17.png"/><Relationship Id="rId300" Type="http://schemas.openxmlformats.org/officeDocument/2006/relationships/image" Target="../media/image18.png"/><Relationship Id="rId301" Type="http://schemas.openxmlformats.org/officeDocument/2006/relationships/image" Target="../media/image19.png"/><Relationship Id="rId302" Type="http://schemas.openxmlformats.org/officeDocument/2006/relationships/image" Target="../media/image20.png"/><Relationship Id="rId303" Type="http://schemas.openxmlformats.org/officeDocument/2006/relationships/image" Target="../media/image21.png"/><Relationship Id="rId304" Type="http://schemas.openxmlformats.org/officeDocument/2006/relationships/image" Target="../media/image22.png"/><Relationship Id="rId305" Type="http://schemas.openxmlformats.org/officeDocument/2006/relationships/image" Target="../media/image23.png"/><Relationship Id="rId306" Type="http://schemas.openxmlformats.org/officeDocument/2006/relationships/image" Target="../media/image24.png"/><Relationship Id="rId307" Type="http://schemas.openxmlformats.org/officeDocument/2006/relationships/image" Target="../media/image25.png"/><Relationship Id="rId308" Type="http://schemas.openxmlformats.org/officeDocument/2006/relationships/image" Target="../media/image1552.png"/><Relationship Id="rId309" Type="http://schemas.openxmlformats.org/officeDocument/2006/relationships/image" Target="../media/image27.png"/><Relationship Id="rId310" Type="http://schemas.openxmlformats.org/officeDocument/2006/relationships/image" Target="../media/image28.png"/><Relationship Id="rId311" Type="http://schemas.openxmlformats.org/officeDocument/2006/relationships/image" Target="../media/image29.png"/><Relationship Id="rId312" Type="http://schemas.openxmlformats.org/officeDocument/2006/relationships/image" Target="../media/image30.png"/><Relationship Id="rId313" Type="http://schemas.openxmlformats.org/officeDocument/2006/relationships/image" Target="../media/image31.png"/><Relationship Id="rId314" Type="http://schemas.openxmlformats.org/officeDocument/2006/relationships/image" Target="../media/image32.png"/><Relationship Id="rId315" Type="http://schemas.openxmlformats.org/officeDocument/2006/relationships/image" Target="../media/image33.png"/><Relationship Id="rId316" Type="http://schemas.openxmlformats.org/officeDocument/2006/relationships/image" Target="../media/image34.png"/><Relationship Id="rId317" Type="http://schemas.openxmlformats.org/officeDocument/2006/relationships/image" Target="../media/image35.png"/><Relationship Id="rId318" Type="http://schemas.openxmlformats.org/officeDocument/2006/relationships/image" Target="../media/image36.png"/><Relationship Id="rId319" Type="http://schemas.openxmlformats.org/officeDocument/2006/relationships/image" Target="../media/image37.png"/><Relationship Id="rId320" Type="http://schemas.openxmlformats.org/officeDocument/2006/relationships/image" Target="../media/image38.png"/><Relationship Id="rId321" Type="http://schemas.openxmlformats.org/officeDocument/2006/relationships/image" Target="../media/image39.png"/><Relationship Id="rId322" Type="http://schemas.openxmlformats.org/officeDocument/2006/relationships/image" Target="../media/image40.png"/><Relationship Id="rId323" Type="http://schemas.openxmlformats.org/officeDocument/2006/relationships/image" Target="../media/image41.png"/><Relationship Id="rId324" Type="http://schemas.openxmlformats.org/officeDocument/2006/relationships/image" Target="../media/image42.png"/><Relationship Id="rId325" Type="http://schemas.openxmlformats.org/officeDocument/2006/relationships/image" Target="../media/image43.png"/><Relationship Id="rId326" Type="http://schemas.openxmlformats.org/officeDocument/2006/relationships/image" Target="../media/image44.png"/><Relationship Id="rId327" Type="http://schemas.openxmlformats.org/officeDocument/2006/relationships/image" Target="../media/image45.png"/><Relationship Id="rId328" Type="http://schemas.openxmlformats.org/officeDocument/2006/relationships/image" Target="../media/image46.png"/><Relationship Id="rId329" Type="http://schemas.openxmlformats.org/officeDocument/2006/relationships/image" Target="../media/image47.png"/><Relationship Id="rId330" Type="http://schemas.openxmlformats.org/officeDocument/2006/relationships/image" Target="../media/image48.png"/><Relationship Id="rId331" Type="http://schemas.openxmlformats.org/officeDocument/2006/relationships/image" Target="../media/image49.png"/><Relationship Id="rId332" Type="http://schemas.openxmlformats.org/officeDocument/2006/relationships/image" Target="../media/image50.png"/><Relationship Id="rId333" Type="http://schemas.openxmlformats.org/officeDocument/2006/relationships/image" Target="../media/image51.png"/><Relationship Id="rId334" Type="http://schemas.openxmlformats.org/officeDocument/2006/relationships/image" Target="../media/image52.png"/><Relationship Id="rId335" Type="http://schemas.openxmlformats.org/officeDocument/2006/relationships/image" Target="../media/image53.png"/><Relationship Id="rId336" Type="http://schemas.openxmlformats.org/officeDocument/2006/relationships/image" Target="../media/image54.png"/><Relationship Id="rId337" Type="http://schemas.openxmlformats.org/officeDocument/2006/relationships/image" Target="../media/image55.png"/><Relationship Id="rId338" Type="http://schemas.openxmlformats.org/officeDocument/2006/relationships/image" Target="../media/image1553.png"/><Relationship Id="rId339" Type="http://schemas.openxmlformats.org/officeDocument/2006/relationships/image" Target="../media/image57.png"/><Relationship Id="rId340" Type="http://schemas.openxmlformats.org/officeDocument/2006/relationships/image" Target="../media/image58.png"/><Relationship Id="rId341" Type="http://schemas.openxmlformats.org/officeDocument/2006/relationships/image" Target="../media/image59.png"/><Relationship Id="rId342" Type="http://schemas.openxmlformats.org/officeDocument/2006/relationships/image" Target="../media/image60.png"/><Relationship Id="rId343" Type="http://schemas.openxmlformats.org/officeDocument/2006/relationships/image" Target="../media/image61.png"/><Relationship Id="rId344" Type="http://schemas.openxmlformats.org/officeDocument/2006/relationships/image" Target="../media/image62.png"/><Relationship Id="rId345" Type="http://schemas.openxmlformats.org/officeDocument/2006/relationships/image" Target="../media/image63.png"/><Relationship Id="rId346" Type="http://schemas.openxmlformats.org/officeDocument/2006/relationships/image" Target="../media/image64.png"/><Relationship Id="rId347" Type="http://schemas.openxmlformats.org/officeDocument/2006/relationships/image" Target="../media/image65.png"/><Relationship Id="rId348" Type="http://schemas.openxmlformats.org/officeDocument/2006/relationships/image" Target="../media/image66.png"/><Relationship Id="rId349" Type="http://schemas.openxmlformats.org/officeDocument/2006/relationships/image" Target="../media/image67.png"/><Relationship Id="rId350" Type="http://schemas.openxmlformats.org/officeDocument/2006/relationships/image" Target="../media/image68.png"/><Relationship Id="rId351" Type="http://schemas.openxmlformats.org/officeDocument/2006/relationships/image" Target="../media/image69.png"/><Relationship Id="rId352" Type="http://schemas.openxmlformats.org/officeDocument/2006/relationships/image" Target="../media/image70.png"/><Relationship Id="rId353" Type="http://schemas.openxmlformats.org/officeDocument/2006/relationships/image" Target="../media/image71.png"/><Relationship Id="rId354" Type="http://schemas.openxmlformats.org/officeDocument/2006/relationships/image" Target="../media/image72.png"/><Relationship Id="rId355" Type="http://schemas.openxmlformats.org/officeDocument/2006/relationships/image" Target="../media/image73.png"/><Relationship Id="rId356" Type="http://schemas.openxmlformats.org/officeDocument/2006/relationships/image" Target="../media/image74.png"/><Relationship Id="rId357" Type="http://schemas.openxmlformats.org/officeDocument/2006/relationships/image" Target="../media/image75.png"/><Relationship Id="rId358" Type="http://schemas.openxmlformats.org/officeDocument/2006/relationships/image" Target="../media/image76.png"/><Relationship Id="rId359" Type="http://schemas.openxmlformats.org/officeDocument/2006/relationships/image" Target="../media/image77.png"/><Relationship Id="rId360" Type="http://schemas.openxmlformats.org/officeDocument/2006/relationships/image" Target="../media/image78.png"/><Relationship Id="rId361" Type="http://schemas.openxmlformats.org/officeDocument/2006/relationships/image" Target="../media/image79.png"/><Relationship Id="rId362" Type="http://schemas.openxmlformats.org/officeDocument/2006/relationships/image" Target="../media/image80.png"/><Relationship Id="rId363" Type="http://schemas.openxmlformats.org/officeDocument/2006/relationships/image" Target="../media/image81.png"/><Relationship Id="rId364" Type="http://schemas.openxmlformats.org/officeDocument/2006/relationships/image" Target="../media/image82.png"/><Relationship Id="rId365" Type="http://schemas.openxmlformats.org/officeDocument/2006/relationships/image" Target="../media/image83.png"/><Relationship Id="rId366" Type="http://schemas.openxmlformats.org/officeDocument/2006/relationships/image" Target="../media/image84.png"/><Relationship Id="rId367" Type="http://schemas.openxmlformats.org/officeDocument/2006/relationships/image" Target="../media/image85.png"/><Relationship Id="rId368" Type="http://schemas.openxmlformats.org/officeDocument/2006/relationships/image" Target="../media/image86.png"/><Relationship Id="rId369" Type="http://schemas.openxmlformats.org/officeDocument/2006/relationships/image" Target="../media/image87.png"/><Relationship Id="rId370" Type="http://schemas.openxmlformats.org/officeDocument/2006/relationships/image" Target="../media/image88.png"/><Relationship Id="rId371" Type="http://schemas.openxmlformats.org/officeDocument/2006/relationships/image" Target="../media/image89.png"/><Relationship Id="rId372" Type="http://schemas.openxmlformats.org/officeDocument/2006/relationships/image" Target="../media/image90.png"/><Relationship Id="rId373" Type="http://schemas.openxmlformats.org/officeDocument/2006/relationships/image" Target="../media/image1554.png"/><Relationship Id="rId374" Type="http://schemas.openxmlformats.org/officeDocument/2006/relationships/image" Target="../media/image92.png"/><Relationship Id="rId375" Type="http://schemas.openxmlformats.org/officeDocument/2006/relationships/image" Target="../media/image93.png"/><Relationship Id="rId376" Type="http://schemas.openxmlformats.org/officeDocument/2006/relationships/image" Target="../media/image94.png"/><Relationship Id="rId377" Type="http://schemas.openxmlformats.org/officeDocument/2006/relationships/image" Target="../media/image95.png"/><Relationship Id="rId378" Type="http://schemas.openxmlformats.org/officeDocument/2006/relationships/image" Target="../media/image96.png"/><Relationship Id="rId379" Type="http://schemas.openxmlformats.org/officeDocument/2006/relationships/image" Target="../media/image97.png"/><Relationship Id="rId380" Type="http://schemas.openxmlformats.org/officeDocument/2006/relationships/image" Target="../media/image151.png"/><Relationship Id="rId381" Type="http://schemas.openxmlformats.org/officeDocument/2006/relationships/image" Target="../media/image152.png"/><Relationship Id="rId382" Type="http://schemas.openxmlformats.org/officeDocument/2006/relationships/image" Target="../media/image153.png"/><Relationship Id="rId383" Type="http://schemas.openxmlformats.org/officeDocument/2006/relationships/image" Target="../media/image154.png"/><Relationship Id="rId384" Type="http://schemas.openxmlformats.org/officeDocument/2006/relationships/image" Target="../media/image155.png"/><Relationship Id="rId385" Type="http://schemas.openxmlformats.org/officeDocument/2006/relationships/image" Target="../media/image156.png"/><Relationship Id="rId386" Type="http://schemas.openxmlformats.org/officeDocument/2006/relationships/image" Target="../media/image157.png"/><Relationship Id="rId387" Type="http://schemas.openxmlformats.org/officeDocument/2006/relationships/image" Target="../media/image158.png"/><Relationship Id="rId388" Type="http://schemas.openxmlformats.org/officeDocument/2006/relationships/image" Target="../media/image159.png"/><Relationship Id="rId389" Type="http://schemas.openxmlformats.org/officeDocument/2006/relationships/image" Target="../media/image160.png"/><Relationship Id="rId390" Type="http://schemas.openxmlformats.org/officeDocument/2006/relationships/image" Target="../media/image161.png"/><Relationship Id="rId391" Type="http://schemas.openxmlformats.org/officeDocument/2006/relationships/image" Target="../media/image162.png"/><Relationship Id="rId392" Type="http://schemas.openxmlformats.org/officeDocument/2006/relationships/image" Target="../media/image163.png"/><Relationship Id="rId393" Type="http://schemas.openxmlformats.org/officeDocument/2006/relationships/image" Target="../media/image164.png"/><Relationship Id="rId394" Type="http://schemas.openxmlformats.org/officeDocument/2006/relationships/image" Target="../media/image165.png"/><Relationship Id="rId395" Type="http://schemas.openxmlformats.org/officeDocument/2006/relationships/image" Target="../media/image166.png"/><Relationship Id="rId396" Type="http://schemas.openxmlformats.org/officeDocument/2006/relationships/image" Target="../media/image167.png"/><Relationship Id="rId397" Type="http://schemas.openxmlformats.org/officeDocument/2006/relationships/image" Target="../media/image168.png"/><Relationship Id="rId398" Type="http://schemas.openxmlformats.org/officeDocument/2006/relationships/image" Target="../media/image169.png"/><Relationship Id="rId399" Type="http://schemas.openxmlformats.org/officeDocument/2006/relationships/image" Target="../media/image170.png"/><Relationship Id="rId400" Type="http://schemas.openxmlformats.org/officeDocument/2006/relationships/image" Target="../media/image171.png"/><Relationship Id="rId401" Type="http://schemas.openxmlformats.org/officeDocument/2006/relationships/image" Target="../media/image172.png"/><Relationship Id="rId402" Type="http://schemas.openxmlformats.org/officeDocument/2006/relationships/image" Target="../media/image104.png"/><Relationship Id="rId403" Type="http://schemas.openxmlformats.org/officeDocument/2006/relationships/image" Target="../media/image127.png"/><Relationship Id="rId404" Type="http://schemas.openxmlformats.org/officeDocument/2006/relationships/image" Target="../media/image128.png"/><Relationship Id="rId405" Type="http://schemas.openxmlformats.org/officeDocument/2006/relationships/image" Target="../media/image129.png"/><Relationship Id="rId406" Type="http://schemas.openxmlformats.org/officeDocument/2006/relationships/image" Target="../media/image130.png"/><Relationship Id="rId407" Type="http://schemas.openxmlformats.org/officeDocument/2006/relationships/image" Target="../media/image131.png"/><Relationship Id="rId408" Type="http://schemas.openxmlformats.org/officeDocument/2006/relationships/image" Target="../media/image132.png"/><Relationship Id="rId409" Type="http://schemas.openxmlformats.org/officeDocument/2006/relationships/image" Target="../media/image133.png"/><Relationship Id="rId410" Type="http://schemas.openxmlformats.org/officeDocument/2006/relationships/image" Target="../media/image134.png"/><Relationship Id="rId411" Type="http://schemas.openxmlformats.org/officeDocument/2006/relationships/image" Target="../media/image135.png"/><Relationship Id="rId412" Type="http://schemas.openxmlformats.org/officeDocument/2006/relationships/image" Target="../media/image136.png"/><Relationship Id="rId413" Type="http://schemas.openxmlformats.org/officeDocument/2006/relationships/image" Target="../media/image137.png"/><Relationship Id="rId414" Type="http://schemas.openxmlformats.org/officeDocument/2006/relationships/image" Target="../media/image138.png"/><Relationship Id="rId415" Type="http://schemas.openxmlformats.org/officeDocument/2006/relationships/image" Target="../media/image139.png"/><Relationship Id="rId416" Type="http://schemas.openxmlformats.org/officeDocument/2006/relationships/image" Target="../media/image140.png"/><Relationship Id="rId417" Type="http://schemas.openxmlformats.org/officeDocument/2006/relationships/image" Target="../media/image141.png"/><Relationship Id="rId418" Type="http://schemas.openxmlformats.org/officeDocument/2006/relationships/image" Target="../media/image142.png"/><Relationship Id="rId419" Type="http://schemas.openxmlformats.org/officeDocument/2006/relationships/image" Target="../media/image143.png"/><Relationship Id="rId420" Type="http://schemas.openxmlformats.org/officeDocument/2006/relationships/image" Target="../media/image144.png"/><Relationship Id="rId421" Type="http://schemas.openxmlformats.org/officeDocument/2006/relationships/image" Target="../media/image145.png"/><Relationship Id="rId422" Type="http://schemas.openxmlformats.org/officeDocument/2006/relationships/image" Target="../media/image146.png"/><Relationship Id="rId423" Type="http://schemas.openxmlformats.org/officeDocument/2006/relationships/image" Target="../media/image147.png"/><Relationship Id="rId424" Type="http://schemas.openxmlformats.org/officeDocument/2006/relationships/image" Target="../media/image148.png"/><Relationship Id="rId425" Type="http://schemas.openxmlformats.org/officeDocument/2006/relationships/image" Target="../media/image149.png"/><Relationship Id="rId426" Type="http://schemas.openxmlformats.org/officeDocument/2006/relationships/image" Target="../media/image150.png"/><Relationship Id="rId427" Type="http://schemas.openxmlformats.org/officeDocument/2006/relationships/image" Target="../media/image362.png"/><Relationship Id="rId428" Type="http://schemas.openxmlformats.org/officeDocument/2006/relationships/image" Target="../media/image363.png"/><Relationship Id="rId429" Type="http://schemas.openxmlformats.org/officeDocument/2006/relationships/image" Target="../media/image364.png"/><Relationship Id="rId430" Type="http://schemas.openxmlformats.org/officeDocument/2006/relationships/image" Target="../media/image365.png"/><Relationship Id="rId431" Type="http://schemas.openxmlformats.org/officeDocument/2006/relationships/image" Target="../media/image366.png"/><Relationship Id="rId432" Type="http://schemas.openxmlformats.org/officeDocument/2006/relationships/image" Target="../media/image367.png"/><Relationship Id="rId433" Type="http://schemas.openxmlformats.org/officeDocument/2006/relationships/image" Target="../media/image368.png"/><Relationship Id="rId434" Type="http://schemas.openxmlformats.org/officeDocument/2006/relationships/image" Target="../media/image369.png"/><Relationship Id="rId435" Type="http://schemas.openxmlformats.org/officeDocument/2006/relationships/image" Target="../media/image370.png"/><Relationship Id="rId436" Type="http://schemas.openxmlformats.org/officeDocument/2006/relationships/image" Target="../media/image371.png"/><Relationship Id="rId437" Type="http://schemas.openxmlformats.org/officeDocument/2006/relationships/image" Target="../media/image372.png"/><Relationship Id="rId438" Type="http://schemas.openxmlformats.org/officeDocument/2006/relationships/image" Target="../media/image373.png"/><Relationship Id="rId439" Type="http://schemas.openxmlformats.org/officeDocument/2006/relationships/image" Target="../media/image374.png"/><Relationship Id="rId440" Type="http://schemas.openxmlformats.org/officeDocument/2006/relationships/image" Target="../media/image375.png"/><Relationship Id="rId441" Type="http://schemas.openxmlformats.org/officeDocument/2006/relationships/image" Target="../media/image376.png"/><Relationship Id="rId442" Type="http://schemas.openxmlformats.org/officeDocument/2006/relationships/image" Target="../media/image377.png"/><Relationship Id="rId443" Type="http://schemas.openxmlformats.org/officeDocument/2006/relationships/image" Target="../media/image378.png"/><Relationship Id="rId444" Type="http://schemas.openxmlformats.org/officeDocument/2006/relationships/image" Target="../media/image379.png"/><Relationship Id="rId445" Type="http://schemas.openxmlformats.org/officeDocument/2006/relationships/image" Target="../media/image380.png"/><Relationship Id="rId446" Type="http://schemas.openxmlformats.org/officeDocument/2006/relationships/image" Target="../media/image381.png"/><Relationship Id="rId447" Type="http://schemas.openxmlformats.org/officeDocument/2006/relationships/image" Target="../media/image382.png"/><Relationship Id="rId448" Type="http://schemas.openxmlformats.org/officeDocument/2006/relationships/image" Target="../media/image383.png"/><Relationship Id="rId449" Type="http://schemas.openxmlformats.org/officeDocument/2006/relationships/image" Target="../media/image384.png"/><Relationship Id="rId450" Type="http://schemas.openxmlformats.org/officeDocument/2006/relationships/image" Target="../media/image385.png"/><Relationship Id="rId451" Type="http://schemas.openxmlformats.org/officeDocument/2006/relationships/image" Target="../media/image386.png"/><Relationship Id="rId452" Type="http://schemas.openxmlformats.org/officeDocument/2006/relationships/image" Target="../media/image394.png"/><Relationship Id="rId453" Type="http://schemas.openxmlformats.org/officeDocument/2006/relationships/image" Target="../media/image439.png"/><Relationship Id="rId454" Type="http://schemas.openxmlformats.org/officeDocument/2006/relationships/image" Target="../media/image440.png"/><Relationship Id="rId455" Type="http://schemas.openxmlformats.org/officeDocument/2006/relationships/image" Target="../media/image441.png"/><Relationship Id="rId456" Type="http://schemas.openxmlformats.org/officeDocument/2006/relationships/image" Target="../media/image1555.png"/><Relationship Id="rId457" Type="http://schemas.openxmlformats.org/officeDocument/2006/relationships/image" Target="../media/image443.png"/><Relationship Id="rId458" Type="http://schemas.openxmlformats.org/officeDocument/2006/relationships/image" Target="../media/image444.png"/><Relationship Id="rId459" Type="http://schemas.openxmlformats.org/officeDocument/2006/relationships/image" Target="../media/image445.png"/><Relationship Id="rId460" Type="http://schemas.openxmlformats.org/officeDocument/2006/relationships/image" Target="../media/image446.png"/><Relationship Id="rId461" Type="http://schemas.openxmlformats.org/officeDocument/2006/relationships/image" Target="../media/image447.png"/><Relationship Id="rId462" Type="http://schemas.openxmlformats.org/officeDocument/2006/relationships/image" Target="../media/image474.png"/><Relationship Id="rId463" Type="http://schemas.openxmlformats.org/officeDocument/2006/relationships/image" Target="../media/image475.png"/><Relationship Id="rId464" Type="http://schemas.openxmlformats.org/officeDocument/2006/relationships/image" Target="../media/image476.png"/><Relationship Id="rId465" Type="http://schemas.openxmlformats.org/officeDocument/2006/relationships/image" Target="../media/image477.png"/><Relationship Id="rId466" Type="http://schemas.openxmlformats.org/officeDocument/2006/relationships/image" Target="../media/image478.png"/><Relationship Id="rId467" Type="http://schemas.openxmlformats.org/officeDocument/2006/relationships/image" Target="../media/image479.png"/><Relationship Id="rId468" Type="http://schemas.openxmlformats.org/officeDocument/2006/relationships/image" Target="../media/image480.png"/><Relationship Id="rId469" Type="http://schemas.openxmlformats.org/officeDocument/2006/relationships/image" Target="../media/image481.png"/><Relationship Id="rId470" Type="http://schemas.openxmlformats.org/officeDocument/2006/relationships/image" Target="../media/image105.png"/><Relationship Id="rId471" Type="http://schemas.openxmlformats.org/officeDocument/2006/relationships/image" Target="../media/image106.png"/><Relationship Id="rId472" Type="http://schemas.openxmlformats.org/officeDocument/2006/relationships/image" Target="../media/image107.png"/><Relationship Id="rId473" Type="http://schemas.openxmlformats.org/officeDocument/2006/relationships/image" Target="../media/image482.png"/><Relationship Id="rId474" Type="http://schemas.openxmlformats.org/officeDocument/2006/relationships/image" Target="../media/image483.png"/><Relationship Id="rId475" Type="http://schemas.openxmlformats.org/officeDocument/2006/relationships/image" Target="../media/image484.png"/><Relationship Id="rId476" Type="http://schemas.openxmlformats.org/officeDocument/2006/relationships/image" Target="../media/image485.png"/><Relationship Id="rId477" Type="http://schemas.openxmlformats.org/officeDocument/2006/relationships/image" Target="../media/image1556.png"/><Relationship Id="rId478" Type="http://schemas.openxmlformats.org/officeDocument/2006/relationships/image" Target="../media/image487.png"/><Relationship Id="rId479" Type="http://schemas.openxmlformats.org/officeDocument/2006/relationships/image" Target="../media/image488.png"/><Relationship Id="rId480" Type="http://schemas.openxmlformats.org/officeDocument/2006/relationships/image" Target="../media/image489.png"/><Relationship Id="rId481" Type="http://schemas.openxmlformats.org/officeDocument/2006/relationships/image" Target="../media/image490.png"/><Relationship Id="rId482" Type="http://schemas.openxmlformats.org/officeDocument/2006/relationships/image" Target="../media/image491.png"/><Relationship Id="rId483" Type="http://schemas.openxmlformats.org/officeDocument/2006/relationships/image" Target="../media/image492.png"/><Relationship Id="rId484" Type="http://schemas.openxmlformats.org/officeDocument/2006/relationships/image" Target="../media/image493.png"/><Relationship Id="rId485" Type="http://schemas.openxmlformats.org/officeDocument/2006/relationships/image" Target="../media/image494.png"/><Relationship Id="rId486" Type="http://schemas.openxmlformats.org/officeDocument/2006/relationships/image" Target="../media/image495.png"/><Relationship Id="rId487" Type="http://schemas.openxmlformats.org/officeDocument/2006/relationships/image" Target="../media/image496.png"/><Relationship Id="rId488" Type="http://schemas.openxmlformats.org/officeDocument/2006/relationships/image" Target="../media/image497.png"/><Relationship Id="rId489" Type="http://schemas.openxmlformats.org/officeDocument/2006/relationships/image" Target="../media/image498.png"/><Relationship Id="rId490" Type="http://schemas.openxmlformats.org/officeDocument/2006/relationships/image" Target="../media/image499.png"/><Relationship Id="rId491" Type="http://schemas.openxmlformats.org/officeDocument/2006/relationships/image" Target="../media/image500.png"/><Relationship Id="rId492" Type="http://schemas.openxmlformats.org/officeDocument/2006/relationships/image" Target="../media/image501.png"/><Relationship Id="rId493" Type="http://schemas.openxmlformats.org/officeDocument/2006/relationships/image" Target="../media/image502.png"/><Relationship Id="rId494" Type="http://schemas.openxmlformats.org/officeDocument/2006/relationships/image" Target="../media/image503.png"/><Relationship Id="rId495" Type="http://schemas.openxmlformats.org/officeDocument/2006/relationships/image" Target="../media/image504.png"/><Relationship Id="rId496" Type="http://schemas.openxmlformats.org/officeDocument/2006/relationships/image" Target="../media/image505.png"/><Relationship Id="rId497" Type="http://schemas.openxmlformats.org/officeDocument/2006/relationships/image" Target="../media/image506.png"/><Relationship Id="rId498" Type="http://schemas.openxmlformats.org/officeDocument/2006/relationships/image" Target="../media/image507.png"/><Relationship Id="rId499" Type="http://schemas.openxmlformats.org/officeDocument/2006/relationships/image" Target="../media/image508.png"/><Relationship Id="rId500" Type="http://schemas.openxmlformats.org/officeDocument/2006/relationships/image" Target="../media/image509.png"/><Relationship Id="rId501" Type="http://schemas.openxmlformats.org/officeDocument/2006/relationships/image" Target="../media/image510.png"/><Relationship Id="rId502" Type="http://schemas.openxmlformats.org/officeDocument/2006/relationships/image" Target="../media/image511.png"/><Relationship Id="rId503" Type="http://schemas.openxmlformats.org/officeDocument/2006/relationships/image" Target="../media/image512.png"/><Relationship Id="rId504" Type="http://schemas.openxmlformats.org/officeDocument/2006/relationships/image" Target="../media/image513.png"/><Relationship Id="rId505" Type="http://schemas.openxmlformats.org/officeDocument/2006/relationships/image" Target="../media/image514.png"/><Relationship Id="rId506" Type="http://schemas.openxmlformats.org/officeDocument/2006/relationships/image" Target="../media/image515.png"/><Relationship Id="rId507" Type="http://schemas.openxmlformats.org/officeDocument/2006/relationships/image" Target="../media/image516.png"/><Relationship Id="rId508" Type="http://schemas.openxmlformats.org/officeDocument/2006/relationships/image" Target="../media/image517.png"/><Relationship Id="rId509" Type="http://schemas.openxmlformats.org/officeDocument/2006/relationships/image" Target="../media/image518.png"/><Relationship Id="rId510" Type="http://schemas.openxmlformats.org/officeDocument/2006/relationships/image" Target="../media/image519.png"/><Relationship Id="rId511" Type="http://schemas.openxmlformats.org/officeDocument/2006/relationships/image" Target="../media/image520.png"/><Relationship Id="rId512" Type="http://schemas.openxmlformats.org/officeDocument/2006/relationships/image" Target="../media/image521.png"/><Relationship Id="rId513" Type="http://schemas.openxmlformats.org/officeDocument/2006/relationships/image" Target="../media/image522.png"/><Relationship Id="rId514" Type="http://schemas.openxmlformats.org/officeDocument/2006/relationships/image" Target="../media/image523.png"/><Relationship Id="rId515" Type="http://schemas.openxmlformats.org/officeDocument/2006/relationships/image" Target="../media/image524.png"/><Relationship Id="rId516" Type="http://schemas.openxmlformats.org/officeDocument/2006/relationships/image" Target="../media/image525.png"/><Relationship Id="rId517" Type="http://schemas.openxmlformats.org/officeDocument/2006/relationships/image" Target="../media/image526.png"/><Relationship Id="rId518" Type="http://schemas.openxmlformats.org/officeDocument/2006/relationships/image" Target="../media/image527.png"/><Relationship Id="rId519" Type="http://schemas.openxmlformats.org/officeDocument/2006/relationships/image" Target="../media/image528.png"/><Relationship Id="rId520" Type="http://schemas.openxmlformats.org/officeDocument/2006/relationships/image" Target="../media/image529.png"/><Relationship Id="rId521" Type="http://schemas.openxmlformats.org/officeDocument/2006/relationships/image" Target="../media/image530.png"/><Relationship Id="rId522" Type="http://schemas.openxmlformats.org/officeDocument/2006/relationships/image" Target="../media/image531.png"/><Relationship Id="rId523" Type="http://schemas.openxmlformats.org/officeDocument/2006/relationships/image" Target="../media/image532.png"/><Relationship Id="rId524" Type="http://schemas.openxmlformats.org/officeDocument/2006/relationships/image" Target="../media/image533.png"/><Relationship Id="rId525" Type="http://schemas.openxmlformats.org/officeDocument/2006/relationships/image" Target="../media/image534.png"/><Relationship Id="rId526" Type="http://schemas.openxmlformats.org/officeDocument/2006/relationships/image" Target="../media/image535.png"/><Relationship Id="rId527" Type="http://schemas.openxmlformats.org/officeDocument/2006/relationships/image" Target="../media/image536.png"/><Relationship Id="rId528" Type="http://schemas.openxmlformats.org/officeDocument/2006/relationships/image" Target="../media/image537.png"/><Relationship Id="rId529" Type="http://schemas.openxmlformats.org/officeDocument/2006/relationships/image" Target="../media/image538.png"/><Relationship Id="rId530" Type="http://schemas.openxmlformats.org/officeDocument/2006/relationships/image" Target="../media/image539.png"/><Relationship Id="rId531" Type="http://schemas.openxmlformats.org/officeDocument/2006/relationships/image" Target="../media/image1557.png"/><Relationship Id="rId532" Type="http://schemas.openxmlformats.org/officeDocument/2006/relationships/image" Target="../media/image541.png"/><Relationship Id="rId533" Type="http://schemas.openxmlformats.org/officeDocument/2006/relationships/image" Target="../media/image542.png"/><Relationship Id="rId534" Type="http://schemas.openxmlformats.org/officeDocument/2006/relationships/image" Target="../media/image543.png"/><Relationship Id="rId535" Type="http://schemas.openxmlformats.org/officeDocument/2006/relationships/image" Target="../media/image544.png"/><Relationship Id="rId536" Type="http://schemas.openxmlformats.org/officeDocument/2006/relationships/image" Target="../media/image545.png"/><Relationship Id="rId537" Type="http://schemas.openxmlformats.org/officeDocument/2006/relationships/image" Target="../media/image546.png"/><Relationship Id="rId538" Type="http://schemas.openxmlformats.org/officeDocument/2006/relationships/image" Target="../media/image547.png"/><Relationship Id="rId539" Type="http://schemas.openxmlformats.org/officeDocument/2006/relationships/image" Target="../media/image548.png"/><Relationship Id="rId540" Type="http://schemas.openxmlformats.org/officeDocument/2006/relationships/image" Target="../media/image549.png"/><Relationship Id="rId541" Type="http://schemas.openxmlformats.org/officeDocument/2006/relationships/image" Target="../media/image550.png"/><Relationship Id="rId542" Type="http://schemas.openxmlformats.org/officeDocument/2006/relationships/image" Target="../media/image551.png"/><Relationship Id="rId543" Type="http://schemas.openxmlformats.org/officeDocument/2006/relationships/image" Target="../media/image552.png"/><Relationship Id="rId544" Type="http://schemas.openxmlformats.org/officeDocument/2006/relationships/image" Target="../media/image553.png"/><Relationship Id="rId545" Type="http://schemas.openxmlformats.org/officeDocument/2006/relationships/image" Target="../media/image554.png"/><Relationship Id="rId546" Type="http://schemas.openxmlformats.org/officeDocument/2006/relationships/image" Target="../media/image555.png"/><Relationship Id="rId547" Type="http://schemas.openxmlformats.org/officeDocument/2006/relationships/image" Target="../media/image556.png"/><Relationship Id="rId548" Type="http://schemas.openxmlformats.org/officeDocument/2006/relationships/image" Target="../media/image557.png"/><Relationship Id="rId549" Type="http://schemas.openxmlformats.org/officeDocument/2006/relationships/image" Target="../media/image558.png"/><Relationship Id="rId550" Type="http://schemas.openxmlformats.org/officeDocument/2006/relationships/image" Target="../media/image559.png"/><Relationship Id="rId551" Type="http://schemas.openxmlformats.org/officeDocument/2006/relationships/image" Target="../media/image560.png"/><Relationship Id="rId552" Type="http://schemas.openxmlformats.org/officeDocument/2006/relationships/image" Target="../media/image561.png"/><Relationship Id="rId553" Type="http://schemas.openxmlformats.org/officeDocument/2006/relationships/image" Target="../media/image562.png"/><Relationship Id="rId554" Type="http://schemas.openxmlformats.org/officeDocument/2006/relationships/image" Target="../media/image563.png"/><Relationship Id="rId555" Type="http://schemas.openxmlformats.org/officeDocument/2006/relationships/image" Target="../media/image564.png"/><Relationship Id="rId556" Type="http://schemas.openxmlformats.org/officeDocument/2006/relationships/image" Target="../media/image565.png"/><Relationship Id="rId557" Type="http://schemas.openxmlformats.org/officeDocument/2006/relationships/image" Target="../media/image566.png"/><Relationship Id="rId558" Type="http://schemas.openxmlformats.org/officeDocument/2006/relationships/image" Target="../media/image567.png"/><Relationship Id="rId559" Type="http://schemas.openxmlformats.org/officeDocument/2006/relationships/image" Target="../media/image568.png"/><Relationship Id="rId560" Type="http://schemas.openxmlformats.org/officeDocument/2006/relationships/image" Target="../media/image569.png"/><Relationship Id="rId561" Type="http://schemas.openxmlformats.org/officeDocument/2006/relationships/image" Target="../media/image570.png"/><Relationship Id="rId562" Type="http://schemas.openxmlformats.org/officeDocument/2006/relationships/image" Target="../media/image571.png"/><Relationship Id="rId563" Type="http://schemas.openxmlformats.org/officeDocument/2006/relationships/image" Target="../media/image572.png"/><Relationship Id="rId564" Type="http://schemas.openxmlformats.org/officeDocument/2006/relationships/image" Target="../media/image573.png"/><Relationship Id="rId565" Type="http://schemas.openxmlformats.org/officeDocument/2006/relationships/image" Target="../media/image574.png"/><Relationship Id="rId566" Type="http://schemas.openxmlformats.org/officeDocument/2006/relationships/image" Target="../media/image575.png"/><Relationship Id="rId567" Type="http://schemas.openxmlformats.org/officeDocument/2006/relationships/image" Target="../media/image576.png"/><Relationship Id="rId568" Type="http://schemas.openxmlformats.org/officeDocument/2006/relationships/image" Target="../media/image577.png"/><Relationship Id="rId569" Type="http://schemas.openxmlformats.org/officeDocument/2006/relationships/image" Target="../media/image578.png"/><Relationship Id="rId570" Type="http://schemas.openxmlformats.org/officeDocument/2006/relationships/image" Target="../media/image579.png"/><Relationship Id="rId571" Type="http://schemas.openxmlformats.org/officeDocument/2006/relationships/image" Target="../media/image580.png"/><Relationship Id="rId572" Type="http://schemas.openxmlformats.org/officeDocument/2006/relationships/image" Target="../media/image581.png"/><Relationship Id="rId573" Type="http://schemas.openxmlformats.org/officeDocument/2006/relationships/image" Target="../media/image582.png"/><Relationship Id="rId574" Type="http://schemas.openxmlformats.org/officeDocument/2006/relationships/image" Target="../media/image583.png"/><Relationship Id="rId575" Type="http://schemas.openxmlformats.org/officeDocument/2006/relationships/image" Target="../media/image584.png"/><Relationship Id="rId576" Type="http://schemas.openxmlformats.org/officeDocument/2006/relationships/image" Target="../media/image585.png"/><Relationship Id="rId577" Type="http://schemas.openxmlformats.org/officeDocument/2006/relationships/image" Target="../media/image586.png"/><Relationship Id="rId578" Type="http://schemas.openxmlformats.org/officeDocument/2006/relationships/image" Target="../media/image587.png"/><Relationship Id="rId579" Type="http://schemas.openxmlformats.org/officeDocument/2006/relationships/image" Target="../media/image588.png"/><Relationship Id="rId580" Type="http://schemas.openxmlformats.org/officeDocument/2006/relationships/image" Target="../media/image589.png"/><Relationship Id="rId581" Type="http://schemas.openxmlformats.org/officeDocument/2006/relationships/image" Target="../media/image590.png"/><Relationship Id="rId582" Type="http://schemas.openxmlformats.org/officeDocument/2006/relationships/image" Target="../media/image591.png"/><Relationship Id="rId583" Type="http://schemas.openxmlformats.org/officeDocument/2006/relationships/image" Target="../media/image592.png"/><Relationship Id="rId584" Type="http://schemas.openxmlformats.org/officeDocument/2006/relationships/image" Target="../media/image593.png"/><Relationship Id="rId585" Type="http://schemas.openxmlformats.org/officeDocument/2006/relationships/image" Target="../media/image594.png"/><Relationship Id="rId586" Type="http://schemas.openxmlformats.org/officeDocument/2006/relationships/image" Target="../media/image595.png"/><Relationship Id="rId587" Type="http://schemas.openxmlformats.org/officeDocument/2006/relationships/image" Target="../media/image596.png"/><Relationship Id="rId588" Type="http://schemas.openxmlformats.org/officeDocument/2006/relationships/image" Target="../media/image597.png"/><Relationship Id="rId589" Type="http://schemas.openxmlformats.org/officeDocument/2006/relationships/image" Target="../media/image598.png"/><Relationship Id="rId590" Type="http://schemas.openxmlformats.org/officeDocument/2006/relationships/image" Target="../media/image599.png"/><Relationship Id="rId591" Type="http://schemas.openxmlformats.org/officeDocument/2006/relationships/image" Target="../media/image600.png"/><Relationship Id="rId592" Type="http://schemas.openxmlformats.org/officeDocument/2006/relationships/image" Target="../media/image601.png"/><Relationship Id="rId593" Type="http://schemas.openxmlformats.org/officeDocument/2006/relationships/image" Target="../media/image602.png"/><Relationship Id="rId594" Type="http://schemas.openxmlformats.org/officeDocument/2006/relationships/image" Target="../media/image603.png"/><Relationship Id="rId595" Type="http://schemas.openxmlformats.org/officeDocument/2006/relationships/image" Target="../media/image604.png"/><Relationship Id="rId596" Type="http://schemas.openxmlformats.org/officeDocument/2006/relationships/image" Target="../media/image605.png"/><Relationship Id="rId597" Type="http://schemas.openxmlformats.org/officeDocument/2006/relationships/image" Target="../media/image606.png"/><Relationship Id="rId598" Type="http://schemas.openxmlformats.org/officeDocument/2006/relationships/image" Target="../media/image607.png"/><Relationship Id="rId599" Type="http://schemas.openxmlformats.org/officeDocument/2006/relationships/image" Target="../media/image608.png"/><Relationship Id="rId600" Type="http://schemas.openxmlformats.org/officeDocument/2006/relationships/image" Target="../media/image609.png"/><Relationship Id="rId601" Type="http://schemas.openxmlformats.org/officeDocument/2006/relationships/image" Target="../media/image610.png"/><Relationship Id="rId602" Type="http://schemas.openxmlformats.org/officeDocument/2006/relationships/image" Target="../media/image1558.png"/><Relationship Id="rId603" Type="http://schemas.openxmlformats.org/officeDocument/2006/relationships/image" Target="../media/image612.png"/><Relationship Id="rId604" Type="http://schemas.openxmlformats.org/officeDocument/2006/relationships/image" Target="../media/image613.png"/><Relationship Id="rId605" Type="http://schemas.openxmlformats.org/officeDocument/2006/relationships/image" Target="../media/image614.png"/><Relationship Id="rId606" Type="http://schemas.openxmlformats.org/officeDocument/2006/relationships/image" Target="../media/image615.png"/><Relationship Id="rId607" Type="http://schemas.openxmlformats.org/officeDocument/2006/relationships/image" Target="../media/image1559.png"/><Relationship Id="rId608" Type="http://schemas.openxmlformats.org/officeDocument/2006/relationships/image" Target="../media/image617.png"/><Relationship Id="rId609" Type="http://schemas.openxmlformats.org/officeDocument/2006/relationships/image" Target="../media/image618.png"/><Relationship Id="rId610" Type="http://schemas.openxmlformats.org/officeDocument/2006/relationships/image" Target="../media/image619.png"/><Relationship Id="rId611" Type="http://schemas.openxmlformats.org/officeDocument/2006/relationships/image" Target="../media/image620.png"/><Relationship Id="rId612" Type="http://schemas.openxmlformats.org/officeDocument/2006/relationships/image" Target="../media/image621.png"/><Relationship Id="rId613" Type="http://schemas.openxmlformats.org/officeDocument/2006/relationships/image" Target="../media/image622.png"/><Relationship Id="rId614" Type="http://schemas.openxmlformats.org/officeDocument/2006/relationships/image" Target="../media/image623.png"/><Relationship Id="rId615" Type="http://schemas.openxmlformats.org/officeDocument/2006/relationships/image" Target="../media/image624.png"/><Relationship Id="rId616" Type="http://schemas.openxmlformats.org/officeDocument/2006/relationships/image" Target="../media/image625.png"/><Relationship Id="rId617" Type="http://schemas.openxmlformats.org/officeDocument/2006/relationships/image" Target="../media/image626.png"/><Relationship Id="rId618" Type="http://schemas.openxmlformats.org/officeDocument/2006/relationships/image" Target="../media/image627.png"/><Relationship Id="rId619" Type="http://schemas.openxmlformats.org/officeDocument/2006/relationships/image" Target="../media/image628.png"/><Relationship Id="rId620" Type="http://schemas.openxmlformats.org/officeDocument/2006/relationships/image" Target="../media/image629.png"/><Relationship Id="rId621" Type="http://schemas.openxmlformats.org/officeDocument/2006/relationships/image" Target="../media/image630.png"/><Relationship Id="rId622" Type="http://schemas.openxmlformats.org/officeDocument/2006/relationships/image" Target="../media/image631.png"/><Relationship Id="rId623" Type="http://schemas.openxmlformats.org/officeDocument/2006/relationships/image" Target="../media/image632.png"/><Relationship Id="rId624" Type="http://schemas.openxmlformats.org/officeDocument/2006/relationships/image" Target="../media/image633.png"/><Relationship Id="rId625" Type="http://schemas.openxmlformats.org/officeDocument/2006/relationships/image" Target="../media/image634.png"/><Relationship Id="rId626" Type="http://schemas.openxmlformats.org/officeDocument/2006/relationships/image" Target="../media/image635.png"/><Relationship Id="rId627" Type="http://schemas.openxmlformats.org/officeDocument/2006/relationships/image" Target="../media/image636.png"/><Relationship Id="rId628" Type="http://schemas.openxmlformats.org/officeDocument/2006/relationships/image" Target="../media/image637.png"/><Relationship Id="rId629" Type="http://schemas.openxmlformats.org/officeDocument/2006/relationships/image" Target="../media/image638.png"/><Relationship Id="rId630" Type="http://schemas.openxmlformats.org/officeDocument/2006/relationships/image" Target="../media/image639.png"/><Relationship Id="rId631" Type="http://schemas.openxmlformats.org/officeDocument/2006/relationships/image" Target="../media/image640.png"/><Relationship Id="rId632" Type="http://schemas.openxmlformats.org/officeDocument/2006/relationships/image" Target="../media/image641.png"/><Relationship Id="rId633" Type="http://schemas.openxmlformats.org/officeDocument/2006/relationships/image" Target="../media/image642.png"/><Relationship Id="rId634" Type="http://schemas.openxmlformats.org/officeDocument/2006/relationships/image" Target="../media/image1560.png"/><Relationship Id="rId635" Type="http://schemas.openxmlformats.org/officeDocument/2006/relationships/image" Target="../media/image644.png"/><Relationship Id="rId636" Type="http://schemas.openxmlformats.org/officeDocument/2006/relationships/image" Target="../media/image645.png"/><Relationship Id="rId637" Type="http://schemas.openxmlformats.org/officeDocument/2006/relationships/image" Target="../media/image646.png"/><Relationship Id="rId638" Type="http://schemas.openxmlformats.org/officeDocument/2006/relationships/image" Target="../media/image647.png"/><Relationship Id="rId639" Type="http://schemas.openxmlformats.org/officeDocument/2006/relationships/image" Target="../media/image648.png"/><Relationship Id="rId640" Type="http://schemas.openxmlformats.org/officeDocument/2006/relationships/image" Target="../media/image649.png"/><Relationship Id="rId641" Type="http://schemas.openxmlformats.org/officeDocument/2006/relationships/image" Target="../media/image650.png"/><Relationship Id="rId642" Type="http://schemas.openxmlformats.org/officeDocument/2006/relationships/image" Target="../media/image651.png"/><Relationship Id="rId643" Type="http://schemas.openxmlformats.org/officeDocument/2006/relationships/image" Target="../media/image652.png"/><Relationship Id="rId644" Type="http://schemas.openxmlformats.org/officeDocument/2006/relationships/image" Target="../media/image653.png"/><Relationship Id="rId645" Type="http://schemas.openxmlformats.org/officeDocument/2006/relationships/image" Target="../media/image654.png"/><Relationship Id="rId646" Type="http://schemas.openxmlformats.org/officeDocument/2006/relationships/image" Target="../media/image655.png"/><Relationship Id="rId647" Type="http://schemas.openxmlformats.org/officeDocument/2006/relationships/image" Target="../media/image656.png"/><Relationship Id="rId648" Type="http://schemas.openxmlformats.org/officeDocument/2006/relationships/image" Target="../media/image657.png"/><Relationship Id="rId649" Type="http://schemas.openxmlformats.org/officeDocument/2006/relationships/image" Target="../media/image658.png"/><Relationship Id="rId650" Type="http://schemas.openxmlformats.org/officeDocument/2006/relationships/image" Target="../media/image659.png"/><Relationship Id="rId651" Type="http://schemas.openxmlformats.org/officeDocument/2006/relationships/image" Target="../media/image660.png"/><Relationship Id="rId652" Type="http://schemas.openxmlformats.org/officeDocument/2006/relationships/image" Target="../media/image661.png"/><Relationship Id="rId653" Type="http://schemas.openxmlformats.org/officeDocument/2006/relationships/image" Target="../media/image662.png"/><Relationship Id="rId654" Type="http://schemas.openxmlformats.org/officeDocument/2006/relationships/image" Target="../media/image663.png"/><Relationship Id="rId655" Type="http://schemas.openxmlformats.org/officeDocument/2006/relationships/image" Target="../media/image664.png"/><Relationship Id="rId656" Type="http://schemas.openxmlformats.org/officeDocument/2006/relationships/image" Target="../media/image665.png"/><Relationship Id="rId657" Type="http://schemas.openxmlformats.org/officeDocument/2006/relationships/image" Target="../media/image666.png"/><Relationship Id="rId658" Type="http://schemas.openxmlformats.org/officeDocument/2006/relationships/image" Target="../media/image667.png"/><Relationship Id="rId659" Type="http://schemas.openxmlformats.org/officeDocument/2006/relationships/image" Target="../media/image668.png"/><Relationship Id="rId660" Type="http://schemas.openxmlformats.org/officeDocument/2006/relationships/image" Target="../media/image669.png"/><Relationship Id="rId661" Type="http://schemas.openxmlformats.org/officeDocument/2006/relationships/image" Target="../media/image670.png"/><Relationship Id="rId662" Type="http://schemas.openxmlformats.org/officeDocument/2006/relationships/image" Target="../media/image671.png"/><Relationship Id="rId663" Type="http://schemas.openxmlformats.org/officeDocument/2006/relationships/image" Target="../media/image672.png"/><Relationship Id="rId664" Type="http://schemas.openxmlformats.org/officeDocument/2006/relationships/image" Target="../media/image673.png"/><Relationship Id="rId665" Type="http://schemas.openxmlformats.org/officeDocument/2006/relationships/image" Target="../media/image674.png"/><Relationship Id="rId666" Type="http://schemas.openxmlformats.org/officeDocument/2006/relationships/image" Target="../media/image675.png"/><Relationship Id="rId667" Type="http://schemas.openxmlformats.org/officeDocument/2006/relationships/image" Target="../media/image676.png"/><Relationship Id="rId668" Type="http://schemas.openxmlformats.org/officeDocument/2006/relationships/image" Target="../media/image677.png"/><Relationship Id="rId669" Type="http://schemas.openxmlformats.org/officeDocument/2006/relationships/image" Target="../media/image678.png"/><Relationship Id="rId670" Type="http://schemas.openxmlformats.org/officeDocument/2006/relationships/image" Target="../media/image679.png"/><Relationship Id="rId671" Type="http://schemas.openxmlformats.org/officeDocument/2006/relationships/image" Target="../media/image680.png"/><Relationship Id="rId672" Type="http://schemas.openxmlformats.org/officeDocument/2006/relationships/image" Target="../media/image681.png"/><Relationship Id="rId673" Type="http://schemas.openxmlformats.org/officeDocument/2006/relationships/image" Target="../media/image1561.png"/><Relationship Id="rId674" Type="http://schemas.openxmlformats.org/officeDocument/2006/relationships/image" Target="../media/image683.png"/><Relationship Id="rId675" Type="http://schemas.openxmlformats.org/officeDocument/2006/relationships/image" Target="../media/image684.png"/><Relationship Id="rId676" Type="http://schemas.openxmlformats.org/officeDocument/2006/relationships/image" Target="../media/image685.png"/><Relationship Id="rId677" Type="http://schemas.openxmlformats.org/officeDocument/2006/relationships/image" Target="../media/image686.png"/><Relationship Id="rId678" Type="http://schemas.openxmlformats.org/officeDocument/2006/relationships/image" Target="../media/image687.png"/><Relationship Id="rId679" Type="http://schemas.openxmlformats.org/officeDocument/2006/relationships/image" Target="../media/image688.png"/><Relationship Id="rId680" Type="http://schemas.openxmlformats.org/officeDocument/2006/relationships/image" Target="../media/image689.png"/><Relationship Id="rId681" Type="http://schemas.openxmlformats.org/officeDocument/2006/relationships/image" Target="../media/image690.png"/><Relationship Id="rId682" Type="http://schemas.openxmlformats.org/officeDocument/2006/relationships/image" Target="../media/image1562.png"/><Relationship Id="rId683" Type="http://schemas.openxmlformats.org/officeDocument/2006/relationships/image" Target="../media/image692.png"/><Relationship Id="rId684" Type="http://schemas.openxmlformats.org/officeDocument/2006/relationships/image" Target="../media/image693.png"/><Relationship Id="rId685" Type="http://schemas.openxmlformats.org/officeDocument/2006/relationships/image" Target="../media/image694.png"/><Relationship Id="rId686" Type="http://schemas.openxmlformats.org/officeDocument/2006/relationships/image" Target="../media/image695.png"/><Relationship Id="rId687" Type="http://schemas.openxmlformats.org/officeDocument/2006/relationships/image" Target="../media/image696.png"/><Relationship Id="rId688" Type="http://schemas.openxmlformats.org/officeDocument/2006/relationships/image" Target="../media/image697.png"/><Relationship Id="rId689" Type="http://schemas.openxmlformats.org/officeDocument/2006/relationships/image" Target="../media/image698.png"/><Relationship Id="rId690" Type="http://schemas.openxmlformats.org/officeDocument/2006/relationships/image" Target="../media/image699.png"/><Relationship Id="rId691" Type="http://schemas.openxmlformats.org/officeDocument/2006/relationships/image" Target="../media/image700.png"/><Relationship Id="rId692" Type="http://schemas.openxmlformats.org/officeDocument/2006/relationships/image" Target="../media/image701.png"/><Relationship Id="rId693" Type="http://schemas.openxmlformats.org/officeDocument/2006/relationships/image" Target="../media/image702.png"/><Relationship Id="rId694" Type="http://schemas.openxmlformats.org/officeDocument/2006/relationships/image" Target="../media/image1563.png"/><Relationship Id="rId695" Type="http://schemas.openxmlformats.org/officeDocument/2006/relationships/image" Target="../media/image704.png"/><Relationship Id="rId696" Type="http://schemas.openxmlformats.org/officeDocument/2006/relationships/image" Target="../media/image705.png"/><Relationship Id="rId697" Type="http://schemas.openxmlformats.org/officeDocument/2006/relationships/image" Target="../media/image706.png"/><Relationship Id="rId698" Type="http://schemas.openxmlformats.org/officeDocument/2006/relationships/image" Target="../media/image707.png"/><Relationship Id="rId699" Type="http://schemas.openxmlformats.org/officeDocument/2006/relationships/image" Target="../media/image708.png"/><Relationship Id="rId700" Type="http://schemas.openxmlformats.org/officeDocument/2006/relationships/image" Target="../media/image709.png"/><Relationship Id="rId701" Type="http://schemas.openxmlformats.org/officeDocument/2006/relationships/image" Target="../media/image710.png"/><Relationship Id="rId702" Type="http://schemas.openxmlformats.org/officeDocument/2006/relationships/image" Target="../media/image711.png"/><Relationship Id="rId703" Type="http://schemas.openxmlformats.org/officeDocument/2006/relationships/image" Target="../media/image1564.png"/><Relationship Id="rId704" Type="http://schemas.openxmlformats.org/officeDocument/2006/relationships/image" Target="../media/image713.png"/><Relationship Id="rId705" Type="http://schemas.openxmlformats.org/officeDocument/2006/relationships/image" Target="../media/image714.png"/><Relationship Id="rId706" Type="http://schemas.openxmlformats.org/officeDocument/2006/relationships/image" Target="../media/image715.png"/><Relationship Id="rId707" Type="http://schemas.openxmlformats.org/officeDocument/2006/relationships/image" Target="../media/image716.png"/><Relationship Id="rId708" Type="http://schemas.openxmlformats.org/officeDocument/2006/relationships/image" Target="../media/image717.png"/><Relationship Id="rId709" Type="http://schemas.openxmlformats.org/officeDocument/2006/relationships/image" Target="../media/image718.png"/><Relationship Id="rId710" Type="http://schemas.openxmlformats.org/officeDocument/2006/relationships/image" Target="../media/image719.png"/><Relationship Id="rId711" Type="http://schemas.openxmlformats.org/officeDocument/2006/relationships/image" Target="../media/image720.png"/><Relationship Id="rId712" Type="http://schemas.openxmlformats.org/officeDocument/2006/relationships/image" Target="../media/image721.png"/><Relationship Id="rId713" Type="http://schemas.openxmlformats.org/officeDocument/2006/relationships/image" Target="../media/image722.png"/><Relationship Id="rId714" Type="http://schemas.openxmlformats.org/officeDocument/2006/relationships/image" Target="../media/image723.png"/><Relationship Id="rId715" Type="http://schemas.openxmlformats.org/officeDocument/2006/relationships/image" Target="../media/image724.png"/><Relationship Id="rId716" Type="http://schemas.openxmlformats.org/officeDocument/2006/relationships/image" Target="../media/image725.png"/><Relationship Id="rId717" Type="http://schemas.openxmlformats.org/officeDocument/2006/relationships/image" Target="../media/image726.png"/><Relationship Id="rId718" Type="http://schemas.openxmlformats.org/officeDocument/2006/relationships/image" Target="../media/image727.png"/><Relationship Id="rId719" Type="http://schemas.openxmlformats.org/officeDocument/2006/relationships/image" Target="../media/image728.png"/><Relationship Id="rId720" Type="http://schemas.openxmlformats.org/officeDocument/2006/relationships/image" Target="../media/image729.png"/><Relationship Id="rId721" Type="http://schemas.openxmlformats.org/officeDocument/2006/relationships/image" Target="../media/image730.png"/><Relationship Id="rId722" Type="http://schemas.openxmlformats.org/officeDocument/2006/relationships/image" Target="../media/image731.png"/><Relationship Id="rId723" Type="http://schemas.openxmlformats.org/officeDocument/2006/relationships/image" Target="../media/image732.png"/><Relationship Id="rId724" Type="http://schemas.openxmlformats.org/officeDocument/2006/relationships/image" Target="../media/image733.png"/><Relationship Id="rId725" Type="http://schemas.openxmlformats.org/officeDocument/2006/relationships/image" Target="../media/image734.png"/><Relationship Id="rId726" Type="http://schemas.openxmlformats.org/officeDocument/2006/relationships/image" Target="../media/image735.png"/><Relationship Id="rId727" Type="http://schemas.openxmlformats.org/officeDocument/2006/relationships/image" Target="../media/image736.png"/><Relationship Id="rId728" Type="http://schemas.openxmlformats.org/officeDocument/2006/relationships/image" Target="../media/image737.png"/><Relationship Id="rId729" Type="http://schemas.openxmlformats.org/officeDocument/2006/relationships/image" Target="../media/image738.png"/><Relationship Id="rId730" Type="http://schemas.openxmlformats.org/officeDocument/2006/relationships/image" Target="../media/image739.png"/><Relationship Id="rId731" Type="http://schemas.openxmlformats.org/officeDocument/2006/relationships/image" Target="../media/image740.png"/><Relationship Id="rId732" Type="http://schemas.openxmlformats.org/officeDocument/2006/relationships/image" Target="../media/image741.png"/><Relationship Id="rId733" Type="http://schemas.openxmlformats.org/officeDocument/2006/relationships/image" Target="../media/image742.png"/><Relationship Id="rId734" Type="http://schemas.openxmlformats.org/officeDocument/2006/relationships/image" Target="../media/image743.png"/><Relationship Id="rId735" Type="http://schemas.openxmlformats.org/officeDocument/2006/relationships/image" Target="../media/image744.png"/><Relationship Id="rId736" Type="http://schemas.openxmlformats.org/officeDocument/2006/relationships/image" Target="../media/image745.png"/><Relationship Id="rId737" Type="http://schemas.openxmlformats.org/officeDocument/2006/relationships/image" Target="../media/image746.png"/><Relationship Id="rId738" Type="http://schemas.openxmlformats.org/officeDocument/2006/relationships/image" Target="../media/image747.png"/><Relationship Id="rId739" Type="http://schemas.openxmlformats.org/officeDocument/2006/relationships/image" Target="../media/image748.png"/><Relationship Id="rId740" Type="http://schemas.openxmlformats.org/officeDocument/2006/relationships/image" Target="../media/image749.png"/><Relationship Id="rId741" Type="http://schemas.openxmlformats.org/officeDocument/2006/relationships/image" Target="../media/image750.png"/><Relationship Id="rId742" Type="http://schemas.openxmlformats.org/officeDocument/2006/relationships/image" Target="../media/image751.png"/><Relationship Id="rId743" Type="http://schemas.openxmlformats.org/officeDocument/2006/relationships/image" Target="../media/image752.png"/><Relationship Id="rId744" Type="http://schemas.openxmlformats.org/officeDocument/2006/relationships/image" Target="../media/image753.png"/><Relationship Id="rId745" Type="http://schemas.openxmlformats.org/officeDocument/2006/relationships/image" Target="../media/image754.png"/><Relationship Id="rId746" Type="http://schemas.openxmlformats.org/officeDocument/2006/relationships/image" Target="../media/image755.png"/><Relationship Id="rId747" Type="http://schemas.openxmlformats.org/officeDocument/2006/relationships/image" Target="../media/image756.png"/><Relationship Id="rId748" Type="http://schemas.openxmlformats.org/officeDocument/2006/relationships/image" Target="../media/image757.png"/><Relationship Id="rId749" Type="http://schemas.openxmlformats.org/officeDocument/2006/relationships/image" Target="../media/image758.png"/><Relationship Id="rId750" Type="http://schemas.openxmlformats.org/officeDocument/2006/relationships/image" Target="../media/image759.png"/><Relationship Id="rId751" Type="http://schemas.openxmlformats.org/officeDocument/2006/relationships/image" Target="../media/image760.png"/><Relationship Id="rId752" Type="http://schemas.openxmlformats.org/officeDocument/2006/relationships/image" Target="../media/image761.png"/><Relationship Id="rId753" Type="http://schemas.openxmlformats.org/officeDocument/2006/relationships/image" Target="../media/image762.png"/><Relationship Id="rId754" Type="http://schemas.openxmlformats.org/officeDocument/2006/relationships/image" Target="../media/image763.png"/><Relationship Id="rId755" Type="http://schemas.openxmlformats.org/officeDocument/2006/relationships/image" Target="../media/image764.png"/><Relationship Id="rId756" Type="http://schemas.openxmlformats.org/officeDocument/2006/relationships/image" Target="../media/image765.png"/><Relationship Id="rId757" Type="http://schemas.openxmlformats.org/officeDocument/2006/relationships/image" Target="../media/image766.png"/><Relationship Id="rId758" Type="http://schemas.openxmlformats.org/officeDocument/2006/relationships/image" Target="../media/image767.png"/><Relationship Id="rId759" Type="http://schemas.openxmlformats.org/officeDocument/2006/relationships/image" Target="../media/image1565.png"/><Relationship Id="rId760" Type="http://schemas.openxmlformats.org/officeDocument/2006/relationships/image" Target="../media/image769.png"/><Relationship Id="rId761" Type="http://schemas.openxmlformats.org/officeDocument/2006/relationships/image" Target="../media/image770.png"/><Relationship Id="rId762" Type="http://schemas.openxmlformats.org/officeDocument/2006/relationships/image" Target="../media/image771.png"/><Relationship Id="rId763" Type="http://schemas.openxmlformats.org/officeDocument/2006/relationships/image" Target="../media/image772.png"/><Relationship Id="rId764" Type="http://schemas.openxmlformats.org/officeDocument/2006/relationships/image" Target="../media/image773.png"/><Relationship Id="rId765" Type="http://schemas.openxmlformats.org/officeDocument/2006/relationships/image" Target="../media/image774.png"/><Relationship Id="rId766" Type="http://schemas.openxmlformats.org/officeDocument/2006/relationships/image" Target="../media/image775.png"/><Relationship Id="rId767" Type="http://schemas.openxmlformats.org/officeDocument/2006/relationships/image" Target="../media/image776.png"/><Relationship Id="rId768" Type="http://schemas.openxmlformats.org/officeDocument/2006/relationships/image" Target="../media/image777.png"/><Relationship Id="rId769" Type="http://schemas.openxmlformats.org/officeDocument/2006/relationships/image" Target="../media/image778.png"/><Relationship Id="rId770" Type="http://schemas.openxmlformats.org/officeDocument/2006/relationships/image" Target="../media/image1566.png"/><Relationship Id="rId771" Type="http://schemas.openxmlformats.org/officeDocument/2006/relationships/image" Target="../media/image780.png"/><Relationship Id="rId772" Type="http://schemas.openxmlformats.org/officeDocument/2006/relationships/image" Target="../media/image781.png"/><Relationship Id="rId773" Type="http://schemas.openxmlformats.org/officeDocument/2006/relationships/image" Target="../media/image782.png"/><Relationship Id="rId774" Type="http://schemas.openxmlformats.org/officeDocument/2006/relationships/image" Target="../media/image783.png"/><Relationship Id="rId775" Type="http://schemas.openxmlformats.org/officeDocument/2006/relationships/image" Target="../media/image784.png"/><Relationship Id="rId776" Type="http://schemas.openxmlformats.org/officeDocument/2006/relationships/image" Target="../media/image785.png"/><Relationship Id="rId777" Type="http://schemas.openxmlformats.org/officeDocument/2006/relationships/image" Target="../media/image786.png"/><Relationship Id="rId778" Type="http://schemas.openxmlformats.org/officeDocument/2006/relationships/image" Target="../media/image787.png"/><Relationship Id="rId779" Type="http://schemas.openxmlformats.org/officeDocument/2006/relationships/image" Target="../media/image788.png"/><Relationship Id="rId780" Type="http://schemas.openxmlformats.org/officeDocument/2006/relationships/image" Target="../media/image789.png"/><Relationship Id="rId781" Type="http://schemas.openxmlformats.org/officeDocument/2006/relationships/image" Target="../media/image1567.png"/><Relationship Id="rId782" Type="http://schemas.openxmlformats.org/officeDocument/2006/relationships/image" Target="../media/image791.png"/><Relationship Id="rId783" Type="http://schemas.openxmlformats.org/officeDocument/2006/relationships/image" Target="../media/image792.png"/><Relationship Id="rId784" Type="http://schemas.openxmlformats.org/officeDocument/2006/relationships/image" Target="../media/image793.png"/><Relationship Id="rId785" Type="http://schemas.openxmlformats.org/officeDocument/2006/relationships/image" Target="../media/image794.png"/><Relationship Id="rId786" Type="http://schemas.openxmlformats.org/officeDocument/2006/relationships/image" Target="../media/image795.png"/><Relationship Id="rId787" Type="http://schemas.openxmlformats.org/officeDocument/2006/relationships/image" Target="../media/image796.png"/><Relationship Id="rId788" Type="http://schemas.openxmlformats.org/officeDocument/2006/relationships/image" Target="../media/image797.png"/><Relationship Id="rId789" Type="http://schemas.openxmlformats.org/officeDocument/2006/relationships/image" Target="../media/image798.png"/><Relationship Id="rId790" Type="http://schemas.openxmlformats.org/officeDocument/2006/relationships/image" Target="../media/image799.png"/><Relationship Id="rId791" Type="http://schemas.openxmlformats.org/officeDocument/2006/relationships/image" Target="../media/image800.png"/><Relationship Id="rId792" Type="http://schemas.openxmlformats.org/officeDocument/2006/relationships/image" Target="../media/image801.png"/><Relationship Id="rId793" Type="http://schemas.openxmlformats.org/officeDocument/2006/relationships/image" Target="../media/image802.png"/><Relationship Id="rId794" Type="http://schemas.openxmlformats.org/officeDocument/2006/relationships/image" Target="../media/image803.png"/><Relationship Id="rId795" Type="http://schemas.openxmlformats.org/officeDocument/2006/relationships/image" Target="../media/image804.png"/><Relationship Id="rId796" Type="http://schemas.openxmlformats.org/officeDocument/2006/relationships/image" Target="../media/image805.png"/><Relationship Id="rId797" Type="http://schemas.openxmlformats.org/officeDocument/2006/relationships/image" Target="../media/image1568.png"/><Relationship Id="rId798" Type="http://schemas.openxmlformats.org/officeDocument/2006/relationships/image" Target="../media/image807.png"/><Relationship Id="rId799" Type="http://schemas.openxmlformats.org/officeDocument/2006/relationships/image" Target="../media/image808.png"/><Relationship Id="rId800" Type="http://schemas.openxmlformats.org/officeDocument/2006/relationships/image" Target="../media/image1569.png"/><Relationship Id="rId801" Type="http://schemas.openxmlformats.org/officeDocument/2006/relationships/image" Target="../media/image810.png"/><Relationship Id="rId802" Type="http://schemas.openxmlformats.org/officeDocument/2006/relationships/image" Target="../media/image811.png"/><Relationship Id="rId803" Type="http://schemas.openxmlformats.org/officeDocument/2006/relationships/image" Target="../media/image812.png"/><Relationship Id="rId804" Type="http://schemas.openxmlformats.org/officeDocument/2006/relationships/image" Target="../media/image813.png"/><Relationship Id="rId805" Type="http://schemas.openxmlformats.org/officeDocument/2006/relationships/image" Target="../media/image1570.png"/><Relationship Id="rId806" Type="http://schemas.openxmlformats.org/officeDocument/2006/relationships/image" Target="../media/image815.png"/><Relationship Id="rId807" Type="http://schemas.openxmlformats.org/officeDocument/2006/relationships/image" Target="../media/image816.png"/><Relationship Id="rId808" Type="http://schemas.openxmlformats.org/officeDocument/2006/relationships/image" Target="../media/image817.png"/><Relationship Id="rId809" Type="http://schemas.openxmlformats.org/officeDocument/2006/relationships/image" Target="../media/image818.png"/><Relationship Id="rId810" Type="http://schemas.openxmlformats.org/officeDocument/2006/relationships/image" Target="../media/image819.png"/><Relationship Id="rId811" Type="http://schemas.openxmlformats.org/officeDocument/2006/relationships/image" Target="../media/image820.png"/><Relationship Id="rId812" Type="http://schemas.openxmlformats.org/officeDocument/2006/relationships/image" Target="../media/image821.png"/><Relationship Id="rId813" Type="http://schemas.openxmlformats.org/officeDocument/2006/relationships/image" Target="../media/image822.png"/><Relationship Id="rId814" Type="http://schemas.openxmlformats.org/officeDocument/2006/relationships/image" Target="../media/image823.png"/><Relationship Id="rId815" Type="http://schemas.openxmlformats.org/officeDocument/2006/relationships/image" Target="../media/image824.png"/><Relationship Id="rId816" Type="http://schemas.openxmlformats.org/officeDocument/2006/relationships/image" Target="../media/image825.png"/><Relationship Id="rId817" Type="http://schemas.openxmlformats.org/officeDocument/2006/relationships/image" Target="../media/image826.png"/><Relationship Id="rId818" Type="http://schemas.openxmlformats.org/officeDocument/2006/relationships/image" Target="../media/image827.png"/><Relationship Id="rId819" Type="http://schemas.openxmlformats.org/officeDocument/2006/relationships/image" Target="../media/image828.png"/><Relationship Id="rId820" Type="http://schemas.openxmlformats.org/officeDocument/2006/relationships/image" Target="../media/image829.png"/><Relationship Id="rId821" Type="http://schemas.openxmlformats.org/officeDocument/2006/relationships/image" Target="../media/image830.png"/><Relationship Id="rId822" Type="http://schemas.openxmlformats.org/officeDocument/2006/relationships/image" Target="../media/image831.png"/><Relationship Id="rId823" Type="http://schemas.openxmlformats.org/officeDocument/2006/relationships/image" Target="../media/image832.png"/><Relationship Id="rId824" Type="http://schemas.openxmlformats.org/officeDocument/2006/relationships/image" Target="../media/image833.png"/><Relationship Id="rId825" Type="http://schemas.openxmlformats.org/officeDocument/2006/relationships/image" Target="../media/image834.png"/><Relationship Id="rId826" Type="http://schemas.openxmlformats.org/officeDocument/2006/relationships/image" Target="../media/image835.png"/><Relationship Id="rId827" Type="http://schemas.openxmlformats.org/officeDocument/2006/relationships/image" Target="../media/image836.png"/><Relationship Id="rId828" Type="http://schemas.openxmlformats.org/officeDocument/2006/relationships/image" Target="../media/image837.png"/><Relationship Id="rId829" Type="http://schemas.openxmlformats.org/officeDocument/2006/relationships/image" Target="../media/image838.png"/><Relationship Id="rId830" Type="http://schemas.openxmlformats.org/officeDocument/2006/relationships/image" Target="../media/image839.png"/><Relationship Id="rId831" Type="http://schemas.openxmlformats.org/officeDocument/2006/relationships/image" Target="../media/image840.png"/><Relationship Id="rId832" Type="http://schemas.openxmlformats.org/officeDocument/2006/relationships/image" Target="../media/image841.png"/><Relationship Id="rId833" Type="http://schemas.openxmlformats.org/officeDocument/2006/relationships/image" Target="../media/image842.png"/><Relationship Id="rId834" Type="http://schemas.openxmlformats.org/officeDocument/2006/relationships/image" Target="../media/image843.png"/><Relationship Id="rId835" Type="http://schemas.openxmlformats.org/officeDocument/2006/relationships/image" Target="../media/image844.png"/><Relationship Id="rId836" Type="http://schemas.openxmlformats.org/officeDocument/2006/relationships/image" Target="../media/image845.png"/><Relationship Id="rId837" Type="http://schemas.openxmlformats.org/officeDocument/2006/relationships/image" Target="../media/image846.png"/><Relationship Id="rId838" Type="http://schemas.openxmlformats.org/officeDocument/2006/relationships/image" Target="../media/image847.png"/><Relationship Id="rId839" Type="http://schemas.openxmlformats.org/officeDocument/2006/relationships/image" Target="../media/image848.png"/><Relationship Id="rId840" Type="http://schemas.openxmlformats.org/officeDocument/2006/relationships/image" Target="../media/image849.png"/><Relationship Id="rId841" Type="http://schemas.openxmlformats.org/officeDocument/2006/relationships/image" Target="../media/image850.png"/><Relationship Id="rId842" Type="http://schemas.openxmlformats.org/officeDocument/2006/relationships/image" Target="../media/image851.png"/><Relationship Id="rId843" Type="http://schemas.openxmlformats.org/officeDocument/2006/relationships/image" Target="../media/image852.png"/><Relationship Id="rId844" Type="http://schemas.openxmlformats.org/officeDocument/2006/relationships/image" Target="../media/image853.png"/><Relationship Id="rId845" Type="http://schemas.openxmlformats.org/officeDocument/2006/relationships/image" Target="../media/image854.png"/><Relationship Id="rId846" Type="http://schemas.openxmlformats.org/officeDocument/2006/relationships/image" Target="../media/image855.png"/><Relationship Id="rId847" Type="http://schemas.openxmlformats.org/officeDocument/2006/relationships/image" Target="../media/image856.png"/><Relationship Id="rId848" Type="http://schemas.openxmlformats.org/officeDocument/2006/relationships/image" Target="../media/image857.png"/><Relationship Id="rId849" Type="http://schemas.openxmlformats.org/officeDocument/2006/relationships/image" Target="../media/image1571.png"/><Relationship Id="rId850" Type="http://schemas.openxmlformats.org/officeDocument/2006/relationships/image" Target="../media/image859.png"/><Relationship Id="rId851" Type="http://schemas.openxmlformats.org/officeDocument/2006/relationships/image" Target="../media/image860.png"/><Relationship Id="rId852" Type="http://schemas.openxmlformats.org/officeDocument/2006/relationships/image" Target="../media/image1572.png"/><Relationship Id="rId853" Type="http://schemas.openxmlformats.org/officeDocument/2006/relationships/image" Target="../media/image862.png"/><Relationship Id="rId854" Type="http://schemas.openxmlformats.org/officeDocument/2006/relationships/image" Target="../media/image863.png"/><Relationship Id="rId855" Type="http://schemas.openxmlformats.org/officeDocument/2006/relationships/image" Target="../media/image864.png"/><Relationship Id="rId856" Type="http://schemas.openxmlformats.org/officeDocument/2006/relationships/image" Target="../media/image865.png"/><Relationship Id="rId857" Type="http://schemas.openxmlformats.org/officeDocument/2006/relationships/image" Target="../media/image1573.png"/><Relationship Id="rId858" Type="http://schemas.openxmlformats.org/officeDocument/2006/relationships/image" Target="../media/image867.png"/><Relationship Id="rId859" Type="http://schemas.openxmlformats.org/officeDocument/2006/relationships/image" Target="../media/image868.png"/><Relationship Id="rId860" Type="http://schemas.openxmlformats.org/officeDocument/2006/relationships/image" Target="../media/image869.png"/><Relationship Id="rId861" Type="http://schemas.openxmlformats.org/officeDocument/2006/relationships/image" Target="../media/image870.png"/><Relationship Id="rId862" Type="http://schemas.openxmlformats.org/officeDocument/2006/relationships/image" Target="../media/image871.png"/><Relationship Id="rId863" Type="http://schemas.openxmlformats.org/officeDocument/2006/relationships/image" Target="../media/image872.png"/><Relationship Id="rId864" Type="http://schemas.openxmlformats.org/officeDocument/2006/relationships/image" Target="../media/image873.png"/><Relationship Id="rId865" Type="http://schemas.openxmlformats.org/officeDocument/2006/relationships/image" Target="../media/image874.png"/><Relationship Id="rId866" Type="http://schemas.openxmlformats.org/officeDocument/2006/relationships/image" Target="../media/image875.png"/><Relationship Id="rId867" Type="http://schemas.openxmlformats.org/officeDocument/2006/relationships/image" Target="../media/image876.png"/><Relationship Id="rId868" Type="http://schemas.openxmlformats.org/officeDocument/2006/relationships/image" Target="../media/image877.png"/><Relationship Id="rId869" Type="http://schemas.openxmlformats.org/officeDocument/2006/relationships/image" Target="../media/image878.png"/><Relationship Id="rId870" Type="http://schemas.openxmlformats.org/officeDocument/2006/relationships/image" Target="../media/image879.png"/><Relationship Id="rId871" Type="http://schemas.openxmlformats.org/officeDocument/2006/relationships/image" Target="../media/image880.png"/><Relationship Id="rId872" Type="http://schemas.openxmlformats.org/officeDocument/2006/relationships/image" Target="../media/image881.png"/><Relationship Id="rId873" Type="http://schemas.openxmlformats.org/officeDocument/2006/relationships/image" Target="../media/image882.png"/><Relationship Id="rId874" Type="http://schemas.openxmlformats.org/officeDocument/2006/relationships/image" Target="../media/image883.png"/><Relationship Id="rId875" Type="http://schemas.openxmlformats.org/officeDocument/2006/relationships/image" Target="../media/image884.png"/><Relationship Id="rId876" Type="http://schemas.openxmlformats.org/officeDocument/2006/relationships/image" Target="../media/image885.png"/><Relationship Id="rId877" Type="http://schemas.openxmlformats.org/officeDocument/2006/relationships/image" Target="../media/image886.png"/><Relationship Id="rId878" Type="http://schemas.openxmlformats.org/officeDocument/2006/relationships/image" Target="../media/image887.png"/><Relationship Id="rId879" Type="http://schemas.openxmlformats.org/officeDocument/2006/relationships/image" Target="../media/image888.png"/><Relationship Id="rId880" Type="http://schemas.openxmlformats.org/officeDocument/2006/relationships/image" Target="../media/image889.png"/><Relationship Id="rId881" Type="http://schemas.openxmlformats.org/officeDocument/2006/relationships/image" Target="../media/image890.png"/><Relationship Id="rId882" Type="http://schemas.openxmlformats.org/officeDocument/2006/relationships/image" Target="../media/image891.png"/><Relationship Id="rId883" Type="http://schemas.openxmlformats.org/officeDocument/2006/relationships/image" Target="../media/image892.png"/><Relationship Id="rId884" Type="http://schemas.openxmlformats.org/officeDocument/2006/relationships/image" Target="../media/image893.png"/><Relationship Id="rId885" Type="http://schemas.openxmlformats.org/officeDocument/2006/relationships/image" Target="../media/image894.png"/><Relationship Id="rId886" Type="http://schemas.openxmlformats.org/officeDocument/2006/relationships/image" Target="../media/image895.png"/><Relationship Id="rId887" Type="http://schemas.openxmlformats.org/officeDocument/2006/relationships/image" Target="../media/image896.png"/><Relationship Id="rId888" Type="http://schemas.openxmlformats.org/officeDocument/2006/relationships/image" Target="../media/image897.png"/><Relationship Id="rId889" Type="http://schemas.openxmlformats.org/officeDocument/2006/relationships/image" Target="../media/image898.png"/><Relationship Id="rId890" Type="http://schemas.openxmlformats.org/officeDocument/2006/relationships/image" Target="../media/image899.png"/><Relationship Id="rId891" Type="http://schemas.openxmlformats.org/officeDocument/2006/relationships/image" Target="../media/image900.png"/><Relationship Id="rId892" Type="http://schemas.openxmlformats.org/officeDocument/2006/relationships/image" Target="../media/image901.png"/><Relationship Id="rId893" Type="http://schemas.openxmlformats.org/officeDocument/2006/relationships/image" Target="../media/image902.png"/><Relationship Id="rId894" Type="http://schemas.openxmlformats.org/officeDocument/2006/relationships/image" Target="../media/image903.png"/><Relationship Id="rId895" Type="http://schemas.openxmlformats.org/officeDocument/2006/relationships/image" Target="../media/image904.png"/><Relationship Id="rId896" Type="http://schemas.openxmlformats.org/officeDocument/2006/relationships/image" Target="../media/image905.png"/><Relationship Id="rId897" Type="http://schemas.openxmlformats.org/officeDocument/2006/relationships/image" Target="../media/image906.png"/><Relationship Id="rId898" Type="http://schemas.openxmlformats.org/officeDocument/2006/relationships/image" Target="../media/image907.png"/><Relationship Id="rId899" Type="http://schemas.openxmlformats.org/officeDocument/2006/relationships/image" Target="../media/image908.png"/><Relationship Id="rId900" Type="http://schemas.openxmlformats.org/officeDocument/2006/relationships/image" Target="../media/image909.png"/><Relationship Id="rId901" Type="http://schemas.openxmlformats.org/officeDocument/2006/relationships/image" Target="../media/image910.png"/><Relationship Id="rId902" Type="http://schemas.openxmlformats.org/officeDocument/2006/relationships/image" Target="../media/image911.png"/><Relationship Id="rId903" Type="http://schemas.openxmlformats.org/officeDocument/2006/relationships/image" Target="../media/image912.png"/><Relationship Id="rId904" Type="http://schemas.openxmlformats.org/officeDocument/2006/relationships/image" Target="../media/image913.png"/><Relationship Id="rId905" Type="http://schemas.openxmlformats.org/officeDocument/2006/relationships/image" Target="../media/image914.png"/><Relationship Id="rId906" Type="http://schemas.openxmlformats.org/officeDocument/2006/relationships/image" Target="../media/image915.png"/><Relationship Id="rId907" Type="http://schemas.openxmlformats.org/officeDocument/2006/relationships/image" Target="../media/image916.png"/><Relationship Id="rId908" Type="http://schemas.openxmlformats.org/officeDocument/2006/relationships/image" Target="../media/image917.png"/><Relationship Id="rId909" Type="http://schemas.openxmlformats.org/officeDocument/2006/relationships/image" Target="../media/image918.png"/><Relationship Id="rId910" Type="http://schemas.openxmlformats.org/officeDocument/2006/relationships/image" Target="../media/image919.png"/><Relationship Id="rId911" Type="http://schemas.openxmlformats.org/officeDocument/2006/relationships/image" Target="../media/image920.png"/><Relationship Id="rId912" Type="http://schemas.openxmlformats.org/officeDocument/2006/relationships/image" Target="../media/image921.png"/><Relationship Id="rId913" Type="http://schemas.openxmlformats.org/officeDocument/2006/relationships/image" Target="../media/image922.png"/><Relationship Id="rId914" Type="http://schemas.openxmlformats.org/officeDocument/2006/relationships/image" Target="../media/image923.png"/><Relationship Id="rId915" Type="http://schemas.openxmlformats.org/officeDocument/2006/relationships/image" Target="../media/image924.png"/><Relationship Id="rId916" Type="http://schemas.openxmlformats.org/officeDocument/2006/relationships/image" Target="../media/image925.png"/><Relationship Id="rId917" Type="http://schemas.openxmlformats.org/officeDocument/2006/relationships/image" Target="../media/image926.png"/><Relationship Id="rId918" Type="http://schemas.openxmlformats.org/officeDocument/2006/relationships/image" Target="../media/image927.png"/><Relationship Id="rId919" Type="http://schemas.openxmlformats.org/officeDocument/2006/relationships/image" Target="../media/image928.png"/><Relationship Id="rId920" Type="http://schemas.openxmlformats.org/officeDocument/2006/relationships/image" Target="../media/image929.png"/><Relationship Id="rId921" Type="http://schemas.openxmlformats.org/officeDocument/2006/relationships/image" Target="../media/image930.png"/><Relationship Id="rId922" Type="http://schemas.openxmlformats.org/officeDocument/2006/relationships/image" Target="../media/image931.png"/><Relationship Id="rId923" Type="http://schemas.openxmlformats.org/officeDocument/2006/relationships/image" Target="../media/image932.png"/><Relationship Id="rId924" Type="http://schemas.openxmlformats.org/officeDocument/2006/relationships/image" Target="../media/image933.png"/><Relationship Id="rId925" Type="http://schemas.openxmlformats.org/officeDocument/2006/relationships/image" Target="../media/image934.png"/><Relationship Id="rId926" Type="http://schemas.openxmlformats.org/officeDocument/2006/relationships/image" Target="../media/image935.png"/><Relationship Id="rId927" Type="http://schemas.openxmlformats.org/officeDocument/2006/relationships/image" Target="../media/image936.png"/><Relationship Id="rId928" Type="http://schemas.openxmlformats.org/officeDocument/2006/relationships/image" Target="../media/image937.png"/><Relationship Id="rId929" Type="http://schemas.openxmlformats.org/officeDocument/2006/relationships/image" Target="../media/image938.png"/><Relationship Id="rId930" Type="http://schemas.openxmlformats.org/officeDocument/2006/relationships/image" Target="../media/image939.png"/><Relationship Id="rId931" Type="http://schemas.openxmlformats.org/officeDocument/2006/relationships/image" Target="../media/image1574.png"/><Relationship Id="rId932" Type="http://schemas.openxmlformats.org/officeDocument/2006/relationships/image" Target="../media/image941.png"/><Relationship Id="rId933" Type="http://schemas.openxmlformats.org/officeDocument/2006/relationships/image" Target="../media/image942.png"/><Relationship Id="rId934" Type="http://schemas.openxmlformats.org/officeDocument/2006/relationships/image" Target="../media/image943.png"/><Relationship Id="rId935" Type="http://schemas.openxmlformats.org/officeDocument/2006/relationships/image" Target="../media/image944.png"/><Relationship Id="rId936" Type="http://schemas.openxmlformats.org/officeDocument/2006/relationships/image" Target="../media/image945.png"/><Relationship Id="rId937" Type="http://schemas.openxmlformats.org/officeDocument/2006/relationships/image" Target="../media/image946.png"/><Relationship Id="rId938" Type="http://schemas.openxmlformats.org/officeDocument/2006/relationships/image" Target="../media/image947.png"/><Relationship Id="rId939" Type="http://schemas.openxmlformats.org/officeDocument/2006/relationships/image" Target="../media/image948.png"/><Relationship Id="rId940" Type="http://schemas.openxmlformats.org/officeDocument/2006/relationships/image" Target="../media/image949.png"/><Relationship Id="rId941" Type="http://schemas.openxmlformats.org/officeDocument/2006/relationships/image" Target="../media/image950.png"/><Relationship Id="rId942" Type="http://schemas.openxmlformats.org/officeDocument/2006/relationships/image" Target="../media/image951.png"/><Relationship Id="rId943" Type="http://schemas.openxmlformats.org/officeDocument/2006/relationships/image" Target="../media/image952.png"/><Relationship Id="rId944" Type="http://schemas.openxmlformats.org/officeDocument/2006/relationships/image" Target="../media/image953.png"/><Relationship Id="rId945" Type="http://schemas.openxmlformats.org/officeDocument/2006/relationships/image" Target="../media/image954.png"/><Relationship Id="rId946" Type="http://schemas.openxmlformats.org/officeDocument/2006/relationships/image" Target="../media/image955.png"/><Relationship Id="rId947" Type="http://schemas.openxmlformats.org/officeDocument/2006/relationships/image" Target="../media/image956.png"/><Relationship Id="rId948" Type="http://schemas.openxmlformats.org/officeDocument/2006/relationships/image" Target="../media/image957.png"/><Relationship Id="rId949" Type="http://schemas.openxmlformats.org/officeDocument/2006/relationships/image" Target="../media/image958.png"/><Relationship Id="rId950" Type="http://schemas.openxmlformats.org/officeDocument/2006/relationships/image" Target="../media/image959.png"/><Relationship Id="rId951" Type="http://schemas.openxmlformats.org/officeDocument/2006/relationships/image" Target="../media/image960.png"/><Relationship Id="rId952" Type="http://schemas.openxmlformats.org/officeDocument/2006/relationships/image" Target="../media/image961.png"/><Relationship Id="rId953" Type="http://schemas.openxmlformats.org/officeDocument/2006/relationships/image" Target="../media/image962.png"/><Relationship Id="rId954" Type="http://schemas.openxmlformats.org/officeDocument/2006/relationships/image" Target="../media/image963.png"/><Relationship Id="rId955" Type="http://schemas.openxmlformats.org/officeDocument/2006/relationships/image" Target="../media/image964.png"/><Relationship Id="rId956" Type="http://schemas.openxmlformats.org/officeDocument/2006/relationships/image" Target="../media/image965.png"/><Relationship Id="rId957" Type="http://schemas.openxmlformats.org/officeDocument/2006/relationships/image" Target="../media/image966.png"/><Relationship Id="rId958" Type="http://schemas.openxmlformats.org/officeDocument/2006/relationships/image" Target="../media/image967.png"/><Relationship Id="rId959" Type="http://schemas.openxmlformats.org/officeDocument/2006/relationships/image" Target="../media/image968.png"/><Relationship Id="rId960" Type="http://schemas.openxmlformats.org/officeDocument/2006/relationships/image" Target="../media/image969.png"/><Relationship Id="rId961" Type="http://schemas.openxmlformats.org/officeDocument/2006/relationships/image" Target="../media/image970.png"/><Relationship Id="rId962" Type="http://schemas.openxmlformats.org/officeDocument/2006/relationships/image" Target="../media/image971.png"/><Relationship Id="rId963" Type="http://schemas.openxmlformats.org/officeDocument/2006/relationships/image" Target="../media/image972.png"/><Relationship Id="rId964" Type="http://schemas.openxmlformats.org/officeDocument/2006/relationships/image" Target="../media/image973.png"/><Relationship Id="rId965" Type="http://schemas.openxmlformats.org/officeDocument/2006/relationships/image" Target="../media/image974.png"/><Relationship Id="rId966" Type="http://schemas.openxmlformats.org/officeDocument/2006/relationships/image" Target="../media/image975.png"/><Relationship Id="rId967" Type="http://schemas.openxmlformats.org/officeDocument/2006/relationships/image" Target="../media/image976.png"/><Relationship Id="rId968" Type="http://schemas.openxmlformats.org/officeDocument/2006/relationships/image" Target="../media/image977.png"/><Relationship Id="rId969" Type="http://schemas.openxmlformats.org/officeDocument/2006/relationships/image" Target="../media/image978.png"/><Relationship Id="rId970" Type="http://schemas.openxmlformats.org/officeDocument/2006/relationships/image" Target="../media/image979.png"/><Relationship Id="rId971" Type="http://schemas.openxmlformats.org/officeDocument/2006/relationships/image" Target="../media/image980.png"/><Relationship Id="rId972" Type="http://schemas.openxmlformats.org/officeDocument/2006/relationships/image" Target="../media/image981.png"/><Relationship Id="rId973" Type="http://schemas.openxmlformats.org/officeDocument/2006/relationships/image" Target="../media/image982.png"/><Relationship Id="rId974" Type="http://schemas.openxmlformats.org/officeDocument/2006/relationships/image" Target="../media/image983.png"/><Relationship Id="rId975" Type="http://schemas.openxmlformats.org/officeDocument/2006/relationships/image" Target="../media/image984.png"/><Relationship Id="rId976" Type="http://schemas.openxmlformats.org/officeDocument/2006/relationships/image" Target="../media/image985.png"/><Relationship Id="rId977" Type="http://schemas.openxmlformats.org/officeDocument/2006/relationships/image" Target="../media/image986.png"/><Relationship Id="rId978" Type="http://schemas.openxmlformats.org/officeDocument/2006/relationships/image" Target="../media/image987.png"/><Relationship Id="rId979" Type="http://schemas.openxmlformats.org/officeDocument/2006/relationships/image" Target="../media/image988.png"/><Relationship Id="rId980" Type="http://schemas.openxmlformats.org/officeDocument/2006/relationships/image" Target="../media/image989.png"/><Relationship Id="rId981" Type="http://schemas.openxmlformats.org/officeDocument/2006/relationships/image" Target="../media/image990.png"/><Relationship Id="rId982" Type="http://schemas.openxmlformats.org/officeDocument/2006/relationships/image" Target="../media/image991.png"/><Relationship Id="rId983" Type="http://schemas.openxmlformats.org/officeDocument/2006/relationships/image" Target="../media/image992.png"/><Relationship Id="rId984" Type="http://schemas.openxmlformats.org/officeDocument/2006/relationships/image" Target="../media/image993.png"/><Relationship Id="rId985" Type="http://schemas.openxmlformats.org/officeDocument/2006/relationships/image" Target="../media/image994.png"/><Relationship Id="rId986" Type="http://schemas.openxmlformats.org/officeDocument/2006/relationships/image" Target="../media/image995.png"/><Relationship Id="rId987" Type="http://schemas.openxmlformats.org/officeDocument/2006/relationships/image" Target="../media/image996.png"/><Relationship Id="rId988" Type="http://schemas.openxmlformats.org/officeDocument/2006/relationships/image" Target="../media/image997.png"/><Relationship Id="rId989" Type="http://schemas.openxmlformats.org/officeDocument/2006/relationships/image" Target="../media/image998.png"/><Relationship Id="rId990" Type="http://schemas.openxmlformats.org/officeDocument/2006/relationships/image" Target="../media/image999.png"/><Relationship Id="rId991" Type="http://schemas.openxmlformats.org/officeDocument/2006/relationships/image" Target="../media/image1000.png"/><Relationship Id="rId992" Type="http://schemas.openxmlformats.org/officeDocument/2006/relationships/image" Target="../media/image1001.png"/><Relationship Id="rId993" Type="http://schemas.openxmlformats.org/officeDocument/2006/relationships/image" Target="../media/image1002.png"/><Relationship Id="rId994" Type="http://schemas.openxmlformats.org/officeDocument/2006/relationships/image" Target="../media/image1003.png"/><Relationship Id="rId995" Type="http://schemas.openxmlformats.org/officeDocument/2006/relationships/image" Target="../media/image1004.png"/><Relationship Id="rId996" Type="http://schemas.openxmlformats.org/officeDocument/2006/relationships/image" Target="../media/image1005.png"/><Relationship Id="rId997" Type="http://schemas.openxmlformats.org/officeDocument/2006/relationships/image" Target="../media/image1006.png"/><Relationship Id="rId998" Type="http://schemas.openxmlformats.org/officeDocument/2006/relationships/image" Target="../media/image1007.png"/><Relationship Id="rId999" Type="http://schemas.openxmlformats.org/officeDocument/2006/relationships/image" Target="../media/image1008.png"/><Relationship Id="rId1000" Type="http://schemas.openxmlformats.org/officeDocument/2006/relationships/image" Target="../media/image1009.png"/><Relationship Id="rId1001" Type="http://schemas.openxmlformats.org/officeDocument/2006/relationships/image" Target="../media/image1010.png"/><Relationship Id="rId1002" Type="http://schemas.openxmlformats.org/officeDocument/2006/relationships/image" Target="../media/image1011.png"/><Relationship Id="rId1003" Type="http://schemas.openxmlformats.org/officeDocument/2006/relationships/image" Target="../media/image1012.png"/><Relationship Id="rId1004" Type="http://schemas.openxmlformats.org/officeDocument/2006/relationships/image" Target="../media/image1013.png"/><Relationship Id="rId1005" Type="http://schemas.openxmlformats.org/officeDocument/2006/relationships/image" Target="../media/image1014.png"/><Relationship Id="rId1006" Type="http://schemas.openxmlformats.org/officeDocument/2006/relationships/image" Target="../media/image1015.png"/><Relationship Id="rId1007" Type="http://schemas.openxmlformats.org/officeDocument/2006/relationships/image" Target="../media/image1016.png"/><Relationship Id="rId1008" Type="http://schemas.openxmlformats.org/officeDocument/2006/relationships/image" Target="../media/image1017.png"/><Relationship Id="rId1009" Type="http://schemas.openxmlformats.org/officeDocument/2006/relationships/image" Target="../media/image1018.png"/><Relationship Id="rId1010" Type="http://schemas.openxmlformats.org/officeDocument/2006/relationships/image" Target="../media/image1575.png"/><Relationship Id="rId1011" Type="http://schemas.openxmlformats.org/officeDocument/2006/relationships/image" Target="../media/image1020.png"/><Relationship Id="rId1012" Type="http://schemas.openxmlformats.org/officeDocument/2006/relationships/image" Target="../media/image1021.png"/><Relationship Id="rId1013" Type="http://schemas.openxmlformats.org/officeDocument/2006/relationships/image" Target="../media/image430.png"/><Relationship Id="rId1014" Type="http://schemas.openxmlformats.org/officeDocument/2006/relationships/image" Target="../media/image431.png"/><Relationship Id="rId1015" Type="http://schemas.openxmlformats.org/officeDocument/2006/relationships/image" Target="../media/image432.png"/><Relationship Id="rId1016" Type="http://schemas.openxmlformats.org/officeDocument/2006/relationships/image" Target="../media/image1576.png"/><Relationship Id="rId1017" Type="http://schemas.openxmlformats.org/officeDocument/2006/relationships/image" Target="../media/image434.png"/><Relationship Id="rId1018" Type="http://schemas.openxmlformats.org/officeDocument/2006/relationships/image" Target="../media/image435.png"/><Relationship Id="rId1019" Type="http://schemas.openxmlformats.org/officeDocument/2006/relationships/image" Target="../media/image436.png"/><Relationship Id="rId1020" Type="http://schemas.openxmlformats.org/officeDocument/2006/relationships/image" Target="../media/image437.png"/><Relationship Id="rId1021" Type="http://schemas.openxmlformats.org/officeDocument/2006/relationships/image" Target="../media/image438.png"/><Relationship Id="rId1022" Type="http://schemas.openxmlformats.org/officeDocument/2006/relationships/image" Target="../media/image1022.png"/><Relationship Id="rId1023" Type="http://schemas.openxmlformats.org/officeDocument/2006/relationships/image" Target="../media/image1023.png"/><Relationship Id="rId1024" Type="http://schemas.openxmlformats.org/officeDocument/2006/relationships/image" Target="../media/image1024.png"/><Relationship Id="rId1025" Type="http://schemas.openxmlformats.org/officeDocument/2006/relationships/image" Target="../media/image1025.png"/><Relationship Id="rId1026" Type="http://schemas.openxmlformats.org/officeDocument/2006/relationships/image" Target="../media/image1026.png"/><Relationship Id="rId1027" Type="http://schemas.openxmlformats.org/officeDocument/2006/relationships/image" Target="../media/image403.png"/><Relationship Id="rId1028" Type="http://schemas.openxmlformats.org/officeDocument/2006/relationships/image" Target="../media/image404.png"/><Relationship Id="rId1029" Type="http://schemas.openxmlformats.org/officeDocument/2006/relationships/image" Target="../media/image405.png"/><Relationship Id="rId1030" Type="http://schemas.openxmlformats.org/officeDocument/2006/relationships/image" Target="../media/image406.png"/><Relationship Id="rId1031" Type="http://schemas.openxmlformats.org/officeDocument/2006/relationships/image" Target="../media/image407.png"/><Relationship Id="rId1032" Type="http://schemas.openxmlformats.org/officeDocument/2006/relationships/image" Target="../media/image408.png"/><Relationship Id="rId1033" Type="http://schemas.openxmlformats.org/officeDocument/2006/relationships/image" Target="../media/image409.png"/><Relationship Id="rId1034" Type="http://schemas.openxmlformats.org/officeDocument/2006/relationships/image" Target="../media/image410.png"/><Relationship Id="rId1035" Type="http://schemas.openxmlformats.org/officeDocument/2006/relationships/image" Target="../media/image411.png"/><Relationship Id="rId1036" Type="http://schemas.openxmlformats.org/officeDocument/2006/relationships/image" Target="../media/image1027.png"/><Relationship Id="rId1037" Type="http://schemas.openxmlformats.org/officeDocument/2006/relationships/image" Target="../media/image1577.png"/><Relationship Id="rId1038" Type="http://schemas.openxmlformats.org/officeDocument/2006/relationships/image" Target="../media/image1029.png"/><Relationship Id="rId1039" Type="http://schemas.openxmlformats.org/officeDocument/2006/relationships/image" Target="../media/image1030.png"/><Relationship Id="rId1040" Type="http://schemas.openxmlformats.org/officeDocument/2006/relationships/image" Target="../media/image1031.png"/><Relationship Id="rId1041" Type="http://schemas.openxmlformats.org/officeDocument/2006/relationships/image" Target="../media/image1032.png"/><Relationship Id="rId1042" Type="http://schemas.openxmlformats.org/officeDocument/2006/relationships/image" Target="../media/image1033.png"/><Relationship Id="rId1043" Type="http://schemas.openxmlformats.org/officeDocument/2006/relationships/image" Target="../media/image1034.png"/><Relationship Id="rId1044" Type="http://schemas.openxmlformats.org/officeDocument/2006/relationships/image" Target="../media/image1035.png"/><Relationship Id="rId1045" Type="http://schemas.openxmlformats.org/officeDocument/2006/relationships/image" Target="../media/image1036.png"/><Relationship Id="rId1046" Type="http://schemas.openxmlformats.org/officeDocument/2006/relationships/image" Target="../media/image1037.png"/><Relationship Id="rId1047" Type="http://schemas.openxmlformats.org/officeDocument/2006/relationships/image" Target="../media/image1038.png"/><Relationship Id="rId1048" Type="http://schemas.openxmlformats.org/officeDocument/2006/relationships/image" Target="../media/image1039.png"/><Relationship Id="rId1049" Type="http://schemas.openxmlformats.org/officeDocument/2006/relationships/image" Target="../media/image1040.png"/><Relationship Id="rId1050" Type="http://schemas.openxmlformats.org/officeDocument/2006/relationships/image" Target="../media/image1041.png"/><Relationship Id="rId1051" Type="http://schemas.openxmlformats.org/officeDocument/2006/relationships/image" Target="../media/image1042.png"/><Relationship Id="rId1052" Type="http://schemas.openxmlformats.org/officeDocument/2006/relationships/image" Target="../media/image1043.png"/><Relationship Id="rId1053" Type="http://schemas.openxmlformats.org/officeDocument/2006/relationships/image" Target="../media/image1044.png"/><Relationship Id="rId1054" Type="http://schemas.openxmlformats.org/officeDocument/2006/relationships/image" Target="../media/image1578.png"/><Relationship Id="rId1055" Type="http://schemas.openxmlformats.org/officeDocument/2006/relationships/image" Target="../media/image1046.png"/><Relationship Id="rId1056" Type="http://schemas.openxmlformats.org/officeDocument/2006/relationships/image" Target="../media/image1047.png"/><Relationship Id="rId1057" Type="http://schemas.openxmlformats.org/officeDocument/2006/relationships/image" Target="../media/image1048.png"/><Relationship Id="rId1058" Type="http://schemas.openxmlformats.org/officeDocument/2006/relationships/image" Target="../media/image1049.png"/><Relationship Id="rId1059" Type="http://schemas.openxmlformats.org/officeDocument/2006/relationships/image" Target="../media/image1050.png"/><Relationship Id="rId1060" Type="http://schemas.openxmlformats.org/officeDocument/2006/relationships/image" Target="../media/image1051.png"/><Relationship Id="rId1061" Type="http://schemas.openxmlformats.org/officeDocument/2006/relationships/image" Target="../media/image1052.png"/><Relationship Id="rId1062" Type="http://schemas.openxmlformats.org/officeDocument/2006/relationships/image" Target="../media/image1053.png"/><Relationship Id="rId1063" Type="http://schemas.openxmlformats.org/officeDocument/2006/relationships/image" Target="../media/image1054.png"/><Relationship Id="rId1064" Type="http://schemas.openxmlformats.org/officeDocument/2006/relationships/image" Target="../media/image1055.png"/><Relationship Id="rId1065" Type="http://schemas.openxmlformats.org/officeDocument/2006/relationships/image" Target="../media/image1056.png"/><Relationship Id="rId1066" Type="http://schemas.openxmlformats.org/officeDocument/2006/relationships/image" Target="../media/image1057.png"/><Relationship Id="rId1067" Type="http://schemas.openxmlformats.org/officeDocument/2006/relationships/image" Target="../media/image1058.png"/><Relationship Id="rId1068" Type="http://schemas.openxmlformats.org/officeDocument/2006/relationships/image" Target="../media/image1059.png"/><Relationship Id="rId1069" Type="http://schemas.openxmlformats.org/officeDocument/2006/relationships/image" Target="../media/image1060.png"/><Relationship Id="rId1070" Type="http://schemas.openxmlformats.org/officeDocument/2006/relationships/image" Target="../media/image1061.png"/><Relationship Id="rId1071" Type="http://schemas.openxmlformats.org/officeDocument/2006/relationships/image" Target="../media/image1062.png"/><Relationship Id="rId1072" Type="http://schemas.openxmlformats.org/officeDocument/2006/relationships/image" Target="../media/image1063.png"/><Relationship Id="rId1073" Type="http://schemas.openxmlformats.org/officeDocument/2006/relationships/image" Target="../media/image1064.png"/><Relationship Id="rId1074" Type="http://schemas.openxmlformats.org/officeDocument/2006/relationships/image" Target="../media/image1065.png"/><Relationship Id="rId1075" Type="http://schemas.openxmlformats.org/officeDocument/2006/relationships/image" Target="../media/image1066.png"/><Relationship Id="rId1076" Type="http://schemas.openxmlformats.org/officeDocument/2006/relationships/image" Target="../media/image1067.png"/><Relationship Id="rId1077" Type="http://schemas.openxmlformats.org/officeDocument/2006/relationships/image" Target="../media/image1068.png"/><Relationship Id="rId1078" Type="http://schemas.openxmlformats.org/officeDocument/2006/relationships/image" Target="../media/image1069.png"/><Relationship Id="rId1079" Type="http://schemas.openxmlformats.org/officeDocument/2006/relationships/image" Target="../media/image1070.png"/><Relationship Id="rId1080" Type="http://schemas.openxmlformats.org/officeDocument/2006/relationships/image" Target="../media/image1071.png"/><Relationship Id="rId1081" Type="http://schemas.openxmlformats.org/officeDocument/2006/relationships/image" Target="../media/image1072.png"/><Relationship Id="rId1082" Type="http://schemas.openxmlformats.org/officeDocument/2006/relationships/image" Target="../media/image1073.png"/><Relationship Id="rId1083" Type="http://schemas.openxmlformats.org/officeDocument/2006/relationships/image" Target="../media/image1074.png"/><Relationship Id="rId1084" Type="http://schemas.openxmlformats.org/officeDocument/2006/relationships/image" Target="../media/image1579.png"/><Relationship Id="rId1085" Type="http://schemas.openxmlformats.org/officeDocument/2006/relationships/image" Target="../media/image1076.png"/><Relationship Id="rId1086" Type="http://schemas.openxmlformats.org/officeDocument/2006/relationships/image" Target="../media/image1077.png"/><Relationship Id="rId1087" Type="http://schemas.openxmlformats.org/officeDocument/2006/relationships/image" Target="../media/image1078.png"/><Relationship Id="rId1088" Type="http://schemas.openxmlformats.org/officeDocument/2006/relationships/image" Target="../media/image1079.png"/><Relationship Id="rId1089" Type="http://schemas.openxmlformats.org/officeDocument/2006/relationships/image" Target="../media/image1080.png"/><Relationship Id="rId1090" Type="http://schemas.openxmlformats.org/officeDocument/2006/relationships/image" Target="../media/image1081.png"/><Relationship Id="rId1091" Type="http://schemas.openxmlformats.org/officeDocument/2006/relationships/image" Target="../media/image1082.png"/><Relationship Id="rId1092" Type="http://schemas.openxmlformats.org/officeDocument/2006/relationships/image" Target="../media/image1083.png"/><Relationship Id="rId1093" Type="http://schemas.openxmlformats.org/officeDocument/2006/relationships/image" Target="../media/image1084.png"/><Relationship Id="rId1094" Type="http://schemas.openxmlformats.org/officeDocument/2006/relationships/image" Target="../media/image1085.png"/><Relationship Id="rId1095" Type="http://schemas.openxmlformats.org/officeDocument/2006/relationships/image" Target="../media/image1086.png"/><Relationship Id="rId1096" Type="http://schemas.openxmlformats.org/officeDocument/2006/relationships/image" Target="../media/image1087.png"/><Relationship Id="rId1097" Type="http://schemas.openxmlformats.org/officeDocument/2006/relationships/image" Target="../media/image1088.png"/><Relationship Id="rId1098" Type="http://schemas.openxmlformats.org/officeDocument/2006/relationships/image" Target="../media/image1089.png"/><Relationship Id="rId1099" Type="http://schemas.openxmlformats.org/officeDocument/2006/relationships/image" Target="../media/image1090.png"/><Relationship Id="rId1100" Type="http://schemas.openxmlformats.org/officeDocument/2006/relationships/image" Target="../media/image1091.png"/><Relationship Id="rId1101" Type="http://schemas.openxmlformats.org/officeDocument/2006/relationships/image" Target="../media/image1092.png"/><Relationship Id="rId1102" Type="http://schemas.openxmlformats.org/officeDocument/2006/relationships/image" Target="../media/image1093.png"/><Relationship Id="rId1103" Type="http://schemas.openxmlformats.org/officeDocument/2006/relationships/image" Target="../media/image1094.png"/><Relationship Id="rId1104" Type="http://schemas.openxmlformats.org/officeDocument/2006/relationships/image" Target="../media/image1095.png"/><Relationship Id="rId1105" Type="http://schemas.openxmlformats.org/officeDocument/2006/relationships/image" Target="../media/image1096.png"/><Relationship Id="rId1106" Type="http://schemas.openxmlformats.org/officeDocument/2006/relationships/image" Target="../media/image1097.png"/><Relationship Id="rId1107" Type="http://schemas.openxmlformats.org/officeDocument/2006/relationships/image" Target="../media/image1098.png"/><Relationship Id="rId1108" Type="http://schemas.openxmlformats.org/officeDocument/2006/relationships/image" Target="../media/image1099.png"/><Relationship Id="rId1109" Type="http://schemas.openxmlformats.org/officeDocument/2006/relationships/image" Target="../media/image1100.png"/><Relationship Id="rId1110" Type="http://schemas.openxmlformats.org/officeDocument/2006/relationships/image" Target="../media/image1101.png"/><Relationship Id="rId1111" Type="http://schemas.openxmlformats.org/officeDocument/2006/relationships/image" Target="../media/image1102.png"/><Relationship Id="rId1112" Type="http://schemas.openxmlformats.org/officeDocument/2006/relationships/image" Target="../media/image1103.png"/><Relationship Id="rId1113" Type="http://schemas.openxmlformats.org/officeDocument/2006/relationships/image" Target="../media/image1104.png"/><Relationship Id="rId1114" Type="http://schemas.openxmlformats.org/officeDocument/2006/relationships/image" Target="../media/image1105.png"/><Relationship Id="rId1115" Type="http://schemas.openxmlformats.org/officeDocument/2006/relationships/image" Target="../media/image1106.png"/><Relationship Id="rId1116" Type="http://schemas.openxmlformats.org/officeDocument/2006/relationships/image" Target="../media/image1107.png"/><Relationship Id="rId1117" Type="http://schemas.openxmlformats.org/officeDocument/2006/relationships/image" Target="../media/image1108.png"/><Relationship Id="rId1118" Type="http://schemas.openxmlformats.org/officeDocument/2006/relationships/image" Target="../media/image1109.png"/><Relationship Id="rId1119" Type="http://schemas.openxmlformats.org/officeDocument/2006/relationships/image" Target="../media/image1110.png"/><Relationship Id="rId1120" Type="http://schemas.openxmlformats.org/officeDocument/2006/relationships/image" Target="../media/image1111.png"/><Relationship Id="rId1121" Type="http://schemas.openxmlformats.org/officeDocument/2006/relationships/image" Target="../media/image1112.png"/><Relationship Id="rId1122" Type="http://schemas.openxmlformats.org/officeDocument/2006/relationships/image" Target="../media/image1113.png"/><Relationship Id="rId1123" Type="http://schemas.openxmlformats.org/officeDocument/2006/relationships/image" Target="../media/image1114.png"/><Relationship Id="rId1124" Type="http://schemas.openxmlformats.org/officeDocument/2006/relationships/image" Target="../media/image1115.png"/><Relationship Id="rId1125" Type="http://schemas.openxmlformats.org/officeDocument/2006/relationships/image" Target="../media/image1116.png"/><Relationship Id="rId1126" Type="http://schemas.openxmlformats.org/officeDocument/2006/relationships/image" Target="../media/image1117.png"/><Relationship Id="rId1127" Type="http://schemas.openxmlformats.org/officeDocument/2006/relationships/image" Target="../media/image1118.png"/><Relationship Id="rId1128" Type="http://schemas.openxmlformats.org/officeDocument/2006/relationships/image" Target="../media/image1119.png"/><Relationship Id="rId1129" Type="http://schemas.openxmlformats.org/officeDocument/2006/relationships/image" Target="../media/image1120.png"/><Relationship Id="rId1130" Type="http://schemas.openxmlformats.org/officeDocument/2006/relationships/image" Target="../media/image1121.png"/><Relationship Id="rId1131" Type="http://schemas.openxmlformats.org/officeDocument/2006/relationships/image" Target="../media/image1122.png"/><Relationship Id="rId1132" Type="http://schemas.openxmlformats.org/officeDocument/2006/relationships/image" Target="../media/image1123.png"/><Relationship Id="rId1133" Type="http://schemas.openxmlformats.org/officeDocument/2006/relationships/image" Target="../media/image1124.png"/><Relationship Id="rId1134" Type="http://schemas.openxmlformats.org/officeDocument/2006/relationships/image" Target="../media/image1125.png"/><Relationship Id="rId1135" Type="http://schemas.openxmlformats.org/officeDocument/2006/relationships/image" Target="../media/image1126.png"/><Relationship Id="rId1136" Type="http://schemas.openxmlformats.org/officeDocument/2006/relationships/image" Target="../media/image1127.png"/><Relationship Id="rId1137" Type="http://schemas.openxmlformats.org/officeDocument/2006/relationships/image" Target="../media/image1128.png"/><Relationship Id="rId1138" Type="http://schemas.openxmlformats.org/officeDocument/2006/relationships/image" Target="../media/image1129.png"/><Relationship Id="rId1139" Type="http://schemas.openxmlformats.org/officeDocument/2006/relationships/image" Target="../media/image1130.png"/><Relationship Id="rId1140" Type="http://schemas.openxmlformats.org/officeDocument/2006/relationships/image" Target="../media/image1131.png"/><Relationship Id="rId1141" Type="http://schemas.openxmlformats.org/officeDocument/2006/relationships/image" Target="../media/image1132.png"/><Relationship Id="rId1142" Type="http://schemas.openxmlformats.org/officeDocument/2006/relationships/image" Target="../media/image1133.png"/><Relationship Id="rId1143" Type="http://schemas.openxmlformats.org/officeDocument/2006/relationships/image" Target="../media/image1134.png"/><Relationship Id="rId1144" Type="http://schemas.openxmlformats.org/officeDocument/2006/relationships/image" Target="../media/image1135.png"/><Relationship Id="rId1145" Type="http://schemas.openxmlformats.org/officeDocument/2006/relationships/image" Target="../media/image1136.png"/><Relationship Id="rId1146" Type="http://schemas.openxmlformats.org/officeDocument/2006/relationships/image" Target="../media/image1137.png"/><Relationship Id="rId1147" Type="http://schemas.openxmlformats.org/officeDocument/2006/relationships/image" Target="../media/image1138.png"/><Relationship Id="rId1148" Type="http://schemas.openxmlformats.org/officeDocument/2006/relationships/image" Target="../media/image1139.png"/><Relationship Id="rId1149" Type="http://schemas.openxmlformats.org/officeDocument/2006/relationships/image" Target="../media/image1140.png"/><Relationship Id="rId1150" Type="http://schemas.openxmlformats.org/officeDocument/2006/relationships/image" Target="../media/image1141.png"/><Relationship Id="rId1151" Type="http://schemas.openxmlformats.org/officeDocument/2006/relationships/image" Target="../media/image1142.png"/><Relationship Id="rId1152" Type="http://schemas.openxmlformats.org/officeDocument/2006/relationships/image" Target="../media/image1143.png"/><Relationship Id="rId1153" Type="http://schemas.openxmlformats.org/officeDocument/2006/relationships/image" Target="../media/image1144.png"/><Relationship Id="rId1154" Type="http://schemas.openxmlformats.org/officeDocument/2006/relationships/image" Target="../media/image1145.png"/><Relationship Id="rId1155" Type="http://schemas.openxmlformats.org/officeDocument/2006/relationships/image" Target="../media/image1146.png"/><Relationship Id="rId1156" Type="http://schemas.openxmlformats.org/officeDocument/2006/relationships/image" Target="../media/image1147.png"/><Relationship Id="rId1157" Type="http://schemas.openxmlformats.org/officeDocument/2006/relationships/image" Target="../media/image1148.png"/><Relationship Id="rId1158" Type="http://schemas.openxmlformats.org/officeDocument/2006/relationships/image" Target="../media/image1149.png"/><Relationship Id="rId1159" Type="http://schemas.openxmlformats.org/officeDocument/2006/relationships/image" Target="../media/image1150.png"/><Relationship Id="rId1160" Type="http://schemas.openxmlformats.org/officeDocument/2006/relationships/image" Target="../media/image1151.png"/><Relationship Id="rId1161" Type="http://schemas.openxmlformats.org/officeDocument/2006/relationships/image" Target="../media/image1152.png"/><Relationship Id="rId1162" Type="http://schemas.openxmlformats.org/officeDocument/2006/relationships/image" Target="../media/image1153.png"/><Relationship Id="rId1163" Type="http://schemas.openxmlformats.org/officeDocument/2006/relationships/image" Target="../media/image1154.png"/><Relationship Id="rId1164" Type="http://schemas.openxmlformats.org/officeDocument/2006/relationships/image" Target="../media/image1580.png"/><Relationship Id="rId1165" Type="http://schemas.openxmlformats.org/officeDocument/2006/relationships/image" Target="../media/image1156.png"/><Relationship Id="rId1166" Type="http://schemas.openxmlformats.org/officeDocument/2006/relationships/image" Target="../media/image1157.png"/><Relationship Id="rId1167" Type="http://schemas.openxmlformats.org/officeDocument/2006/relationships/image" Target="../media/image1158.png"/><Relationship Id="rId1168" Type="http://schemas.openxmlformats.org/officeDocument/2006/relationships/image" Target="../media/image1159.png"/><Relationship Id="rId1169" Type="http://schemas.openxmlformats.org/officeDocument/2006/relationships/image" Target="../media/image1160.png"/><Relationship Id="rId1170" Type="http://schemas.openxmlformats.org/officeDocument/2006/relationships/image" Target="../media/image1161.png"/><Relationship Id="rId1171" Type="http://schemas.openxmlformats.org/officeDocument/2006/relationships/image" Target="../media/image1162.png"/><Relationship Id="rId1172" Type="http://schemas.openxmlformats.org/officeDocument/2006/relationships/image" Target="../media/image1163.png"/><Relationship Id="rId1173" Type="http://schemas.openxmlformats.org/officeDocument/2006/relationships/image" Target="../media/image1164.png"/><Relationship Id="rId1174" Type="http://schemas.openxmlformats.org/officeDocument/2006/relationships/image" Target="../media/image1581.png"/><Relationship Id="rId1175" Type="http://schemas.openxmlformats.org/officeDocument/2006/relationships/image" Target="../media/image1166.png"/><Relationship Id="rId1176" Type="http://schemas.openxmlformats.org/officeDocument/2006/relationships/image" Target="../media/image1167.png"/><Relationship Id="rId1177" Type="http://schemas.openxmlformats.org/officeDocument/2006/relationships/image" Target="../media/image1168.png"/><Relationship Id="rId1178" Type="http://schemas.openxmlformats.org/officeDocument/2006/relationships/image" Target="../media/image1169.png"/><Relationship Id="rId1179" Type="http://schemas.openxmlformats.org/officeDocument/2006/relationships/image" Target="../media/image1170.png"/><Relationship Id="rId1180" Type="http://schemas.openxmlformats.org/officeDocument/2006/relationships/image" Target="../media/image1582.png"/><Relationship Id="rId1181" Type="http://schemas.openxmlformats.org/officeDocument/2006/relationships/image" Target="../media/image1583.png"/><Relationship Id="rId1182" Type="http://schemas.openxmlformats.org/officeDocument/2006/relationships/image" Target="../media/image1173.png"/><Relationship Id="rId1183" Type="http://schemas.openxmlformats.org/officeDocument/2006/relationships/image" Target="../media/image1174.png"/><Relationship Id="rId1184" Type="http://schemas.openxmlformats.org/officeDocument/2006/relationships/image" Target="../media/image1175.png"/><Relationship Id="rId1185" Type="http://schemas.openxmlformats.org/officeDocument/2006/relationships/image" Target="../media/image1176.png"/><Relationship Id="rId1186" Type="http://schemas.openxmlformats.org/officeDocument/2006/relationships/image" Target="../media/image1177.png"/><Relationship Id="rId1187" Type="http://schemas.openxmlformats.org/officeDocument/2006/relationships/image" Target="../media/image1178.png"/><Relationship Id="rId1188" Type="http://schemas.openxmlformats.org/officeDocument/2006/relationships/image" Target="../media/image1584.png"/><Relationship Id="rId1189" Type="http://schemas.openxmlformats.org/officeDocument/2006/relationships/image" Target="../media/image1180.png"/><Relationship Id="rId1190" Type="http://schemas.openxmlformats.org/officeDocument/2006/relationships/image" Target="../media/image1181.png"/><Relationship Id="rId1191" Type="http://schemas.openxmlformats.org/officeDocument/2006/relationships/image" Target="../media/image1182.png"/><Relationship Id="rId1192" Type="http://schemas.openxmlformats.org/officeDocument/2006/relationships/image" Target="../media/image1183.png"/><Relationship Id="rId1193" Type="http://schemas.openxmlformats.org/officeDocument/2006/relationships/image" Target="../media/image1184.png"/><Relationship Id="rId1194" Type="http://schemas.openxmlformats.org/officeDocument/2006/relationships/image" Target="../media/image1585.png"/><Relationship Id="rId1195" Type="http://schemas.openxmlformats.org/officeDocument/2006/relationships/image" Target="../media/image1586.png"/><Relationship Id="rId1196" Type="http://schemas.openxmlformats.org/officeDocument/2006/relationships/image" Target="../media/image1187.png"/><Relationship Id="rId1197" Type="http://schemas.openxmlformats.org/officeDocument/2006/relationships/image" Target="../media/image1188.png"/><Relationship Id="rId1198" Type="http://schemas.openxmlformats.org/officeDocument/2006/relationships/image" Target="../media/image1189.png"/><Relationship Id="rId1199" Type="http://schemas.openxmlformats.org/officeDocument/2006/relationships/image" Target="../media/image1587.png"/><Relationship Id="rId1200" Type="http://schemas.openxmlformats.org/officeDocument/2006/relationships/image" Target="../media/image1191.png"/><Relationship Id="rId1201" Type="http://schemas.openxmlformats.org/officeDocument/2006/relationships/image" Target="../media/image1192.png"/><Relationship Id="rId1202" Type="http://schemas.openxmlformats.org/officeDocument/2006/relationships/image" Target="../media/image1588.png"/><Relationship Id="rId1203" Type="http://schemas.openxmlformats.org/officeDocument/2006/relationships/image" Target="../media/image1194.png"/><Relationship Id="rId1204" Type="http://schemas.openxmlformats.org/officeDocument/2006/relationships/image" Target="../media/image1195.png"/><Relationship Id="rId1205" Type="http://schemas.openxmlformats.org/officeDocument/2006/relationships/image" Target="../media/image1196.png"/><Relationship Id="rId1206" Type="http://schemas.openxmlformats.org/officeDocument/2006/relationships/image" Target="../media/image1197.png"/><Relationship Id="rId1207" Type="http://schemas.openxmlformats.org/officeDocument/2006/relationships/image" Target="../media/image1198.png"/><Relationship Id="rId1208" Type="http://schemas.openxmlformats.org/officeDocument/2006/relationships/image" Target="../media/image1199.png"/><Relationship Id="rId1209" Type="http://schemas.openxmlformats.org/officeDocument/2006/relationships/image" Target="../media/image1200.png"/><Relationship Id="rId1210" Type="http://schemas.openxmlformats.org/officeDocument/2006/relationships/image" Target="../media/image1201.png"/><Relationship Id="rId1211" Type="http://schemas.openxmlformats.org/officeDocument/2006/relationships/image" Target="../media/image1202.png"/><Relationship Id="rId1212" Type="http://schemas.openxmlformats.org/officeDocument/2006/relationships/image" Target="../media/image1203.png"/><Relationship Id="rId1213" Type="http://schemas.openxmlformats.org/officeDocument/2006/relationships/image" Target="../media/image1204.png"/><Relationship Id="rId1214" Type="http://schemas.openxmlformats.org/officeDocument/2006/relationships/image" Target="../media/image1589.png"/><Relationship Id="rId1215" Type="http://schemas.openxmlformats.org/officeDocument/2006/relationships/image" Target="../media/image1206.png"/><Relationship Id="rId1216" Type="http://schemas.openxmlformats.org/officeDocument/2006/relationships/image" Target="../media/image1590.png"/><Relationship Id="rId1217" Type="http://schemas.openxmlformats.org/officeDocument/2006/relationships/image" Target="../media/image1208.png"/><Relationship Id="rId1218" Type="http://schemas.openxmlformats.org/officeDocument/2006/relationships/image" Target="../media/image1209.png"/><Relationship Id="rId1219" Type="http://schemas.openxmlformats.org/officeDocument/2006/relationships/image" Target="../media/image1210.png"/><Relationship Id="rId1220" Type="http://schemas.openxmlformats.org/officeDocument/2006/relationships/image" Target="../media/image1211.png"/><Relationship Id="rId1221" Type="http://schemas.openxmlformats.org/officeDocument/2006/relationships/image" Target="../media/image1212.png"/><Relationship Id="rId1222" Type="http://schemas.openxmlformats.org/officeDocument/2006/relationships/image" Target="../media/image1213.png"/><Relationship Id="rId1223" Type="http://schemas.openxmlformats.org/officeDocument/2006/relationships/image" Target="../media/image1214.png"/><Relationship Id="rId1224" Type="http://schemas.openxmlformats.org/officeDocument/2006/relationships/image" Target="../media/image1215.png"/><Relationship Id="rId1225" Type="http://schemas.openxmlformats.org/officeDocument/2006/relationships/image" Target="../media/image1216.png"/><Relationship Id="rId1226" Type="http://schemas.openxmlformats.org/officeDocument/2006/relationships/image" Target="../media/image1217.png"/><Relationship Id="rId1227" Type="http://schemas.openxmlformats.org/officeDocument/2006/relationships/image" Target="../media/image1218.png"/><Relationship Id="rId1228" Type="http://schemas.openxmlformats.org/officeDocument/2006/relationships/image" Target="../media/image1219.png"/><Relationship Id="rId1229" Type="http://schemas.openxmlformats.org/officeDocument/2006/relationships/image" Target="../media/image1220.png"/><Relationship Id="rId1230" Type="http://schemas.openxmlformats.org/officeDocument/2006/relationships/image" Target="../media/image1221.png"/><Relationship Id="rId1231" Type="http://schemas.openxmlformats.org/officeDocument/2006/relationships/image" Target="../media/image1222.png"/><Relationship Id="rId1232" Type="http://schemas.openxmlformats.org/officeDocument/2006/relationships/image" Target="../media/image1591.png"/><Relationship Id="rId1233" Type="http://schemas.openxmlformats.org/officeDocument/2006/relationships/image" Target="../media/image1224.png"/><Relationship Id="rId1234" Type="http://schemas.openxmlformats.org/officeDocument/2006/relationships/image" Target="../media/image1225.png"/><Relationship Id="rId1235" Type="http://schemas.openxmlformats.org/officeDocument/2006/relationships/image" Target="../media/image1226.png"/><Relationship Id="rId1236" Type="http://schemas.openxmlformats.org/officeDocument/2006/relationships/image" Target="../media/image1227.png"/><Relationship Id="rId1237" Type="http://schemas.openxmlformats.org/officeDocument/2006/relationships/image" Target="../media/image1228.png"/><Relationship Id="rId1238" Type="http://schemas.openxmlformats.org/officeDocument/2006/relationships/image" Target="../media/image1229.png"/><Relationship Id="rId1239" Type="http://schemas.openxmlformats.org/officeDocument/2006/relationships/image" Target="../media/image1230.png"/><Relationship Id="rId1240" Type="http://schemas.openxmlformats.org/officeDocument/2006/relationships/image" Target="../media/image1231.png"/><Relationship Id="rId1241" Type="http://schemas.openxmlformats.org/officeDocument/2006/relationships/image" Target="../media/image1232.png"/><Relationship Id="rId1242" Type="http://schemas.openxmlformats.org/officeDocument/2006/relationships/image" Target="../media/image1233.png"/><Relationship Id="rId1243" Type="http://schemas.openxmlformats.org/officeDocument/2006/relationships/image" Target="../media/image1234.png"/><Relationship Id="rId1244" Type="http://schemas.openxmlformats.org/officeDocument/2006/relationships/image" Target="../media/image1235.png"/><Relationship Id="rId1245" Type="http://schemas.openxmlformats.org/officeDocument/2006/relationships/image" Target="../media/image1236.png"/><Relationship Id="rId1246" Type="http://schemas.openxmlformats.org/officeDocument/2006/relationships/image" Target="../media/image1237.png"/><Relationship Id="rId1247" Type="http://schemas.openxmlformats.org/officeDocument/2006/relationships/image" Target="../media/image1238.png"/><Relationship Id="rId1248" Type="http://schemas.openxmlformats.org/officeDocument/2006/relationships/image" Target="../media/image1239.png"/><Relationship Id="rId1249" Type="http://schemas.openxmlformats.org/officeDocument/2006/relationships/image" Target="../media/image1240.png"/><Relationship Id="rId1250" Type="http://schemas.openxmlformats.org/officeDocument/2006/relationships/image" Target="../media/image1241.png"/><Relationship Id="rId1251" Type="http://schemas.openxmlformats.org/officeDocument/2006/relationships/image" Target="../media/image1242.png"/><Relationship Id="rId1252" Type="http://schemas.openxmlformats.org/officeDocument/2006/relationships/image" Target="../media/image1243.png"/><Relationship Id="rId1253" Type="http://schemas.openxmlformats.org/officeDocument/2006/relationships/image" Target="../media/image1244.png"/><Relationship Id="rId1254" Type="http://schemas.openxmlformats.org/officeDocument/2006/relationships/image" Target="../media/image1245.png"/><Relationship Id="rId1255" Type="http://schemas.openxmlformats.org/officeDocument/2006/relationships/image" Target="../media/image1246.png"/><Relationship Id="rId1256" Type="http://schemas.openxmlformats.org/officeDocument/2006/relationships/image" Target="../media/image1247.png"/><Relationship Id="rId1257" Type="http://schemas.openxmlformats.org/officeDocument/2006/relationships/image" Target="../media/image1248.png"/><Relationship Id="rId1258" Type="http://schemas.openxmlformats.org/officeDocument/2006/relationships/image" Target="../media/image1249.png"/><Relationship Id="rId1259" Type="http://schemas.openxmlformats.org/officeDocument/2006/relationships/image" Target="../media/image1250.png"/><Relationship Id="rId1260" Type="http://schemas.openxmlformats.org/officeDocument/2006/relationships/image" Target="../media/image1251.png"/><Relationship Id="rId1261" Type="http://schemas.openxmlformats.org/officeDocument/2006/relationships/image" Target="../media/image1252.png"/><Relationship Id="rId1262" Type="http://schemas.openxmlformats.org/officeDocument/2006/relationships/image" Target="../media/image1253.png"/><Relationship Id="rId1263" Type="http://schemas.openxmlformats.org/officeDocument/2006/relationships/image" Target="../media/image1254.png"/><Relationship Id="rId1264" Type="http://schemas.openxmlformats.org/officeDocument/2006/relationships/image" Target="../media/image1255.png"/><Relationship Id="rId1265" Type="http://schemas.openxmlformats.org/officeDocument/2006/relationships/image" Target="../media/image1256.png"/><Relationship Id="rId1266" Type="http://schemas.openxmlformats.org/officeDocument/2006/relationships/image" Target="../media/image1257.png"/><Relationship Id="rId1267" Type="http://schemas.openxmlformats.org/officeDocument/2006/relationships/image" Target="../media/image1258.png"/><Relationship Id="rId1268" Type="http://schemas.openxmlformats.org/officeDocument/2006/relationships/image" Target="../media/image1259.png"/><Relationship Id="rId1269" Type="http://schemas.openxmlformats.org/officeDocument/2006/relationships/image" Target="../media/image1260.png"/><Relationship Id="rId1270" Type="http://schemas.openxmlformats.org/officeDocument/2006/relationships/image" Target="../media/image1261.png"/><Relationship Id="rId1271" Type="http://schemas.openxmlformats.org/officeDocument/2006/relationships/image" Target="../media/image1262.png"/><Relationship Id="rId1272" Type="http://schemas.openxmlformats.org/officeDocument/2006/relationships/image" Target="../media/image1263.png"/><Relationship Id="rId1273" Type="http://schemas.openxmlformats.org/officeDocument/2006/relationships/image" Target="../media/image1264.png"/><Relationship Id="rId1274" Type="http://schemas.openxmlformats.org/officeDocument/2006/relationships/image" Target="../media/image1265.png"/><Relationship Id="rId1275" Type="http://schemas.openxmlformats.org/officeDocument/2006/relationships/image" Target="../media/image1266.png"/><Relationship Id="rId1276" Type="http://schemas.openxmlformats.org/officeDocument/2006/relationships/image" Target="../media/image1267.png"/><Relationship Id="rId1277" Type="http://schemas.openxmlformats.org/officeDocument/2006/relationships/image" Target="../media/image1268.png"/><Relationship Id="rId1278" Type="http://schemas.openxmlformats.org/officeDocument/2006/relationships/image" Target="../media/image1269.png"/><Relationship Id="rId1279" Type="http://schemas.openxmlformats.org/officeDocument/2006/relationships/image" Target="../media/image1270.png"/><Relationship Id="rId1280" Type="http://schemas.openxmlformats.org/officeDocument/2006/relationships/image" Target="../media/image1271.png"/><Relationship Id="rId1281" Type="http://schemas.openxmlformats.org/officeDocument/2006/relationships/image" Target="../media/image1272.png"/><Relationship Id="rId1282" Type="http://schemas.openxmlformats.org/officeDocument/2006/relationships/image" Target="../media/image1273.png"/><Relationship Id="rId1283" Type="http://schemas.openxmlformats.org/officeDocument/2006/relationships/image" Target="../media/image1274.png"/><Relationship Id="rId1284" Type="http://schemas.openxmlformats.org/officeDocument/2006/relationships/image" Target="../media/image1275.png"/><Relationship Id="rId1285" Type="http://schemas.openxmlformats.org/officeDocument/2006/relationships/image" Target="../media/image1276.png"/><Relationship Id="rId1286" Type="http://schemas.openxmlformats.org/officeDocument/2006/relationships/image" Target="../media/image1277.png"/><Relationship Id="rId1287" Type="http://schemas.openxmlformats.org/officeDocument/2006/relationships/image" Target="../media/image1278.png"/><Relationship Id="rId1288" Type="http://schemas.openxmlformats.org/officeDocument/2006/relationships/image" Target="../media/image1279.png"/><Relationship Id="rId1289" Type="http://schemas.openxmlformats.org/officeDocument/2006/relationships/image" Target="../media/image1280.png"/><Relationship Id="rId1290" Type="http://schemas.openxmlformats.org/officeDocument/2006/relationships/image" Target="../media/image1281.png"/><Relationship Id="rId1291" Type="http://schemas.openxmlformats.org/officeDocument/2006/relationships/image" Target="../media/image1592.png"/><Relationship Id="rId1292" Type="http://schemas.openxmlformats.org/officeDocument/2006/relationships/image" Target="../media/image1283.png"/><Relationship Id="rId1293" Type="http://schemas.openxmlformats.org/officeDocument/2006/relationships/image" Target="../media/image1284.png"/><Relationship Id="rId1294" Type="http://schemas.openxmlformats.org/officeDocument/2006/relationships/image" Target="../media/image1285.png"/><Relationship Id="rId1295" Type="http://schemas.openxmlformats.org/officeDocument/2006/relationships/image" Target="../media/image1286.png"/><Relationship Id="rId1296" Type="http://schemas.openxmlformats.org/officeDocument/2006/relationships/image" Target="../media/image1287.png"/><Relationship Id="rId1297" Type="http://schemas.openxmlformats.org/officeDocument/2006/relationships/image" Target="../media/image1288.png"/><Relationship Id="rId1298" Type="http://schemas.openxmlformats.org/officeDocument/2006/relationships/image" Target="../media/image1289.png"/><Relationship Id="rId1299" Type="http://schemas.openxmlformats.org/officeDocument/2006/relationships/image" Target="../media/image1290.png"/><Relationship Id="rId1300" Type="http://schemas.openxmlformats.org/officeDocument/2006/relationships/image" Target="../media/image1291.png"/><Relationship Id="rId1301" Type="http://schemas.openxmlformats.org/officeDocument/2006/relationships/image" Target="../media/image1292.png"/><Relationship Id="rId1302" Type="http://schemas.openxmlformats.org/officeDocument/2006/relationships/image" Target="../media/image1293.png"/><Relationship Id="rId1303" Type="http://schemas.openxmlformats.org/officeDocument/2006/relationships/image" Target="../media/image1294.png"/><Relationship Id="rId1304" Type="http://schemas.openxmlformats.org/officeDocument/2006/relationships/image" Target="../media/image1295.png"/><Relationship Id="rId1305" Type="http://schemas.openxmlformats.org/officeDocument/2006/relationships/image" Target="../media/image1296.png"/><Relationship Id="rId1306" Type="http://schemas.openxmlformats.org/officeDocument/2006/relationships/image" Target="../media/image1297.png"/><Relationship Id="rId1307" Type="http://schemas.openxmlformats.org/officeDocument/2006/relationships/image" Target="../media/image1298.png"/><Relationship Id="rId1308" Type="http://schemas.openxmlformats.org/officeDocument/2006/relationships/image" Target="../media/image1593.png"/><Relationship Id="rId1309" Type="http://schemas.openxmlformats.org/officeDocument/2006/relationships/image" Target="../media/image1300.png"/><Relationship Id="rId1310" Type="http://schemas.openxmlformats.org/officeDocument/2006/relationships/image" Target="../media/image1594.png"/><Relationship Id="rId1311" Type="http://schemas.openxmlformats.org/officeDocument/2006/relationships/image" Target="../media/image1302.png"/><Relationship Id="rId1312" Type="http://schemas.openxmlformats.org/officeDocument/2006/relationships/image" Target="../media/image1303.png"/><Relationship Id="rId1313" Type="http://schemas.openxmlformats.org/officeDocument/2006/relationships/image" Target="../media/image1304.png"/><Relationship Id="rId1314" Type="http://schemas.openxmlformats.org/officeDocument/2006/relationships/image" Target="../media/image6.png"/><Relationship Id="rId1315" Type="http://schemas.openxmlformats.org/officeDocument/2006/relationships/image" Target="../media/image1308.png"/><Relationship Id="rId1316" Type="http://schemas.openxmlformats.org/officeDocument/2006/relationships/image" Target="../media/image1318.png"/><Relationship Id="rId1317" Type="http://schemas.openxmlformats.org/officeDocument/2006/relationships/image" Target="../media/image1341.png"/><Relationship Id="rId1318" Type="http://schemas.openxmlformats.org/officeDocument/2006/relationships/image" Target="../media/image1342.png"/><Relationship Id="rId1319" Type="http://schemas.openxmlformats.org/officeDocument/2006/relationships/image" Target="../media/image1343.png"/><Relationship Id="rId1320" Type="http://schemas.openxmlformats.org/officeDocument/2006/relationships/image" Target="../media/image1319.png"/><Relationship Id="rId1321" Type="http://schemas.openxmlformats.org/officeDocument/2006/relationships/image" Target="../media/image1309.png"/><Relationship Id="rId1322" Type="http://schemas.openxmlformats.org/officeDocument/2006/relationships/image" Target="../media/image1310.png"/><Relationship Id="rId1323" Type="http://schemas.openxmlformats.org/officeDocument/2006/relationships/image" Target="../media/image1311.png"/><Relationship Id="rId1324" Type="http://schemas.openxmlformats.org/officeDocument/2006/relationships/image" Target="../media/image1312.png"/><Relationship Id="rId1325" Type="http://schemas.openxmlformats.org/officeDocument/2006/relationships/image" Target="../media/image1313.png"/><Relationship Id="rId1326" Type="http://schemas.openxmlformats.org/officeDocument/2006/relationships/image" Target="../media/image1314.png"/><Relationship Id="rId1327" Type="http://schemas.openxmlformats.org/officeDocument/2006/relationships/image" Target="../media/image1315.png"/><Relationship Id="rId1328" Type="http://schemas.openxmlformats.org/officeDocument/2006/relationships/image" Target="../media/image1316.png"/><Relationship Id="rId1329" Type="http://schemas.openxmlformats.org/officeDocument/2006/relationships/image" Target="../media/image1317.png"/><Relationship Id="rId1330" Type="http://schemas.openxmlformats.org/officeDocument/2006/relationships/image" Target="../media/image1320.png"/><Relationship Id="rId1331" Type="http://schemas.openxmlformats.org/officeDocument/2006/relationships/image" Target="../media/image1321.png"/><Relationship Id="rId1332" Type="http://schemas.openxmlformats.org/officeDocument/2006/relationships/image" Target="../media/image1322.png"/><Relationship Id="rId1333" Type="http://schemas.openxmlformats.org/officeDocument/2006/relationships/image" Target="../media/image1323.png"/><Relationship Id="rId1334" Type="http://schemas.openxmlformats.org/officeDocument/2006/relationships/image" Target="../media/image1324.png"/><Relationship Id="rId1335" Type="http://schemas.openxmlformats.org/officeDocument/2006/relationships/image" Target="../media/image1325.png"/><Relationship Id="rId1336" Type="http://schemas.openxmlformats.org/officeDocument/2006/relationships/image" Target="../media/image1326.png"/><Relationship Id="rId1337" Type="http://schemas.openxmlformats.org/officeDocument/2006/relationships/image" Target="../media/image1327.png"/><Relationship Id="rId1338" Type="http://schemas.openxmlformats.org/officeDocument/2006/relationships/image" Target="../media/image1344.png"/><Relationship Id="rId1339" Type="http://schemas.openxmlformats.org/officeDocument/2006/relationships/image" Target="../media/image1345.png"/><Relationship Id="rId1340" Type="http://schemas.openxmlformats.org/officeDocument/2006/relationships/image" Target="../media/image1328.png"/><Relationship Id="rId1341" Type="http://schemas.openxmlformats.org/officeDocument/2006/relationships/image" Target="../media/image1329.png"/><Relationship Id="rId1342" Type="http://schemas.openxmlformats.org/officeDocument/2006/relationships/image" Target="../media/image1330.png"/><Relationship Id="rId1343" Type="http://schemas.openxmlformats.org/officeDocument/2006/relationships/image" Target="../media/image1331.png"/><Relationship Id="rId1344" Type="http://schemas.openxmlformats.org/officeDocument/2006/relationships/image" Target="../media/image1332.png"/><Relationship Id="rId1345" Type="http://schemas.openxmlformats.org/officeDocument/2006/relationships/image" Target="../media/image1333.png"/><Relationship Id="rId1346" Type="http://schemas.openxmlformats.org/officeDocument/2006/relationships/image" Target="../media/image1334.png"/><Relationship Id="rId1347" Type="http://schemas.openxmlformats.org/officeDocument/2006/relationships/image" Target="../media/image1335.png"/><Relationship Id="rId1348" Type="http://schemas.openxmlformats.org/officeDocument/2006/relationships/image" Target="../media/image1346.png"/><Relationship Id="rId1349" Type="http://schemas.openxmlformats.org/officeDocument/2006/relationships/image" Target="../media/image1336.png"/><Relationship Id="rId1350" Type="http://schemas.openxmlformats.org/officeDocument/2006/relationships/image" Target="../media/image1337.png"/><Relationship Id="rId1351" Type="http://schemas.openxmlformats.org/officeDocument/2006/relationships/image" Target="../media/image1338.png"/><Relationship Id="rId1352" Type="http://schemas.openxmlformats.org/officeDocument/2006/relationships/image" Target="../media/image1305.png"/><Relationship Id="rId1353" Type="http://schemas.openxmlformats.org/officeDocument/2006/relationships/image" Target="../media/image1348.png"/><Relationship Id="rId1354" Type="http://schemas.openxmlformats.org/officeDocument/2006/relationships/image" Target="../media/image1349.png"/><Relationship Id="rId1355" Type="http://schemas.openxmlformats.org/officeDocument/2006/relationships/image" Target="../media/image1350.png"/><Relationship Id="rId1356" Type="http://schemas.openxmlformats.org/officeDocument/2006/relationships/image" Target="../media/image1351.png"/><Relationship Id="rId1357" Type="http://schemas.openxmlformats.org/officeDocument/2006/relationships/image" Target="../media/image1352.png"/><Relationship Id="rId1358" Type="http://schemas.openxmlformats.org/officeDocument/2006/relationships/image" Target="../media/image1306.png"/><Relationship Id="rId1359" Type="http://schemas.openxmlformats.org/officeDocument/2006/relationships/image" Target="../media/image1307.png"/><Relationship Id="rId1360" Type="http://schemas.openxmlformats.org/officeDocument/2006/relationships/image" Target="../media/image1339.png"/><Relationship Id="rId1361" Type="http://schemas.openxmlformats.org/officeDocument/2006/relationships/image" Target="../media/image1340.png"/><Relationship Id="rId1362" Type="http://schemas.openxmlformats.org/officeDocument/2006/relationships/image" Target="../media/image1347.png"/><Relationship Id="rId1363" Type="http://schemas.openxmlformats.org/officeDocument/2006/relationships/image" Target="../media/image1357.png"/><Relationship Id="rId1364" Type="http://schemas.openxmlformats.org/officeDocument/2006/relationships/image" Target="../media/image1358.png"/><Relationship Id="rId1365" Type="http://schemas.openxmlformats.org/officeDocument/2006/relationships/image" Target="../media/image1359.png"/><Relationship Id="rId1366" Type="http://schemas.openxmlformats.org/officeDocument/2006/relationships/image" Target="../media/image1360.png"/><Relationship Id="rId1367" Type="http://schemas.openxmlformats.org/officeDocument/2006/relationships/image" Target="../media/image1361.png"/><Relationship Id="rId1368" Type="http://schemas.openxmlformats.org/officeDocument/2006/relationships/image" Target="../media/image1595.png"/><Relationship Id="rId1369" Type="http://schemas.openxmlformats.org/officeDocument/2006/relationships/image" Target="../media/image1363.png"/><Relationship Id="rId1370" Type="http://schemas.openxmlformats.org/officeDocument/2006/relationships/image" Target="../media/image1364.png"/><Relationship Id="rId1371" Type="http://schemas.openxmlformats.org/officeDocument/2006/relationships/image" Target="../media/image1365.png"/><Relationship Id="rId1372" Type="http://schemas.openxmlformats.org/officeDocument/2006/relationships/image" Target="../media/image1353.png"/><Relationship Id="rId1373" Type="http://schemas.openxmlformats.org/officeDocument/2006/relationships/image" Target="../media/image1368.png"/><Relationship Id="rId1374" Type="http://schemas.openxmlformats.org/officeDocument/2006/relationships/image" Target="../media/image1369.png"/><Relationship Id="rId1375" Type="http://schemas.openxmlformats.org/officeDocument/2006/relationships/image" Target="../media/image1354.png"/><Relationship Id="rId1376" Type="http://schemas.openxmlformats.org/officeDocument/2006/relationships/image" Target="../media/image1355.png"/><Relationship Id="rId1377" Type="http://schemas.openxmlformats.org/officeDocument/2006/relationships/image" Target="../media/image1356.png"/><Relationship Id="rId1378" Type="http://schemas.openxmlformats.org/officeDocument/2006/relationships/image" Target="../media/image1370.png"/><Relationship Id="rId1379" Type="http://schemas.openxmlformats.org/officeDocument/2006/relationships/image" Target="../media/image1366.png"/><Relationship Id="rId1380" Type="http://schemas.openxmlformats.org/officeDocument/2006/relationships/image" Target="../media/image1367.png"/><Relationship Id="rId1381" Type="http://schemas.openxmlformats.org/officeDocument/2006/relationships/image" Target="../media/image1371.png"/><Relationship Id="rId1382" Type="http://schemas.openxmlformats.org/officeDocument/2006/relationships/image" Target="../media/image1372.png"/><Relationship Id="rId1383" Type="http://schemas.openxmlformats.org/officeDocument/2006/relationships/image" Target="../media/image1373.png"/><Relationship Id="rId1384" Type="http://schemas.openxmlformats.org/officeDocument/2006/relationships/image" Target="../media/image1374.png"/><Relationship Id="rId1385" Type="http://schemas.openxmlformats.org/officeDocument/2006/relationships/image" Target="../media/image1375.png"/><Relationship Id="rId1386" Type="http://schemas.openxmlformats.org/officeDocument/2006/relationships/image" Target="../media/image1376.png"/><Relationship Id="rId1387" Type="http://schemas.openxmlformats.org/officeDocument/2006/relationships/image" Target="../media/image1377.png"/><Relationship Id="rId1388" Type="http://schemas.openxmlformats.org/officeDocument/2006/relationships/image" Target="../media/image1378.png"/><Relationship Id="rId1389" Type="http://schemas.openxmlformats.org/officeDocument/2006/relationships/image" Target="../media/image1379.png"/><Relationship Id="rId1390" Type="http://schemas.openxmlformats.org/officeDocument/2006/relationships/image" Target="../media/image1380.png"/><Relationship Id="rId1391" Type="http://schemas.openxmlformats.org/officeDocument/2006/relationships/image" Target="../media/image1381.png"/><Relationship Id="rId1392" Type="http://schemas.openxmlformats.org/officeDocument/2006/relationships/image" Target="../media/image1382.png"/><Relationship Id="rId1393" Type="http://schemas.openxmlformats.org/officeDocument/2006/relationships/image" Target="../media/image1383.png"/><Relationship Id="rId1394" Type="http://schemas.openxmlformats.org/officeDocument/2006/relationships/image" Target="../media/image1384.png"/><Relationship Id="rId1395" Type="http://schemas.openxmlformats.org/officeDocument/2006/relationships/image" Target="../media/image1385.png"/><Relationship Id="rId1396" Type="http://schemas.openxmlformats.org/officeDocument/2006/relationships/image" Target="../media/image1386.png"/><Relationship Id="rId1397" Type="http://schemas.openxmlformats.org/officeDocument/2006/relationships/image" Target="../media/image1387.png"/><Relationship Id="rId1398" Type="http://schemas.openxmlformats.org/officeDocument/2006/relationships/image" Target="../media/image1388.png"/><Relationship Id="rId1399" Type="http://schemas.openxmlformats.org/officeDocument/2006/relationships/image" Target="../media/image1389.png"/><Relationship Id="rId1400" Type="http://schemas.openxmlformats.org/officeDocument/2006/relationships/image" Target="../media/image1390.png"/><Relationship Id="rId1401" Type="http://schemas.openxmlformats.org/officeDocument/2006/relationships/image" Target="../media/image1391.png"/><Relationship Id="rId1402" Type="http://schemas.openxmlformats.org/officeDocument/2006/relationships/image" Target="../media/image1392.png"/><Relationship Id="rId1403" Type="http://schemas.openxmlformats.org/officeDocument/2006/relationships/image" Target="../media/image1393.png"/><Relationship Id="rId1404" Type="http://schemas.openxmlformats.org/officeDocument/2006/relationships/image" Target="../media/image1394.png"/><Relationship Id="rId1405" Type="http://schemas.openxmlformats.org/officeDocument/2006/relationships/image" Target="../media/image1395.png"/><Relationship Id="rId1406" Type="http://schemas.openxmlformats.org/officeDocument/2006/relationships/image" Target="../media/image1396.png"/><Relationship Id="rId1407" Type="http://schemas.openxmlformats.org/officeDocument/2006/relationships/image" Target="../media/image1397.png"/><Relationship Id="rId1408" Type="http://schemas.openxmlformats.org/officeDocument/2006/relationships/image" Target="../media/image1403.png"/><Relationship Id="rId1409" Type="http://schemas.openxmlformats.org/officeDocument/2006/relationships/image" Target="../media/image1404.png"/><Relationship Id="rId1410" Type="http://schemas.openxmlformats.org/officeDocument/2006/relationships/image" Target="../media/image1405.png"/><Relationship Id="rId1411" Type="http://schemas.openxmlformats.org/officeDocument/2006/relationships/image" Target="../media/image1406.png"/><Relationship Id="rId1412" Type="http://schemas.openxmlformats.org/officeDocument/2006/relationships/image" Target="../media/image1407.png"/><Relationship Id="rId1413" Type="http://schemas.openxmlformats.org/officeDocument/2006/relationships/image" Target="../media/image1408.png"/><Relationship Id="rId1414" Type="http://schemas.openxmlformats.org/officeDocument/2006/relationships/image" Target="../media/image1409.png"/><Relationship Id="rId1415" Type="http://schemas.openxmlformats.org/officeDocument/2006/relationships/image" Target="../media/image1410.png"/><Relationship Id="rId1416" Type="http://schemas.openxmlformats.org/officeDocument/2006/relationships/image" Target="../media/image1411.png"/><Relationship Id="rId1417" Type="http://schemas.openxmlformats.org/officeDocument/2006/relationships/image" Target="../media/image1412.png"/><Relationship Id="rId1418" Type="http://schemas.openxmlformats.org/officeDocument/2006/relationships/image" Target="../media/image1413.png"/><Relationship Id="rId1419" Type="http://schemas.openxmlformats.org/officeDocument/2006/relationships/image" Target="../media/image1414.png"/><Relationship Id="rId1420" Type="http://schemas.openxmlformats.org/officeDocument/2006/relationships/image" Target="../media/image1415.png"/><Relationship Id="rId1421" Type="http://schemas.openxmlformats.org/officeDocument/2006/relationships/image" Target="../media/image1416.png"/><Relationship Id="rId1422" Type="http://schemas.openxmlformats.org/officeDocument/2006/relationships/image" Target="../media/image1417.png"/><Relationship Id="rId1423" Type="http://schemas.openxmlformats.org/officeDocument/2006/relationships/image" Target="../media/image1418.png"/><Relationship Id="rId1424" Type="http://schemas.openxmlformats.org/officeDocument/2006/relationships/image" Target="../media/image1419.png"/><Relationship Id="rId1425" Type="http://schemas.openxmlformats.org/officeDocument/2006/relationships/image" Target="../media/image1420.png"/><Relationship Id="rId1426" Type="http://schemas.openxmlformats.org/officeDocument/2006/relationships/image" Target="../media/image1421.png"/><Relationship Id="rId1427" Type="http://schemas.openxmlformats.org/officeDocument/2006/relationships/image" Target="../media/image1422.png"/><Relationship Id="rId1428" Type="http://schemas.openxmlformats.org/officeDocument/2006/relationships/image" Target="../media/image1423.png"/><Relationship Id="rId1429" Type="http://schemas.openxmlformats.org/officeDocument/2006/relationships/image" Target="../media/image1424.png"/><Relationship Id="rId1430" Type="http://schemas.openxmlformats.org/officeDocument/2006/relationships/image" Target="../media/image1425.png"/><Relationship Id="rId1431" Type="http://schemas.openxmlformats.org/officeDocument/2006/relationships/image" Target="../media/image1426.png"/><Relationship Id="rId1432" Type="http://schemas.openxmlformats.org/officeDocument/2006/relationships/image" Target="../media/image1427.png"/><Relationship Id="rId1433" Type="http://schemas.openxmlformats.org/officeDocument/2006/relationships/image" Target="../media/image1428.png"/><Relationship Id="rId1434" Type="http://schemas.openxmlformats.org/officeDocument/2006/relationships/image" Target="../media/image1429.png"/><Relationship Id="rId1435" Type="http://schemas.openxmlformats.org/officeDocument/2006/relationships/image" Target="../media/image1430.png"/><Relationship Id="rId1436" Type="http://schemas.openxmlformats.org/officeDocument/2006/relationships/image" Target="../media/image1431.png"/><Relationship Id="rId1437" Type="http://schemas.openxmlformats.org/officeDocument/2006/relationships/image" Target="../media/image1432.png"/><Relationship Id="rId1438" Type="http://schemas.openxmlformats.org/officeDocument/2006/relationships/image" Target="../media/image1433.png"/><Relationship Id="rId1439" Type="http://schemas.openxmlformats.org/officeDocument/2006/relationships/image" Target="../media/image1434.png"/><Relationship Id="rId1440" Type="http://schemas.openxmlformats.org/officeDocument/2006/relationships/image" Target="../media/image1435.png"/><Relationship Id="rId1441" Type="http://schemas.openxmlformats.org/officeDocument/2006/relationships/image" Target="../media/image1436.png"/><Relationship Id="rId1442" Type="http://schemas.openxmlformats.org/officeDocument/2006/relationships/image" Target="../media/image1437.png"/><Relationship Id="rId1443" Type="http://schemas.openxmlformats.org/officeDocument/2006/relationships/image" Target="../media/image1438.png"/><Relationship Id="rId1444" Type="http://schemas.openxmlformats.org/officeDocument/2006/relationships/image" Target="../media/image1439.png"/><Relationship Id="rId1445" Type="http://schemas.openxmlformats.org/officeDocument/2006/relationships/image" Target="../media/image1440.png"/><Relationship Id="rId1446" Type="http://schemas.openxmlformats.org/officeDocument/2006/relationships/image" Target="../media/image1441.png"/><Relationship Id="rId1447" Type="http://schemas.openxmlformats.org/officeDocument/2006/relationships/image" Target="../media/image1442.png"/><Relationship Id="rId1448" Type="http://schemas.openxmlformats.org/officeDocument/2006/relationships/image" Target="../media/image1443.png"/><Relationship Id="rId1449" Type="http://schemas.openxmlformats.org/officeDocument/2006/relationships/image" Target="../media/image1444.png"/><Relationship Id="rId1450" Type="http://schemas.openxmlformats.org/officeDocument/2006/relationships/image" Target="../media/image1445.png"/><Relationship Id="rId1451" Type="http://schemas.openxmlformats.org/officeDocument/2006/relationships/image" Target="../media/image1446.png"/><Relationship Id="rId1452" Type="http://schemas.openxmlformats.org/officeDocument/2006/relationships/image" Target="../media/image1447.png"/><Relationship Id="rId1453" Type="http://schemas.openxmlformats.org/officeDocument/2006/relationships/image" Target="../media/image1448.png"/><Relationship Id="rId1454" Type="http://schemas.openxmlformats.org/officeDocument/2006/relationships/image" Target="../media/image1449.png"/><Relationship Id="rId1455" Type="http://schemas.openxmlformats.org/officeDocument/2006/relationships/image" Target="../media/image1450.png"/><Relationship Id="rId1456" Type="http://schemas.openxmlformats.org/officeDocument/2006/relationships/image" Target="../media/image1451.png"/><Relationship Id="rId1457" Type="http://schemas.openxmlformats.org/officeDocument/2006/relationships/image" Target="../media/image1452.png"/><Relationship Id="rId1458" Type="http://schemas.openxmlformats.org/officeDocument/2006/relationships/image" Target="../media/image1453.png"/><Relationship Id="rId1459" Type="http://schemas.openxmlformats.org/officeDocument/2006/relationships/image" Target="../media/image1454.png"/><Relationship Id="rId1460" Type="http://schemas.openxmlformats.org/officeDocument/2006/relationships/image" Target="../media/image1455.png"/><Relationship Id="rId1461" Type="http://schemas.openxmlformats.org/officeDocument/2006/relationships/image" Target="../media/image1456.png"/><Relationship Id="rId1462" Type="http://schemas.openxmlformats.org/officeDocument/2006/relationships/image" Target="../media/image1457.png"/><Relationship Id="rId1463" Type="http://schemas.openxmlformats.org/officeDocument/2006/relationships/image" Target="../media/image1458.png"/><Relationship Id="rId1464" Type="http://schemas.openxmlformats.org/officeDocument/2006/relationships/image" Target="../media/image1459.png"/><Relationship Id="rId1465" Type="http://schemas.openxmlformats.org/officeDocument/2006/relationships/image" Target="../media/image1460.png"/><Relationship Id="rId1466" Type="http://schemas.openxmlformats.org/officeDocument/2006/relationships/image" Target="../media/image1461.png"/><Relationship Id="rId1467" Type="http://schemas.openxmlformats.org/officeDocument/2006/relationships/image" Target="../media/image1488.png"/><Relationship Id="rId1468" Type="http://schemas.openxmlformats.org/officeDocument/2006/relationships/image" Target="../media/image1489.png"/><Relationship Id="rId1469" Type="http://schemas.openxmlformats.org/officeDocument/2006/relationships/image" Target="../media/image1491.png"/><Relationship Id="rId1470" Type="http://schemas.openxmlformats.org/officeDocument/2006/relationships/image" Target="../media/image1492.png"/><Relationship Id="rId1471" Type="http://schemas.openxmlformats.org/officeDocument/2006/relationships/image" Target="../media/image1398.png"/><Relationship Id="rId1472" Type="http://schemas.openxmlformats.org/officeDocument/2006/relationships/image" Target="../media/image1401.png"/><Relationship Id="rId1473" Type="http://schemas.openxmlformats.org/officeDocument/2006/relationships/image" Target="../media/image1482.png"/><Relationship Id="rId1474" Type="http://schemas.openxmlformats.org/officeDocument/2006/relationships/image" Target="../media/image1490.png"/><Relationship Id="rId1475" Type="http://schemas.openxmlformats.org/officeDocument/2006/relationships/image" Target="../media/image1596.png"/><Relationship Id="rId1476" Type="http://schemas.openxmlformats.org/officeDocument/2006/relationships/image" Target="../media/image159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2210" y="5230526"/>
            <a:ext cx="8914130" cy="11372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300" spc="35" b="1">
                <a:solidFill>
                  <a:srgbClr val="FFFFFF"/>
                </a:solidFill>
                <a:latin typeface="FSAlbert-ExtraBold"/>
                <a:cs typeface="FSAlbert-ExtraBold"/>
              </a:rPr>
              <a:t>Verhalten</a:t>
            </a:r>
            <a:r>
              <a:rPr dirty="0" sz="7300" spc="190" b="1">
                <a:solidFill>
                  <a:srgbClr val="FFFFFF"/>
                </a:solidFill>
                <a:latin typeface="FSAlbert-ExtraBold"/>
                <a:cs typeface="FSAlbert-ExtraBold"/>
              </a:rPr>
              <a:t> </a:t>
            </a:r>
            <a:r>
              <a:rPr dirty="0" sz="7300" spc="45" b="1">
                <a:solidFill>
                  <a:srgbClr val="FFFFFF"/>
                </a:solidFill>
                <a:latin typeface="FSAlbert-ExtraBold"/>
                <a:cs typeface="FSAlbert-ExtraBold"/>
              </a:rPr>
              <a:t>im</a:t>
            </a:r>
            <a:r>
              <a:rPr dirty="0" sz="7300" spc="195" b="1">
                <a:solidFill>
                  <a:srgbClr val="FFFFFF"/>
                </a:solidFill>
                <a:latin typeface="FSAlbert-ExtraBold"/>
                <a:cs typeface="FSAlbert-ExtraBold"/>
              </a:rPr>
              <a:t> </a:t>
            </a:r>
            <a:r>
              <a:rPr dirty="0" sz="7300" spc="85" b="1">
                <a:solidFill>
                  <a:srgbClr val="FFFFFF"/>
                </a:solidFill>
                <a:latin typeface="FSAlbert-ExtraBold"/>
                <a:cs typeface="FSAlbert-ExtraBold"/>
              </a:rPr>
              <a:t>Notfall</a:t>
            </a:r>
            <a:endParaRPr sz="7300">
              <a:latin typeface="FSAlbert-ExtraBold"/>
              <a:cs typeface="FSAlbert-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05022" y="6751628"/>
            <a:ext cx="6130290" cy="671830"/>
          </a:xfrm>
          <a:prstGeom prst="rect">
            <a:avLst/>
          </a:prstGeom>
          <a:solidFill>
            <a:srgbClr val="E2007A"/>
          </a:solidFill>
        </p:spPr>
        <p:txBody>
          <a:bodyPr wrap="square" lIns="0" tIns="0" rIns="0" bIns="0" rtlCol="0" vert="horz">
            <a:spAutoFit/>
          </a:bodyPr>
          <a:lstStyle/>
          <a:p>
            <a:pPr marL="219710">
              <a:lnSpc>
                <a:spcPct val="100000"/>
              </a:lnSpc>
            </a:pPr>
            <a:r>
              <a:rPr dirty="0" sz="3800" spc="5" b="1">
                <a:solidFill>
                  <a:srgbClr val="FFFFFF"/>
                </a:solidFill>
                <a:latin typeface="FS Albert"/>
                <a:cs typeface="FS Albert"/>
              </a:rPr>
              <a:t>Hochschule</a:t>
            </a:r>
            <a:r>
              <a:rPr dirty="0" sz="3800" spc="95" b="1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dirty="0" sz="3800" spc="-10" b="1">
                <a:solidFill>
                  <a:srgbClr val="FFFFFF"/>
                </a:solidFill>
                <a:latin typeface="FS Albert"/>
                <a:cs typeface="FS Albert"/>
              </a:rPr>
              <a:t>Luzern</a:t>
            </a:r>
            <a:r>
              <a:rPr dirty="0" sz="3800" spc="100" b="1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dirty="0" sz="3800" spc="-5" b="1">
                <a:solidFill>
                  <a:srgbClr val="FFFFFF"/>
                </a:solidFill>
                <a:latin typeface="FS Albert"/>
                <a:cs typeface="FS Albert"/>
              </a:rPr>
              <a:t>–</a:t>
            </a:r>
            <a:r>
              <a:rPr dirty="0" sz="3800" spc="100" b="1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dirty="0" sz="3800" spc="-5" b="1">
                <a:solidFill>
                  <a:srgbClr val="FFFFFF"/>
                </a:solidFill>
                <a:latin typeface="FS Albert"/>
                <a:cs typeface="FS Albert"/>
              </a:rPr>
              <a:t>Musik</a:t>
            </a:r>
            <a:endParaRPr sz="3800">
              <a:latin typeface="FS Albert"/>
              <a:cs typeface="FS Alber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05022" y="7526473"/>
            <a:ext cx="7245984" cy="671830"/>
          </a:xfrm>
          <a:prstGeom prst="rect">
            <a:avLst/>
          </a:prstGeom>
          <a:solidFill>
            <a:srgbClr val="E2007A"/>
          </a:solidFill>
        </p:spPr>
        <p:txBody>
          <a:bodyPr wrap="square" lIns="0" tIns="0" rIns="0" bIns="0" rtlCol="0" vert="horz">
            <a:spAutoFit/>
          </a:bodyPr>
          <a:lstStyle/>
          <a:p>
            <a:pPr marL="219710">
              <a:lnSpc>
                <a:spcPct val="100000"/>
              </a:lnSpc>
            </a:pPr>
            <a:r>
              <a:rPr dirty="0" sz="3800" b="1">
                <a:solidFill>
                  <a:srgbClr val="FFFFFF"/>
                </a:solidFill>
                <a:latin typeface="FS Albert"/>
                <a:cs typeface="FS Albert"/>
              </a:rPr>
              <a:t>Brand</a:t>
            </a:r>
            <a:r>
              <a:rPr dirty="0" sz="3800" spc="100" b="1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dirty="0" sz="3800" spc="-5" b="1">
                <a:solidFill>
                  <a:srgbClr val="FFFFFF"/>
                </a:solidFill>
                <a:latin typeface="FS Albert"/>
                <a:cs typeface="FS Albert"/>
              </a:rPr>
              <a:t>–</a:t>
            </a:r>
            <a:r>
              <a:rPr dirty="0" sz="3800" spc="105" b="1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dirty="0" sz="3800" spc="-20" b="1">
                <a:solidFill>
                  <a:srgbClr val="FFFFFF"/>
                </a:solidFill>
                <a:latin typeface="FS Albert"/>
                <a:cs typeface="FS Albert"/>
              </a:rPr>
              <a:t>Evakuation</a:t>
            </a:r>
            <a:r>
              <a:rPr dirty="0" sz="3800" spc="105" b="1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dirty="0" sz="3800" spc="-5" b="1">
                <a:solidFill>
                  <a:srgbClr val="FFFFFF"/>
                </a:solidFill>
                <a:latin typeface="FS Albert"/>
                <a:cs typeface="FS Albert"/>
              </a:rPr>
              <a:t>–</a:t>
            </a:r>
            <a:r>
              <a:rPr dirty="0" sz="3800" spc="105" b="1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dirty="0" sz="3800" b="1">
                <a:solidFill>
                  <a:srgbClr val="FFFFFF"/>
                </a:solidFill>
                <a:latin typeface="FS Albert"/>
                <a:cs typeface="FS Albert"/>
              </a:rPr>
              <a:t>Erste</a:t>
            </a:r>
            <a:r>
              <a:rPr dirty="0" sz="3800" spc="105" b="1">
                <a:solidFill>
                  <a:srgbClr val="FFFFFF"/>
                </a:solidFill>
                <a:latin typeface="FS Albert"/>
                <a:cs typeface="FS Albert"/>
              </a:rPr>
              <a:t> </a:t>
            </a:r>
            <a:r>
              <a:rPr dirty="0" sz="3800" spc="-20" b="1">
                <a:solidFill>
                  <a:srgbClr val="FFFFFF"/>
                </a:solidFill>
                <a:latin typeface="FS Albert"/>
                <a:cs typeface="FS Albert"/>
              </a:rPr>
              <a:t>Hilfe</a:t>
            </a:r>
            <a:endParaRPr sz="3800">
              <a:latin typeface="FS Albert"/>
              <a:cs typeface="FS Alber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82054" y="5705836"/>
            <a:ext cx="790575" cy="216535"/>
          </a:xfrm>
          <a:custGeom>
            <a:avLst/>
            <a:gdLst/>
            <a:ahLst/>
            <a:cxnLst/>
            <a:rect l="l" t="t" r="r" b="b"/>
            <a:pathLst>
              <a:path w="790575" h="216535">
                <a:moveTo>
                  <a:pt x="789975" y="0"/>
                </a:moveTo>
                <a:lnTo>
                  <a:pt x="0" y="0"/>
                </a:lnTo>
                <a:lnTo>
                  <a:pt x="0" y="216234"/>
                </a:lnTo>
                <a:lnTo>
                  <a:pt x="789975" y="216234"/>
                </a:lnTo>
                <a:lnTo>
                  <a:pt x="789975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507242" y="3636800"/>
            <a:ext cx="1334135" cy="678815"/>
          </a:xfrm>
          <a:custGeom>
            <a:avLst/>
            <a:gdLst/>
            <a:ahLst/>
            <a:cxnLst/>
            <a:rect l="l" t="t" r="r" b="b"/>
            <a:pathLst>
              <a:path w="1334134" h="678814">
                <a:moveTo>
                  <a:pt x="1333530" y="0"/>
                </a:moveTo>
                <a:lnTo>
                  <a:pt x="0" y="0"/>
                </a:lnTo>
                <a:lnTo>
                  <a:pt x="0" y="678502"/>
                </a:lnTo>
                <a:lnTo>
                  <a:pt x="1333530" y="677005"/>
                </a:lnTo>
                <a:lnTo>
                  <a:pt x="1333530" y="0"/>
                </a:lnTo>
                <a:close/>
              </a:path>
            </a:pathLst>
          </a:custGeom>
          <a:solidFill>
            <a:srgbClr val="CAFE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026097" y="2594006"/>
            <a:ext cx="4561840" cy="990600"/>
          </a:xfrm>
          <a:custGeom>
            <a:avLst/>
            <a:gdLst/>
            <a:ahLst/>
            <a:cxnLst/>
            <a:rect l="l" t="t" r="r" b="b"/>
            <a:pathLst>
              <a:path w="4561840" h="990600">
                <a:moveTo>
                  <a:pt x="4561573" y="656590"/>
                </a:moveTo>
                <a:lnTo>
                  <a:pt x="987171" y="656590"/>
                </a:lnTo>
                <a:lnTo>
                  <a:pt x="987171" y="0"/>
                </a:lnTo>
                <a:lnTo>
                  <a:pt x="688936" y="0"/>
                </a:lnTo>
                <a:lnTo>
                  <a:pt x="688936" y="656590"/>
                </a:lnTo>
                <a:lnTo>
                  <a:pt x="0" y="656590"/>
                </a:lnTo>
                <a:lnTo>
                  <a:pt x="0" y="990600"/>
                </a:lnTo>
                <a:lnTo>
                  <a:pt x="4561573" y="990600"/>
                </a:lnTo>
                <a:lnTo>
                  <a:pt x="4561573" y="656590"/>
                </a:lnTo>
                <a:close/>
              </a:path>
            </a:pathLst>
          </a:custGeom>
          <a:solidFill>
            <a:srgbClr val="CAFE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333736" y="4041928"/>
            <a:ext cx="237490" cy="276860"/>
          </a:xfrm>
          <a:custGeom>
            <a:avLst/>
            <a:gdLst/>
            <a:ahLst/>
            <a:cxnLst/>
            <a:rect l="l" t="t" r="r" b="b"/>
            <a:pathLst>
              <a:path w="237490" h="276860">
                <a:moveTo>
                  <a:pt x="0" y="276860"/>
                </a:moveTo>
                <a:lnTo>
                  <a:pt x="237102" y="276860"/>
                </a:lnTo>
                <a:lnTo>
                  <a:pt x="237102" y="0"/>
                </a:lnTo>
                <a:lnTo>
                  <a:pt x="0" y="0"/>
                </a:lnTo>
                <a:lnTo>
                  <a:pt x="0" y="27686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333726" y="3636803"/>
            <a:ext cx="929640" cy="681990"/>
          </a:xfrm>
          <a:custGeom>
            <a:avLst/>
            <a:gdLst/>
            <a:ahLst/>
            <a:cxnLst/>
            <a:rect l="l" t="t" r="r" b="b"/>
            <a:pathLst>
              <a:path w="929640" h="681989">
                <a:moveTo>
                  <a:pt x="929030" y="0"/>
                </a:moveTo>
                <a:lnTo>
                  <a:pt x="0" y="0"/>
                </a:lnTo>
                <a:lnTo>
                  <a:pt x="0" y="405130"/>
                </a:lnTo>
                <a:lnTo>
                  <a:pt x="691908" y="405130"/>
                </a:lnTo>
                <a:lnTo>
                  <a:pt x="691908" y="681990"/>
                </a:lnTo>
                <a:lnTo>
                  <a:pt x="929030" y="681990"/>
                </a:lnTo>
                <a:lnTo>
                  <a:pt x="929030" y="405130"/>
                </a:lnTo>
                <a:lnTo>
                  <a:pt x="929030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78058" y="4042691"/>
            <a:ext cx="237490" cy="275590"/>
          </a:xfrm>
          <a:custGeom>
            <a:avLst/>
            <a:gdLst/>
            <a:ahLst/>
            <a:cxnLst/>
            <a:rect l="l" t="t" r="r" b="b"/>
            <a:pathLst>
              <a:path w="237490" h="275589">
                <a:moveTo>
                  <a:pt x="0" y="275590"/>
                </a:moveTo>
                <a:lnTo>
                  <a:pt x="237071" y="275590"/>
                </a:lnTo>
                <a:lnTo>
                  <a:pt x="237071" y="0"/>
                </a:lnTo>
                <a:lnTo>
                  <a:pt x="0" y="0"/>
                </a:lnTo>
                <a:lnTo>
                  <a:pt x="0" y="27559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878058" y="3636295"/>
            <a:ext cx="929005" cy="681990"/>
          </a:xfrm>
          <a:custGeom>
            <a:avLst/>
            <a:gdLst/>
            <a:ahLst/>
            <a:cxnLst/>
            <a:rect l="l" t="t" r="r" b="b"/>
            <a:pathLst>
              <a:path w="929004" h="681989">
                <a:moveTo>
                  <a:pt x="928979" y="0"/>
                </a:moveTo>
                <a:lnTo>
                  <a:pt x="0" y="0"/>
                </a:lnTo>
                <a:lnTo>
                  <a:pt x="0" y="406400"/>
                </a:lnTo>
                <a:lnTo>
                  <a:pt x="691883" y="406400"/>
                </a:lnTo>
                <a:lnTo>
                  <a:pt x="691883" y="681990"/>
                </a:lnTo>
                <a:lnTo>
                  <a:pt x="928979" y="681990"/>
                </a:lnTo>
                <a:lnTo>
                  <a:pt x="928979" y="406400"/>
                </a:lnTo>
                <a:lnTo>
                  <a:pt x="928979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815755" y="5705328"/>
            <a:ext cx="929640" cy="681990"/>
          </a:xfrm>
          <a:custGeom>
            <a:avLst/>
            <a:gdLst/>
            <a:ahLst/>
            <a:cxnLst/>
            <a:rect l="l" t="t" r="r" b="b"/>
            <a:pathLst>
              <a:path w="929640" h="681989">
                <a:moveTo>
                  <a:pt x="929043" y="0"/>
                </a:moveTo>
                <a:lnTo>
                  <a:pt x="691921" y="0"/>
                </a:lnTo>
                <a:lnTo>
                  <a:pt x="691921" y="276860"/>
                </a:lnTo>
                <a:lnTo>
                  <a:pt x="237121" y="276860"/>
                </a:lnTo>
                <a:lnTo>
                  <a:pt x="237121" y="0"/>
                </a:lnTo>
                <a:lnTo>
                  <a:pt x="0" y="0"/>
                </a:lnTo>
                <a:lnTo>
                  <a:pt x="0" y="276860"/>
                </a:lnTo>
                <a:lnTo>
                  <a:pt x="0" y="681990"/>
                </a:lnTo>
                <a:lnTo>
                  <a:pt x="929043" y="681990"/>
                </a:lnTo>
                <a:lnTo>
                  <a:pt x="929043" y="276860"/>
                </a:lnTo>
                <a:lnTo>
                  <a:pt x="929043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881968" y="5705328"/>
            <a:ext cx="929640" cy="681990"/>
          </a:xfrm>
          <a:custGeom>
            <a:avLst/>
            <a:gdLst/>
            <a:ahLst/>
            <a:cxnLst/>
            <a:rect l="l" t="t" r="r" b="b"/>
            <a:pathLst>
              <a:path w="929640" h="681989">
                <a:moveTo>
                  <a:pt x="929043" y="0"/>
                </a:moveTo>
                <a:lnTo>
                  <a:pt x="691921" y="0"/>
                </a:lnTo>
                <a:lnTo>
                  <a:pt x="691921" y="276860"/>
                </a:lnTo>
                <a:lnTo>
                  <a:pt x="237121" y="276860"/>
                </a:lnTo>
                <a:lnTo>
                  <a:pt x="237121" y="0"/>
                </a:lnTo>
                <a:lnTo>
                  <a:pt x="0" y="0"/>
                </a:lnTo>
                <a:lnTo>
                  <a:pt x="0" y="276860"/>
                </a:lnTo>
                <a:lnTo>
                  <a:pt x="0" y="681990"/>
                </a:lnTo>
                <a:lnTo>
                  <a:pt x="929043" y="681990"/>
                </a:lnTo>
                <a:lnTo>
                  <a:pt x="929043" y="276860"/>
                </a:lnTo>
                <a:lnTo>
                  <a:pt x="929043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300037" y="4101607"/>
            <a:ext cx="1250950" cy="217170"/>
          </a:xfrm>
          <a:custGeom>
            <a:avLst/>
            <a:gdLst/>
            <a:ahLst/>
            <a:cxnLst/>
            <a:rect l="l" t="t" r="r" b="b"/>
            <a:pathLst>
              <a:path w="1250950" h="217170">
                <a:moveTo>
                  <a:pt x="0" y="0"/>
                </a:moveTo>
                <a:lnTo>
                  <a:pt x="0" y="216674"/>
                </a:lnTo>
                <a:lnTo>
                  <a:pt x="1250380" y="216674"/>
                </a:lnTo>
                <a:lnTo>
                  <a:pt x="1250380" y="1183"/>
                </a:lnTo>
                <a:lnTo>
                  <a:pt x="0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12884938" y="6723567"/>
            <a:ext cx="217804" cy="798195"/>
            <a:chOff x="12884938" y="6723567"/>
            <a:chExt cx="217804" cy="798195"/>
          </a:xfrm>
        </p:grpSpPr>
        <p:sp>
          <p:nvSpPr>
            <p:cNvPr id="13" name="object 13"/>
            <p:cNvSpPr/>
            <p:nvPr/>
          </p:nvSpPr>
          <p:spPr>
            <a:xfrm>
              <a:off x="12885561" y="6724190"/>
              <a:ext cx="216535" cy="796925"/>
            </a:xfrm>
            <a:custGeom>
              <a:avLst/>
              <a:gdLst/>
              <a:ahLst/>
              <a:cxnLst/>
              <a:rect l="l" t="t" r="r" b="b"/>
              <a:pathLst>
                <a:path w="216534" h="796925">
                  <a:moveTo>
                    <a:pt x="187889" y="14146"/>
                  </a:moveTo>
                  <a:lnTo>
                    <a:pt x="187889" y="768112"/>
                  </a:lnTo>
                  <a:lnTo>
                    <a:pt x="0" y="768112"/>
                  </a:lnTo>
                  <a:lnTo>
                    <a:pt x="0" y="796446"/>
                  </a:lnTo>
                  <a:lnTo>
                    <a:pt x="216223" y="796446"/>
                  </a:lnTo>
                  <a:lnTo>
                    <a:pt x="216223" y="0"/>
                  </a:lnTo>
                  <a:lnTo>
                    <a:pt x="164769" y="0"/>
                  </a:lnTo>
                  <a:lnTo>
                    <a:pt x="164769" y="766615"/>
                  </a:lnTo>
                  <a:lnTo>
                    <a:pt x="178926" y="766615"/>
                  </a:lnTo>
                  <a:lnTo>
                    <a:pt x="178926" y="14146"/>
                  </a:lnTo>
                  <a:lnTo>
                    <a:pt x="187889" y="141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3087623" y="6738334"/>
              <a:ext cx="0" cy="768350"/>
            </a:xfrm>
            <a:custGeom>
              <a:avLst/>
              <a:gdLst/>
              <a:ahLst/>
              <a:cxnLst/>
              <a:rect l="l" t="t" r="r" b="b"/>
              <a:pathLst>
                <a:path w="0" h="768350">
                  <a:moveTo>
                    <a:pt x="0" y="7681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2885557" y="7506467"/>
              <a:ext cx="202565" cy="0"/>
            </a:xfrm>
            <a:custGeom>
              <a:avLst/>
              <a:gdLst/>
              <a:ahLst/>
              <a:cxnLst/>
              <a:rect l="l" t="t" r="r" b="b"/>
              <a:pathLst>
                <a:path w="202565" h="0">
                  <a:moveTo>
                    <a:pt x="0" y="0"/>
                  </a:moveTo>
                  <a:lnTo>
                    <a:pt x="2020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65941" y="6386687"/>
            <a:ext cx="334953" cy="250147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2087583" y="6678974"/>
            <a:ext cx="478790" cy="872490"/>
            <a:chOff x="12087583" y="6678974"/>
            <a:chExt cx="478790" cy="872490"/>
          </a:xfrm>
        </p:grpSpPr>
        <p:sp>
          <p:nvSpPr>
            <p:cNvPr id="18" name="object 18"/>
            <p:cNvSpPr/>
            <p:nvPr/>
          </p:nvSpPr>
          <p:spPr>
            <a:xfrm>
              <a:off x="12088206" y="6679597"/>
              <a:ext cx="477520" cy="871219"/>
            </a:xfrm>
            <a:custGeom>
              <a:avLst/>
              <a:gdLst/>
              <a:ahLst/>
              <a:cxnLst/>
              <a:rect l="l" t="t" r="r" b="b"/>
              <a:pathLst>
                <a:path w="477520" h="871220">
                  <a:moveTo>
                    <a:pt x="477189" y="721726"/>
                  </a:moveTo>
                  <a:lnTo>
                    <a:pt x="477189" y="870863"/>
                  </a:lnTo>
                  <a:lnTo>
                    <a:pt x="0" y="870863"/>
                  </a:lnTo>
                  <a:lnTo>
                    <a:pt x="0" y="0"/>
                  </a:lnTo>
                  <a:lnTo>
                    <a:pt x="477189" y="0"/>
                  </a:lnTo>
                  <a:lnTo>
                    <a:pt x="477189" y="594976"/>
                  </a:lnTo>
                  <a:lnTo>
                    <a:pt x="328052" y="594976"/>
                  </a:lnTo>
                  <a:lnTo>
                    <a:pt x="328052" y="149126"/>
                  </a:lnTo>
                  <a:lnTo>
                    <a:pt x="149136" y="149126"/>
                  </a:lnTo>
                  <a:lnTo>
                    <a:pt x="149136" y="721726"/>
                  </a:lnTo>
                  <a:lnTo>
                    <a:pt x="477189" y="721726"/>
                  </a:lnTo>
                  <a:close/>
                </a:path>
                <a:path w="477520" h="871220">
                  <a:moveTo>
                    <a:pt x="477189" y="721726"/>
                  </a:moveTo>
                  <a:lnTo>
                    <a:pt x="477189" y="870863"/>
                  </a:lnTo>
                  <a:lnTo>
                    <a:pt x="0" y="870863"/>
                  </a:lnTo>
                  <a:lnTo>
                    <a:pt x="0" y="0"/>
                  </a:lnTo>
                  <a:lnTo>
                    <a:pt x="477189" y="0"/>
                  </a:lnTo>
                  <a:lnTo>
                    <a:pt x="477189" y="594976"/>
                  </a:lnTo>
                  <a:lnTo>
                    <a:pt x="432447" y="594976"/>
                  </a:lnTo>
                  <a:lnTo>
                    <a:pt x="432447" y="44721"/>
                  </a:lnTo>
                  <a:lnTo>
                    <a:pt x="44731" y="44721"/>
                  </a:lnTo>
                  <a:lnTo>
                    <a:pt x="44731" y="826131"/>
                  </a:lnTo>
                  <a:lnTo>
                    <a:pt x="424992" y="826131"/>
                  </a:lnTo>
                  <a:lnTo>
                    <a:pt x="424992" y="721726"/>
                  </a:lnTo>
                  <a:lnTo>
                    <a:pt x="477189" y="7217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2513199" y="7404324"/>
              <a:ext cx="0" cy="98425"/>
            </a:xfrm>
            <a:custGeom>
              <a:avLst/>
              <a:gdLst/>
              <a:ahLst/>
              <a:cxnLst/>
              <a:rect l="l" t="t" r="r" b="b"/>
              <a:pathLst>
                <a:path w="0" h="98425">
                  <a:moveTo>
                    <a:pt x="0" y="0"/>
                  </a:moveTo>
                  <a:lnTo>
                    <a:pt x="0" y="984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2171523" y="6936824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2169845" y="693607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 h="0">
                  <a:moveTo>
                    <a:pt x="0" y="0"/>
                  </a:moveTo>
                  <a:lnTo>
                    <a:pt x="4044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2171533" y="698902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372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2169846" y="6989769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 h="0">
                  <a:moveTo>
                    <a:pt x="4044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2152313" y="699312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 h="0">
                  <a:moveTo>
                    <a:pt x="0" y="0"/>
                  </a:moveTo>
                  <a:lnTo>
                    <a:pt x="626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2152313" y="693272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 h="0">
                  <a:moveTo>
                    <a:pt x="0" y="0"/>
                  </a:moveTo>
                  <a:lnTo>
                    <a:pt x="626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2214958" y="6935704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3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2184559" y="694444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0" h="3175">
                  <a:moveTo>
                    <a:pt x="0" y="30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2204530" y="694948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2204531" y="6951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2204530" y="6949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2205819" y="69494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2204531" y="69487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2202275" y="694948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2202272" y="6951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2202275" y="6949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2203581" y="69494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2193340" y="694948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2193349" y="6951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2193340" y="6949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2194647" y="69494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2197817" y="694948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2197817" y="6951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2197817" y="6949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2199105" y="69494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2195562" y="694948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2195564" y="6951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2195562" y="6949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2196884" y="69494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2200039" y="694948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2200041" y="6951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2200039" y="6949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2201360" y="69494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2197817" y="69487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2195564" y="69487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2193349" y="69487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2200041" y="69487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2202272" y="69487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2209548" y="6937553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7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2210295" y="6936074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w="0" h="53975">
                  <a:moveTo>
                    <a:pt x="0" y="536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2214958" y="6932729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w="0" h="60959">
                  <a:moveTo>
                    <a:pt x="0" y="603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2204530" y="69465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2204530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2204531" y="69457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2204530" y="69435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2205819" y="69435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2204530" y="694055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2204531" y="69427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2204530" y="69405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2205819" y="694054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2197817" y="69465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2195562" y="69465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2193340" y="69465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2200039" y="69465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2202275" y="69465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2197817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2197817" y="69457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2197817" y="69435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2199105" y="69435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2195562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2195564" y="69457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2195562" y="69435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2196884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2193340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2193349" y="69457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2193340" y="69435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2194647" y="69435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2200039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2200041" y="69457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2200039" y="69435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2201360" y="69435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2202275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2202272" y="69457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12202275" y="69435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12203581" y="69435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12193340" y="694055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12193349" y="69427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12193340" y="69405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12194647" y="694054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12195562" y="694055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2195564" y="69427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2195562" y="69405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12196884" y="694054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12200039" y="694055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12200041" y="69427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12200039" y="69405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12201360" y="694054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12197817" y="694055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12197817" y="69427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12197817" y="69405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12199105" y="694054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12202275" y="694055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12202272" y="69427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12202275" y="69405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12203581" y="694054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12204530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12205819" y="694652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12197817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12199105" y="694652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12195562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12196884" y="694652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12193340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12194647" y="694652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12200039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12201360" y="694652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12202275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12203581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12184555" y="6944448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20" h="3175">
                  <a:moveTo>
                    <a:pt x="7277" y="3005"/>
                  </a:moveTo>
                  <a:lnTo>
                    <a:pt x="7277" y="0"/>
                  </a:lnTo>
                </a:path>
                <a:path w="7620" h="3175">
                  <a:moveTo>
                    <a:pt x="7277" y="3005"/>
                  </a:moveTo>
                  <a:lnTo>
                    <a:pt x="0" y="30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12184559" y="6944452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0" y="0"/>
                  </a:moveTo>
                  <a:lnTo>
                    <a:pt x="72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12214964" y="693736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12215330" y="693570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0" y="0"/>
                  </a:moveTo>
                  <a:lnTo>
                    <a:pt x="0" y="16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12208819" y="693682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732" y="7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12208819" y="698825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764"/>
                  </a:moveTo>
                  <a:lnTo>
                    <a:pt x="7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12174640" y="6953979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w="0" h="18415">
                  <a:moveTo>
                    <a:pt x="0" y="0"/>
                  </a:moveTo>
                  <a:lnTo>
                    <a:pt x="0" y="178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12179101" y="6953979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w="0" h="18415">
                  <a:moveTo>
                    <a:pt x="0" y="0"/>
                  </a:moveTo>
                  <a:lnTo>
                    <a:pt x="0" y="178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12186627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12186627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12186627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12187915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12188867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12188873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12188867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12190172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12174640" y="6953979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4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12186627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12186627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12186627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12187915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12188867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12188873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12188867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12190172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12186627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12186627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12186627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12187915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12188867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12188873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12188867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12190172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12188867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12186627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12188867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12188873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12188867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12190172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12174640" y="69718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44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12186627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12186627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12186627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12187915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12188867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12188873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12188867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12190172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12186627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12186627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12186627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12187915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12167607" y="6932720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w="0" h="60959">
                  <a:moveTo>
                    <a:pt x="0" y="0"/>
                  </a:moveTo>
                  <a:lnTo>
                    <a:pt x="0" y="603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12170777" y="6937547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507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12169845" y="6936077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w="0" h="53975">
                  <a:moveTo>
                    <a:pt x="0" y="0"/>
                  </a:moveTo>
                  <a:lnTo>
                    <a:pt x="0" y="536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12152313" y="6932720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w="0" h="60959">
                  <a:moveTo>
                    <a:pt x="0" y="0"/>
                  </a:moveTo>
                  <a:lnTo>
                    <a:pt x="0" y="603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12188867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12190172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12186627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12187915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12170777" y="693682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732"/>
                  </a:moveTo>
                  <a:lnTo>
                    <a:pt x="7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12176885" y="698080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66" y="0"/>
                  </a:moveTo>
                  <a:lnTo>
                    <a:pt x="0" y="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12176692" y="698118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88" y="0"/>
                  </a:moveTo>
                  <a:lnTo>
                    <a:pt x="0" y="1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12176694" y="6981377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5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12176694" y="698193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88" y="3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12176880" y="698230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66" y="3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12177626" y="698193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743"/>
                  </a:moveTo>
                  <a:lnTo>
                    <a:pt x="7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/>
            <p:cNvSpPr/>
            <p:nvPr/>
          </p:nvSpPr>
          <p:spPr>
            <a:xfrm>
              <a:off x="12178371" y="698138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55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/>
            <p:cNvSpPr/>
            <p:nvPr/>
          </p:nvSpPr>
          <p:spPr>
            <a:xfrm>
              <a:off x="12177628" y="698080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743" y="5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12177071" y="698080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5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12176512" y="698080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54" y="0"/>
                  </a:moveTo>
                  <a:lnTo>
                    <a:pt x="0" y="5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12176506" y="6981377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5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12176506" y="698193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554" y="7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12177071" y="6982682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5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12170780" y="698825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43" y="76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12186627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/>
            <p:cNvSpPr/>
            <p:nvPr/>
          </p:nvSpPr>
          <p:spPr>
            <a:xfrm>
              <a:off x="12186627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/>
            <p:cNvSpPr/>
            <p:nvPr/>
          </p:nvSpPr>
          <p:spPr>
            <a:xfrm>
              <a:off x="12186627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/>
            <p:cNvSpPr/>
            <p:nvPr/>
          </p:nvSpPr>
          <p:spPr>
            <a:xfrm>
              <a:off x="12187915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12188867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/>
            <p:cNvSpPr/>
            <p:nvPr/>
          </p:nvSpPr>
          <p:spPr>
            <a:xfrm>
              <a:off x="12188873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/>
            <p:cNvSpPr/>
            <p:nvPr/>
          </p:nvSpPr>
          <p:spPr>
            <a:xfrm>
              <a:off x="12188867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/>
            <p:cNvSpPr/>
            <p:nvPr/>
          </p:nvSpPr>
          <p:spPr>
            <a:xfrm>
              <a:off x="12190172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/>
            <p:cNvSpPr/>
            <p:nvPr/>
          </p:nvSpPr>
          <p:spPr>
            <a:xfrm>
              <a:off x="12188873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/>
            <p:cNvSpPr/>
            <p:nvPr/>
          </p:nvSpPr>
          <p:spPr>
            <a:xfrm>
              <a:off x="12186627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/>
            <p:cNvSpPr/>
            <p:nvPr/>
          </p:nvSpPr>
          <p:spPr>
            <a:xfrm>
              <a:off x="12188867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/>
            <p:cNvSpPr/>
            <p:nvPr/>
          </p:nvSpPr>
          <p:spPr>
            <a:xfrm>
              <a:off x="12188873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/>
            <p:cNvSpPr/>
            <p:nvPr/>
          </p:nvSpPr>
          <p:spPr>
            <a:xfrm>
              <a:off x="12188867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/>
            <p:cNvSpPr/>
            <p:nvPr/>
          </p:nvSpPr>
          <p:spPr>
            <a:xfrm>
              <a:off x="12190172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/>
            <p:cNvSpPr/>
            <p:nvPr/>
          </p:nvSpPr>
          <p:spPr>
            <a:xfrm>
              <a:off x="12186627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/>
            <p:cNvSpPr/>
            <p:nvPr/>
          </p:nvSpPr>
          <p:spPr>
            <a:xfrm>
              <a:off x="12186627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/>
            <p:cNvSpPr/>
            <p:nvPr/>
          </p:nvSpPr>
          <p:spPr>
            <a:xfrm>
              <a:off x="12186627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/>
            <p:cNvSpPr/>
            <p:nvPr/>
          </p:nvSpPr>
          <p:spPr>
            <a:xfrm>
              <a:off x="12187915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/>
            <p:cNvSpPr/>
            <p:nvPr/>
          </p:nvSpPr>
          <p:spPr>
            <a:xfrm>
              <a:off x="12191104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/>
            <p:cNvSpPr/>
            <p:nvPr/>
          </p:nvSpPr>
          <p:spPr>
            <a:xfrm>
              <a:off x="12191104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/>
            <p:cNvSpPr/>
            <p:nvPr/>
          </p:nvSpPr>
          <p:spPr>
            <a:xfrm>
              <a:off x="12191104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/>
            <p:cNvSpPr/>
            <p:nvPr/>
          </p:nvSpPr>
          <p:spPr>
            <a:xfrm>
              <a:off x="12192392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/>
            <p:cNvSpPr/>
            <p:nvPr/>
          </p:nvSpPr>
          <p:spPr>
            <a:xfrm>
              <a:off x="12191104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/>
            <p:cNvSpPr/>
            <p:nvPr/>
          </p:nvSpPr>
          <p:spPr>
            <a:xfrm>
              <a:off x="12191104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/>
            <p:cNvSpPr/>
            <p:nvPr/>
          </p:nvSpPr>
          <p:spPr>
            <a:xfrm>
              <a:off x="12191104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/>
            <p:cNvSpPr/>
            <p:nvPr/>
          </p:nvSpPr>
          <p:spPr>
            <a:xfrm>
              <a:off x="12192392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/>
            <p:cNvSpPr/>
            <p:nvPr/>
          </p:nvSpPr>
          <p:spPr>
            <a:xfrm>
              <a:off x="12191104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/>
            <p:cNvSpPr/>
            <p:nvPr/>
          </p:nvSpPr>
          <p:spPr>
            <a:xfrm>
              <a:off x="12191104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/>
            <p:cNvSpPr/>
            <p:nvPr/>
          </p:nvSpPr>
          <p:spPr>
            <a:xfrm>
              <a:off x="12191104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/>
            <p:cNvSpPr/>
            <p:nvPr/>
          </p:nvSpPr>
          <p:spPr>
            <a:xfrm>
              <a:off x="12192392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/>
            <p:cNvSpPr/>
            <p:nvPr/>
          </p:nvSpPr>
          <p:spPr>
            <a:xfrm>
              <a:off x="12191104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/>
            <p:cNvSpPr/>
            <p:nvPr/>
          </p:nvSpPr>
          <p:spPr>
            <a:xfrm>
              <a:off x="12191104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/>
            <p:cNvSpPr/>
            <p:nvPr/>
          </p:nvSpPr>
          <p:spPr>
            <a:xfrm>
              <a:off x="12191104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/>
            <p:cNvSpPr/>
            <p:nvPr/>
          </p:nvSpPr>
          <p:spPr>
            <a:xfrm>
              <a:off x="12191104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/>
            <p:cNvSpPr/>
            <p:nvPr/>
          </p:nvSpPr>
          <p:spPr>
            <a:xfrm>
              <a:off x="12192392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/>
            <p:cNvSpPr/>
            <p:nvPr/>
          </p:nvSpPr>
          <p:spPr>
            <a:xfrm>
              <a:off x="12191104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/>
            <p:cNvSpPr/>
            <p:nvPr/>
          </p:nvSpPr>
          <p:spPr>
            <a:xfrm>
              <a:off x="12191104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/>
            <p:cNvSpPr/>
            <p:nvPr/>
          </p:nvSpPr>
          <p:spPr>
            <a:xfrm>
              <a:off x="12191104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/>
            <p:cNvSpPr/>
            <p:nvPr/>
          </p:nvSpPr>
          <p:spPr>
            <a:xfrm>
              <a:off x="12192392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/>
            <p:cNvSpPr/>
            <p:nvPr/>
          </p:nvSpPr>
          <p:spPr>
            <a:xfrm>
              <a:off x="12191104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/>
            <p:cNvSpPr/>
            <p:nvPr/>
          </p:nvSpPr>
          <p:spPr>
            <a:xfrm>
              <a:off x="12192392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/>
            <p:cNvSpPr/>
            <p:nvPr/>
          </p:nvSpPr>
          <p:spPr>
            <a:xfrm>
              <a:off x="12191104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/>
            <p:cNvSpPr/>
            <p:nvPr/>
          </p:nvSpPr>
          <p:spPr>
            <a:xfrm>
              <a:off x="12191104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/>
            <p:cNvSpPr/>
            <p:nvPr/>
          </p:nvSpPr>
          <p:spPr>
            <a:xfrm>
              <a:off x="12191104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/>
            <p:cNvSpPr/>
            <p:nvPr/>
          </p:nvSpPr>
          <p:spPr>
            <a:xfrm>
              <a:off x="12192392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/>
            <p:cNvSpPr/>
            <p:nvPr/>
          </p:nvSpPr>
          <p:spPr>
            <a:xfrm>
              <a:off x="12191104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/>
            <p:cNvSpPr/>
            <p:nvPr/>
          </p:nvSpPr>
          <p:spPr>
            <a:xfrm>
              <a:off x="12191104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/>
            <p:cNvSpPr/>
            <p:nvPr/>
          </p:nvSpPr>
          <p:spPr>
            <a:xfrm>
              <a:off x="12191104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/>
            <p:cNvSpPr/>
            <p:nvPr/>
          </p:nvSpPr>
          <p:spPr>
            <a:xfrm>
              <a:off x="12191104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/>
            <p:cNvSpPr/>
            <p:nvPr/>
          </p:nvSpPr>
          <p:spPr>
            <a:xfrm>
              <a:off x="12192392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/>
            <p:cNvSpPr/>
            <p:nvPr/>
          </p:nvSpPr>
          <p:spPr>
            <a:xfrm>
              <a:off x="12193340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/>
            <p:cNvSpPr/>
            <p:nvPr/>
          </p:nvSpPr>
          <p:spPr>
            <a:xfrm>
              <a:off x="12193349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/>
            <p:cNvSpPr/>
            <p:nvPr/>
          </p:nvSpPr>
          <p:spPr>
            <a:xfrm>
              <a:off x="12193340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/>
            <p:cNvSpPr/>
            <p:nvPr/>
          </p:nvSpPr>
          <p:spPr>
            <a:xfrm>
              <a:off x="12194647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/>
            <p:cNvSpPr/>
            <p:nvPr/>
          </p:nvSpPr>
          <p:spPr>
            <a:xfrm>
              <a:off x="12193340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/>
            <p:cNvSpPr/>
            <p:nvPr/>
          </p:nvSpPr>
          <p:spPr>
            <a:xfrm>
              <a:off x="12193349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/>
            <p:cNvSpPr/>
            <p:nvPr/>
          </p:nvSpPr>
          <p:spPr>
            <a:xfrm>
              <a:off x="12193340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/>
            <p:cNvSpPr/>
            <p:nvPr/>
          </p:nvSpPr>
          <p:spPr>
            <a:xfrm>
              <a:off x="12194647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/>
            <p:cNvSpPr/>
            <p:nvPr/>
          </p:nvSpPr>
          <p:spPr>
            <a:xfrm>
              <a:off x="12193340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/>
            <p:cNvSpPr/>
            <p:nvPr/>
          </p:nvSpPr>
          <p:spPr>
            <a:xfrm>
              <a:off x="12193349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/>
            <p:cNvSpPr/>
            <p:nvPr/>
          </p:nvSpPr>
          <p:spPr>
            <a:xfrm>
              <a:off x="12193340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/>
            <p:cNvSpPr/>
            <p:nvPr/>
          </p:nvSpPr>
          <p:spPr>
            <a:xfrm>
              <a:off x="12194647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/>
            <p:cNvSpPr/>
            <p:nvPr/>
          </p:nvSpPr>
          <p:spPr>
            <a:xfrm>
              <a:off x="12193340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/>
            <p:cNvSpPr/>
            <p:nvPr/>
          </p:nvSpPr>
          <p:spPr>
            <a:xfrm>
              <a:off x="12193340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/>
            <p:cNvSpPr/>
            <p:nvPr/>
          </p:nvSpPr>
          <p:spPr>
            <a:xfrm>
              <a:off x="12193349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/>
            <p:cNvSpPr/>
            <p:nvPr/>
          </p:nvSpPr>
          <p:spPr>
            <a:xfrm>
              <a:off x="12193340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/>
            <p:cNvSpPr/>
            <p:nvPr/>
          </p:nvSpPr>
          <p:spPr>
            <a:xfrm>
              <a:off x="12194647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/>
            <p:cNvSpPr/>
            <p:nvPr/>
          </p:nvSpPr>
          <p:spPr>
            <a:xfrm>
              <a:off x="12193340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/>
            <p:cNvSpPr/>
            <p:nvPr/>
          </p:nvSpPr>
          <p:spPr>
            <a:xfrm>
              <a:off x="12193349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/>
            <p:cNvSpPr/>
            <p:nvPr/>
          </p:nvSpPr>
          <p:spPr>
            <a:xfrm>
              <a:off x="12193340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/>
            <p:cNvSpPr/>
            <p:nvPr/>
          </p:nvSpPr>
          <p:spPr>
            <a:xfrm>
              <a:off x="12194647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/>
            <p:cNvSpPr/>
            <p:nvPr/>
          </p:nvSpPr>
          <p:spPr>
            <a:xfrm>
              <a:off x="12193340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/>
            <p:cNvSpPr/>
            <p:nvPr/>
          </p:nvSpPr>
          <p:spPr>
            <a:xfrm>
              <a:off x="12194647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/>
            <p:cNvSpPr/>
            <p:nvPr/>
          </p:nvSpPr>
          <p:spPr>
            <a:xfrm>
              <a:off x="12193340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/>
            <p:cNvSpPr/>
            <p:nvPr/>
          </p:nvSpPr>
          <p:spPr>
            <a:xfrm>
              <a:off x="12193349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/>
            <p:cNvSpPr/>
            <p:nvPr/>
          </p:nvSpPr>
          <p:spPr>
            <a:xfrm>
              <a:off x="12193340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/>
            <p:cNvSpPr/>
            <p:nvPr/>
          </p:nvSpPr>
          <p:spPr>
            <a:xfrm>
              <a:off x="12194647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/>
            <p:cNvSpPr/>
            <p:nvPr/>
          </p:nvSpPr>
          <p:spPr>
            <a:xfrm>
              <a:off x="12193349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/>
            <p:cNvSpPr/>
            <p:nvPr/>
          </p:nvSpPr>
          <p:spPr>
            <a:xfrm>
              <a:off x="12193340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/>
            <p:cNvSpPr/>
            <p:nvPr/>
          </p:nvSpPr>
          <p:spPr>
            <a:xfrm>
              <a:off x="12193349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/>
            <p:cNvSpPr/>
            <p:nvPr/>
          </p:nvSpPr>
          <p:spPr>
            <a:xfrm>
              <a:off x="12193340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/>
            <p:cNvSpPr/>
            <p:nvPr/>
          </p:nvSpPr>
          <p:spPr>
            <a:xfrm>
              <a:off x="12194647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/>
            <p:cNvSpPr/>
            <p:nvPr/>
          </p:nvSpPr>
          <p:spPr>
            <a:xfrm>
              <a:off x="12195562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/>
            <p:cNvSpPr/>
            <p:nvPr/>
          </p:nvSpPr>
          <p:spPr>
            <a:xfrm>
              <a:off x="12195564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/>
            <p:cNvSpPr/>
            <p:nvPr/>
          </p:nvSpPr>
          <p:spPr>
            <a:xfrm>
              <a:off x="12195562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/>
            <p:cNvSpPr/>
            <p:nvPr/>
          </p:nvSpPr>
          <p:spPr>
            <a:xfrm>
              <a:off x="12196884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/>
            <p:cNvSpPr/>
            <p:nvPr/>
          </p:nvSpPr>
          <p:spPr>
            <a:xfrm>
              <a:off x="12195562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/>
            <p:cNvSpPr/>
            <p:nvPr/>
          </p:nvSpPr>
          <p:spPr>
            <a:xfrm>
              <a:off x="12195564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/>
            <p:cNvSpPr/>
            <p:nvPr/>
          </p:nvSpPr>
          <p:spPr>
            <a:xfrm>
              <a:off x="12195562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/>
            <p:cNvSpPr/>
            <p:nvPr/>
          </p:nvSpPr>
          <p:spPr>
            <a:xfrm>
              <a:off x="12196884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/>
            <p:cNvSpPr/>
            <p:nvPr/>
          </p:nvSpPr>
          <p:spPr>
            <a:xfrm>
              <a:off x="12195562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/>
            <p:cNvSpPr/>
            <p:nvPr/>
          </p:nvSpPr>
          <p:spPr>
            <a:xfrm>
              <a:off x="12195564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/>
            <p:cNvSpPr/>
            <p:nvPr/>
          </p:nvSpPr>
          <p:spPr>
            <a:xfrm>
              <a:off x="12195562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/>
            <p:cNvSpPr/>
            <p:nvPr/>
          </p:nvSpPr>
          <p:spPr>
            <a:xfrm>
              <a:off x="12196884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/>
            <p:cNvSpPr/>
            <p:nvPr/>
          </p:nvSpPr>
          <p:spPr>
            <a:xfrm>
              <a:off x="12195562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/>
            <p:cNvSpPr/>
            <p:nvPr/>
          </p:nvSpPr>
          <p:spPr>
            <a:xfrm>
              <a:off x="12195562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/>
            <p:cNvSpPr/>
            <p:nvPr/>
          </p:nvSpPr>
          <p:spPr>
            <a:xfrm>
              <a:off x="12195564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/>
            <p:cNvSpPr/>
            <p:nvPr/>
          </p:nvSpPr>
          <p:spPr>
            <a:xfrm>
              <a:off x="12195562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/>
            <p:cNvSpPr/>
            <p:nvPr/>
          </p:nvSpPr>
          <p:spPr>
            <a:xfrm>
              <a:off x="12196884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/>
            <p:cNvSpPr/>
            <p:nvPr/>
          </p:nvSpPr>
          <p:spPr>
            <a:xfrm>
              <a:off x="12195562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/>
            <p:cNvSpPr/>
            <p:nvPr/>
          </p:nvSpPr>
          <p:spPr>
            <a:xfrm>
              <a:off x="12195564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/>
            <p:cNvSpPr/>
            <p:nvPr/>
          </p:nvSpPr>
          <p:spPr>
            <a:xfrm>
              <a:off x="12195562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/>
            <p:cNvSpPr/>
            <p:nvPr/>
          </p:nvSpPr>
          <p:spPr>
            <a:xfrm>
              <a:off x="12196884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/>
            <p:cNvSpPr/>
            <p:nvPr/>
          </p:nvSpPr>
          <p:spPr>
            <a:xfrm>
              <a:off x="12195562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/>
            <p:cNvSpPr/>
            <p:nvPr/>
          </p:nvSpPr>
          <p:spPr>
            <a:xfrm>
              <a:off x="12196884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/>
            <p:cNvSpPr/>
            <p:nvPr/>
          </p:nvSpPr>
          <p:spPr>
            <a:xfrm>
              <a:off x="12195562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/>
            <p:cNvSpPr/>
            <p:nvPr/>
          </p:nvSpPr>
          <p:spPr>
            <a:xfrm>
              <a:off x="12195564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/>
            <p:cNvSpPr/>
            <p:nvPr/>
          </p:nvSpPr>
          <p:spPr>
            <a:xfrm>
              <a:off x="12195562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/>
            <p:cNvSpPr/>
            <p:nvPr/>
          </p:nvSpPr>
          <p:spPr>
            <a:xfrm>
              <a:off x="12196884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/>
            <p:cNvSpPr/>
            <p:nvPr/>
          </p:nvSpPr>
          <p:spPr>
            <a:xfrm>
              <a:off x="12195564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/>
            <p:cNvSpPr/>
            <p:nvPr/>
          </p:nvSpPr>
          <p:spPr>
            <a:xfrm>
              <a:off x="12195562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/>
            <p:cNvSpPr/>
            <p:nvPr/>
          </p:nvSpPr>
          <p:spPr>
            <a:xfrm>
              <a:off x="12195564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/>
            <p:cNvSpPr/>
            <p:nvPr/>
          </p:nvSpPr>
          <p:spPr>
            <a:xfrm>
              <a:off x="12195562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/>
            <p:cNvSpPr/>
            <p:nvPr/>
          </p:nvSpPr>
          <p:spPr>
            <a:xfrm>
              <a:off x="12196884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/>
            <p:cNvSpPr/>
            <p:nvPr/>
          </p:nvSpPr>
          <p:spPr>
            <a:xfrm>
              <a:off x="12197817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/>
            <p:cNvSpPr/>
            <p:nvPr/>
          </p:nvSpPr>
          <p:spPr>
            <a:xfrm>
              <a:off x="12197817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/>
            <p:cNvSpPr/>
            <p:nvPr/>
          </p:nvSpPr>
          <p:spPr>
            <a:xfrm>
              <a:off x="12197817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/>
            <p:cNvSpPr/>
            <p:nvPr/>
          </p:nvSpPr>
          <p:spPr>
            <a:xfrm>
              <a:off x="12199105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/>
            <p:cNvSpPr/>
            <p:nvPr/>
          </p:nvSpPr>
          <p:spPr>
            <a:xfrm>
              <a:off x="12197817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/>
            <p:cNvSpPr/>
            <p:nvPr/>
          </p:nvSpPr>
          <p:spPr>
            <a:xfrm>
              <a:off x="12197817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/>
            <p:cNvSpPr/>
            <p:nvPr/>
          </p:nvSpPr>
          <p:spPr>
            <a:xfrm>
              <a:off x="12197817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/>
            <p:cNvSpPr/>
            <p:nvPr/>
          </p:nvSpPr>
          <p:spPr>
            <a:xfrm>
              <a:off x="12199105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/>
            <p:cNvSpPr/>
            <p:nvPr/>
          </p:nvSpPr>
          <p:spPr>
            <a:xfrm>
              <a:off x="12197817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/>
            <p:cNvSpPr/>
            <p:nvPr/>
          </p:nvSpPr>
          <p:spPr>
            <a:xfrm>
              <a:off x="12197817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/>
            <p:cNvSpPr/>
            <p:nvPr/>
          </p:nvSpPr>
          <p:spPr>
            <a:xfrm>
              <a:off x="12197817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/>
            <p:cNvSpPr/>
            <p:nvPr/>
          </p:nvSpPr>
          <p:spPr>
            <a:xfrm>
              <a:off x="12199105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/>
            <p:cNvSpPr/>
            <p:nvPr/>
          </p:nvSpPr>
          <p:spPr>
            <a:xfrm>
              <a:off x="12197817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/>
            <p:cNvSpPr/>
            <p:nvPr/>
          </p:nvSpPr>
          <p:spPr>
            <a:xfrm>
              <a:off x="12197817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/>
            <p:cNvSpPr/>
            <p:nvPr/>
          </p:nvSpPr>
          <p:spPr>
            <a:xfrm>
              <a:off x="12197817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/>
            <p:cNvSpPr/>
            <p:nvPr/>
          </p:nvSpPr>
          <p:spPr>
            <a:xfrm>
              <a:off x="12197817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/>
            <p:cNvSpPr/>
            <p:nvPr/>
          </p:nvSpPr>
          <p:spPr>
            <a:xfrm>
              <a:off x="12199105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/>
            <p:cNvSpPr/>
            <p:nvPr/>
          </p:nvSpPr>
          <p:spPr>
            <a:xfrm>
              <a:off x="12197817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/>
            <p:cNvSpPr/>
            <p:nvPr/>
          </p:nvSpPr>
          <p:spPr>
            <a:xfrm>
              <a:off x="12197817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/>
            <p:cNvSpPr/>
            <p:nvPr/>
          </p:nvSpPr>
          <p:spPr>
            <a:xfrm>
              <a:off x="12197817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/>
            <p:cNvSpPr/>
            <p:nvPr/>
          </p:nvSpPr>
          <p:spPr>
            <a:xfrm>
              <a:off x="12199105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/>
            <p:cNvSpPr/>
            <p:nvPr/>
          </p:nvSpPr>
          <p:spPr>
            <a:xfrm>
              <a:off x="12197817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/>
            <p:cNvSpPr/>
            <p:nvPr/>
          </p:nvSpPr>
          <p:spPr>
            <a:xfrm>
              <a:off x="12199105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/>
            <p:cNvSpPr/>
            <p:nvPr/>
          </p:nvSpPr>
          <p:spPr>
            <a:xfrm>
              <a:off x="12197817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/>
            <p:cNvSpPr/>
            <p:nvPr/>
          </p:nvSpPr>
          <p:spPr>
            <a:xfrm>
              <a:off x="12197817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/>
            <p:cNvSpPr/>
            <p:nvPr/>
          </p:nvSpPr>
          <p:spPr>
            <a:xfrm>
              <a:off x="12197817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/>
            <p:cNvSpPr/>
            <p:nvPr/>
          </p:nvSpPr>
          <p:spPr>
            <a:xfrm>
              <a:off x="12199105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/>
            <p:cNvSpPr/>
            <p:nvPr/>
          </p:nvSpPr>
          <p:spPr>
            <a:xfrm>
              <a:off x="12197817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/>
            <p:cNvSpPr/>
            <p:nvPr/>
          </p:nvSpPr>
          <p:spPr>
            <a:xfrm>
              <a:off x="12197817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/>
            <p:cNvSpPr/>
            <p:nvPr/>
          </p:nvSpPr>
          <p:spPr>
            <a:xfrm>
              <a:off x="12197817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/>
            <p:cNvSpPr/>
            <p:nvPr/>
          </p:nvSpPr>
          <p:spPr>
            <a:xfrm>
              <a:off x="12197817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/>
            <p:cNvSpPr/>
            <p:nvPr/>
          </p:nvSpPr>
          <p:spPr>
            <a:xfrm>
              <a:off x="12199105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/>
            <p:cNvSpPr/>
            <p:nvPr/>
          </p:nvSpPr>
          <p:spPr>
            <a:xfrm>
              <a:off x="12200039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/>
            <p:cNvSpPr/>
            <p:nvPr/>
          </p:nvSpPr>
          <p:spPr>
            <a:xfrm>
              <a:off x="12200041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/>
            <p:cNvSpPr/>
            <p:nvPr/>
          </p:nvSpPr>
          <p:spPr>
            <a:xfrm>
              <a:off x="12200039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/>
            <p:cNvSpPr/>
            <p:nvPr/>
          </p:nvSpPr>
          <p:spPr>
            <a:xfrm>
              <a:off x="12201360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/>
            <p:cNvSpPr/>
            <p:nvPr/>
          </p:nvSpPr>
          <p:spPr>
            <a:xfrm>
              <a:off x="12200039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/>
            <p:cNvSpPr/>
            <p:nvPr/>
          </p:nvSpPr>
          <p:spPr>
            <a:xfrm>
              <a:off x="12200041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/>
            <p:cNvSpPr/>
            <p:nvPr/>
          </p:nvSpPr>
          <p:spPr>
            <a:xfrm>
              <a:off x="12200039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/>
            <p:cNvSpPr/>
            <p:nvPr/>
          </p:nvSpPr>
          <p:spPr>
            <a:xfrm>
              <a:off x="12201360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/>
            <p:cNvSpPr/>
            <p:nvPr/>
          </p:nvSpPr>
          <p:spPr>
            <a:xfrm>
              <a:off x="12200039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/>
            <p:cNvSpPr/>
            <p:nvPr/>
          </p:nvSpPr>
          <p:spPr>
            <a:xfrm>
              <a:off x="12200041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/>
            <p:cNvSpPr/>
            <p:nvPr/>
          </p:nvSpPr>
          <p:spPr>
            <a:xfrm>
              <a:off x="12200039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/>
            <p:cNvSpPr/>
            <p:nvPr/>
          </p:nvSpPr>
          <p:spPr>
            <a:xfrm>
              <a:off x="12201360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/>
            <p:cNvSpPr/>
            <p:nvPr/>
          </p:nvSpPr>
          <p:spPr>
            <a:xfrm>
              <a:off x="12200039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/>
            <p:cNvSpPr/>
            <p:nvPr/>
          </p:nvSpPr>
          <p:spPr>
            <a:xfrm>
              <a:off x="12200039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/>
            <p:cNvSpPr/>
            <p:nvPr/>
          </p:nvSpPr>
          <p:spPr>
            <a:xfrm>
              <a:off x="12200041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/>
            <p:cNvSpPr/>
            <p:nvPr/>
          </p:nvSpPr>
          <p:spPr>
            <a:xfrm>
              <a:off x="12200039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/>
            <p:cNvSpPr/>
            <p:nvPr/>
          </p:nvSpPr>
          <p:spPr>
            <a:xfrm>
              <a:off x="12201360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/>
            <p:cNvSpPr/>
            <p:nvPr/>
          </p:nvSpPr>
          <p:spPr>
            <a:xfrm>
              <a:off x="12200039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/>
            <p:cNvSpPr/>
            <p:nvPr/>
          </p:nvSpPr>
          <p:spPr>
            <a:xfrm>
              <a:off x="12200041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/>
            <p:cNvSpPr/>
            <p:nvPr/>
          </p:nvSpPr>
          <p:spPr>
            <a:xfrm>
              <a:off x="12200039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/>
            <p:cNvSpPr/>
            <p:nvPr/>
          </p:nvSpPr>
          <p:spPr>
            <a:xfrm>
              <a:off x="12201360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/>
            <p:cNvSpPr/>
            <p:nvPr/>
          </p:nvSpPr>
          <p:spPr>
            <a:xfrm>
              <a:off x="12200039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/>
            <p:cNvSpPr/>
            <p:nvPr/>
          </p:nvSpPr>
          <p:spPr>
            <a:xfrm>
              <a:off x="12201360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/>
            <p:cNvSpPr/>
            <p:nvPr/>
          </p:nvSpPr>
          <p:spPr>
            <a:xfrm>
              <a:off x="12200039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/>
            <p:cNvSpPr/>
            <p:nvPr/>
          </p:nvSpPr>
          <p:spPr>
            <a:xfrm>
              <a:off x="12200041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/>
            <p:cNvSpPr/>
            <p:nvPr/>
          </p:nvSpPr>
          <p:spPr>
            <a:xfrm>
              <a:off x="12200039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/>
            <p:cNvSpPr/>
            <p:nvPr/>
          </p:nvSpPr>
          <p:spPr>
            <a:xfrm>
              <a:off x="12201360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/>
            <p:cNvSpPr/>
            <p:nvPr/>
          </p:nvSpPr>
          <p:spPr>
            <a:xfrm>
              <a:off x="12200041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/>
            <p:cNvSpPr/>
            <p:nvPr/>
          </p:nvSpPr>
          <p:spPr>
            <a:xfrm>
              <a:off x="12200039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/>
            <p:cNvSpPr/>
            <p:nvPr/>
          </p:nvSpPr>
          <p:spPr>
            <a:xfrm>
              <a:off x="12200041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/>
            <p:cNvSpPr/>
            <p:nvPr/>
          </p:nvSpPr>
          <p:spPr>
            <a:xfrm>
              <a:off x="12200039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/>
            <p:cNvSpPr/>
            <p:nvPr/>
          </p:nvSpPr>
          <p:spPr>
            <a:xfrm>
              <a:off x="12201360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/>
            <p:cNvSpPr/>
            <p:nvPr/>
          </p:nvSpPr>
          <p:spPr>
            <a:xfrm>
              <a:off x="12202275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/>
            <p:cNvSpPr/>
            <p:nvPr/>
          </p:nvSpPr>
          <p:spPr>
            <a:xfrm>
              <a:off x="12202272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/>
            <p:cNvSpPr/>
            <p:nvPr/>
          </p:nvSpPr>
          <p:spPr>
            <a:xfrm>
              <a:off x="12202275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/>
            <p:cNvSpPr/>
            <p:nvPr/>
          </p:nvSpPr>
          <p:spPr>
            <a:xfrm>
              <a:off x="12203581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/>
            <p:cNvSpPr/>
            <p:nvPr/>
          </p:nvSpPr>
          <p:spPr>
            <a:xfrm>
              <a:off x="12202275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/>
            <p:cNvSpPr/>
            <p:nvPr/>
          </p:nvSpPr>
          <p:spPr>
            <a:xfrm>
              <a:off x="12202272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/>
            <p:cNvSpPr/>
            <p:nvPr/>
          </p:nvSpPr>
          <p:spPr>
            <a:xfrm>
              <a:off x="12202275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/>
            <p:cNvSpPr/>
            <p:nvPr/>
          </p:nvSpPr>
          <p:spPr>
            <a:xfrm>
              <a:off x="12203581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/>
            <p:cNvSpPr/>
            <p:nvPr/>
          </p:nvSpPr>
          <p:spPr>
            <a:xfrm>
              <a:off x="12202275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/>
            <p:cNvSpPr/>
            <p:nvPr/>
          </p:nvSpPr>
          <p:spPr>
            <a:xfrm>
              <a:off x="12202272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/>
            <p:cNvSpPr/>
            <p:nvPr/>
          </p:nvSpPr>
          <p:spPr>
            <a:xfrm>
              <a:off x="12202275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/>
            <p:cNvSpPr/>
            <p:nvPr/>
          </p:nvSpPr>
          <p:spPr>
            <a:xfrm>
              <a:off x="12203581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/>
            <p:cNvSpPr/>
            <p:nvPr/>
          </p:nvSpPr>
          <p:spPr>
            <a:xfrm>
              <a:off x="12202275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/>
            <p:cNvSpPr/>
            <p:nvPr/>
          </p:nvSpPr>
          <p:spPr>
            <a:xfrm>
              <a:off x="12202275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/>
            <p:cNvSpPr/>
            <p:nvPr/>
          </p:nvSpPr>
          <p:spPr>
            <a:xfrm>
              <a:off x="12202272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/>
            <p:cNvSpPr/>
            <p:nvPr/>
          </p:nvSpPr>
          <p:spPr>
            <a:xfrm>
              <a:off x="12202275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/>
            <p:cNvSpPr/>
            <p:nvPr/>
          </p:nvSpPr>
          <p:spPr>
            <a:xfrm>
              <a:off x="12203581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/>
            <p:cNvSpPr/>
            <p:nvPr/>
          </p:nvSpPr>
          <p:spPr>
            <a:xfrm>
              <a:off x="12202275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/>
            <p:cNvSpPr/>
            <p:nvPr/>
          </p:nvSpPr>
          <p:spPr>
            <a:xfrm>
              <a:off x="12202272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/>
            <p:cNvSpPr/>
            <p:nvPr/>
          </p:nvSpPr>
          <p:spPr>
            <a:xfrm>
              <a:off x="12202275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/>
            <p:cNvSpPr/>
            <p:nvPr/>
          </p:nvSpPr>
          <p:spPr>
            <a:xfrm>
              <a:off x="12203581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/>
            <p:cNvSpPr/>
            <p:nvPr/>
          </p:nvSpPr>
          <p:spPr>
            <a:xfrm>
              <a:off x="12202275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/>
            <p:cNvSpPr/>
            <p:nvPr/>
          </p:nvSpPr>
          <p:spPr>
            <a:xfrm>
              <a:off x="12203581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/>
            <p:cNvSpPr/>
            <p:nvPr/>
          </p:nvSpPr>
          <p:spPr>
            <a:xfrm>
              <a:off x="12202275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/>
            <p:cNvSpPr/>
            <p:nvPr/>
          </p:nvSpPr>
          <p:spPr>
            <a:xfrm>
              <a:off x="12202272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/>
            <p:cNvSpPr/>
            <p:nvPr/>
          </p:nvSpPr>
          <p:spPr>
            <a:xfrm>
              <a:off x="12202275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/>
            <p:cNvSpPr/>
            <p:nvPr/>
          </p:nvSpPr>
          <p:spPr>
            <a:xfrm>
              <a:off x="12203581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/>
            <p:cNvSpPr/>
            <p:nvPr/>
          </p:nvSpPr>
          <p:spPr>
            <a:xfrm>
              <a:off x="12202272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/>
            <p:cNvSpPr/>
            <p:nvPr/>
          </p:nvSpPr>
          <p:spPr>
            <a:xfrm>
              <a:off x="12202275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/>
            <p:cNvSpPr/>
            <p:nvPr/>
          </p:nvSpPr>
          <p:spPr>
            <a:xfrm>
              <a:off x="12202272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/>
            <p:cNvSpPr/>
            <p:nvPr/>
          </p:nvSpPr>
          <p:spPr>
            <a:xfrm>
              <a:off x="12202275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/>
            <p:cNvSpPr/>
            <p:nvPr/>
          </p:nvSpPr>
          <p:spPr>
            <a:xfrm>
              <a:off x="12203581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/>
            <p:cNvSpPr/>
            <p:nvPr/>
          </p:nvSpPr>
          <p:spPr>
            <a:xfrm>
              <a:off x="12204530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/>
            <p:cNvSpPr/>
            <p:nvPr/>
          </p:nvSpPr>
          <p:spPr>
            <a:xfrm>
              <a:off x="12204531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/>
            <p:cNvSpPr/>
            <p:nvPr/>
          </p:nvSpPr>
          <p:spPr>
            <a:xfrm>
              <a:off x="12204530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/>
            <p:cNvSpPr/>
            <p:nvPr/>
          </p:nvSpPr>
          <p:spPr>
            <a:xfrm>
              <a:off x="12205819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/>
            <p:cNvSpPr/>
            <p:nvPr/>
          </p:nvSpPr>
          <p:spPr>
            <a:xfrm>
              <a:off x="12204530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/>
            <p:cNvSpPr/>
            <p:nvPr/>
          </p:nvSpPr>
          <p:spPr>
            <a:xfrm>
              <a:off x="12204531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/>
            <p:cNvSpPr/>
            <p:nvPr/>
          </p:nvSpPr>
          <p:spPr>
            <a:xfrm>
              <a:off x="12204530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/>
            <p:cNvSpPr/>
            <p:nvPr/>
          </p:nvSpPr>
          <p:spPr>
            <a:xfrm>
              <a:off x="12205819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/>
            <p:cNvSpPr/>
            <p:nvPr/>
          </p:nvSpPr>
          <p:spPr>
            <a:xfrm>
              <a:off x="12204530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/>
            <p:cNvSpPr/>
            <p:nvPr/>
          </p:nvSpPr>
          <p:spPr>
            <a:xfrm>
              <a:off x="12204531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/>
            <p:cNvSpPr/>
            <p:nvPr/>
          </p:nvSpPr>
          <p:spPr>
            <a:xfrm>
              <a:off x="12204530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/>
            <p:cNvSpPr/>
            <p:nvPr/>
          </p:nvSpPr>
          <p:spPr>
            <a:xfrm>
              <a:off x="12205819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/>
            <p:cNvSpPr/>
            <p:nvPr/>
          </p:nvSpPr>
          <p:spPr>
            <a:xfrm>
              <a:off x="12204530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/>
            <p:cNvSpPr/>
            <p:nvPr/>
          </p:nvSpPr>
          <p:spPr>
            <a:xfrm>
              <a:off x="12204530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/>
            <p:cNvSpPr/>
            <p:nvPr/>
          </p:nvSpPr>
          <p:spPr>
            <a:xfrm>
              <a:off x="12204531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/>
            <p:cNvSpPr/>
            <p:nvPr/>
          </p:nvSpPr>
          <p:spPr>
            <a:xfrm>
              <a:off x="12204530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/>
            <p:cNvSpPr/>
            <p:nvPr/>
          </p:nvSpPr>
          <p:spPr>
            <a:xfrm>
              <a:off x="12205819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/>
            <p:cNvSpPr/>
            <p:nvPr/>
          </p:nvSpPr>
          <p:spPr>
            <a:xfrm>
              <a:off x="12204530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/>
            <p:cNvSpPr/>
            <p:nvPr/>
          </p:nvSpPr>
          <p:spPr>
            <a:xfrm>
              <a:off x="12204531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/>
            <p:cNvSpPr/>
            <p:nvPr/>
          </p:nvSpPr>
          <p:spPr>
            <a:xfrm>
              <a:off x="12204530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/>
            <p:cNvSpPr/>
            <p:nvPr/>
          </p:nvSpPr>
          <p:spPr>
            <a:xfrm>
              <a:off x="12205819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/>
            <p:cNvSpPr/>
            <p:nvPr/>
          </p:nvSpPr>
          <p:spPr>
            <a:xfrm>
              <a:off x="12204530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/>
            <p:cNvSpPr/>
            <p:nvPr/>
          </p:nvSpPr>
          <p:spPr>
            <a:xfrm>
              <a:off x="12205819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/>
            <p:cNvSpPr/>
            <p:nvPr/>
          </p:nvSpPr>
          <p:spPr>
            <a:xfrm>
              <a:off x="12204530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/>
            <p:cNvSpPr/>
            <p:nvPr/>
          </p:nvSpPr>
          <p:spPr>
            <a:xfrm>
              <a:off x="12204531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/>
            <p:cNvSpPr/>
            <p:nvPr/>
          </p:nvSpPr>
          <p:spPr>
            <a:xfrm>
              <a:off x="12204530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/>
            <p:cNvSpPr/>
            <p:nvPr/>
          </p:nvSpPr>
          <p:spPr>
            <a:xfrm>
              <a:off x="12205819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/>
            <p:cNvSpPr/>
            <p:nvPr/>
          </p:nvSpPr>
          <p:spPr>
            <a:xfrm>
              <a:off x="12204531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/>
            <p:cNvSpPr/>
            <p:nvPr/>
          </p:nvSpPr>
          <p:spPr>
            <a:xfrm>
              <a:off x="12204530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/>
            <p:cNvSpPr/>
            <p:nvPr/>
          </p:nvSpPr>
          <p:spPr>
            <a:xfrm>
              <a:off x="12204531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/>
            <p:cNvSpPr/>
            <p:nvPr/>
          </p:nvSpPr>
          <p:spPr>
            <a:xfrm>
              <a:off x="12204530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/>
            <p:cNvSpPr/>
            <p:nvPr/>
          </p:nvSpPr>
          <p:spPr>
            <a:xfrm>
              <a:off x="12205819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/>
            <p:cNvSpPr/>
            <p:nvPr/>
          </p:nvSpPr>
          <p:spPr>
            <a:xfrm>
              <a:off x="12153004" y="708404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24994" y="7915"/>
                  </a:moveTo>
                  <a:lnTo>
                    <a:pt x="25423" y="9057"/>
                  </a:lnTo>
                  <a:lnTo>
                    <a:pt x="25758" y="10261"/>
                  </a:lnTo>
                  <a:lnTo>
                    <a:pt x="25967" y="11476"/>
                  </a:lnTo>
                  <a:lnTo>
                    <a:pt x="26051" y="12711"/>
                  </a:lnTo>
                  <a:lnTo>
                    <a:pt x="26030" y="13936"/>
                  </a:lnTo>
                  <a:lnTo>
                    <a:pt x="12858" y="26114"/>
                  </a:lnTo>
                  <a:lnTo>
                    <a:pt x="11612" y="26020"/>
                  </a:lnTo>
                  <a:lnTo>
                    <a:pt x="0" y="13643"/>
                  </a:lnTo>
                  <a:lnTo>
                    <a:pt x="0" y="12428"/>
                  </a:lnTo>
                  <a:lnTo>
                    <a:pt x="12889" y="0"/>
                  </a:lnTo>
                  <a:lnTo>
                    <a:pt x="14125" y="52"/>
                  </a:lnTo>
                  <a:lnTo>
                    <a:pt x="23517" y="53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/>
            <p:cNvSpPr/>
            <p:nvPr/>
          </p:nvSpPr>
          <p:spPr>
            <a:xfrm>
              <a:off x="12159824" y="709092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177"/>
                  </a:moveTo>
                  <a:lnTo>
                    <a:pt x="6177" y="0"/>
                  </a:lnTo>
                  <a:lnTo>
                    <a:pt x="6785" y="10"/>
                  </a:lnTo>
                  <a:lnTo>
                    <a:pt x="12397" y="6177"/>
                  </a:lnTo>
                  <a:lnTo>
                    <a:pt x="12345" y="6764"/>
                  </a:lnTo>
                  <a:lnTo>
                    <a:pt x="6177" y="12376"/>
                  </a:lnTo>
                  <a:lnTo>
                    <a:pt x="5570" y="12355"/>
                  </a:lnTo>
                  <a:lnTo>
                    <a:pt x="0" y="61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/>
            <p:cNvSpPr/>
            <p:nvPr/>
          </p:nvSpPr>
          <p:spPr>
            <a:xfrm>
              <a:off x="12154671" y="7085760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59">
                  <a:moveTo>
                    <a:pt x="0" y="11339"/>
                  </a:moveTo>
                  <a:lnTo>
                    <a:pt x="11339" y="0"/>
                  </a:lnTo>
                  <a:lnTo>
                    <a:pt x="12460" y="52"/>
                  </a:lnTo>
                  <a:lnTo>
                    <a:pt x="22690" y="11339"/>
                  </a:lnTo>
                  <a:lnTo>
                    <a:pt x="22638" y="12449"/>
                  </a:lnTo>
                  <a:lnTo>
                    <a:pt x="11339" y="22679"/>
                  </a:lnTo>
                  <a:lnTo>
                    <a:pt x="10219" y="22627"/>
                  </a:lnTo>
                  <a:lnTo>
                    <a:pt x="0" y="113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/>
            <p:cNvSpPr/>
            <p:nvPr/>
          </p:nvSpPr>
          <p:spPr>
            <a:xfrm>
              <a:off x="12166012" y="7081194"/>
              <a:ext cx="27940" cy="16510"/>
            </a:xfrm>
            <a:custGeom>
              <a:avLst/>
              <a:gdLst/>
              <a:ahLst/>
              <a:cxnLst/>
              <a:rect l="l" t="t" r="r" b="b"/>
              <a:pathLst>
                <a:path w="27940" h="16509">
                  <a:moveTo>
                    <a:pt x="0" y="15905"/>
                  </a:moveTo>
                  <a:lnTo>
                    <a:pt x="278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/>
            <p:cNvSpPr/>
            <p:nvPr/>
          </p:nvSpPr>
          <p:spPr>
            <a:xfrm>
              <a:off x="12180727" y="7084511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0" y="2670"/>
                  </a:moveTo>
                  <a:lnTo>
                    <a:pt x="0" y="2387"/>
                  </a:lnTo>
                  <a:lnTo>
                    <a:pt x="52" y="2146"/>
                  </a:lnTo>
                  <a:lnTo>
                    <a:pt x="104" y="1884"/>
                  </a:lnTo>
                  <a:lnTo>
                    <a:pt x="188" y="1643"/>
                  </a:lnTo>
                  <a:lnTo>
                    <a:pt x="324" y="1424"/>
                  </a:lnTo>
                  <a:lnTo>
                    <a:pt x="439" y="1172"/>
                  </a:lnTo>
                  <a:lnTo>
                    <a:pt x="1874" y="136"/>
                  </a:lnTo>
                  <a:lnTo>
                    <a:pt x="2136" y="52"/>
                  </a:lnTo>
                  <a:lnTo>
                    <a:pt x="2408" y="31"/>
                  </a:lnTo>
                  <a:lnTo>
                    <a:pt x="2638" y="0"/>
                  </a:lnTo>
                  <a:lnTo>
                    <a:pt x="2921" y="31"/>
                  </a:lnTo>
                  <a:lnTo>
                    <a:pt x="3172" y="52"/>
                  </a:lnTo>
                  <a:lnTo>
                    <a:pt x="3423" y="136"/>
                  </a:lnTo>
                  <a:lnTo>
                    <a:pt x="3675" y="209"/>
                  </a:lnTo>
                  <a:lnTo>
                    <a:pt x="5298" y="2387"/>
                  </a:lnTo>
                  <a:lnTo>
                    <a:pt x="5329" y="2670"/>
                  </a:lnTo>
                  <a:lnTo>
                    <a:pt x="5298" y="2910"/>
                  </a:lnTo>
                  <a:lnTo>
                    <a:pt x="5277" y="3172"/>
                  </a:lnTo>
                  <a:lnTo>
                    <a:pt x="5193" y="3434"/>
                  </a:lnTo>
                  <a:lnTo>
                    <a:pt x="3905" y="4994"/>
                  </a:lnTo>
                  <a:lnTo>
                    <a:pt x="3675" y="5130"/>
                  </a:lnTo>
                  <a:lnTo>
                    <a:pt x="3423" y="5204"/>
                  </a:lnTo>
                  <a:lnTo>
                    <a:pt x="3172" y="5256"/>
                  </a:lnTo>
                  <a:lnTo>
                    <a:pt x="2921" y="5308"/>
                  </a:lnTo>
                  <a:lnTo>
                    <a:pt x="2638" y="5308"/>
                  </a:lnTo>
                  <a:lnTo>
                    <a:pt x="2408" y="5308"/>
                  </a:lnTo>
                  <a:lnTo>
                    <a:pt x="2136" y="5256"/>
                  </a:lnTo>
                  <a:lnTo>
                    <a:pt x="1874" y="5204"/>
                  </a:lnTo>
                  <a:lnTo>
                    <a:pt x="1633" y="5130"/>
                  </a:lnTo>
                  <a:lnTo>
                    <a:pt x="1403" y="4994"/>
                  </a:lnTo>
                  <a:lnTo>
                    <a:pt x="1162" y="4879"/>
                  </a:lnTo>
                  <a:lnTo>
                    <a:pt x="973" y="4701"/>
                  </a:lnTo>
                  <a:lnTo>
                    <a:pt x="785" y="4523"/>
                  </a:lnTo>
                  <a:lnTo>
                    <a:pt x="607" y="4355"/>
                  </a:lnTo>
                  <a:lnTo>
                    <a:pt x="439" y="4146"/>
                  </a:lnTo>
                  <a:lnTo>
                    <a:pt x="324" y="3905"/>
                  </a:lnTo>
                  <a:lnTo>
                    <a:pt x="188" y="3696"/>
                  </a:lnTo>
                  <a:lnTo>
                    <a:pt x="104" y="3434"/>
                  </a:lnTo>
                  <a:lnTo>
                    <a:pt x="52" y="3172"/>
                  </a:lnTo>
                  <a:lnTo>
                    <a:pt x="0" y="2910"/>
                  </a:lnTo>
                  <a:lnTo>
                    <a:pt x="0" y="26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/>
            <p:cNvSpPr/>
            <p:nvPr/>
          </p:nvSpPr>
          <p:spPr>
            <a:xfrm>
              <a:off x="12176506" y="708954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0" y="3245"/>
                  </a:moveTo>
                  <a:lnTo>
                    <a:pt x="57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/>
            <p:cNvSpPr/>
            <p:nvPr/>
          </p:nvSpPr>
          <p:spPr>
            <a:xfrm>
              <a:off x="12175032" y="7086970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0" y="3245"/>
                  </a:moveTo>
                  <a:lnTo>
                    <a:pt x="56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/>
            <p:cNvSpPr/>
            <p:nvPr/>
          </p:nvSpPr>
          <p:spPr>
            <a:xfrm>
              <a:off x="12186053" y="708509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0" y="2272"/>
                  </a:moveTo>
                  <a:lnTo>
                    <a:pt x="39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/>
            <p:cNvSpPr/>
            <p:nvPr/>
          </p:nvSpPr>
          <p:spPr>
            <a:xfrm>
              <a:off x="12184559" y="708244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0" y="2324"/>
                  </a:moveTo>
                  <a:lnTo>
                    <a:pt x="4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/>
            <p:cNvSpPr/>
            <p:nvPr/>
          </p:nvSpPr>
          <p:spPr>
            <a:xfrm>
              <a:off x="12188644" y="708222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0" y="230"/>
                  </a:moveTo>
                  <a:lnTo>
                    <a:pt x="157" y="157"/>
                  </a:lnTo>
                  <a:lnTo>
                    <a:pt x="366" y="73"/>
                  </a:lnTo>
                  <a:lnTo>
                    <a:pt x="502" y="41"/>
                  </a:lnTo>
                  <a:lnTo>
                    <a:pt x="638" y="0"/>
                  </a:lnTo>
                  <a:lnTo>
                    <a:pt x="795" y="0"/>
                  </a:lnTo>
                  <a:lnTo>
                    <a:pt x="942" y="41"/>
                  </a:lnTo>
                  <a:lnTo>
                    <a:pt x="1088" y="52"/>
                  </a:lnTo>
                  <a:lnTo>
                    <a:pt x="1235" y="94"/>
                  </a:lnTo>
                  <a:lnTo>
                    <a:pt x="1371" y="157"/>
                  </a:lnTo>
                  <a:lnTo>
                    <a:pt x="1507" y="230"/>
                  </a:lnTo>
                  <a:lnTo>
                    <a:pt x="1706" y="366"/>
                  </a:lnTo>
                  <a:lnTo>
                    <a:pt x="1853" y="523"/>
                  </a:lnTo>
                  <a:lnTo>
                    <a:pt x="1999" y="701"/>
                  </a:lnTo>
                  <a:lnTo>
                    <a:pt x="2104" y="890"/>
                  </a:lnTo>
                  <a:lnTo>
                    <a:pt x="2167" y="1047"/>
                  </a:lnTo>
                  <a:lnTo>
                    <a:pt x="2188" y="1183"/>
                  </a:lnTo>
                  <a:lnTo>
                    <a:pt x="2240" y="1319"/>
                  </a:lnTo>
                  <a:lnTo>
                    <a:pt x="2240" y="1465"/>
                  </a:lnTo>
                  <a:lnTo>
                    <a:pt x="2240" y="1622"/>
                  </a:lnTo>
                  <a:lnTo>
                    <a:pt x="2209" y="1780"/>
                  </a:lnTo>
                  <a:lnTo>
                    <a:pt x="2188" y="1916"/>
                  </a:lnTo>
                  <a:lnTo>
                    <a:pt x="2136" y="2052"/>
                  </a:lnTo>
                  <a:lnTo>
                    <a:pt x="2062" y="2209"/>
                  </a:lnTo>
                  <a:lnTo>
                    <a:pt x="1958" y="2387"/>
                  </a:lnTo>
                  <a:lnTo>
                    <a:pt x="1853" y="2523"/>
                  </a:lnTo>
                  <a:lnTo>
                    <a:pt x="1706" y="2659"/>
                  </a:lnTo>
                  <a:lnTo>
                    <a:pt x="1528" y="2785"/>
                  </a:lnTo>
                  <a:lnTo>
                    <a:pt x="1371" y="28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/>
            <p:cNvSpPr/>
            <p:nvPr/>
          </p:nvSpPr>
          <p:spPr>
            <a:xfrm>
              <a:off x="12180880" y="7082765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5" h="9525">
                  <a:moveTo>
                    <a:pt x="5120" y="89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/>
            <p:cNvSpPr/>
            <p:nvPr/>
          </p:nvSpPr>
          <p:spPr>
            <a:xfrm>
              <a:off x="12166012" y="7097099"/>
              <a:ext cx="27940" cy="16510"/>
            </a:xfrm>
            <a:custGeom>
              <a:avLst/>
              <a:gdLst/>
              <a:ahLst/>
              <a:cxnLst/>
              <a:rect l="l" t="t" r="r" b="b"/>
              <a:pathLst>
                <a:path w="27940" h="16509">
                  <a:moveTo>
                    <a:pt x="0" y="0"/>
                  </a:moveTo>
                  <a:lnTo>
                    <a:pt x="27685" y="160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/>
            <p:cNvSpPr/>
            <p:nvPr/>
          </p:nvSpPr>
          <p:spPr>
            <a:xfrm>
              <a:off x="12180644" y="710447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0" y="2638"/>
                  </a:moveTo>
                  <a:lnTo>
                    <a:pt x="795" y="764"/>
                  </a:lnTo>
                  <a:lnTo>
                    <a:pt x="984" y="586"/>
                  </a:lnTo>
                  <a:lnTo>
                    <a:pt x="1183" y="418"/>
                  </a:lnTo>
                  <a:lnTo>
                    <a:pt x="1424" y="293"/>
                  </a:lnTo>
                  <a:lnTo>
                    <a:pt x="1643" y="178"/>
                  </a:lnTo>
                  <a:lnTo>
                    <a:pt x="1895" y="104"/>
                  </a:lnTo>
                  <a:lnTo>
                    <a:pt x="2157" y="31"/>
                  </a:lnTo>
                  <a:lnTo>
                    <a:pt x="2408" y="0"/>
                  </a:lnTo>
                  <a:lnTo>
                    <a:pt x="2670" y="0"/>
                  </a:lnTo>
                  <a:lnTo>
                    <a:pt x="2921" y="0"/>
                  </a:lnTo>
                  <a:lnTo>
                    <a:pt x="3193" y="31"/>
                  </a:lnTo>
                  <a:lnTo>
                    <a:pt x="3434" y="104"/>
                  </a:lnTo>
                  <a:lnTo>
                    <a:pt x="3696" y="178"/>
                  </a:lnTo>
                  <a:lnTo>
                    <a:pt x="5277" y="2115"/>
                  </a:lnTo>
                  <a:lnTo>
                    <a:pt x="5329" y="2376"/>
                  </a:lnTo>
                  <a:lnTo>
                    <a:pt x="5350" y="2638"/>
                  </a:lnTo>
                  <a:lnTo>
                    <a:pt x="5329" y="2921"/>
                  </a:lnTo>
                  <a:lnTo>
                    <a:pt x="5277" y="3141"/>
                  </a:lnTo>
                  <a:lnTo>
                    <a:pt x="5224" y="3403"/>
                  </a:lnTo>
                  <a:lnTo>
                    <a:pt x="2670" y="5298"/>
                  </a:lnTo>
                  <a:lnTo>
                    <a:pt x="2408" y="5277"/>
                  </a:lnTo>
                  <a:lnTo>
                    <a:pt x="2157" y="5224"/>
                  </a:lnTo>
                  <a:lnTo>
                    <a:pt x="1895" y="5172"/>
                  </a:lnTo>
                  <a:lnTo>
                    <a:pt x="31" y="2921"/>
                  </a:lnTo>
                  <a:lnTo>
                    <a:pt x="0" y="26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/>
            <p:cNvSpPr/>
            <p:nvPr/>
          </p:nvSpPr>
          <p:spPr>
            <a:xfrm>
              <a:off x="12174999" y="7103965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0" y="0"/>
                  </a:moveTo>
                  <a:lnTo>
                    <a:pt x="5675" y="33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/>
            <p:cNvSpPr/>
            <p:nvPr/>
          </p:nvSpPr>
          <p:spPr>
            <a:xfrm>
              <a:off x="12176506" y="7101404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0" y="0"/>
                  </a:moveTo>
                  <a:lnTo>
                    <a:pt x="5664" y="32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/>
            <p:cNvSpPr/>
            <p:nvPr/>
          </p:nvSpPr>
          <p:spPr>
            <a:xfrm>
              <a:off x="12184458" y="710950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0" y="0"/>
                  </a:moveTo>
                  <a:lnTo>
                    <a:pt x="3978" y="23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/>
            <p:cNvSpPr/>
            <p:nvPr/>
          </p:nvSpPr>
          <p:spPr>
            <a:xfrm>
              <a:off x="12185967" y="710694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0" y="0"/>
                  </a:moveTo>
                  <a:lnTo>
                    <a:pt x="4083" y="23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/>
            <p:cNvSpPr/>
            <p:nvPr/>
          </p:nvSpPr>
          <p:spPr>
            <a:xfrm>
              <a:off x="12188439" y="710934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612" y="0"/>
                  </a:moveTo>
                  <a:lnTo>
                    <a:pt x="1800" y="125"/>
                  </a:lnTo>
                  <a:lnTo>
                    <a:pt x="1937" y="282"/>
                  </a:lnTo>
                  <a:lnTo>
                    <a:pt x="2083" y="450"/>
                  </a:lnTo>
                  <a:lnTo>
                    <a:pt x="2167" y="586"/>
                  </a:lnTo>
                  <a:lnTo>
                    <a:pt x="2251" y="795"/>
                  </a:lnTo>
                  <a:lnTo>
                    <a:pt x="2293" y="942"/>
                  </a:lnTo>
                  <a:lnTo>
                    <a:pt x="2303" y="1078"/>
                  </a:lnTo>
                  <a:lnTo>
                    <a:pt x="2345" y="1235"/>
                  </a:lnTo>
                  <a:lnTo>
                    <a:pt x="2345" y="1371"/>
                  </a:lnTo>
                  <a:lnTo>
                    <a:pt x="2303" y="1528"/>
                  </a:lnTo>
                  <a:lnTo>
                    <a:pt x="2293" y="1664"/>
                  </a:lnTo>
                  <a:lnTo>
                    <a:pt x="2219" y="1800"/>
                  </a:lnTo>
                  <a:lnTo>
                    <a:pt x="2167" y="1958"/>
                  </a:lnTo>
                  <a:lnTo>
                    <a:pt x="2062" y="2157"/>
                  </a:lnTo>
                  <a:lnTo>
                    <a:pt x="1926" y="2324"/>
                  </a:lnTo>
                  <a:lnTo>
                    <a:pt x="1748" y="2460"/>
                  </a:lnTo>
                  <a:lnTo>
                    <a:pt x="1560" y="2586"/>
                  </a:lnTo>
                  <a:lnTo>
                    <a:pt x="1403" y="2638"/>
                  </a:lnTo>
                  <a:lnTo>
                    <a:pt x="1266" y="2711"/>
                  </a:lnTo>
                  <a:lnTo>
                    <a:pt x="1120" y="2722"/>
                  </a:lnTo>
                  <a:lnTo>
                    <a:pt x="984" y="2774"/>
                  </a:lnTo>
                  <a:lnTo>
                    <a:pt x="827" y="2774"/>
                  </a:lnTo>
                  <a:lnTo>
                    <a:pt x="680" y="2743"/>
                  </a:lnTo>
                  <a:lnTo>
                    <a:pt x="534" y="2722"/>
                  </a:lnTo>
                  <a:lnTo>
                    <a:pt x="397" y="2691"/>
                  </a:lnTo>
                  <a:lnTo>
                    <a:pt x="261" y="2638"/>
                  </a:lnTo>
                  <a:lnTo>
                    <a:pt x="115" y="25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/>
            <p:cNvSpPr/>
            <p:nvPr/>
          </p:nvSpPr>
          <p:spPr>
            <a:xfrm>
              <a:off x="12180644" y="7102757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5" h="9525">
                  <a:moveTo>
                    <a:pt x="0" y="8921"/>
                  </a:moveTo>
                  <a:lnTo>
                    <a:pt x="52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/>
            <p:cNvSpPr/>
            <p:nvPr/>
          </p:nvSpPr>
          <p:spPr>
            <a:xfrm>
              <a:off x="12166012" y="7079957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w="0" h="34290">
                  <a:moveTo>
                    <a:pt x="0" y="3428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/>
            <p:cNvSpPr/>
            <p:nvPr/>
          </p:nvSpPr>
          <p:spPr>
            <a:xfrm>
              <a:off x="12179168" y="7106400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283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/>
            <p:cNvSpPr/>
            <p:nvPr/>
          </p:nvSpPr>
          <p:spPr>
            <a:xfrm>
              <a:off x="12179168" y="705946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283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/>
            <p:cNvSpPr/>
            <p:nvPr/>
          </p:nvSpPr>
          <p:spPr>
            <a:xfrm>
              <a:off x="12179168" y="7059462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5" h="0">
                  <a:moveTo>
                    <a:pt x="0" y="0"/>
                  </a:moveTo>
                  <a:lnTo>
                    <a:pt x="357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/>
            <p:cNvSpPr/>
            <p:nvPr/>
          </p:nvSpPr>
          <p:spPr>
            <a:xfrm>
              <a:off x="12214958" y="7059462"/>
              <a:ext cx="0" cy="75565"/>
            </a:xfrm>
            <a:custGeom>
              <a:avLst/>
              <a:gdLst/>
              <a:ahLst/>
              <a:cxnLst/>
              <a:rect l="l" t="t" r="r" b="b"/>
              <a:pathLst>
                <a:path w="0" h="75565">
                  <a:moveTo>
                    <a:pt x="0" y="0"/>
                  </a:moveTo>
                  <a:lnTo>
                    <a:pt x="0" y="753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/>
            <p:cNvSpPr/>
            <p:nvPr/>
          </p:nvSpPr>
          <p:spPr>
            <a:xfrm>
              <a:off x="12179158" y="7134786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5" h="0">
                  <a:moveTo>
                    <a:pt x="357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/>
            <p:cNvSpPr/>
            <p:nvPr/>
          </p:nvSpPr>
          <p:spPr>
            <a:xfrm>
              <a:off x="12181406" y="7132549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0" y="0"/>
                  </a:moveTo>
                  <a:lnTo>
                    <a:pt x="312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/>
            <p:cNvSpPr/>
            <p:nvPr/>
          </p:nvSpPr>
          <p:spPr>
            <a:xfrm>
              <a:off x="12212701" y="7061724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708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/>
            <p:cNvSpPr/>
            <p:nvPr/>
          </p:nvSpPr>
          <p:spPr>
            <a:xfrm>
              <a:off x="12181406" y="7108979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w="0" h="24129">
                  <a:moveTo>
                    <a:pt x="0" y="2356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/>
            <p:cNvSpPr/>
            <p:nvPr/>
          </p:nvSpPr>
          <p:spPr>
            <a:xfrm>
              <a:off x="12181406" y="7090014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w="0" h="14604">
                  <a:moveTo>
                    <a:pt x="0" y="1427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/>
            <p:cNvSpPr/>
            <p:nvPr/>
          </p:nvSpPr>
          <p:spPr>
            <a:xfrm>
              <a:off x="12181406" y="7061653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w="0" h="24129">
                  <a:moveTo>
                    <a:pt x="0" y="23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/>
            <p:cNvSpPr/>
            <p:nvPr/>
          </p:nvSpPr>
          <p:spPr>
            <a:xfrm>
              <a:off x="12181406" y="7061650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0" y="0"/>
                  </a:moveTo>
                  <a:lnTo>
                    <a:pt x="312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/>
            <p:cNvSpPr/>
            <p:nvPr/>
          </p:nvSpPr>
          <p:spPr>
            <a:xfrm>
              <a:off x="12187594" y="708673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0" y="10449"/>
                  </a:moveTo>
                  <a:lnTo>
                    <a:pt x="10429" y="0"/>
                  </a:lnTo>
                  <a:lnTo>
                    <a:pt x="11444" y="31"/>
                  </a:lnTo>
                  <a:lnTo>
                    <a:pt x="20868" y="10449"/>
                  </a:lnTo>
                  <a:lnTo>
                    <a:pt x="20816" y="11476"/>
                  </a:lnTo>
                  <a:lnTo>
                    <a:pt x="10429" y="20878"/>
                  </a:lnTo>
                  <a:lnTo>
                    <a:pt x="9413" y="20816"/>
                  </a:lnTo>
                  <a:lnTo>
                    <a:pt x="0" y="104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/>
            <p:cNvSpPr/>
            <p:nvPr/>
          </p:nvSpPr>
          <p:spPr>
            <a:xfrm>
              <a:off x="12183321" y="7115533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w="0" h="17145">
                  <a:moveTo>
                    <a:pt x="0" y="1701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/>
            <p:cNvSpPr/>
            <p:nvPr/>
          </p:nvSpPr>
          <p:spPr>
            <a:xfrm>
              <a:off x="12183321" y="7061660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w="0" h="17145">
                  <a:moveTo>
                    <a:pt x="0" y="169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/>
            <p:cNvSpPr/>
            <p:nvPr/>
          </p:nvSpPr>
          <p:spPr>
            <a:xfrm>
              <a:off x="12186136" y="711607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09">
                  <a:moveTo>
                    <a:pt x="0" y="164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/>
            <p:cNvSpPr/>
            <p:nvPr/>
          </p:nvSpPr>
          <p:spPr>
            <a:xfrm>
              <a:off x="12186136" y="706165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09">
                  <a:moveTo>
                    <a:pt x="0" y="164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/>
            <p:cNvSpPr/>
            <p:nvPr/>
          </p:nvSpPr>
          <p:spPr>
            <a:xfrm>
              <a:off x="12188916" y="7116340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09">
                  <a:moveTo>
                    <a:pt x="0" y="162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/>
            <p:cNvSpPr/>
            <p:nvPr/>
          </p:nvSpPr>
          <p:spPr>
            <a:xfrm>
              <a:off x="12188916" y="706164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09">
                  <a:moveTo>
                    <a:pt x="0" y="162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/>
            <p:cNvSpPr/>
            <p:nvPr/>
          </p:nvSpPr>
          <p:spPr>
            <a:xfrm>
              <a:off x="12191712" y="7116350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09">
                  <a:moveTo>
                    <a:pt x="0" y="1619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/>
            <p:cNvSpPr/>
            <p:nvPr/>
          </p:nvSpPr>
          <p:spPr>
            <a:xfrm>
              <a:off x="12191712" y="7061641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09">
                  <a:moveTo>
                    <a:pt x="0" y="1619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/>
            <p:cNvSpPr/>
            <p:nvPr/>
          </p:nvSpPr>
          <p:spPr>
            <a:xfrm>
              <a:off x="12194493" y="7116109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09">
                  <a:moveTo>
                    <a:pt x="0" y="164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/>
            <p:cNvSpPr/>
            <p:nvPr/>
          </p:nvSpPr>
          <p:spPr>
            <a:xfrm>
              <a:off x="12194493" y="7061660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09">
                  <a:moveTo>
                    <a:pt x="0" y="164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/>
            <p:cNvSpPr/>
            <p:nvPr/>
          </p:nvSpPr>
          <p:spPr>
            <a:xfrm>
              <a:off x="12197308" y="7115607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w="0" h="17145">
                  <a:moveTo>
                    <a:pt x="0" y="169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/>
            <p:cNvSpPr/>
            <p:nvPr/>
          </p:nvSpPr>
          <p:spPr>
            <a:xfrm>
              <a:off x="12197308" y="7061641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w="0" h="17145">
                  <a:moveTo>
                    <a:pt x="0" y="1696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/>
            <p:cNvSpPr/>
            <p:nvPr/>
          </p:nvSpPr>
          <p:spPr>
            <a:xfrm>
              <a:off x="12200105" y="7114821"/>
              <a:ext cx="0" cy="17780"/>
            </a:xfrm>
            <a:custGeom>
              <a:avLst/>
              <a:gdLst/>
              <a:ahLst/>
              <a:cxnLst/>
              <a:rect l="l" t="t" r="r" b="b"/>
              <a:pathLst>
                <a:path w="0" h="17779">
                  <a:moveTo>
                    <a:pt x="0" y="17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/>
            <p:cNvSpPr/>
            <p:nvPr/>
          </p:nvSpPr>
          <p:spPr>
            <a:xfrm>
              <a:off x="12200105" y="7061639"/>
              <a:ext cx="0" cy="17780"/>
            </a:xfrm>
            <a:custGeom>
              <a:avLst/>
              <a:gdLst/>
              <a:ahLst/>
              <a:cxnLst/>
              <a:rect l="l" t="t" r="r" b="b"/>
              <a:pathLst>
                <a:path w="0" h="17779">
                  <a:moveTo>
                    <a:pt x="0" y="17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/>
            <p:cNvSpPr/>
            <p:nvPr/>
          </p:nvSpPr>
          <p:spPr>
            <a:xfrm>
              <a:off x="12202903" y="7113712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1883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/>
            <p:cNvSpPr/>
            <p:nvPr/>
          </p:nvSpPr>
          <p:spPr>
            <a:xfrm>
              <a:off x="12202903" y="7061646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1883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/>
            <p:cNvSpPr/>
            <p:nvPr/>
          </p:nvSpPr>
          <p:spPr>
            <a:xfrm>
              <a:off x="12205682" y="7112204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20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/>
            <p:cNvSpPr/>
            <p:nvPr/>
          </p:nvSpPr>
          <p:spPr>
            <a:xfrm>
              <a:off x="12205682" y="7061649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20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/>
            <p:cNvSpPr/>
            <p:nvPr/>
          </p:nvSpPr>
          <p:spPr>
            <a:xfrm>
              <a:off x="12208482" y="7110151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59">
                  <a:moveTo>
                    <a:pt x="0" y="223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/>
            <p:cNvSpPr/>
            <p:nvPr/>
          </p:nvSpPr>
          <p:spPr>
            <a:xfrm>
              <a:off x="12208482" y="7061647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59">
                  <a:moveTo>
                    <a:pt x="0" y="223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/>
            <p:cNvSpPr/>
            <p:nvPr/>
          </p:nvSpPr>
          <p:spPr>
            <a:xfrm>
              <a:off x="12211295" y="7107251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w="0" h="25400">
                  <a:moveTo>
                    <a:pt x="0" y="252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/>
            <p:cNvSpPr/>
            <p:nvPr/>
          </p:nvSpPr>
          <p:spPr>
            <a:xfrm>
              <a:off x="12211295" y="7061646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w="0" h="25400">
                  <a:moveTo>
                    <a:pt x="0" y="252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/>
            <p:cNvSpPr/>
            <p:nvPr/>
          </p:nvSpPr>
          <p:spPr>
            <a:xfrm>
              <a:off x="12181404" y="7131343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/>
            <p:cNvSpPr/>
            <p:nvPr/>
          </p:nvSpPr>
          <p:spPr>
            <a:xfrm>
              <a:off x="12181404" y="7128529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/>
            <p:cNvSpPr/>
            <p:nvPr/>
          </p:nvSpPr>
          <p:spPr>
            <a:xfrm>
              <a:off x="12181404" y="7125733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/>
            <p:cNvSpPr/>
            <p:nvPr/>
          </p:nvSpPr>
          <p:spPr>
            <a:xfrm>
              <a:off x="12181404" y="7122952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/>
            <p:cNvSpPr/>
            <p:nvPr/>
          </p:nvSpPr>
          <p:spPr>
            <a:xfrm>
              <a:off x="12181404" y="7120155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/>
            <p:cNvSpPr/>
            <p:nvPr/>
          </p:nvSpPr>
          <p:spPr>
            <a:xfrm>
              <a:off x="12181404" y="7117341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/>
            <p:cNvSpPr/>
            <p:nvPr/>
          </p:nvSpPr>
          <p:spPr>
            <a:xfrm>
              <a:off x="12200879" y="7114544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 h="0">
                  <a:moveTo>
                    <a:pt x="118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/>
            <p:cNvSpPr/>
            <p:nvPr/>
          </p:nvSpPr>
          <p:spPr>
            <a:xfrm>
              <a:off x="12206377" y="71117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632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/>
            <p:cNvSpPr/>
            <p:nvPr/>
          </p:nvSpPr>
          <p:spPr>
            <a:xfrm>
              <a:off x="12212094" y="710616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60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/>
            <p:cNvSpPr/>
            <p:nvPr/>
          </p:nvSpPr>
          <p:spPr>
            <a:xfrm>
              <a:off x="12208188" y="7083809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45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/>
            <p:cNvSpPr/>
            <p:nvPr/>
          </p:nvSpPr>
          <p:spPr>
            <a:xfrm>
              <a:off x="12203947" y="7081010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 h="0">
                  <a:moveTo>
                    <a:pt x="87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/>
            <p:cNvSpPr/>
            <p:nvPr/>
          </p:nvSpPr>
          <p:spPr>
            <a:xfrm>
              <a:off x="12181404" y="7078195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/>
            <p:cNvSpPr/>
            <p:nvPr/>
          </p:nvSpPr>
          <p:spPr>
            <a:xfrm>
              <a:off x="12181404" y="7075399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/>
            <p:cNvSpPr/>
            <p:nvPr/>
          </p:nvSpPr>
          <p:spPr>
            <a:xfrm>
              <a:off x="12181404" y="7072618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/>
            <p:cNvSpPr/>
            <p:nvPr/>
          </p:nvSpPr>
          <p:spPr>
            <a:xfrm>
              <a:off x="12181404" y="7069822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/>
            <p:cNvSpPr/>
            <p:nvPr/>
          </p:nvSpPr>
          <p:spPr>
            <a:xfrm>
              <a:off x="12181404" y="7067024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/>
            <p:cNvSpPr/>
            <p:nvPr/>
          </p:nvSpPr>
          <p:spPr>
            <a:xfrm>
              <a:off x="12181404" y="7064226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/>
            <p:cNvSpPr/>
            <p:nvPr/>
          </p:nvSpPr>
          <p:spPr>
            <a:xfrm>
              <a:off x="12188787" y="709679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7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/>
            <p:cNvSpPr/>
            <p:nvPr/>
          </p:nvSpPr>
          <p:spPr>
            <a:xfrm>
              <a:off x="12188781" y="7096794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0" y="0"/>
                  </a:moveTo>
                  <a:lnTo>
                    <a:pt x="0" y="7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/>
            <p:cNvSpPr/>
            <p:nvPr/>
          </p:nvSpPr>
          <p:spPr>
            <a:xfrm>
              <a:off x="12188781" y="709755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0" y="0"/>
                  </a:moveTo>
                  <a:lnTo>
                    <a:pt x="78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/>
            <p:cNvSpPr/>
            <p:nvPr/>
          </p:nvSpPr>
          <p:spPr>
            <a:xfrm>
              <a:off x="12196547" y="709567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1507"/>
                  </a:moveTo>
                  <a:lnTo>
                    <a:pt x="0" y="1350"/>
                  </a:lnTo>
                  <a:lnTo>
                    <a:pt x="20" y="1193"/>
                  </a:lnTo>
                  <a:lnTo>
                    <a:pt x="104" y="921"/>
                  </a:lnTo>
                  <a:lnTo>
                    <a:pt x="1340" y="0"/>
                  </a:lnTo>
                  <a:lnTo>
                    <a:pt x="1476" y="0"/>
                  </a:lnTo>
                  <a:lnTo>
                    <a:pt x="1633" y="0"/>
                  </a:lnTo>
                  <a:lnTo>
                    <a:pt x="1769" y="10"/>
                  </a:lnTo>
                  <a:lnTo>
                    <a:pt x="1905" y="62"/>
                  </a:lnTo>
                  <a:lnTo>
                    <a:pt x="2062" y="104"/>
                  </a:lnTo>
                  <a:lnTo>
                    <a:pt x="2303" y="261"/>
                  </a:lnTo>
                  <a:lnTo>
                    <a:pt x="2450" y="345"/>
                  </a:lnTo>
                  <a:lnTo>
                    <a:pt x="2638" y="534"/>
                  </a:lnTo>
                  <a:lnTo>
                    <a:pt x="2795" y="795"/>
                  </a:lnTo>
                  <a:lnTo>
                    <a:pt x="2921" y="1078"/>
                  </a:lnTo>
                  <a:lnTo>
                    <a:pt x="2952" y="1350"/>
                  </a:lnTo>
                  <a:lnTo>
                    <a:pt x="2984" y="1507"/>
                  </a:lnTo>
                  <a:lnTo>
                    <a:pt x="2952" y="1643"/>
                  </a:lnTo>
                  <a:lnTo>
                    <a:pt x="2931" y="1800"/>
                  </a:lnTo>
                  <a:lnTo>
                    <a:pt x="2848" y="2062"/>
                  </a:lnTo>
                  <a:lnTo>
                    <a:pt x="2722" y="2303"/>
                  </a:lnTo>
                  <a:lnTo>
                    <a:pt x="2638" y="2450"/>
                  </a:lnTo>
                  <a:lnTo>
                    <a:pt x="2450" y="2638"/>
                  </a:lnTo>
                  <a:lnTo>
                    <a:pt x="2303" y="2722"/>
                  </a:lnTo>
                  <a:lnTo>
                    <a:pt x="2062" y="2879"/>
                  </a:lnTo>
                  <a:lnTo>
                    <a:pt x="1905" y="2910"/>
                  </a:lnTo>
                  <a:lnTo>
                    <a:pt x="1769" y="2963"/>
                  </a:lnTo>
                  <a:lnTo>
                    <a:pt x="1633" y="2984"/>
                  </a:lnTo>
                  <a:lnTo>
                    <a:pt x="1476" y="2984"/>
                  </a:lnTo>
                  <a:lnTo>
                    <a:pt x="1340" y="2984"/>
                  </a:lnTo>
                  <a:lnTo>
                    <a:pt x="1183" y="2963"/>
                  </a:lnTo>
                  <a:lnTo>
                    <a:pt x="1036" y="2910"/>
                  </a:lnTo>
                  <a:lnTo>
                    <a:pt x="261" y="2303"/>
                  </a:lnTo>
                  <a:lnTo>
                    <a:pt x="104" y="2062"/>
                  </a:lnTo>
                  <a:lnTo>
                    <a:pt x="73" y="1905"/>
                  </a:lnTo>
                  <a:lnTo>
                    <a:pt x="0" y="1643"/>
                  </a:lnTo>
                  <a:lnTo>
                    <a:pt x="0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/>
            <p:cNvSpPr/>
            <p:nvPr/>
          </p:nvSpPr>
          <p:spPr>
            <a:xfrm>
              <a:off x="12199410" y="709679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0" y="0"/>
                  </a:moveTo>
                  <a:lnTo>
                    <a:pt x="78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/>
            <p:cNvSpPr/>
            <p:nvPr/>
          </p:nvSpPr>
          <p:spPr>
            <a:xfrm>
              <a:off x="12207276" y="7096794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0" y="0"/>
                  </a:moveTo>
                  <a:lnTo>
                    <a:pt x="0" y="7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/>
            <p:cNvSpPr/>
            <p:nvPr/>
          </p:nvSpPr>
          <p:spPr>
            <a:xfrm>
              <a:off x="12199412" y="709755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78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/>
            <p:cNvSpPr/>
            <p:nvPr/>
          </p:nvSpPr>
          <p:spPr>
            <a:xfrm>
              <a:off x="12188787" y="709755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7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/>
            <p:cNvSpPr/>
            <p:nvPr/>
          </p:nvSpPr>
          <p:spPr>
            <a:xfrm>
              <a:off x="12188781" y="7096792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0" y="76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/>
            <p:cNvSpPr/>
            <p:nvPr/>
          </p:nvSpPr>
          <p:spPr>
            <a:xfrm>
              <a:off x="12188781" y="709679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0" y="0"/>
                  </a:moveTo>
                  <a:lnTo>
                    <a:pt x="78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/>
            <p:cNvSpPr/>
            <p:nvPr/>
          </p:nvSpPr>
          <p:spPr>
            <a:xfrm>
              <a:off x="12199410" y="709755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0" y="0"/>
                  </a:moveTo>
                  <a:lnTo>
                    <a:pt x="78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/>
            <p:cNvSpPr/>
            <p:nvPr/>
          </p:nvSpPr>
          <p:spPr>
            <a:xfrm>
              <a:off x="12207276" y="7096792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0" y="76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/>
            <p:cNvSpPr/>
            <p:nvPr/>
          </p:nvSpPr>
          <p:spPr>
            <a:xfrm>
              <a:off x="12199412" y="709679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78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/>
            <p:cNvSpPr/>
            <p:nvPr/>
          </p:nvSpPr>
          <p:spPr>
            <a:xfrm>
              <a:off x="12188787" y="709679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7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/>
            <p:cNvSpPr/>
            <p:nvPr/>
          </p:nvSpPr>
          <p:spPr>
            <a:xfrm>
              <a:off x="12188781" y="7096794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0" y="0"/>
                  </a:moveTo>
                  <a:lnTo>
                    <a:pt x="0" y="7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/>
            <p:cNvSpPr/>
            <p:nvPr/>
          </p:nvSpPr>
          <p:spPr>
            <a:xfrm>
              <a:off x="12188781" y="709755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0" y="0"/>
                  </a:moveTo>
                  <a:lnTo>
                    <a:pt x="78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/>
            <p:cNvSpPr/>
            <p:nvPr/>
          </p:nvSpPr>
          <p:spPr>
            <a:xfrm>
              <a:off x="12199410" y="709679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0" y="0"/>
                  </a:moveTo>
                  <a:lnTo>
                    <a:pt x="78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/>
            <p:cNvSpPr/>
            <p:nvPr/>
          </p:nvSpPr>
          <p:spPr>
            <a:xfrm>
              <a:off x="12207276" y="7096794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0" y="0"/>
                  </a:moveTo>
                  <a:lnTo>
                    <a:pt x="0" y="7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/>
            <p:cNvSpPr/>
            <p:nvPr/>
          </p:nvSpPr>
          <p:spPr>
            <a:xfrm>
              <a:off x="12199412" y="709755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78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/>
            <p:cNvSpPr/>
            <p:nvPr/>
          </p:nvSpPr>
          <p:spPr>
            <a:xfrm>
              <a:off x="12197647" y="7087933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w="0" h="8254">
                  <a:moveTo>
                    <a:pt x="0" y="7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/>
            <p:cNvSpPr/>
            <p:nvPr/>
          </p:nvSpPr>
          <p:spPr>
            <a:xfrm>
              <a:off x="12197647" y="70879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 h="0">
                  <a:moveTo>
                    <a:pt x="0" y="0"/>
                  </a:moveTo>
                  <a:lnTo>
                    <a:pt x="7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/>
            <p:cNvSpPr/>
            <p:nvPr/>
          </p:nvSpPr>
          <p:spPr>
            <a:xfrm>
              <a:off x="12198394" y="7087928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w="0" h="8254">
                  <a:moveTo>
                    <a:pt x="0" y="0"/>
                  </a:moveTo>
                  <a:lnTo>
                    <a:pt x="0" y="78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/>
            <p:cNvSpPr/>
            <p:nvPr/>
          </p:nvSpPr>
          <p:spPr>
            <a:xfrm>
              <a:off x="12197647" y="7098557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w="0" h="8254">
                  <a:moveTo>
                    <a:pt x="0" y="0"/>
                  </a:moveTo>
                  <a:lnTo>
                    <a:pt x="0" y="78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/>
            <p:cNvSpPr/>
            <p:nvPr/>
          </p:nvSpPr>
          <p:spPr>
            <a:xfrm>
              <a:off x="12197647" y="710640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 h="0">
                  <a:moveTo>
                    <a:pt x="0" y="0"/>
                  </a:moveTo>
                  <a:lnTo>
                    <a:pt x="7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/>
            <p:cNvSpPr/>
            <p:nvPr/>
          </p:nvSpPr>
          <p:spPr>
            <a:xfrm>
              <a:off x="12198394" y="7098563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w="0" h="8254">
                  <a:moveTo>
                    <a:pt x="0" y="7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0" name="object 5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25194" y="7093150"/>
              <a:ext cx="93182" cy="82527"/>
            </a:xfrm>
            <a:prstGeom prst="rect">
              <a:avLst/>
            </a:prstGeom>
          </p:spPr>
        </p:pic>
        <p:sp>
          <p:nvSpPr>
            <p:cNvPr id="541" name="object 541"/>
            <p:cNvSpPr/>
            <p:nvPr/>
          </p:nvSpPr>
          <p:spPr>
            <a:xfrm>
              <a:off x="12439382" y="6848834"/>
              <a:ext cx="55244" cy="50800"/>
            </a:xfrm>
            <a:custGeom>
              <a:avLst/>
              <a:gdLst/>
              <a:ahLst/>
              <a:cxnLst/>
              <a:rect l="l" t="t" r="r" b="b"/>
              <a:pathLst>
                <a:path w="55245" h="50800">
                  <a:moveTo>
                    <a:pt x="0" y="8952"/>
                  </a:moveTo>
                  <a:lnTo>
                    <a:pt x="0" y="41778"/>
                  </a:lnTo>
                  <a:lnTo>
                    <a:pt x="0" y="41967"/>
                  </a:lnTo>
                  <a:lnTo>
                    <a:pt x="0" y="42218"/>
                  </a:lnTo>
                  <a:lnTo>
                    <a:pt x="20" y="42428"/>
                  </a:lnTo>
                  <a:lnTo>
                    <a:pt x="52" y="42626"/>
                  </a:lnTo>
                  <a:lnTo>
                    <a:pt x="73" y="42857"/>
                  </a:lnTo>
                  <a:lnTo>
                    <a:pt x="104" y="43087"/>
                  </a:lnTo>
                  <a:lnTo>
                    <a:pt x="125" y="43286"/>
                  </a:lnTo>
                  <a:lnTo>
                    <a:pt x="167" y="43496"/>
                  </a:lnTo>
                  <a:lnTo>
                    <a:pt x="209" y="43726"/>
                  </a:lnTo>
                  <a:lnTo>
                    <a:pt x="272" y="43946"/>
                  </a:lnTo>
                  <a:lnTo>
                    <a:pt x="314" y="44145"/>
                  </a:lnTo>
                  <a:lnTo>
                    <a:pt x="366" y="44354"/>
                  </a:lnTo>
                  <a:lnTo>
                    <a:pt x="450" y="44553"/>
                  </a:lnTo>
                  <a:lnTo>
                    <a:pt x="523" y="44763"/>
                  </a:lnTo>
                  <a:lnTo>
                    <a:pt x="607" y="44972"/>
                  </a:lnTo>
                  <a:lnTo>
                    <a:pt x="691" y="45181"/>
                  </a:lnTo>
                  <a:lnTo>
                    <a:pt x="764" y="45412"/>
                  </a:lnTo>
                  <a:lnTo>
                    <a:pt x="848" y="45579"/>
                  </a:lnTo>
                  <a:lnTo>
                    <a:pt x="973" y="45789"/>
                  </a:lnTo>
                  <a:lnTo>
                    <a:pt x="1078" y="45977"/>
                  </a:lnTo>
                  <a:lnTo>
                    <a:pt x="1162" y="46176"/>
                  </a:lnTo>
                  <a:lnTo>
                    <a:pt x="1266" y="46344"/>
                  </a:lnTo>
                  <a:lnTo>
                    <a:pt x="1392" y="46532"/>
                  </a:lnTo>
                  <a:lnTo>
                    <a:pt x="1507" y="46731"/>
                  </a:lnTo>
                  <a:lnTo>
                    <a:pt x="1633" y="46920"/>
                  </a:lnTo>
                  <a:lnTo>
                    <a:pt x="1748" y="47077"/>
                  </a:lnTo>
                  <a:lnTo>
                    <a:pt x="1895" y="47265"/>
                  </a:lnTo>
                  <a:lnTo>
                    <a:pt x="2010" y="47443"/>
                  </a:lnTo>
                  <a:lnTo>
                    <a:pt x="2167" y="47611"/>
                  </a:lnTo>
                  <a:lnTo>
                    <a:pt x="2314" y="47768"/>
                  </a:lnTo>
                  <a:lnTo>
                    <a:pt x="2460" y="47925"/>
                  </a:lnTo>
                  <a:lnTo>
                    <a:pt x="2617" y="48082"/>
                  </a:lnTo>
                  <a:lnTo>
                    <a:pt x="2764" y="48260"/>
                  </a:lnTo>
                  <a:lnTo>
                    <a:pt x="2931" y="48375"/>
                  </a:lnTo>
                  <a:lnTo>
                    <a:pt x="3109" y="48532"/>
                  </a:lnTo>
                  <a:lnTo>
                    <a:pt x="3266" y="48689"/>
                  </a:lnTo>
                  <a:lnTo>
                    <a:pt x="3434" y="48815"/>
                  </a:lnTo>
                  <a:lnTo>
                    <a:pt x="3633" y="48972"/>
                  </a:lnTo>
                  <a:lnTo>
                    <a:pt x="3800" y="49087"/>
                  </a:lnTo>
                  <a:lnTo>
                    <a:pt x="3978" y="49192"/>
                  </a:lnTo>
                  <a:lnTo>
                    <a:pt x="4167" y="49317"/>
                  </a:lnTo>
                  <a:lnTo>
                    <a:pt x="4355" y="49433"/>
                  </a:lnTo>
                  <a:lnTo>
                    <a:pt x="4544" y="49537"/>
                  </a:lnTo>
                  <a:lnTo>
                    <a:pt x="4722" y="49642"/>
                  </a:lnTo>
                  <a:lnTo>
                    <a:pt x="4910" y="49747"/>
                  </a:lnTo>
                  <a:lnTo>
                    <a:pt x="5120" y="49851"/>
                  </a:lnTo>
                  <a:lnTo>
                    <a:pt x="5308" y="49925"/>
                  </a:lnTo>
                  <a:lnTo>
                    <a:pt x="5518" y="50008"/>
                  </a:lnTo>
                  <a:lnTo>
                    <a:pt x="5727" y="50092"/>
                  </a:lnTo>
                  <a:lnTo>
                    <a:pt x="5936" y="50186"/>
                  </a:lnTo>
                  <a:lnTo>
                    <a:pt x="6146" y="50249"/>
                  </a:lnTo>
                  <a:lnTo>
                    <a:pt x="6355" y="50344"/>
                  </a:lnTo>
                  <a:lnTo>
                    <a:pt x="6565" y="50396"/>
                  </a:lnTo>
                  <a:lnTo>
                    <a:pt x="6774" y="50438"/>
                  </a:lnTo>
                  <a:lnTo>
                    <a:pt x="6973" y="50511"/>
                  </a:lnTo>
                  <a:lnTo>
                    <a:pt x="7203" y="50542"/>
                  </a:lnTo>
                  <a:lnTo>
                    <a:pt x="7413" y="50563"/>
                  </a:lnTo>
                  <a:lnTo>
                    <a:pt x="7622" y="50595"/>
                  </a:lnTo>
                  <a:lnTo>
                    <a:pt x="7842" y="50637"/>
                  </a:lnTo>
                  <a:lnTo>
                    <a:pt x="8073" y="50647"/>
                  </a:lnTo>
                  <a:lnTo>
                    <a:pt x="8292" y="50689"/>
                  </a:lnTo>
                  <a:lnTo>
                    <a:pt x="8491" y="50700"/>
                  </a:lnTo>
                  <a:lnTo>
                    <a:pt x="8732" y="50700"/>
                  </a:lnTo>
                  <a:lnTo>
                    <a:pt x="8942" y="50700"/>
                  </a:lnTo>
                  <a:lnTo>
                    <a:pt x="46228" y="50700"/>
                  </a:lnTo>
                  <a:lnTo>
                    <a:pt x="46438" y="50700"/>
                  </a:lnTo>
                  <a:lnTo>
                    <a:pt x="46668" y="50700"/>
                  </a:lnTo>
                  <a:lnTo>
                    <a:pt x="46888" y="50689"/>
                  </a:lnTo>
                  <a:lnTo>
                    <a:pt x="47098" y="50647"/>
                  </a:lnTo>
                  <a:lnTo>
                    <a:pt x="47338" y="50637"/>
                  </a:lnTo>
                  <a:lnTo>
                    <a:pt x="47527" y="50595"/>
                  </a:lnTo>
                  <a:lnTo>
                    <a:pt x="47736" y="50563"/>
                  </a:lnTo>
                  <a:lnTo>
                    <a:pt x="47988" y="50542"/>
                  </a:lnTo>
                  <a:lnTo>
                    <a:pt x="48176" y="50511"/>
                  </a:lnTo>
                  <a:lnTo>
                    <a:pt x="48396" y="50438"/>
                  </a:lnTo>
                  <a:lnTo>
                    <a:pt x="48605" y="50396"/>
                  </a:lnTo>
                  <a:lnTo>
                    <a:pt x="48836" y="50344"/>
                  </a:lnTo>
                  <a:lnTo>
                    <a:pt x="49045" y="50249"/>
                  </a:lnTo>
                  <a:lnTo>
                    <a:pt x="49244" y="50186"/>
                  </a:lnTo>
                  <a:lnTo>
                    <a:pt x="49464" y="50092"/>
                  </a:lnTo>
                  <a:lnTo>
                    <a:pt x="49631" y="50008"/>
                  </a:lnTo>
                  <a:lnTo>
                    <a:pt x="49862" y="49925"/>
                  </a:lnTo>
                  <a:lnTo>
                    <a:pt x="50061" y="49851"/>
                  </a:lnTo>
                  <a:lnTo>
                    <a:pt x="50260" y="49747"/>
                  </a:lnTo>
                  <a:lnTo>
                    <a:pt x="50427" y="49642"/>
                  </a:lnTo>
                  <a:lnTo>
                    <a:pt x="50637" y="49537"/>
                  </a:lnTo>
                  <a:lnTo>
                    <a:pt x="50825" y="49433"/>
                  </a:lnTo>
                  <a:lnTo>
                    <a:pt x="51003" y="49317"/>
                  </a:lnTo>
                  <a:lnTo>
                    <a:pt x="51192" y="49192"/>
                  </a:lnTo>
                  <a:lnTo>
                    <a:pt x="51370" y="49087"/>
                  </a:lnTo>
                  <a:lnTo>
                    <a:pt x="51558" y="48972"/>
                  </a:lnTo>
                  <a:lnTo>
                    <a:pt x="51715" y="48815"/>
                  </a:lnTo>
                  <a:lnTo>
                    <a:pt x="51893" y="48689"/>
                  </a:lnTo>
                  <a:lnTo>
                    <a:pt x="52061" y="48532"/>
                  </a:lnTo>
                  <a:lnTo>
                    <a:pt x="52239" y="48375"/>
                  </a:lnTo>
                  <a:lnTo>
                    <a:pt x="52396" y="48260"/>
                  </a:lnTo>
                  <a:lnTo>
                    <a:pt x="52553" y="48082"/>
                  </a:lnTo>
                  <a:lnTo>
                    <a:pt x="52710" y="47925"/>
                  </a:lnTo>
                  <a:lnTo>
                    <a:pt x="52846" y="47768"/>
                  </a:lnTo>
                  <a:lnTo>
                    <a:pt x="53003" y="47611"/>
                  </a:lnTo>
                  <a:lnTo>
                    <a:pt x="53160" y="47443"/>
                  </a:lnTo>
                  <a:lnTo>
                    <a:pt x="53275" y="47265"/>
                  </a:lnTo>
                  <a:lnTo>
                    <a:pt x="53411" y="47077"/>
                  </a:lnTo>
                  <a:lnTo>
                    <a:pt x="53537" y="46920"/>
                  </a:lnTo>
                  <a:lnTo>
                    <a:pt x="53663" y="46731"/>
                  </a:lnTo>
                  <a:lnTo>
                    <a:pt x="53799" y="46532"/>
                  </a:lnTo>
                  <a:lnTo>
                    <a:pt x="53883" y="46344"/>
                  </a:lnTo>
                  <a:lnTo>
                    <a:pt x="54008" y="46176"/>
                  </a:lnTo>
                  <a:lnTo>
                    <a:pt x="54113" y="45977"/>
                  </a:lnTo>
                  <a:lnTo>
                    <a:pt x="54228" y="45789"/>
                  </a:lnTo>
                  <a:lnTo>
                    <a:pt x="54302" y="45579"/>
                  </a:lnTo>
                  <a:lnTo>
                    <a:pt x="54427" y="45412"/>
                  </a:lnTo>
                  <a:lnTo>
                    <a:pt x="54511" y="45181"/>
                  </a:lnTo>
                  <a:lnTo>
                    <a:pt x="54584" y="44972"/>
                  </a:lnTo>
                  <a:lnTo>
                    <a:pt x="54637" y="44763"/>
                  </a:lnTo>
                  <a:lnTo>
                    <a:pt x="54720" y="44553"/>
                  </a:lnTo>
                  <a:lnTo>
                    <a:pt x="54783" y="44354"/>
                  </a:lnTo>
                  <a:lnTo>
                    <a:pt x="54836" y="44145"/>
                  </a:lnTo>
                  <a:lnTo>
                    <a:pt x="54909" y="43946"/>
                  </a:lnTo>
                  <a:lnTo>
                    <a:pt x="54961" y="43726"/>
                  </a:lnTo>
                  <a:lnTo>
                    <a:pt x="54993" y="43496"/>
                  </a:lnTo>
                  <a:lnTo>
                    <a:pt x="55045" y="43286"/>
                  </a:lnTo>
                  <a:lnTo>
                    <a:pt x="55087" y="43087"/>
                  </a:lnTo>
                  <a:lnTo>
                    <a:pt x="55097" y="42857"/>
                  </a:lnTo>
                  <a:lnTo>
                    <a:pt x="55118" y="42626"/>
                  </a:lnTo>
                  <a:lnTo>
                    <a:pt x="55150" y="42428"/>
                  </a:lnTo>
                  <a:lnTo>
                    <a:pt x="55171" y="42218"/>
                  </a:lnTo>
                  <a:lnTo>
                    <a:pt x="55171" y="41967"/>
                  </a:lnTo>
                  <a:lnTo>
                    <a:pt x="55171" y="41778"/>
                  </a:lnTo>
                  <a:lnTo>
                    <a:pt x="55171" y="8952"/>
                  </a:lnTo>
                  <a:lnTo>
                    <a:pt x="55171" y="8722"/>
                  </a:lnTo>
                  <a:lnTo>
                    <a:pt x="55171" y="8533"/>
                  </a:lnTo>
                  <a:lnTo>
                    <a:pt x="55150" y="8292"/>
                  </a:lnTo>
                  <a:lnTo>
                    <a:pt x="55118" y="8083"/>
                  </a:lnTo>
                  <a:lnTo>
                    <a:pt x="55097" y="7863"/>
                  </a:lnTo>
                  <a:lnTo>
                    <a:pt x="55087" y="7654"/>
                  </a:lnTo>
                  <a:lnTo>
                    <a:pt x="55045" y="7402"/>
                  </a:lnTo>
                  <a:lnTo>
                    <a:pt x="54993" y="7203"/>
                  </a:lnTo>
                  <a:lnTo>
                    <a:pt x="54961" y="7005"/>
                  </a:lnTo>
                  <a:lnTo>
                    <a:pt x="54909" y="6764"/>
                  </a:lnTo>
                  <a:lnTo>
                    <a:pt x="54836" y="6554"/>
                  </a:lnTo>
                  <a:lnTo>
                    <a:pt x="54783" y="6366"/>
                  </a:lnTo>
                  <a:lnTo>
                    <a:pt x="54720" y="6135"/>
                  </a:lnTo>
                  <a:lnTo>
                    <a:pt x="54637" y="5936"/>
                  </a:lnTo>
                  <a:lnTo>
                    <a:pt x="54584" y="5727"/>
                  </a:lnTo>
                  <a:lnTo>
                    <a:pt x="54511" y="5528"/>
                  </a:lnTo>
                  <a:lnTo>
                    <a:pt x="54427" y="5340"/>
                  </a:lnTo>
                  <a:lnTo>
                    <a:pt x="54302" y="5120"/>
                  </a:lnTo>
                  <a:lnTo>
                    <a:pt x="54228" y="4942"/>
                  </a:lnTo>
                  <a:lnTo>
                    <a:pt x="54113" y="4732"/>
                  </a:lnTo>
                  <a:lnTo>
                    <a:pt x="54008" y="4544"/>
                  </a:lnTo>
                  <a:lnTo>
                    <a:pt x="53883" y="4355"/>
                  </a:lnTo>
                  <a:lnTo>
                    <a:pt x="53799" y="4177"/>
                  </a:lnTo>
                  <a:lnTo>
                    <a:pt x="53663" y="3989"/>
                  </a:lnTo>
                  <a:lnTo>
                    <a:pt x="53537" y="3800"/>
                  </a:lnTo>
                  <a:lnTo>
                    <a:pt x="53411" y="3622"/>
                  </a:lnTo>
                  <a:lnTo>
                    <a:pt x="53275" y="3465"/>
                  </a:lnTo>
                  <a:lnTo>
                    <a:pt x="53160" y="3277"/>
                  </a:lnTo>
                  <a:lnTo>
                    <a:pt x="53003" y="3099"/>
                  </a:lnTo>
                  <a:lnTo>
                    <a:pt x="52846" y="2931"/>
                  </a:lnTo>
                  <a:lnTo>
                    <a:pt x="52710" y="2806"/>
                  </a:lnTo>
                  <a:lnTo>
                    <a:pt x="52553" y="2638"/>
                  </a:lnTo>
                  <a:lnTo>
                    <a:pt x="51715" y="1905"/>
                  </a:lnTo>
                  <a:lnTo>
                    <a:pt x="51558" y="1769"/>
                  </a:lnTo>
                  <a:lnTo>
                    <a:pt x="51370" y="1643"/>
                  </a:lnTo>
                  <a:lnTo>
                    <a:pt x="51192" y="1518"/>
                  </a:lnTo>
                  <a:lnTo>
                    <a:pt x="51003" y="1382"/>
                  </a:lnTo>
                  <a:lnTo>
                    <a:pt x="50825" y="1277"/>
                  </a:lnTo>
                  <a:lnTo>
                    <a:pt x="50637" y="1172"/>
                  </a:lnTo>
                  <a:lnTo>
                    <a:pt x="50427" y="1068"/>
                  </a:lnTo>
                  <a:lnTo>
                    <a:pt x="50260" y="963"/>
                  </a:lnTo>
                  <a:lnTo>
                    <a:pt x="50061" y="879"/>
                  </a:lnTo>
                  <a:lnTo>
                    <a:pt x="49862" y="753"/>
                  </a:lnTo>
                  <a:lnTo>
                    <a:pt x="49631" y="691"/>
                  </a:lnTo>
                  <a:lnTo>
                    <a:pt x="48605" y="345"/>
                  </a:lnTo>
                  <a:lnTo>
                    <a:pt x="48396" y="272"/>
                  </a:lnTo>
                  <a:lnTo>
                    <a:pt x="48176" y="219"/>
                  </a:lnTo>
                  <a:lnTo>
                    <a:pt x="47988" y="188"/>
                  </a:lnTo>
                  <a:lnTo>
                    <a:pt x="47736" y="146"/>
                  </a:lnTo>
                  <a:lnTo>
                    <a:pt x="47527" y="94"/>
                  </a:lnTo>
                  <a:lnTo>
                    <a:pt x="47338" y="83"/>
                  </a:lnTo>
                  <a:lnTo>
                    <a:pt x="47098" y="31"/>
                  </a:lnTo>
                  <a:lnTo>
                    <a:pt x="46888" y="10"/>
                  </a:lnTo>
                  <a:lnTo>
                    <a:pt x="46668" y="10"/>
                  </a:lnTo>
                  <a:lnTo>
                    <a:pt x="46438" y="0"/>
                  </a:lnTo>
                  <a:lnTo>
                    <a:pt x="46228" y="0"/>
                  </a:lnTo>
                  <a:lnTo>
                    <a:pt x="8942" y="0"/>
                  </a:lnTo>
                  <a:lnTo>
                    <a:pt x="8732" y="0"/>
                  </a:lnTo>
                  <a:lnTo>
                    <a:pt x="8491" y="10"/>
                  </a:lnTo>
                  <a:lnTo>
                    <a:pt x="8292" y="10"/>
                  </a:lnTo>
                  <a:lnTo>
                    <a:pt x="8073" y="31"/>
                  </a:lnTo>
                  <a:lnTo>
                    <a:pt x="7842" y="83"/>
                  </a:lnTo>
                  <a:lnTo>
                    <a:pt x="7622" y="94"/>
                  </a:lnTo>
                  <a:lnTo>
                    <a:pt x="7413" y="146"/>
                  </a:lnTo>
                  <a:lnTo>
                    <a:pt x="7203" y="188"/>
                  </a:lnTo>
                  <a:lnTo>
                    <a:pt x="6973" y="219"/>
                  </a:lnTo>
                  <a:lnTo>
                    <a:pt x="6774" y="272"/>
                  </a:lnTo>
                  <a:lnTo>
                    <a:pt x="6565" y="345"/>
                  </a:lnTo>
                  <a:lnTo>
                    <a:pt x="6355" y="397"/>
                  </a:lnTo>
                  <a:lnTo>
                    <a:pt x="6146" y="460"/>
                  </a:lnTo>
                  <a:lnTo>
                    <a:pt x="5936" y="534"/>
                  </a:lnTo>
                  <a:lnTo>
                    <a:pt x="5727" y="617"/>
                  </a:lnTo>
                  <a:lnTo>
                    <a:pt x="5518" y="691"/>
                  </a:lnTo>
                  <a:lnTo>
                    <a:pt x="5308" y="753"/>
                  </a:lnTo>
                  <a:lnTo>
                    <a:pt x="5120" y="879"/>
                  </a:lnTo>
                  <a:lnTo>
                    <a:pt x="4910" y="963"/>
                  </a:lnTo>
                  <a:lnTo>
                    <a:pt x="4722" y="1068"/>
                  </a:lnTo>
                  <a:lnTo>
                    <a:pt x="4544" y="1172"/>
                  </a:lnTo>
                  <a:lnTo>
                    <a:pt x="4355" y="1277"/>
                  </a:lnTo>
                  <a:lnTo>
                    <a:pt x="4167" y="1382"/>
                  </a:lnTo>
                  <a:lnTo>
                    <a:pt x="3978" y="1518"/>
                  </a:lnTo>
                  <a:lnTo>
                    <a:pt x="3800" y="1643"/>
                  </a:lnTo>
                  <a:lnTo>
                    <a:pt x="3633" y="1769"/>
                  </a:lnTo>
                  <a:lnTo>
                    <a:pt x="3434" y="1905"/>
                  </a:lnTo>
                  <a:lnTo>
                    <a:pt x="3266" y="2041"/>
                  </a:lnTo>
                  <a:lnTo>
                    <a:pt x="3109" y="2177"/>
                  </a:lnTo>
                  <a:lnTo>
                    <a:pt x="2931" y="2335"/>
                  </a:lnTo>
                  <a:lnTo>
                    <a:pt x="2764" y="2481"/>
                  </a:lnTo>
                  <a:lnTo>
                    <a:pt x="2617" y="2638"/>
                  </a:lnTo>
                  <a:lnTo>
                    <a:pt x="2460" y="2806"/>
                  </a:lnTo>
                  <a:lnTo>
                    <a:pt x="2314" y="2931"/>
                  </a:lnTo>
                  <a:lnTo>
                    <a:pt x="2167" y="3099"/>
                  </a:lnTo>
                  <a:lnTo>
                    <a:pt x="2010" y="3277"/>
                  </a:lnTo>
                  <a:lnTo>
                    <a:pt x="1895" y="3465"/>
                  </a:lnTo>
                  <a:lnTo>
                    <a:pt x="1748" y="3622"/>
                  </a:lnTo>
                  <a:lnTo>
                    <a:pt x="1633" y="3800"/>
                  </a:lnTo>
                  <a:lnTo>
                    <a:pt x="1507" y="3989"/>
                  </a:lnTo>
                  <a:lnTo>
                    <a:pt x="1392" y="4177"/>
                  </a:lnTo>
                  <a:lnTo>
                    <a:pt x="1266" y="4355"/>
                  </a:lnTo>
                  <a:lnTo>
                    <a:pt x="1162" y="4544"/>
                  </a:lnTo>
                  <a:lnTo>
                    <a:pt x="1078" y="4732"/>
                  </a:lnTo>
                  <a:lnTo>
                    <a:pt x="973" y="4942"/>
                  </a:lnTo>
                  <a:lnTo>
                    <a:pt x="848" y="5120"/>
                  </a:lnTo>
                  <a:lnTo>
                    <a:pt x="764" y="5340"/>
                  </a:lnTo>
                  <a:lnTo>
                    <a:pt x="691" y="5528"/>
                  </a:lnTo>
                  <a:lnTo>
                    <a:pt x="272" y="6764"/>
                  </a:lnTo>
                  <a:lnTo>
                    <a:pt x="209" y="7005"/>
                  </a:lnTo>
                  <a:lnTo>
                    <a:pt x="167" y="7203"/>
                  </a:lnTo>
                  <a:lnTo>
                    <a:pt x="125" y="7402"/>
                  </a:lnTo>
                  <a:lnTo>
                    <a:pt x="104" y="7654"/>
                  </a:lnTo>
                  <a:lnTo>
                    <a:pt x="73" y="7863"/>
                  </a:lnTo>
                  <a:lnTo>
                    <a:pt x="52" y="8083"/>
                  </a:lnTo>
                  <a:lnTo>
                    <a:pt x="20" y="8292"/>
                  </a:lnTo>
                  <a:lnTo>
                    <a:pt x="0" y="8533"/>
                  </a:lnTo>
                  <a:lnTo>
                    <a:pt x="0" y="8722"/>
                  </a:lnTo>
                  <a:lnTo>
                    <a:pt x="0" y="89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/>
            <p:cNvSpPr/>
            <p:nvPr/>
          </p:nvSpPr>
          <p:spPr>
            <a:xfrm>
              <a:off x="12481133" y="688611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4481" y="8952"/>
                  </a:moveTo>
                  <a:lnTo>
                    <a:pt x="0" y="4492"/>
                  </a:lnTo>
                  <a:lnTo>
                    <a:pt x="20" y="4052"/>
                  </a:lnTo>
                  <a:lnTo>
                    <a:pt x="4481" y="0"/>
                  </a:lnTo>
                  <a:lnTo>
                    <a:pt x="4910" y="31"/>
                  </a:lnTo>
                  <a:lnTo>
                    <a:pt x="8177" y="1989"/>
                  </a:lnTo>
                  <a:lnTo>
                    <a:pt x="8418" y="2355"/>
                  </a:lnTo>
                  <a:lnTo>
                    <a:pt x="8963" y="4492"/>
                  </a:lnTo>
                  <a:lnTo>
                    <a:pt x="8942" y="4942"/>
                  </a:lnTo>
                  <a:lnTo>
                    <a:pt x="4910" y="8921"/>
                  </a:lnTo>
                  <a:lnTo>
                    <a:pt x="4481" y="89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/>
            <p:cNvSpPr/>
            <p:nvPr/>
          </p:nvSpPr>
          <p:spPr>
            <a:xfrm>
              <a:off x="12482630" y="688760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2984" y="5968"/>
                  </a:moveTo>
                  <a:lnTo>
                    <a:pt x="2691" y="5947"/>
                  </a:lnTo>
                  <a:lnTo>
                    <a:pt x="2397" y="5916"/>
                  </a:lnTo>
                  <a:lnTo>
                    <a:pt x="2094" y="5842"/>
                  </a:lnTo>
                  <a:lnTo>
                    <a:pt x="1842" y="5738"/>
                  </a:lnTo>
                  <a:lnTo>
                    <a:pt x="1560" y="5622"/>
                  </a:lnTo>
                  <a:lnTo>
                    <a:pt x="1298" y="5486"/>
                  </a:lnTo>
                  <a:lnTo>
                    <a:pt x="1088" y="5287"/>
                  </a:lnTo>
                  <a:lnTo>
                    <a:pt x="879" y="5099"/>
                  </a:lnTo>
                  <a:lnTo>
                    <a:pt x="62" y="3570"/>
                  </a:lnTo>
                  <a:lnTo>
                    <a:pt x="0" y="3298"/>
                  </a:lnTo>
                  <a:lnTo>
                    <a:pt x="0" y="2994"/>
                  </a:lnTo>
                  <a:lnTo>
                    <a:pt x="0" y="2722"/>
                  </a:lnTo>
                  <a:lnTo>
                    <a:pt x="62" y="2408"/>
                  </a:lnTo>
                  <a:lnTo>
                    <a:pt x="115" y="2115"/>
                  </a:lnTo>
                  <a:lnTo>
                    <a:pt x="240" y="1853"/>
                  </a:lnTo>
                  <a:lnTo>
                    <a:pt x="366" y="1581"/>
                  </a:lnTo>
                  <a:lnTo>
                    <a:pt x="2984" y="0"/>
                  </a:lnTo>
                  <a:lnTo>
                    <a:pt x="3277" y="10"/>
                  </a:lnTo>
                  <a:lnTo>
                    <a:pt x="5957" y="2994"/>
                  </a:lnTo>
                  <a:lnTo>
                    <a:pt x="5936" y="3298"/>
                  </a:lnTo>
                  <a:lnTo>
                    <a:pt x="3277" y="5947"/>
                  </a:lnTo>
                  <a:lnTo>
                    <a:pt x="2984" y="5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/>
            <p:cNvSpPr/>
            <p:nvPr/>
          </p:nvSpPr>
          <p:spPr>
            <a:xfrm>
              <a:off x="12478781" y="689060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 h="0">
                  <a:moveTo>
                    <a:pt x="1366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/>
            <p:cNvSpPr/>
            <p:nvPr/>
          </p:nvSpPr>
          <p:spPr>
            <a:xfrm>
              <a:off x="12485614" y="6884336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5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/>
            <p:cNvSpPr/>
            <p:nvPr/>
          </p:nvSpPr>
          <p:spPr>
            <a:xfrm>
              <a:off x="12447216" y="6856787"/>
              <a:ext cx="31750" cy="27940"/>
            </a:xfrm>
            <a:custGeom>
              <a:avLst/>
              <a:gdLst/>
              <a:ahLst/>
              <a:cxnLst/>
              <a:rect l="l" t="t" r="r" b="b"/>
              <a:pathLst>
                <a:path w="31750" h="27940">
                  <a:moveTo>
                    <a:pt x="0" y="0"/>
                  </a:moveTo>
                  <a:lnTo>
                    <a:pt x="31684" y="278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/>
            <p:cNvSpPr/>
            <p:nvPr/>
          </p:nvSpPr>
          <p:spPr>
            <a:xfrm>
              <a:off x="12443859" y="6890608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 h="0">
                  <a:moveTo>
                    <a:pt x="0" y="0"/>
                  </a:moveTo>
                  <a:lnTo>
                    <a:pt x="327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/>
            <p:cNvSpPr/>
            <p:nvPr/>
          </p:nvSpPr>
          <p:spPr>
            <a:xfrm>
              <a:off x="12485614" y="6853305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283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/>
            <p:cNvSpPr/>
            <p:nvPr/>
          </p:nvSpPr>
          <p:spPr>
            <a:xfrm>
              <a:off x="12498946" y="687099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66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/>
            <p:cNvSpPr/>
            <p:nvPr/>
          </p:nvSpPr>
          <p:spPr>
            <a:xfrm>
              <a:off x="12498646" y="687102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29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/>
            <p:cNvSpPr/>
            <p:nvPr/>
          </p:nvSpPr>
          <p:spPr>
            <a:xfrm>
              <a:off x="12472031" y="68718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88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/>
            <p:cNvSpPr/>
            <p:nvPr/>
          </p:nvSpPr>
          <p:spPr>
            <a:xfrm>
              <a:off x="12472225" y="68718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607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/>
            <p:cNvSpPr/>
            <p:nvPr/>
          </p:nvSpPr>
          <p:spPr>
            <a:xfrm>
              <a:off x="12472836" y="687180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4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/>
            <p:cNvSpPr/>
            <p:nvPr/>
          </p:nvSpPr>
          <p:spPr>
            <a:xfrm>
              <a:off x="12473309" y="6871451"/>
              <a:ext cx="12065" cy="635"/>
            </a:xfrm>
            <a:custGeom>
              <a:avLst/>
              <a:gdLst/>
              <a:ahLst/>
              <a:cxnLst/>
              <a:rect l="l" t="t" r="r" b="b"/>
              <a:pathLst>
                <a:path w="12065" h="634">
                  <a:moveTo>
                    <a:pt x="11559" y="0"/>
                  </a:moveTo>
                  <a:lnTo>
                    <a:pt x="0" y="3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/>
            <p:cNvSpPr/>
            <p:nvPr/>
          </p:nvSpPr>
          <p:spPr>
            <a:xfrm>
              <a:off x="12484871" y="6871062"/>
              <a:ext cx="13335" cy="635"/>
            </a:xfrm>
            <a:custGeom>
              <a:avLst/>
              <a:gdLst/>
              <a:ahLst/>
              <a:cxnLst/>
              <a:rect l="l" t="t" r="r" b="b"/>
              <a:pathLst>
                <a:path w="13334" h="634">
                  <a:moveTo>
                    <a:pt x="12983" y="0"/>
                  </a:moveTo>
                  <a:lnTo>
                    <a:pt x="0" y="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/>
            <p:cNvSpPr/>
            <p:nvPr/>
          </p:nvSpPr>
          <p:spPr>
            <a:xfrm>
              <a:off x="12499946" y="687097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91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/>
            <p:cNvSpPr/>
            <p:nvPr/>
          </p:nvSpPr>
          <p:spPr>
            <a:xfrm>
              <a:off x="12471413" y="687117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244" y="685"/>
                  </a:moveTo>
                  <a:lnTo>
                    <a:pt x="1054" y="254"/>
                  </a:lnTo>
                  <a:lnTo>
                    <a:pt x="622" y="63"/>
                  </a:lnTo>
                  <a:lnTo>
                    <a:pt x="177" y="254"/>
                  </a:lnTo>
                  <a:lnTo>
                    <a:pt x="0" y="685"/>
                  </a:lnTo>
                  <a:lnTo>
                    <a:pt x="177" y="1130"/>
                  </a:lnTo>
                  <a:lnTo>
                    <a:pt x="622" y="1308"/>
                  </a:lnTo>
                  <a:lnTo>
                    <a:pt x="1054" y="1130"/>
                  </a:lnTo>
                  <a:lnTo>
                    <a:pt x="1244" y="685"/>
                  </a:lnTo>
                  <a:close/>
                </a:path>
                <a:path w="3175" h="1904">
                  <a:moveTo>
                    <a:pt x="2794" y="622"/>
                  </a:moveTo>
                  <a:lnTo>
                    <a:pt x="2616" y="177"/>
                  </a:lnTo>
                  <a:lnTo>
                    <a:pt x="2171" y="0"/>
                  </a:lnTo>
                  <a:lnTo>
                    <a:pt x="2006" y="76"/>
                  </a:lnTo>
                  <a:lnTo>
                    <a:pt x="1447" y="203"/>
                  </a:lnTo>
                  <a:lnTo>
                    <a:pt x="1270" y="635"/>
                  </a:lnTo>
                  <a:lnTo>
                    <a:pt x="1447" y="1079"/>
                  </a:lnTo>
                  <a:lnTo>
                    <a:pt x="1892" y="1257"/>
                  </a:lnTo>
                  <a:lnTo>
                    <a:pt x="2044" y="1193"/>
                  </a:lnTo>
                  <a:lnTo>
                    <a:pt x="2171" y="1244"/>
                  </a:lnTo>
                  <a:lnTo>
                    <a:pt x="2616" y="1066"/>
                  </a:lnTo>
                  <a:lnTo>
                    <a:pt x="279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/>
            <p:cNvSpPr/>
            <p:nvPr/>
          </p:nvSpPr>
          <p:spPr>
            <a:xfrm>
              <a:off x="12490088" y="68729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31"/>
                  </a:moveTo>
                  <a:lnTo>
                    <a:pt x="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/>
            <p:cNvSpPr/>
            <p:nvPr/>
          </p:nvSpPr>
          <p:spPr>
            <a:xfrm>
              <a:off x="12490400" y="6872588"/>
              <a:ext cx="19050" cy="635"/>
            </a:xfrm>
            <a:custGeom>
              <a:avLst/>
              <a:gdLst/>
              <a:ahLst/>
              <a:cxnLst/>
              <a:rect l="l" t="t" r="r" b="b"/>
              <a:pathLst>
                <a:path w="19050" h="634">
                  <a:moveTo>
                    <a:pt x="18627" y="0"/>
                  </a:moveTo>
                  <a:lnTo>
                    <a:pt x="0" y="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/>
            <p:cNvSpPr/>
            <p:nvPr/>
          </p:nvSpPr>
          <p:spPr>
            <a:xfrm>
              <a:off x="12504759" y="68696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/>
            <p:cNvSpPr/>
            <p:nvPr/>
          </p:nvSpPr>
          <p:spPr>
            <a:xfrm>
              <a:off x="12504381" y="68704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1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/>
            <p:cNvSpPr/>
            <p:nvPr/>
          </p:nvSpPr>
          <p:spPr>
            <a:xfrm>
              <a:off x="12471494" y="687418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 h="0">
                  <a:moveTo>
                    <a:pt x="0" y="0"/>
                  </a:moveTo>
                  <a:lnTo>
                    <a:pt x="182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/>
            <p:cNvSpPr/>
            <p:nvPr/>
          </p:nvSpPr>
          <p:spPr>
            <a:xfrm>
              <a:off x="12470276" y="687355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/>
            <p:cNvSpPr/>
            <p:nvPr/>
          </p:nvSpPr>
          <p:spPr>
            <a:xfrm>
              <a:off x="12505094" y="687806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93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/>
            <p:cNvSpPr/>
            <p:nvPr/>
          </p:nvSpPr>
          <p:spPr>
            <a:xfrm>
              <a:off x="12504759" y="68775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/>
            <p:cNvSpPr/>
            <p:nvPr/>
          </p:nvSpPr>
          <p:spPr>
            <a:xfrm>
              <a:off x="12505143" y="687806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78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/>
            <p:cNvSpPr/>
            <p:nvPr/>
          </p:nvSpPr>
          <p:spPr>
            <a:xfrm>
              <a:off x="12490395" y="6875538"/>
              <a:ext cx="19050" cy="635"/>
            </a:xfrm>
            <a:custGeom>
              <a:avLst/>
              <a:gdLst/>
              <a:ahLst/>
              <a:cxnLst/>
              <a:rect l="l" t="t" r="r" b="b"/>
              <a:pathLst>
                <a:path w="19050" h="634">
                  <a:moveTo>
                    <a:pt x="0" y="0"/>
                  </a:moveTo>
                  <a:lnTo>
                    <a:pt x="18627" y="2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/>
            <p:cNvSpPr/>
            <p:nvPr/>
          </p:nvSpPr>
          <p:spPr>
            <a:xfrm>
              <a:off x="12490091" y="687536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8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/>
            <p:cNvSpPr/>
            <p:nvPr/>
          </p:nvSpPr>
          <p:spPr>
            <a:xfrm>
              <a:off x="12504264" y="687784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5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/>
            <p:cNvSpPr/>
            <p:nvPr/>
          </p:nvSpPr>
          <p:spPr>
            <a:xfrm>
              <a:off x="12471413" y="687592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244" y="622"/>
                  </a:moveTo>
                  <a:lnTo>
                    <a:pt x="1054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54"/>
                  </a:lnTo>
                  <a:lnTo>
                    <a:pt x="622" y="1244"/>
                  </a:lnTo>
                  <a:lnTo>
                    <a:pt x="1054" y="1054"/>
                  </a:lnTo>
                  <a:lnTo>
                    <a:pt x="1244" y="622"/>
                  </a:lnTo>
                  <a:close/>
                </a:path>
                <a:path w="3175" h="1904">
                  <a:moveTo>
                    <a:pt x="2794" y="673"/>
                  </a:moveTo>
                  <a:lnTo>
                    <a:pt x="2616" y="228"/>
                  </a:lnTo>
                  <a:lnTo>
                    <a:pt x="2171" y="50"/>
                  </a:lnTo>
                  <a:lnTo>
                    <a:pt x="2032" y="114"/>
                  </a:lnTo>
                  <a:lnTo>
                    <a:pt x="1892" y="50"/>
                  </a:lnTo>
                  <a:lnTo>
                    <a:pt x="1447" y="228"/>
                  </a:lnTo>
                  <a:lnTo>
                    <a:pt x="1270" y="673"/>
                  </a:lnTo>
                  <a:lnTo>
                    <a:pt x="1447" y="1104"/>
                  </a:lnTo>
                  <a:lnTo>
                    <a:pt x="1892" y="1295"/>
                  </a:lnTo>
                  <a:lnTo>
                    <a:pt x="2032" y="1244"/>
                  </a:lnTo>
                  <a:lnTo>
                    <a:pt x="2171" y="1295"/>
                  </a:lnTo>
                  <a:lnTo>
                    <a:pt x="2616" y="1104"/>
                  </a:lnTo>
                  <a:lnTo>
                    <a:pt x="2794" y="6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/>
            <p:cNvSpPr/>
            <p:nvPr/>
          </p:nvSpPr>
          <p:spPr>
            <a:xfrm>
              <a:off x="12499583" y="687736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66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/>
            <p:cNvSpPr/>
            <p:nvPr/>
          </p:nvSpPr>
          <p:spPr>
            <a:xfrm>
              <a:off x="12499939" y="68774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628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/>
            <p:cNvSpPr/>
            <p:nvPr/>
          </p:nvSpPr>
          <p:spPr>
            <a:xfrm>
              <a:off x="12500568" y="687741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/>
            <p:cNvSpPr/>
            <p:nvPr/>
          </p:nvSpPr>
          <p:spPr>
            <a:xfrm>
              <a:off x="12477154" y="6876690"/>
              <a:ext cx="20955" cy="635"/>
            </a:xfrm>
            <a:custGeom>
              <a:avLst/>
              <a:gdLst/>
              <a:ahLst/>
              <a:cxnLst/>
              <a:rect l="l" t="t" r="r" b="b"/>
              <a:pathLst>
                <a:path w="20954" h="634">
                  <a:moveTo>
                    <a:pt x="0" y="0"/>
                  </a:moveTo>
                  <a:lnTo>
                    <a:pt x="20690" y="6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/>
            <p:cNvSpPr/>
            <p:nvPr/>
          </p:nvSpPr>
          <p:spPr>
            <a:xfrm>
              <a:off x="12473070" y="6876554"/>
              <a:ext cx="4445" cy="635"/>
            </a:xfrm>
            <a:custGeom>
              <a:avLst/>
              <a:gdLst/>
              <a:ahLst/>
              <a:cxnLst/>
              <a:rect l="l" t="t" r="r" b="b"/>
              <a:pathLst>
                <a:path w="4445" h="634">
                  <a:moveTo>
                    <a:pt x="0" y="0"/>
                  </a:moveTo>
                  <a:lnTo>
                    <a:pt x="4083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/>
            <p:cNvSpPr/>
            <p:nvPr/>
          </p:nvSpPr>
          <p:spPr>
            <a:xfrm>
              <a:off x="12472409" y="687653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659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/>
            <p:cNvSpPr/>
            <p:nvPr/>
          </p:nvSpPr>
          <p:spPr>
            <a:xfrm>
              <a:off x="12472036" y="687653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3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/>
            <p:cNvSpPr/>
            <p:nvPr/>
          </p:nvSpPr>
          <p:spPr>
            <a:xfrm>
              <a:off x="12498414" y="6877352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3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/>
            <p:cNvSpPr/>
            <p:nvPr/>
          </p:nvSpPr>
          <p:spPr>
            <a:xfrm>
              <a:off x="12498720" y="6877352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/>
            <p:cNvSpPr/>
            <p:nvPr/>
          </p:nvSpPr>
          <p:spPr>
            <a:xfrm>
              <a:off x="12471506" y="68721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/>
            <p:cNvSpPr/>
            <p:nvPr/>
          </p:nvSpPr>
          <p:spPr>
            <a:xfrm>
              <a:off x="12490515" y="6875430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136" y="73"/>
                  </a:moveTo>
                  <a:lnTo>
                    <a:pt x="2136" y="73"/>
                  </a:lnTo>
                  <a:lnTo>
                    <a:pt x="1853" y="73"/>
                  </a:lnTo>
                  <a:lnTo>
                    <a:pt x="1821" y="52"/>
                  </a:lnTo>
                  <a:lnTo>
                    <a:pt x="837" y="52"/>
                  </a:lnTo>
                  <a:lnTo>
                    <a:pt x="785" y="20"/>
                  </a:lnTo>
                  <a:lnTo>
                    <a:pt x="2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/>
            <p:cNvSpPr/>
            <p:nvPr/>
          </p:nvSpPr>
          <p:spPr>
            <a:xfrm>
              <a:off x="12472649" y="6876400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1403" y="52"/>
                  </a:moveTo>
                  <a:lnTo>
                    <a:pt x="1403" y="52"/>
                  </a:lnTo>
                  <a:lnTo>
                    <a:pt x="1162" y="52"/>
                  </a:lnTo>
                  <a:lnTo>
                    <a:pt x="1141" y="31"/>
                  </a:lnTo>
                  <a:lnTo>
                    <a:pt x="607" y="31"/>
                  </a:lnTo>
                  <a:lnTo>
                    <a:pt x="586" y="20"/>
                  </a:lnTo>
                  <a:lnTo>
                    <a:pt x="146" y="20"/>
                  </a:lnTo>
                  <a:lnTo>
                    <a:pt x="136" y="0"/>
                  </a:ln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/>
            <p:cNvSpPr/>
            <p:nvPr/>
          </p:nvSpPr>
          <p:spPr>
            <a:xfrm>
              <a:off x="12500352" y="687102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91" y="0"/>
                  </a:moveTo>
                  <a:lnTo>
                    <a:pt x="638" y="20"/>
                  </a:lnTo>
                  <a:lnTo>
                    <a:pt x="136" y="20"/>
                  </a:lnTo>
                  <a:lnTo>
                    <a:pt x="115" y="31"/>
                  </a:lnTo>
                  <a:lnTo>
                    <a:pt x="1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/>
            <p:cNvSpPr/>
            <p:nvPr/>
          </p:nvSpPr>
          <p:spPr>
            <a:xfrm>
              <a:off x="12501028" y="68709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607" y="0"/>
                  </a:moveTo>
                  <a:lnTo>
                    <a:pt x="607" y="0"/>
                  </a:lnTo>
                  <a:lnTo>
                    <a:pt x="324" y="0"/>
                  </a:lnTo>
                  <a:lnTo>
                    <a:pt x="314" y="20"/>
                  </a:lnTo>
                  <a:lnTo>
                    <a:pt x="2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/>
            <p:cNvSpPr/>
            <p:nvPr/>
          </p:nvSpPr>
          <p:spPr>
            <a:xfrm>
              <a:off x="12501628" y="687085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837" y="0"/>
                  </a:moveTo>
                  <a:lnTo>
                    <a:pt x="753" y="20"/>
                  </a:lnTo>
                  <a:lnTo>
                    <a:pt x="565" y="20"/>
                  </a:lnTo>
                  <a:lnTo>
                    <a:pt x="565" y="31"/>
                  </a:lnTo>
                  <a:lnTo>
                    <a:pt x="366" y="31"/>
                  </a:lnTo>
                  <a:lnTo>
                    <a:pt x="335" y="73"/>
                  </a:lnTo>
                  <a:lnTo>
                    <a:pt x="52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/>
            <p:cNvSpPr/>
            <p:nvPr/>
          </p:nvSpPr>
          <p:spPr>
            <a:xfrm>
              <a:off x="12500316" y="6871062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31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/>
            <p:cNvSpPr/>
            <p:nvPr/>
          </p:nvSpPr>
          <p:spPr>
            <a:xfrm>
              <a:off x="12502284" y="687204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/>
            <p:cNvSpPr/>
            <p:nvPr/>
          </p:nvSpPr>
          <p:spPr>
            <a:xfrm>
              <a:off x="12502670" y="687008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2586"/>
                  </a:moveTo>
                  <a:lnTo>
                    <a:pt x="157" y="2240"/>
                  </a:lnTo>
                  <a:lnTo>
                    <a:pt x="345" y="1958"/>
                  </a:lnTo>
                  <a:lnTo>
                    <a:pt x="523" y="1664"/>
                  </a:lnTo>
                  <a:lnTo>
                    <a:pt x="743" y="1371"/>
                  </a:lnTo>
                  <a:lnTo>
                    <a:pt x="1005" y="1130"/>
                  </a:lnTo>
                  <a:lnTo>
                    <a:pt x="1266" y="890"/>
                  </a:lnTo>
                  <a:lnTo>
                    <a:pt x="3539" y="31"/>
                  </a:lnTo>
                  <a:lnTo>
                    <a:pt x="3905" y="0"/>
                  </a:lnTo>
                  <a:lnTo>
                    <a:pt x="7915" y="4094"/>
                  </a:lnTo>
                  <a:lnTo>
                    <a:pt x="7895" y="4439"/>
                  </a:lnTo>
                  <a:lnTo>
                    <a:pt x="3905" y="8198"/>
                  </a:lnTo>
                  <a:lnTo>
                    <a:pt x="3539" y="8198"/>
                  </a:lnTo>
                  <a:lnTo>
                    <a:pt x="157" y="5957"/>
                  </a:lnTo>
                  <a:lnTo>
                    <a:pt x="0" y="5622"/>
                  </a:lnTo>
                </a:path>
                <a:path w="8254" h="8254">
                  <a:moveTo>
                    <a:pt x="0" y="2586"/>
                  </a:moveTo>
                  <a:lnTo>
                    <a:pt x="157" y="2240"/>
                  </a:lnTo>
                  <a:lnTo>
                    <a:pt x="345" y="1958"/>
                  </a:lnTo>
                  <a:lnTo>
                    <a:pt x="523" y="1664"/>
                  </a:lnTo>
                  <a:lnTo>
                    <a:pt x="743" y="1371"/>
                  </a:lnTo>
                  <a:lnTo>
                    <a:pt x="1005" y="1130"/>
                  </a:lnTo>
                  <a:lnTo>
                    <a:pt x="1266" y="890"/>
                  </a:lnTo>
                  <a:lnTo>
                    <a:pt x="3539" y="31"/>
                  </a:lnTo>
                  <a:lnTo>
                    <a:pt x="3905" y="0"/>
                  </a:lnTo>
                  <a:lnTo>
                    <a:pt x="7915" y="4094"/>
                  </a:lnTo>
                  <a:lnTo>
                    <a:pt x="7895" y="4439"/>
                  </a:lnTo>
                  <a:lnTo>
                    <a:pt x="3905" y="8198"/>
                  </a:lnTo>
                  <a:lnTo>
                    <a:pt x="3539" y="8198"/>
                  </a:lnTo>
                  <a:lnTo>
                    <a:pt x="157" y="5957"/>
                  </a:lnTo>
                  <a:lnTo>
                    <a:pt x="0" y="5622"/>
                  </a:lnTo>
                </a:path>
                <a:path w="8254" h="8254">
                  <a:moveTo>
                    <a:pt x="0" y="2586"/>
                  </a:moveTo>
                  <a:lnTo>
                    <a:pt x="136" y="2261"/>
                  </a:lnTo>
                  <a:lnTo>
                    <a:pt x="324" y="1958"/>
                  </a:lnTo>
                  <a:lnTo>
                    <a:pt x="502" y="1664"/>
                  </a:lnTo>
                  <a:lnTo>
                    <a:pt x="743" y="1403"/>
                  </a:lnTo>
                  <a:lnTo>
                    <a:pt x="973" y="1141"/>
                  </a:lnTo>
                  <a:lnTo>
                    <a:pt x="1235" y="900"/>
                  </a:lnTo>
                  <a:lnTo>
                    <a:pt x="1549" y="712"/>
                  </a:lnTo>
                  <a:lnTo>
                    <a:pt x="1821" y="534"/>
                  </a:lnTo>
                  <a:lnTo>
                    <a:pt x="2136" y="366"/>
                  </a:lnTo>
                  <a:lnTo>
                    <a:pt x="2481" y="240"/>
                  </a:lnTo>
                  <a:lnTo>
                    <a:pt x="2795" y="157"/>
                  </a:lnTo>
                  <a:lnTo>
                    <a:pt x="3162" y="73"/>
                  </a:lnTo>
                  <a:lnTo>
                    <a:pt x="3486" y="52"/>
                  </a:lnTo>
                  <a:lnTo>
                    <a:pt x="3853" y="52"/>
                  </a:lnTo>
                  <a:lnTo>
                    <a:pt x="4198" y="52"/>
                  </a:lnTo>
                  <a:lnTo>
                    <a:pt x="7444" y="2408"/>
                  </a:lnTo>
                  <a:lnTo>
                    <a:pt x="7591" y="2722"/>
                  </a:lnTo>
                  <a:lnTo>
                    <a:pt x="7685" y="3057"/>
                  </a:lnTo>
                  <a:lnTo>
                    <a:pt x="7758" y="3423"/>
                  </a:lnTo>
                  <a:lnTo>
                    <a:pt x="7790" y="3748"/>
                  </a:lnTo>
                  <a:lnTo>
                    <a:pt x="7832" y="4094"/>
                  </a:lnTo>
                  <a:lnTo>
                    <a:pt x="7790" y="4439"/>
                  </a:lnTo>
                  <a:lnTo>
                    <a:pt x="7758" y="4806"/>
                  </a:lnTo>
                  <a:lnTo>
                    <a:pt x="7685" y="5141"/>
                  </a:lnTo>
                  <a:lnTo>
                    <a:pt x="7591" y="5486"/>
                  </a:lnTo>
                  <a:lnTo>
                    <a:pt x="7444" y="5811"/>
                  </a:lnTo>
                  <a:lnTo>
                    <a:pt x="7308" y="6125"/>
                  </a:lnTo>
                  <a:lnTo>
                    <a:pt x="7120" y="6418"/>
                  </a:lnTo>
                  <a:lnTo>
                    <a:pt x="6910" y="6680"/>
                  </a:lnTo>
                  <a:lnTo>
                    <a:pt x="6669" y="6963"/>
                  </a:lnTo>
                  <a:lnTo>
                    <a:pt x="6408" y="7183"/>
                  </a:lnTo>
                  <a:lnTo>
                    <a:pt x="6146" y="7413"/>
                  </a:lnTo>
                  <a:lnTo>
                    <a:pt x="3853" y="8156"/>
                  </a:lnTo>
                  <a:lnTo>
                    <a:pt x="3486" y="8156"/>
                  </a:lnTo>
                  <a:lnTo>
                    <a:pt x="1549" y="7497"/>
                  </a:lnTo>
                  <a:lnTo>
                    <a:pt x="1235" y="7287"/>
                  </a:lnTo>
                  <a:lnTo>
                    <a:pt x="973" y="7067"/>
                  </a:lnTo>
                  <a:lnTo>
                    <a:pt x="743" y="6806"/>
                  </a:lnTo>
                  <a:lnTo>
                    <a:pt x="502" y="6544"/>
                  </a:lnTo>
                  <a:lnTo>
                    <a:pt x="324" y="6251"/>
                  </a:lnTo>
                  <a:lnTo>
                    <a:pt x="136" y="5957"/>
                  </a:lnTo>
                  <a:lnTo>
                    <a:pt x="0" y="5622"/>
                  </a:lnTo>
                </a:path>
                <a:path w="8254" h="8254">
                  <a:moveTo>
                    <a:pt x="0" y="2586"/>
                  </a:moveTo>
                  <a:lnTo>
                    <a:pt x="136" y="2261"/>
                  </a:lnTo>
                  <a:lnTo>
                    <a:pt x="314" y="1958"/>
                  </a:lnTo>
                  <a:lnTo>
                    <a:pt x="481" y="1664"/>
                  </a:lnTo>
                  <a:lnTo>
                    <a:pt x="732" y="1403"/>
                  </a:lnTo>
                  <a:lnTo>
                    <a:pt x="984" y="1141"/>
                  </a:lnTo>
                  <a:lnTo>
                    <a:pt x="1214" y="900"/>
                  </a:lnTo>
                  <a:lnTo>
                    <a:pt x="1528" y="732"/>
                  </a:lnTo>
                  <a:lnTo>
                    <a:pt x="1800" y="534"/>
                  </a:lnTo>
                  <a:lnTo>
                    <a:pt x="2115" y="397"/>
                  </a:lnTo>
                  <a:lnTo>
                    <a:pt x="2460" y="261"/>
                  </a:lnTo>
                  <a:lnTo>
                    <a:pt x="2774" y="157"/>
                  </a:lnTo>
                  <a:lnTo>
                    <a:pt x="3141" y="104"/>
                  </a:lnTo>
                  <a:lnTo>
                    <a:pt x="3476" y="52"/>
                  </a:lnTo>
                  <a:lnTo>
                    <a:pt x="3832" y="52"/>
                  </a:lnTo>
                  <a:lnTo>
                    <a:pt x="4188" y="73"/>
                  </a:lnTo>
                  <a:lnTo>
                    <a:pt x="7654" y="3057"/>
                  </a:lnTo>
                  <a:lnTo>
                    <a:pt x="7748" y="3423"/>
                  </a:lnTo>
                  <a:lnTo>
                    <a:pt x="7779" y="3748"/>
                  </a:lnTo>
                  <a:lnTo>
                    <a:pt x="7811" y="4094"/>
                  </a:lnTo>
                  <a:lnTo>
                    <a:pt x="7779" y="4439"/>
                  </a:lnTo>
                  <a:lnTo>
                    <a:pt x="7748" y="4806"/>
                  </a:lnTo>
                  <a:lnTo>
                    <a:pt x="7654" y="5141"/>
                  </a:lnTo>
                  <a:lnTo>
                    <a:pt x="7570" y="5486"/>
                  </a:lnTo>
                  <a:lnTo>
                    <a:pt x="7434" y="5800"/>
                  </a:lnTo>
                  <a:lnTo>
                    <a:pt x="4512" y="8073"/>
                  </a:lnTo>
                  <a:lnTo>
                    <a:pt x="4188" y="8146"/>
                  </a:lnTo>
                  <a:lnTo>
                    <a:pt x="3832" y="8156"/>
                  </a:lnTo>
                  <a:lnTo>
                    <a:pt x="3476" y="8146"/>
                  </a:lnTo>
                  <a:lnTo>
                    <a:pt x="3141" y="8125"/>
                  </a:lnTo>
                  <a:lnTo>
                    <a:pt x="732" y="6806"/>
                  </a:lnTo>
                  <a:lnTo>
                    <a:pt x="481" y="6544"/>
                  </a:lnTo>
                  <a:lnTo>
                    <a:pt x="314" y="6251"/>
                  </a:lnTo>
                  <a:lnTo>
                    <a:pt x="136" y="5957"/>
                  </a:lnTo>
                  <a:lnTo>
                    <a:pt x="0" y="56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/>
            <p:cNvSpPr/>
            <p:nvPr/>
          </p:nvSpPr>
          <p:spPr>
            <a:xfrm>
              <a:off x="12501025" y="68774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0" y="0"/>
                  </a:lnTo>
                  <a:lnTo>
                    <a:pt x="157" y="0"/>
                  </a:lnTo>
                  <a:lnTo>
                    <a:pt x="167" y="20"/>
                  </a:lnTo>
                  <a:lnTo>
                    <a:pt x="554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/>
            <p:cNvSpPr/>
            <p:nvPr/>
          </p:nvSpPr>
          <p:spPr>
            <a:xfrm>
              <a:off x="12501636" y="687745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20" y="0"/>
                  </a:lnTo>
                  <a:lnTo>
                    <a:pt x="240" y="0"/>
                  </a:lnTo>
                  <a:lnTo>
                    <a:pt x="240" y="31"/>
                  </a:lnTo>
                  <a:lnTo>
                    <a:pt x="471" y="31"/>
                  </a:lnTo>
                  <a:lnTo>
                    <a:pt x="481" y="52"/>
                  </a:lnTo>
                  <a:lnTo>
                    <a:pt x="680" y="52"/>
                  </a:lnTo>
                  <a:lnTo>
                    <a:pt x="691" y="73"/>
                  </a:lnTo>
                  <a:lnTo>
                    <a:pt x="816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/>
            <p:cNvSpPr/>
            <p:nvPr/>
          </p:nvSpPr>
          <p:spPr>
            <a:xfrm>
              <a:off x="12500313" y="6877334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0" y="0"/>
                  </a:ln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/>
            <p:cNvSpPr/>
            <p:nvPr/>
          </p:nvSpPr>
          <p:spPr>
            <a:xfrm>
              <a:off x="12502284" y="68751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/>
            <p:cNvSpPr/>
            <p:nvPr/>
          </p:nvSpPr>
          <p:spPr>
            <a:xfrm>
              <a:off x="12500348" y="687733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20" y="0"/>
                  </a:lnTo>
                  <a:lnTo>
                    <a:pt x="471" y="0"/>
                  </a:lnTo>
                  <a:lnTo>
                    <a:pt x="471" y="20"/>
                  </a:lnTo>
                  <a:lnTo>
                    <a:pt x="68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/>
            <p:cNvSpPr/>
            <p:nvPr/>
          </p:nvSpPr>
          <p:spPr>
            <a:xfrm>
              <a:off x="12490515" y="6872892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0" y="52"/>
                  </a:moveTo>
                  <a:lnTo>
                    <a:pt x="0" y="52"/>
                  </a:lnTo>
                  <a:lnTo>
                    <a:pt x="261" y="52"/>
                  </a:lnTo>
                  <a:lnTo>
                    <a:pt x="293" y="20"/>
                  </a:lnTo>
                  <a:lnTo>
                    <a:pt x="1088" y="20"/>
                  </a:lnTo>
                  <a:lnTo>
                    <a:pt x="1130" y="0"/>
                  </a:lnTo>
                  <a:lnTo>
                    <a:pt x="21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/>
            <p:cNvSpPr/>
            <p:nvPr/>
          </p:nvSpPr>
          <p:spPr>
            <a:xfrm>
              <a:off x="12472647" y="6871925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52"/>
                  </a:moveTo>
                  <a:lnTo>
                    <a:pt x="0" y="52"/>
                  </a:lnTo>
                  <a:lnTo>
                    <a:pt x="272" y="52"/>
                  </a:lnTo>
                  <a:lnTo>
                    <a:pt x="314" y="31"/>
                  </a:lnTo>
                  <a:lnTo>
                    <a:pt x="795" y="31"/>
                  </a:lnTo>
                  <a:lnTo>
                    <a:pt x="816" y="20"/>
                  </a:lnTo>
                  <a:lnTo>
                    <a:pt x="135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/>
            <p:cNvSpPr/>
            <p:nvPr/>
          </p:nvSpPr>
          <p:spPr>
            <a:xfrm>
              <a:off x="12471379" y="68712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/>
            <p:cNvSpPr/>
            <p:nvPr/>
          </p:nvSpPr>
          <p:spPr>
            <a:xfrm>
              <a:off x="12472002" y="687185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0" y="0"/>
                  </a:ln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/>
            <p:cNvSpPr/>
            <p:nvPr/>
          </p:nvSpPr>
          <p:spPr>
            <a:xfrm>
              <a:off x="12474250" y="6874182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73" y="0"/>
                  </a:moveTo>
                  <a:lnTo>
                    <a:pt x="73" y="0"/>
                  </a:lnTo>
                  <a:lnTo>
                    <a:pt x="73" y="973"/>
                  </a:lnTo>
                  <a:lnTo>
                    <a:pt x="52" y="1005"/>
                  </a:lnTo>
                  <a:lnTo>
                    <a:pt x="52" y="1528"/>
                  </a:lnTo>
                  <a:lnTo>
                    <a:pt x="20" y="1581"/>
                  </a:lnTo>
                  <a:lnTo>
                    <a:pt x="20" y="1958"/>
                  </a:lnTo>
                  <a:lnTo>
                    <a:pt x="0" y="1999"/>
                  </a:ln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/>
            <p:cNvSpPr/>
            <p:nvPr/>
          </p:nvSpPr>
          <p:spPr>
            <a:xfrm>
              <a:off x="12474254" y="6871927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0"/>
                  </a:moveTo>
                  <a:lnTo>
                    <a:pt x="0" y="0"/>
                  </a:lnTo>
                  <a:lnTo>
                    <a:pt x="0" y="293"/>
                  </a:lnTo>
                  <a:lnTo>
                    <a:pt x="20" y="314"/>
                  </a:lnTo>
                  <a:lnTo>
                    <a:pt x="20" y="691"/>
                  </a:lnTo>
                  <a:lnTo>
                    <a:pt x="52" y="743"/>
                  </a:lnTo>
                  <a:lnTo>
                    <a:pt x="52" y="1246"/>
                  </a:lnTo>
                  <a:lnTo>
                    <a:pt x="73" y="1298"/>
                  </a:lnTo>
                  <a:lnTo>
                    <a:pt x="73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/>
            <p:cNvSpPr/>
            <p:nvPr/>
          </p:nvSpPr>
          <p:spPr>
            <a:xfrm>
              <a:off x="12471379" y="687591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/>
            <p:cNvSpPr/>
            <p:nvPr/>
          </p:nvSpPr>
          <p:spPr>
            <a:xfrm>
              <a:off x="12472004" y="687653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31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/>
            <p:cNvSpPr/>
            <p:nvPr/>
          </p:nvSpPr>
          <p:spPr>
            <a:xfrm>
              <a:off x="12490174" y="687536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5" y="136"/>
                  </a:lnTo>
                  <a:lnTo>
                    <a:pt x="261" y="1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/>
            <p:cNvSpPr/>
            <p:nvPr/>
          </p:nvSpPr>
          <p:spPr>
            <a:xfrm>
              <a:off x="12490166" y="68728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178" y="20"/>
                  </a:lnTo>
                  <a:lnTo>
                    <a:pt x="31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/>
            <p:cNvSpPr/>
            <p:nvPr/>
          </p:nvSpPr>
          <p:spPr>
            <a:xfrm>
              <a:off x="12500637" y="687741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10" y="0"/>
                  </a:lnTo>
                  <a:lnTo>
                    <a:pt x="3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/>
            <p:cNvSpPr/>
            <p:nvPr/>
          </p:nvSpPr>
          <p:spPr>
            <a:xfrm>
              <a:off x="12497855" y="687103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31"/>
                  </a:moveTo>
                  <a:lnTo>
                    <a:pt x="31" y="31"/>
                  </a:lnTo>
                  <a:lnTo>
                    <a:pt x="136" y="31"/>
                  </a:lnTo>
                  <a:lnTo>
                    <a:pt x="136" y="10"/>
                  </a:lnTo>
                  <a:lnTo>
                    <a:pt x="837" y="10"/>
                  </a:lnTo>
                  <a:lnTo>
                    <a:pt x="837" y="0"/>
                  </a:lnTo>
                  <a:lnTo>
                    <a:pt x="11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/>
            <p:cNvSpPr/>
            <p:nvPr/>
          </p:nvSpPr>
          <p:spPr>
            <a:xfrm>
              <a:off x="12499075" y="687099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31"/>
                  </a:moveTo>
                  <a:lnTo>
                    <a:pt x="8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/>
            <p:cNvSpPr/>
            <p:nvPr/>
          </p:nvSpPr>
          <p:spPr>
            <a:xfrm>
              <a:off x="12499939" y="68709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20" y="20"/>
                  </a:lnTo>
                  <a:lnTo>
                    <a:pt x="157" y="20"/>
                  </a:lnTo>
                  <a:lnTo>
                    <a:pt x="157" y="0"/>
                  </a:lnTo>
                  <a:lnTo>
                    <a:pt x="3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/>
            <p:cNvSpPr/>
            <p:nvPr/>
          </p:nvSpPr>
          <p:spPr>
            <a:xfrm>
              <a:off x="12500637" y="687095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10" y="20"/>
                  </a:lnTo>
                  <a:lnTo>
                    <a:pt x="136" y="20"/>
                  </a:lnTo>
                  <a:lnTo>
                    <a:pt x="136" y="0"/>
                  </a:lnTo>
                  <a:lnTo>
                    <a:pt x="3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/>
            <p:cNvSpPr/>
            <p:nvPr/>
          </p:nvSpPr>
          <p:spPr>
            <a:xfrm>
              <a:off x="12497855" y="68710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104" y="0"/>
                  </a:lnTo>
                  <a:lnTo>
                    <a:pt x="5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/>
            <p:cNvSpPr/>
            <p:nvPr/>
          </p:nvSpPr>
          <p:spPr>
            <a:xfrm>
              <a:off x="12501010" y="687096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/>
            <p:cNvSpPr/>
            <p:nvPr/>
          </p:nvSpPr>
          <p:spPr>
            <a:xfrm>
              <a:off x="12500296" y="687097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10" y="0"/>
                  </a:lnTo>
                  <a:lnTo>
                    <a:pt x="3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/>
            <p:cNvSpPr/>
            <p:nvPr/>
          </p:nvSpPr>
          <p:spPr>
            <a:xfrm>
              <a:off x="12499673" y="687035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/>
            <p:cNvSpPr/>
            <p:nvPr/>
          </p:nvSpPr>
          <p:spPr>
            <a:xfrm>
              <a:off x="12474223" y="6871058"/>
              <a:ext cx="24130" cy="1270"/>
            </a:xfrm>
            <a:custGeom>
              <a:avLst/>
              <a:gdLst/>
              <a:ahLst/>
              <a:cxnLst/>
              <a:rect l="l" t="t" r="r" b="b"/>
              <a:pathLst>
                <a:path w="24129" h="1270">
                  <a:moveTo>
                    <a:pt x="0" y="732"/>
                  </a:moveTo>
                  <a:lnTo>
                    <a:pt x="157" y="732"/>
                  </a:lnTo>
                  <a:lnTo>
                    <a:pt x="345" y="732"/>
                  </a:lnTo>
                  <a:lnTo>
                    <a:pt x="534" y="712"/>
                  </a:lnTo>
                  <a:lnTo>
                    <a:pt x="732" y="712"/>
                  </a:lnTo>
                  <a:lnTo>
                    <a:pt x="921" y="712"/>
                  </a:lnTo>
                  <a:lnTo>
                    <a:pt x="1088" y="712"/>
                  </a:lnTo>
                  <a:lnTo>
                    <a:pt x="1287" y="701"/>
                  </a:lnTo>
                  <a:lnTo>
                    <a:pt x="1476" y="701"/>
                  </a:lnTo>
                  <a:lnTo>
                    <a:pt x="1643" y="701"/>
                  </a:lnTo>
                  <a:lnTo>
                    <a:pt x="1821" y="701"/>
                  </a:lnTo>
                  <a:lnTo>
                    <a:pt x="2010" y="659"/>
                  </a:lnTo>
                  <a:lnTo>
                    <a:pt x="2209" y="659"/>
                  </a:lnTo>
                  <a:lnTo>
                    <a:pt x="2397" y="659"/>
                  </a:lnTo>
                  <a:lnTo>
                    <a:pt x="2565" y="649"/>
                  </a:lnTo>
                  <a:lnTo>
                    <a:pt x="2764" y="649"/>
                  </a:lnTo>
                  <a:lnTo>
                    <a:pt x="2931" y="649"/>
                  </a:lnTo>
                  <a:lnTo>
                    <a:pt x="3120" y="649"/>
                  </a:lnTo>
                  <a:lnTo>
                    <a:pt x="3298" y="628"/>
                  </a:lnTo>
                  <a:lnTo>
                    <a:pt x="3486" y="628"/>
                  </a:lnTo>
                  <a:lnTo>
                    <a:pt x="3675" y="628"/>
                  </a:lnTo>
                  <a:lnTo>
                    <a:pt x="3874" y="607"/>
                  </a:lnTo>
                  <a:lnTo>
                    <a:pt x="4041" y="607"/>
                  </a:lnTo>
                  <a:lnTo>
                    <a:pt x="4230" y="607"/>
                  </a:lnTo>
                  <a:lnTo>
                    <a:pt x="4408" y="607"/>
                  </a:lnTo>
                  <a:lnTo>
                    <a:pt x="4596" y="575"/>
                  </a:lnTo>
                  <a:lnTo>
                    <a:pt x="4774" y="575"/>
                  </a:lnTo>
                  <a:lnTo>
                    <a:pt x="4963" y="575"/>
                  </a:lnTo>
                  <a:lnTo>
                    <a:pt x="5151" y="575"/>
                  </a:lnTo>
                  <a:lnTo>
                    <a:pt x="5350" y="554"/>
                  </a:lnTo>
                  <a:lnTo>
                    <a:pt x="5518" y="554"/>
                  </a:lnTo>
                  <a:lnTo>
                    <a:pt x="5696" y="554"/>
                  </a:lnTo>
                  <a:lnTo>
                    <a:pt x="5884" y="544"/>
                  </a:lnTo>
                  <a:lnTo>
                    <a:pt x="6073" y="544"/>
                  </a:lnTo>
                  <a:lnTo>
                    <a:pt x="6251" y="544"/>
                  </a:lnTo>
                  <a:lnTo>
                    <a:pt x="6439" y="544"/>
                  </a:lnTo>
                  <a:lnTo>
                    <a:pt x="6649" y="523"/>
                  </a:lnTo>
                  <a:lnTo>
                    <a:pt x="6837" y="523"/>
                  </a:lnTo>
                  <a:lnTo>
                    <a:pt x="7015" y="523"/>
                  </a:lnTo>
                  <a:lnTo>
                    <a:pt x="7183" y="502"/>
                  </a:lnTo>
                  <a:lnTo>
                    <a:pt x="7381" y="502"/>
                  </a:lnTo>
                  <a:lnTo>
                    <a:pt x="7570" y="502"/>
                  </a:lnTo>
                  <a:lnTo>
                    <a:pt x="7737" y="502"/>
                  </a:lnTo>
                  <a:lnTo>
                    <a:pt x="7936" y="471"/>
                  </a:lnTo>
                  <a:lnTo>
                    <a:pt x="8125" y="471"/>
                  </a:lnTo>
                  <a:lnTo>
                    <a:pt x="8313" y="471"/>
                  </a:lnTo>
                  <a:lnTo>
                    <a:pt x="8470" y="471"/>
                  </a:lnTo>
                  <a:lnTo>
                    <a:pt x="8659" y="450"/>
                  </a:lnTo>
                  <a:lnTo>
                    <a:pt x="8858" y="450"/>
                  </a:lnTo>
                  <a:lnTo>
                    <a:pt x="9046" y="450"/>
                  </a:lnTo>
                  <a:lnTo>
                    <a:pt x="9214" y="439"/>
                  </a:lnTo>
                  <a:lnTo>
                    <a:pt x="9413" y="439"/>
                  </a:lnTo>
                  <a:lnTo>
                    <a:pt x="9601" y="439"/>
                  </a:lnTo>
                  <a:lnTo>
                    <a:pt x="9769" y="439"/>
                  </a:lnTo>
                  <a:lnTo>
                    <a:pt x="9947" y="418"/>
                  </a:lnTo>
                  <a:lnTo>
                    <a:pt x="10135" y="418"/>
                  </a:lnTo>
                  <a:lnTo>
                    <a:pt x="10324" y="418"/>
                  </a:lnTo>
                  <a:lnTo>
                    <a:pt x="10502" y="418"/>
                  </a:lnTo>
                  <a:lnTo>
                    <a:pt x="10690" y="387"/>
                  </a:lnTo>
                  <a:lnTo>
                    <a:pt x="10879" y="387"/>
                  </a:lnTo>
                  <a:lnTo>
                    <a:pt x="11078" y="387"/>
                  </a:lnTo>
                  <a:lnTo>
                    <a:pt x="11235" y="366"/>
                  </a:lnTo>
                  <a:lnTo>
                    <a:pt x="12376" y="366"/>
                  </a:lnTo>
                  <a:lnTo>
                    <a:pt x="12565" y="356"/>
                  </a:lnTo>
                  <a:lnTo>
                    <a:pt x="12711" y="356"/>
                  </a:lnTo>
                  <a:lnTo>
                    <a:pt x="12900" y="356"/>
                  </a:lnTo>
                  <a:lnTo>
                    <a:pt x="13109" y="356"/>
                  </a:lnTo>
                  <a:lnTo>
                    <a:pt x="13298" y="314"/>
                  </a:lnTo>
                  <a:lnTo>
                    <a:pt x="13465" y="314"/>
                  </a:lnTo>
                  <a:lnTo>
                    <a:pt x="13664" y="314"/>
                  </a:lnTo>
                  <a:lnTo>
                    <a:pt x="13852" y="314"/>
                  </a:lnTo>
                  <a:lnTo>
                    <a:pt x="14030" y="303"/>
                  </a:lnTo>
                  <a:lnTo>
                    <a:pt x="14198" y="303"/>
                  </a:lnTo>
                  <a:lnTo>
                    <a:pt x="14386" y="303"/>
                  </a:lnTo>
                  <a:lnTo>
                    <a:pt x="14585" y="282"/>
                  </a:lnTo>
                  <a:lnTo>
                    <a:pt x="14774" y="282"/>
                  </a:lnTo>
                  <a:lnTo>
                    <a:pt x="14941" y="282"/>
                  </a:lnTo>
                  <a:lnTo>
                    <a:pt x="15140" y="282"/>
                  </a:lnTo>
                  <a:lnTo>
                    <a:pt x="15329" y="261"/>
                  </a:lnTo>
                  <a:lnTo>
                    <a:pt x="15496" y="261"/>
                  </a:lnTo>
                  <a:lnTo>
                    <a:pt x="15674" y="261"/>
                  </a:lnTo>
                  <a:lnTo>
                    <a:pt x="15863" y="251"/>
                  </a:lnTo>
                  <a:lnTo>
                    <a:pt x="16062" y="251"/>
                  </a:lnTo>
                  <a:lnTo>
                    <a:pt x="16250" y="251"/>
                  </a:lnTo>
                  <a:lnTo>
                    <a:pt x="16418" y="251"/>
                  </a:lnTo>
                  <a:lnTo>
                    <a:pt x="16617" y="209"/>
                  </a:lnTo>
                  <a:lnTo>
                    <a:pt x="16784" y="209"/>
                  </a:lnTo>
                  <a:lnTo>
                    <a:pt x="16973" y="209"/>
                  </a:lnTo>
                  <a:lnTo>
                    <a:pt x="17151" y="209"/>
                  </a:lnTo>
                  <a:lnTo>
                    <a:pt x="17339" y="198"/>
                  </a:lnTo>
                  <a:lnTo>
                    <a:pt x="17528" y="198"/>
                  </a:lnTo>
                  <a:lnTo>
                    <a:pt x="17727" y="198"/>
                  </a:lnTo>
                  <a:lnTo>
                    <a:pt x="17894" y="178"/>
                  </a:lnTo>
                  <a:lnTo>
                    <a:pt x="18093" y="178"/>
                  </a:lnTo>
                  <a:lnTo>
                    <a:pt x="18261" y="178"/>
                  </a:lnTo>
                  <a:lnTo>
                    <a:pt x="18439" y="178"/>
                  </a:lnTo>
                  <a:lnTo>
                    <a:pt x="18627" y="157"/>
                  </a:lnTo>
                  <a:lnTo>
                    <a:pt x="18816" y="157"/>
                  </a:lnTo>
                  <a:lnTo>
                    <a:pt x="19004" y="157"/>
                  </a:lnTo>
                  <a:lnTo>
                    <a:pt x="19203" y="157"/>
                  </a:lnTo>
                  <a:lnTo>
                    <a:pt x="19392" y="125"/>
                  </a:lnTo>
                  <a:lnTo>
                    <a:pt x="19549" y="125"/>
                  </a:lnTo>
                  <a:lnTo>
                    <a:pt x="19737" y="125"/>
                  </a:lnTo>
                  <a:lnTo>
                    <a:pt x="19926" y="104"/>
                  </a:lnTo>
                  <a:lnTo>
                    <a:pt x="20125" y="104"/>
                  </a:lnTo>
                  <a:lnTo>
                    <a:pt x="20313" y="104"/>
                  </a:lnTo>
                  <a:lnTo>
                    <a:pt x="20501" y="104"/>
                  </a:lnTo>
                  <a:lnTo>
                    <a:pt x="20669" y="94"/>
                  </a:lnTo>
                  <a:lnTo>
                    <a:pt x="20868" y="94"/>
                  </a:lnTo>
                  <a:lnTo>
                    <a:pt x="21036" y="94"/>
                  </a:lnTo>
                  <a:lnTo>
                    <a:pt x="21234" y="73"/>
                  </a:lnTo>
                  <a:lnTo>
                    <a:pt x="21402" y="73"/>
                  </a:lnTo>
                  <a:lnTo>
                    <a:pt x="21590" y="73"/>
                  </a:lnTo>
                  <a:lnTo>
                    <a:pt x="21789" y="73"/>
                  </a:lnTo>
                  <a:lnTo>
                    <a:pt x="21978" y="52"/>
                  </a:lnTo>
                  <a:lnTo>
                    <a:pt x="22145" y="52"/>
                  </a:lnTo>
                  <a:lnTo>
                    <a:pt x="22344" y="52"/>
                  </a:lnTo>
                  <a:lnTo>
                    <a:pt x="22512" y="52"/>
                  </a:lnTo>
                  <a:lnTo>
                    <a:pt x="22711" y="20"/>
                  </a:lnTo>
                  <a:lnTo>
                    <a:pt x="22878" y="20"/>
                  </a:lnTo>
                  <a:lnTo>
                    <a:pt x="23067" y="20"/>
                  </a:lnTo>
                  <a:lnTo>
                    <a:pt x="23266" y="0"/>
                  </a:lnTo>
                  <a:lnTo>
                    <a:pt x="23454" y="0"/>
                  </a:lnTo>
                  <a:lnTo>
                    <a:pt x="236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/>
            <p:cNvSpPr/>
            <p:nvPr/>
          </p:nvSpPr>
          <p:spPr>
            <a:xfrm>
              <a:off x="12497855" y="6870979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0" y="83"/>
                  </a:moveTo>
                  <a:lnTo>
                    <a:pt x="24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/>
            <p:cNvSpPr/>
            <p:nvPr/>
          </p:nvSpPr>
          <p:spPr>
            <a:xfrm>
              <a:off x="12497855" y="687733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31" y="0"/>
                  </a:lnTo>
                  <a:lnTo>
                    <a:pt x="586" y="0"/>
                  </a:lnTo>
                  <a:lnTo>
                    <a:pt x="607" y="20"/>
                  </a:lnTo>
                  <a:lnTo>
                    <a:pt x="1183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/>
            <p:cNvSpPr/>
            <p:nvPr/>
          </p:nvSpPr>
          <p:spPr>
            <a:xfrm>
              <a:off x="12499075" y="687735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869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/>
            <p:cNvSpPr/>
            <p:nvPr/>
          </p:nvSpPr>
          <p:spPr>
            <a:xfrm>
              <a:off x="12499939" y="687740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20" y="0"/>
                  </a:lnTo>
                  <a:lnTo>
                    <a:pt x="3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/>
            <p:cNvSpPr/>
            <p:nvPr/>
          </p:nvSpPr>
          <p:spPr>
            <a:xfrm>
              <a:off x="12501010" y="687741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/>
            <p:cNvSpPr/>
            <p:nvPr/>
          </p:nvSpPr>
          <p:spPr>
            <a:xfrm>
              <a:off x="12500296" y="68774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0" y="0"/>
                  </a:lnTo>
                  <a:lnTo>
                    <a:pt x="2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/>
            <p:cNvSpPr/>
            <p:nvPr/>
          </p:nvSpPr>
          <p:spPr>
            <a:xfrm>
              <a:off x="12499673" y="687677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/>
            <p:cNvSpPr/>
            <p:nvPr/>
          </p:nvSpPr>
          <p:spPr>
            <a:xfrm>
              <a:off x="12474223" y="6876588"/>
              <a:ext cx="24130" cy="1270"/>
            </a:xfrm>
            <a:custGeom>
              <a:avLst/>
              <a:gdLst/>
              <a:ahLst/>
              <a:cxnLst/>
              <a:rect l="l" t="t" r="r" b="b"/>
              <a:pathLst>
                <a:path w="24129" h="1270">
                  <a:moveTo>
                    <a:pt x="0" y="0"/>
                  </a:moveTo>
                  <a:lnTo>
                    <a:pt x="157" y="0"/>
                  </a:lnTo>
                  <a:lnTo>
                    <a:pt x="345" y="20"/>
                  </a:lnTo>
                  <a:lnTo>
                    <a:pt x="534" y="20"/>
                  </a:lnTo>
                  <a:lnTo>
                    <a:pt x="732" y="20"/>
                  </a:lnTo>
                  <a:lnTo>
                    <a:pt x="921" y="20"/>
                  </a:lnTo>
                  <a:lnTo>
                    <a:pt x="1088" y="31"/>
                  </a:lnTo>
                  <a:lnTo>
                    <a:pt x="1287" y="31"/>
                  </a:lnTo>
                  <a:lnTo>
                    <a:pt x="1476" y="31"/>
                  </a:lnTo>
                  <a:lnTo>
                    <a:pt x="1643" y="52"/>
                  </a:lnTo>
                  <a:lnTo>
                    <a:pt x="1821" y="52"/>
                  </a:lnTo>
                  <a:lnTo>
                    <a:pt x="2010" y="52"/>
                  </a:lnTo>
                  <a:lnTo>
                    <a:pt x="2209" y="52"/>
                  </a:lnTo>
                  <a:lnTo>
                    <a:pt x="2397" y="83"/>
                  </a:lnTo>
                  <a:lnTo>
                    <a:pt x="2565" y="83"/>
                  </a:lnTo>
                  <a:lnTo>
                    <a:pt x="2764" y="83"/>
                  </a:lnTo>
                  <a:lnTo>
                    <a:pt x="2931" y="104"/>
                  </a:lnTo>
                  <a:lnTo>
                    <a:pt x="3120" y="104"/>
                  </a:lnTo>
                  <a:lnTo>
                    <a:pt x="3298" y="104"/>
                  </a:lnTo>
                  <a:lnTo>
                    <a:pt x="3486" y="104"/>
                  </a:lnTo>
                  <a:lnTo>
                    <a:pt x="3675" y="125"/>
                  </a:lnTo>
                  <a:lnTo>
                    <a:pt x="3874" y="125"/>
                  </a:lnTo>
                  <a:lnTo>
                    <a:pt x="4041" y="125"/>
                  </a:lnTo>
                  <a:lnTo>
                    <a:pt x="4230" y="125"/>
                  </a:lnTo>
                  <a:lnTo>
                    <a:pt x="4408" y="136"/>
                  </a:lnTo>
                  <a:lnTo>
                    <a:pt x="4596" y="136"/>
                  </a:lnTo>
                  <a:lnTo>
                    <a:pt x="4774" y="136"/>
                  </a:lnTo>
                  <a:lnTo>
                    <a:pt x="4963" y="178"/>
                  </a:lnTo>
                  <a:lnTo>
                    <a:pt x="5151" y="178"/>
                  </a:lnTo>
                  <a:lnTo>
                    <a:pt x="5350" y="178"/>
                  </a:lnTo>
                  <a:lnTo>
                    <a:pt x="5518" y="178"/>
                  </a:lnTo>
                  <a:lnTo>
                    <a:pt x="5696" y="188"/>
                  </a:lnTo>
                  <a:lnTo>
                    <a:pt x="5884" y="188"/>
                  </a:lnTo>
                  <a:lnTo>
                    <a:pt x="6073" y="188"/>
                  </a:lnTo>
                  <a:lnTo>
                    <a:pt x="6251" y="188"/>
                  </a:lnTo>
                  <a:lnTo>
                    <a:pt x="6439" y="209"/>
                  </a:lnTo>
                  <a:lnTo>
                    <a:pt x="6649" y="209"/>
                  </a:lnTo>
                  <a:lnTo>
                    <a:pt x="6837" y="209"/>
                  </a:lnTo>
                  <a:lnTo>
                    <a:pt x="7015" y="230"/>
                  </a:lnTo>
                  <a:lnTo>
                    <a:pt x="7183" y="230"/>
                  </a:lnTo>
                  <a:lnTo>
                    <a:pt x="7381" y="230"/>
                  </a:lnTo>
                  <a:lnTo>
                    <a:pt x="7570" y="230"/>
                  </a:lnTo>
                  <a:lnTo>
                    <a:pt x="7737" y="240"/>
                  </a:lnTo>
                  <a:lnTo>
                    <a:pt x="7936" y="240"/>
                  </a:lnTo>
                  <a:lnTo>
                    <a:pt x="8125" y="240"/>
                  </a:lnTo>
                  <a:lnTo>
                    <a:pt x="8313" y="282"/>
                  </a:lnTo>
                  <a:lnTo>
                    <a:pt x="8470" y="282"/>
                  </a:lnTo>
                  <a:lnTo>
                    <a:pt x="8659" y="282"/>
                  </a:lnTo>
                  <a:lnTo>
                    <a:pt x="8858" y="282"/>
                  </a:lnTo>
                  <a:lnTo>
                    <a:pt x="9046" y="293"/>
                  </a:lnTo>
                  <a:lnTo>
                    <a:pt x="9214" y="293"/>
                  </a:lnTo>
                  <a:lnTo>
                    <a:pt x="9413" y="293"/>
                  </a:lnTo>
                  <a:lnTo>
                    <a:pt x="9601" y="293"/>
                  </a:lnTo>
                  <a:lnTo>
                    <a:pt x="9769" y="314"/>
                  </a:lnTo>
                  <a:lnTo>
                    <a:pt x="9947" y="314"/>
                  </a:lnTo>
                  <a:lnTo>
                    <a:pt x="10135" y="314"/>
                  </a:lnTo>
                  <a:lnTo>
                    <a:pt x="10324" y="335"/>
                  </a:lnTo>
                  <a:lnTo>
                    <a:pt x="10502" y="335"/>
                  </a:lnTo>
                  <a:lnTo>
                    <a:pt x="10690" y="335"/>
                  </a:lnTo>
                  <a:lnTo>
                    <a:pt x="10879" y="335"/>
                  </a:lnTo>
                  <a:lnTo>
                    <a:pt x="11078" y="366"/>
                  </a:lnTo>
                  <a:lnTo>
                    <a:pt x="12167" y="366"/>
                  </a:lnTo>
                  <a:lnTo>
                    <a:pt x="12376" y="376"/>
                  </a:lnTo>
                  <a:lnTo>
                    <a:pt x="12565" y="376"/>
                  </a:lnTo>
                  <a:lnTo>
                    <a:pt x="12711" y="376"/>
                  </a:lnTo>
                  <a:lnTo>
                    <a:pt x="12900" y="376"/>
                  </a:lnTo>
                  <a:lnTo>
                    <a:pt x="13109" y="397"/>
                  </a:lnTo>
                  <a:lnTo>
                    <a:pt x="13298" y="397"/>
                  </a:lnTo>
                  <a:lnTo>
                    <a:pt x="13465" y="397"/>
                  </a:lnTo>
                  <a:lnTo>
                    <a:pt x="13664" y="429"/>
                  </a:lnTo>
                  <a:lnTo>
                    <a:pt x="13852" y="429"/>
                  </a:lnTo>
                  <a:lnTo>
                    <a:pt x="14030" y="429"/>
                  </a:lnTo>
                  <a:lnTo>
                    <a:pt x="14198" y="429"/>
                  </a:lnTo>
                  <a:lnTo>
                    <a:pt x="14386" y="450"/>
                  </a:lnTo>
                  <a:lnTo>
                    <a:pt x="14585" y="450"/>
                  </a:lnTo>
                  <a:lnTo>
                    <a:pt x="14774" y="450"/>
                  </a:lnTo>
                  <a:lnTo>
                    <a:pt x="14941" y="450"/>
                  </a:lnTo>
                  <a:lnTo>
                    <a:pt x="15140" y="471"/>
                  </a:lnTo>
                  <a:lnTo>
                    <a:pt x="15329" y="471"/>
                  </a:lnTo>
                  <a:lnTo>
                    <a:pt x="15496" y="471"/>
                  </a:lnTo>
                  <a:lnTo>
                    <a:pt x="15674" y="481"/>
                  </a:lnTo>
                  <a:lnTo>
                    <a:pt x="15863" y="481"/>
                  </a:lnTo>
                  <a:lnTo>
                    <a:pt x="16062" y="481"/>
                  </a:lnTo>
                  <a:lnTo>
                    <a:pt x="16250" y="481"/>
                  </a:lnTo>
                  <a:lnTo>
                    <a:pt x="16418" y="502"/>
                  </a:lnTo>
                  <a:lnTo>
                    <a:pt x="16617" y="502"/>
                  </a:lnTo>
                  <a:lnTo>
                    <a:pt x="16784" y="502"/>
                  </a:lnTo>
                  <a:lnTo>
                    <a:pt x="16973" y="534"/>
                  </a:lnTo>
                  <a:lnTo>
                    <a:pt x="17151" y="534"/>
                  </a:lnTo>
                  <a:lnTo>
                    <a:pt x="17339" y="534"/>
                  </a:lnTo>
                  <a:lnTo>
                    <a:pt x="17528" y="534"/>
                  </a:lnTo>
                  <a:lnTo>
                    <a:pt x="17727" y="554"/>
                  </a:lnTo>
                  <a:lnTo>
                    <a:pt x="17894" y="554"/>
                  </a:lnTo>
                  <a:lnTo>
                    <a:pt x="18093" y="554"/>
                  </a:lnTo>
                  <a:lnTo>
                    <a:pt x="18261" y="554"/>
                  </a:lnTo>
                  <a:lnTo>
                    <a:pt x="18439" y="575"/>
                  </a:lnTo>
                  <a:lnTo>
                    <a:pt x="18627" y="575"/>
                  </a:lnTo>
                  <a:lnTo>
                    <a:pt x="18816" y="575"/>
                  </a:lnTo>
                  <a:lnTo>
                    <a:pt x="19004" y="586"/>
                  </a:lnTo>
                  <a:lnTo>
                    <a:pt x="19203" y="586"/>
                  </a:lnTo>
                  <a:lnTo>
                    <a:pt x="19392" y="586"/>
                  </a:lnTo>
                  <a:lnTo>
                    <a:pt x="19549" y="586"/>
                  </a:lnTo>
                  <a:lnTo>
                    <a:pt x="19737" y="628"/>
                  </a:lnTo>
                  <a:lnTo>
                    <a:pt x="19926" y="628"/>
                  </a:lnTo>
                  <a:lnTo>
                    <a:pt x="20125" y="628"/>
                  </a:lnTo>
                  <a:lnTo>
                    <a:pt x="20313" y="638"/>
                  </a:lnTo>
                  <a:lnTo>
                    <a:pt x="20501" y="638"/>
                  </a:lnTo>
                  <a:lnTo>
                    <a:pt x="20669" y="638"/>
                  </a:lnTo>
                  <a:lnTo>
                    <a:pt x="20868" y="638"/>
                  </a:lnTo>
                  <a:lnTo>
                    <a:pt x="21036" y="659"/>
                  </a:lnTo>
                  <a:lnTo>
                    <a:pt x="21234" y="659"/>
                  </a:lnTo>
                  <a:lnTo>
                    <a:pt x="21402" y="659"/>
                  </a:lnTo>
                  <a:lnTo>
                    <a:pt x="21590" y="659"/>
                  </a:lnTo>
                  <a:lnTo>
                    <a:pt x="21789" y="680"/>
                  </a:lnTo>
                  <a:lnTo>
                    <a:pt x="21978" y="680"/>
                  </a:lnTo>
                  <a:lnTo>
                    <a:pt x="22145" y="680"/>
                  </a:lnTo>
                  <a:lnTo>
                    <a:pt x="22344" y="712"/>
                  </a:lnTo>
                  <a:lnTo>
                    <a:pt x="22512" y="712"/>
                  </a:lnTo>
                  <a:lnTo>
                    <a:pt x="22711" y="712"/>
                  </a:lnTo>
                  <a:lnTo>
                    <a:pt x="22878" y="712"/>
                  </a:lnTo>
                  <a:lnTo>
                    <a:pt x="23067" y="732"/>
                  </a:lnTo>
                  <a:lnTo>
                    <a:pt x="23266" y="732"/>
                  </a:lnTo>
                  <a:lnTo>
                    <a:pt x="23454" y="732"/>
                  </a:lnTo>
                  <a:lnTo>
                    <a:pt x="23622" y="7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/>
            <p:cNvSpPr/>
            <p:nvPr/>
          </p:nvSpPr>
          <p:spPr>
            <a:xfrm>
              <a:off x="12497855" y="6877317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0" y="0"/>
                  </a:moveTo>
                  <a:lnTo>
                    <a:pt x="2450" y="83"/>
                  </a:lnTo>
                </a:path>
                <a:path w="2540" h="634">
                  <a:moveTo>
                    <a:pt x="0" y="0"/>
                  </a:moveTo>
                  <a:lnTo>
                    <a:pt x="31" y="0"/>
                  </a:lnTo>
                  <a:lnTo>
                    <a:pt x="5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/>
            <p:cNvSpPr/>
            <p:nvPr/>
          </p:nvSpPr>
          <p:spPr>
            <a:xfrm>
              <a:off x="12474052" y="687192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2261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/>
            <p:cNvSpPr/>
            <p:nvPr/>
          </p:nvSpPr>
          <p:spPr>
            <a:xfrm>
              <a:off x="12471531" y="687214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5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/>
            <p:cNvSpPr/>
            <p:nvPr/>
          </p:nvSpPr>
          <p:spPr>
            <a:xfrm>
              <a:off x="12472036" y="687185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5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/>
            <p:cNvSpPr/>
            <p:nvPr/>
          </p:nvSpPr>
          <p:spPr>
            <a:xfrm>
              <a:off x="12490088" y="687536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5" y="136"/>
                  </a:lnTo>
                  <a:lnTo>
                    <a:pt x="261" y="1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/>
            <p:cNvSpPr/>
            <p:nvPr/>
          </p:nvSpPr>
          <p:spPr>
            <a:xfrm>
              <a:off x="12489465" y="687474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/>
            <p:cNvSpPr/>
            <p:nvPr/>
          </p:nvSpPr>
          <p:spPr>
            <a:xfrm>
              <a:off x="12492651" y="6875503"/>
              <a:ext cx="13970" cy="635"/>
            </a:xfrm>
            <a:custGeom>
              <a:avLst/>
              <a:gdLst/>
              <a:ahLst/>
              <a:cxnLst/>
              <a:rect l="l" t="t" r="r" b="b"/>
              <a:pathLst>
                <a:path w="13970" h="634">
                  <a:moveTo>
                    <a:pt x="0" y="0"/>
                  </a:moveTo>
                  <a:lnTo>
                    <a:pt x="0" y="0"/>
                  </a:lnTo>
                  <a:lnTo>
                    <a:pt x="1078" y="0"/>
                  </a:lnTo>
                  <a:lnTo>
                    <a:pt x="1162" y="20"/>
                  </a:lnTo>
                  <a:lnTo>
                    <a:pt x="2554" y="20"/>
                  </a:lnTo>
                  <a:lnTo>
                    <a:pt x="2659" y="31"/>
                  </a:lnTo>
                  <a:lnTo>
                    <a:pt x="4031" y="31"/>
                  </a:lnTo>
                  <a:lnTo>
                    <a:pt x="4146" y="73"/>
                  </a:lnTo>
                  <a:lnTo>
                    <a:pt x="5434" y="73"/>
                  </a:lnTo>
                  <a:lnTo>
                    <a:pt x="5539" y="83"/>
                  </a:lnTo>
                  <a:lnTo>
                    <a:pt x="6910" y="83"/>
                  </a:lnTo>
                  <a:lnTo>
                    <a:pt x="7015" y="104"/>
                  </a:lnTo>
                  <a:lnTo>
                    <a:pt x="8418" y="104"/>
                  </a:lnTo>
                  <a:lnTo>
                    <a:pt x="8523" y="125"/>
                  </a:lnTo>
                  <a:lnTo>
                    <a:pt x="9894" y="125"/>
                  </a:lnTo>
                  <a:lnTo>
                    <a:pt x="9999" y="136"/>
                  </a:lnTo>
                  <a:lnTo>
                    <a:pt x="11287" y="136"/>
                  </a:lnTo>
                  <a:lnTo>
                    <a:pt x="11392" y="178"/>
                  </a:lnTo>
                  <a:lnTo>
                    <a:pt x="12764" y="178"/>
                  </a:lnTo>
                  <a:lnTo>
                    <a:pt x="12868" y="188"/>
                  </a:lnTo>
                  <a:lnTo>
                    <a:pt x="13528" y="1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/>
            <p:cNvSpPr/>
            <p:nvPr/>
          </p:nvSpPr>
          <p:spPr>
            <a:xfrm>
              <a:off x="12501025" y="6871024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0" y="1664"/>
                  </a:moveTo>
                  <a:lnTo>
                    <a:pt x="20" y="1581"/>
                  </a:lnTo>
                  <a:lnTo>
                    <a:pt x="20" y="1403"/>
                  </a:lnTo>
                  <a:lnTo>
                    <a:pt x="52" y="1382"/>
                  </a:lnTo>
                  <a:lnTo>
                    <a:pt x="52" y="1214"/>
                  </a:lnTo>
                  <a:lnTo>
                    <a:pt x="73" y="1214"/>
                  </a:lnTo>
                  <a:lnTo>
                    <a:pt x="73" y="1036"/>
                  </a:lnTo>
                  <a:lnTo>
                    <a:pt x="83" y="1026"/>
                  </a:lnTo>
                  <a:lnTo>
                    <a:pt x="83" y="848"/>
                  </a:lnTo>
                  <a:lnTo>
                    <a:pt x="104" y="848"/>
                  </a:lnTo>
                  <a:lnTo>
                    <a:pt x="104" y="293"/>
                  </a:lnTo>
                  <a:lnTo>
                    <a:pt x="83" y="272"/>
                  </a:lnTo>
                  <a:lnTo>
                    <a:pt x="83" y="157"/>
                  </a:lnTo>
                  <a:lnTo>
                    <a:pt x="52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/>
            <p:cNvSpPr/>
            <p:nvPr/>
          </p:nvSpPr>
          <p:spPr>
            <a:xfrm>
              <a:off x="12500346" y="6871055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188" y="1633"/>
                  </a:moveTo>
                  <a:lnTo>
                    <a:pt x="188" y="1612"/>
                  </a:lnTo>
                  <a:lnTo>
                    <a:pt x="188" y="1507"/>
                  </a:lnTo>
                  <a:lnTo>
                    <a:pt x="157" y="1507"/>
                  </a:lnTo>
                  <a:lnTo>
                    <a:pt x="157" y="1256"/>
                  </a:lnTo>
                  <a:lnTo>
                    <a:pt x="136" y="1256"/>
                  </a:lnTo>
                  <a:lnTo>
                    <a:pt x="136" y="1005"/>
                  </a:lnTo>
                  <a:lnTo>
                    <a:pt x="115" y="1005"/>
                  </a:lnTo>
                  <a:lnTo>
                    <a:pt x="115" y="795"/>
                  </a:lnTo>
                  <a:lnTo>
                    <a:pt x="104" y="795"/>
                  </a:lnTo>
                  <a:lnTo>
                    <a:pt x="104" y="628"/>
                  </a:lnTo>
                  <a:lnTo>
                    <a:pt x="62" y="628"/>
                  </a:lnTo>
                  <a:lnTo>
                    <a:pt x="62" y="471"/>
                  </a:lnTo>
                  <a:lnTo>
                    <a:pt x="52" y="471"/>
                  </a:lnTo>
                  <a:lnTo>
                    <a:pt x="52" y="345"/>
                  </a:lnTo>
                  <a:lnTo>
                    <a:pt x="31" y="314"/>
                  </a:lnTo>
                  <a:lnTo>
                    <a:pt x="31" y="188"/>
                  </a:lnTo>
                  <a:lnTo>
                    <a:pt x="10" y="188"/>
                  </a:lnTo>
                  <a:lnTo>
                    <a:pt x="1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/>
            <p:cNvSpPr/>
            <p:nvPr/>
          </p:nvSpPr>
          <p:spPr>
            <a:xfrm>
              <a:off x="12492630" y="68755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/>
            <p:cNvSpPr/>
            <p:nvPr/>
          </p:nvSpPr>
          <p:spPr>
            <a:xfrm>
              <a:off x="12501843" y="687689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/>
            <p:cNvSpPr/>
            <p:nvPr/>
          </p:nvSpPr>
          <p:spPr>
            <a:xfrm>
              <a:off x="12502466" y="687749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/>
            <p:cNvSpPr/>
            <p:nvPr/>
          </p:nvSpPr>
          <p:spPr>
            <a:xfrm>
              <a:off x="12470899" y="6872150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2031"/>
                  </a:moveTo>
                  <a:lnTo>
                    <a:pt x="0" y="2031"/>
                  </a:lnTo>
                  <a:lnTo>
                    <a:pt x="0" y="1905"/>
                  </a:lnTo>
                  <a:lnTo>
                    <a:pt x="20" y="1905"/>
                  </a:lnTo>
                  <a:lnTo>
                    <a:pt x="20" y="1654"/>
                  </a:lnTo>
                  <a:lnTo>
                    <a:pt x="52" y="1633"/>
                  </a:lnTo>
                  <a:lnTo>
                    <a:pt x="52" y="1507"/>
                  </a:lnTo>
                  <a:lnTo>
                    <a:pt x="73" y="1476"/>
                  </a:lnTo>
                  <a:lnTo>
                    <a:pt x="73" y="1350"/>
                  </a:lnTo>
                  <a:lnTo>
                    <a:pt x="104" y="1214"/>
                  </a:lnTo>
                  <a:lnTo>
                    <a:pt x="136" y="1078"/>
                  </a:lnTo>
                  <a:lnTo>
                    <a:pt x="178" y="942"/>
                  </a:lnTo>
                  <a:lnTo>
                    <a:pt x="240" y="795"/>
                  </a:lnTo>
                  <a:lnTo>
                    <a:pt x="272" y="659"/>
                  </a:lnTo>
                  <a:lnTo>
                    <a:pt x="345" y="523"/>
                  </a:lnTo>
                  <a:lnTo>
                    <a:pt x="397" y="376"/>
                  </a:lnTo>
                  <a:lnTo>
                    <a:pt x="450" y="240"/>
                  </a:lnTo>
                  <a:lnTo>
                    <a:pt x="534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/>
            <p:cNvSpPr/>
            <p:nvPr/>
          </p:nvSpPr>
          <p:spPr>
            <a:xfrm>
              <a:off x="12470904" y="687152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/>
            <p:cNvSpPr/>
            <p:nvPr/>
          </p:nvSpPr>
          <p:spPr>
            <a:xfrm>
              <a:off x="12471509" y="68718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93"/>
                  </a:moveTo>
                  <a:lnTo>
                    <a:pt x="0" y="293"/>
                  </a:lnTo>
                  <a:lnTo>
                    <a:pt x="20" y="293"/>
                  </a:lnTo>
                </a:path>
                <a:path w="634" h="634">
                  <a:moveTo>
                    <a:pt x="0" y="293"/>
                  </a:moveTo>
                  <a:lnTo>
                    <a:pt x="104" y="136"/>
                  </a:lnTo>
                  <a:lnTo>
                    <a:pt x="240" y="83"/>
                  </a:lnTo>
                  <a:lnTo>
                    <a:pt x="3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/>
            <p:cNvSpPr/>
            <p:nvPr/>
          </p:nvSpPr>
          <p:spPr>
            <a:xfrm>
              <a:off x="12471413" y="68712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/>
            <p:cNvSpPr/>
            <p:nvPr/>
          </p:nvSpPr>
          <p:spPr>
            <a:xfrm>
              <a:off x="12472036" y="687180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52"/>
                  </a:moveTo>
                  <a:lnTo>
                    <a:pt x="83" y="31"/>
                  </a:lnTo>
                  <a:lnTo>
                    <a:pt x="732" y="31"/>
                  </a:lnTo>
                  <a:lnTo>
                    <a:pt x="743" y="0"/>
                  </a:lnTo>
                  <a:lnTo>
                    <a:pt x="12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/>
            <p:cNvSpPr/>
            <p:nvPr/>
          </p:nvSpPr>
          <p:spPr>
            <a:xfrm>
              <a:off x="12490483" y="687543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/>
            <p:cNvSpPr/>
            <p:nvPr/>
          </p:nvSpPr>
          <p:spPr>
            <a:xfrm>
              <a:off x="12473307" y="687178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/>
            <p:cNvSpPr/>
            <p:nvPr/>
          </p:nvSpPr>
          <p:spPr>
            <a:xfrm>
              <a:off x="12490172" y="687531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4" y="0"/>
                  </a:moveTo>
                  <a:lnTo>
                    <a:pt x="261" y="125"/>
                  </a:lnTo>
                </a:path>
                <a:path w="634" h="634">
                  <a:moveTo>
                    <a:pt x="104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/>
            <p:cNvSpPr/>
            <p:nvPr/>
          </p:nvSpPr>
          <p:spPr>
            <a:xfrm>
              <a:off x="12473595" y="6871058"/>
              <a:ext cx="24765" cy="1270"/>
            </a:xfrm>
            <a:custGeom>
              <a:avLst/>
              <a:gdLst/>
              <a:ahLst/>
              <a:cxnLst/>
              <a:rect l="l" t="t" r="r" b="b"/>
              <a:pathLst>
                <a:path w="24765" h="1270">
                  <a:moveTo>
                    <a:pt x="0" y="732"/>
                  </a:moveTo>
                  <a:lnTo>
                    <a:pt x="188" y="732"/>
                  </a:lnTo>
                  <a:lnTo>
                    <a:pt x="366" y="732"/>
                  </a:lnTo>
                  <a:lnTo>
                    <a:pt x="554" y="712"/>
                  </a:lnTo>
                  <a:lnTo>
                    <a:pt x="743" y="712"/>
                  </a:lnTo>
                  <a:lnTo>
                    <a:pt x="942" y="712"/>
                  </a:lnTo>
                  <a:lnTo>
                    <a:pt x="1109" y="712"/>
                  </a:lnTo>
                  <a:lnTo>
                    <a:pt x="1298" y="701"/>
                  </a:lnTo>
                  <a:lnTo>
                    <a:pt x="1497" y="701"/>
                  </a:lnTo>
                  <a:lnTo>
                    <a:pt x="1717" y="701"/>
                  </a:lnTo>
                  <a:lnTo>
                    <a:pt x="1895" y="701"/>
                  </a:lnTo>
                  <a:lnTo>
                    <a:pt x="2083" y="659"/>
                  </a:lnTo>
                  <a:lnTo>
                    <a:pt x="2272" y="659"/>
                  </a:lnTo>
                  <a:lnTo>
                    <a:pt x="2460" y="659"/>
                  </a:lnTo>
                  <a:lnTo>
                    <a:pt x="2638" y="649"/>
                  </a:lnTo>
                  <a:lnTo>
                    <a:pt x="2827" y="649"/>
                  </a:lnTo>
                  <a:lnTo>
                    <a:pt x="3026" y="649"/>
                  </a:lnTo>
                  <a:lnTo>
                    <a:pt x="3214" y="649"/>
                  </a:lnTo>
                  <a:lnTo>
                    <a:pt x="3382" y="628"/>
                  </a:lnTo>
                  <a:lnTo>
                    <a:pt x="3591" y="628"/>
                  </a:lnTo>
                  <a:lnTo>
                    <a:pt x="3779" y="628"/>
                  </a:lnTo>
                  <a:lnTo>
                    <a:pt x="3978" y="607"/>
                  </a:lnTo>
                  <a:lnTo>
                    <a:pt x="4146" y="607"/>
                  </a:lnTo>
                  <a:lnTo>
                    <a:pt x="4355" y="607"/>
                  </a:lnTo>
                  <a:lnTo>
                    <a:pt x="4544" y="607"/>
                  </a:lnTo>
                  <a:lnTo>
                    <a:pt x="4722" y="575"/>
                  </a:lnTo>
                  <a:lnTo>
                    <a:pt x="4910" y="575"/>
                  </a:lnTo>
                  <a:lnTo>
                    <a:pt x="5109" y="575"/>
                  </a:lnTo>
                  <a:lnTo>
                    <a:pt x="5298" y="554"/>
                  </a:lnTo>
                  <a:lnTo>
                    <a:pt x="5486" y="554"/>
                  </a:lnTo>
                  <a:lnTo>
                    <a:pt x="5675" y="554"/>
                  </a:lnTo>
                  <a:lnTo>
                    <a:pt x="5863" y="554"/>
                  </a:lnTo>
                  <a:lnTo>
                    <a:pt x="6062" y="544"/>
                  </a:lnTo>
                  <a:lnTo>
                    <a:pt x="6230" y="544"/>
                  </a:lnTo>
                  <a:lnTo>
                    <a:pt x="6429" y="544"/>
                  </a:lnTo>
                  <a:lnTo>
                    <a:pt x="6617" y="544"/>
                  </a:lnTo>
                  <a:lnTo>
                    <a:pt x="6827" y="523"/>
                  </a:lnTo>
                  <a:lnTo>
                    <a:pt x="6994" y="523"/>
                  </a:lnTo>
                  <a:lnTo>
                    <a:pt x="7183" y="523"/>
                  </a:lnTo>
                  <a:lnTo>
                    <a:pt x="7392" y="502"/>
                  </a:lnTo>
                  <a:lnTo>
                    <a:pt x="7591" y="502"/>
                  </a:lnTo>
                  <a:lnTo>
                    <a:pt x="7758" y="502"/>
                  </a:lnTo>
                  <a:lnTo>
                    <a:pt x="7947" y="502"/>
                  </a:lnTo>
                  <a:lnTo>
                    <a:pt x="8146" y="471"/>
                  </a:lnTo>
                  <a:lnTo>
                    <a:pt x="8313" y="471"/>
                  </a:lnTo>
                  <a:lnTo>
                    <a:pt x="8502" y="471"/>
                  </a:lnTo>
                  <a:lnTo>
                    <a:pt x="8701" y="450"/>
                  </a:lnTo>
                  <a:lnTo>
                    <a:pt x="8889" y="450"/>
                  </a:lnTo>
                  <a:lnTo>
                    <a:pt x="9057" y="450"/>
                  </a:lnTo>
                  <a:lnTo>
                    <a:pt x="9287" y="450"/>
                  </a:lnTo>
                  <a:lnTo>
                    <a:pt x="9476" y="439"/>
                  </a:lnTo>
                  <a:lnTo>
                    <a:pt x="9675" y="439"/>
                  </a:lnTo>
                  <a:lnTo>
                    <a:pt x="9842" y="439"/>
                  </a:lnTo>
                  <a:lnTo>
                    <a:pt x="10031" y="439"/>
                  </a:lnTo>
                  <a:lnTo>
                    <a:pt x="10230" y="418"/>
                  </a:lnTo>
                  <a:lnTo>
                    <a:pt x="10418" y="418"/>
                  </a:lnTo>
                  <a:lnTo>
                    <a:pt x="10586" y="418"/>
                  </a:lnTo>
                  <a:lnTo>
                    <a:pt x="10785" y="387"/>
                  </a:lnTo>
                  <a:lnTo>
                    <a:pt x="10973" y="387"/>
                  </a:lnTo>
                  <a:lnTo>
                    <a:pt x="11193" y="387"/>
                  </a:lnTo>
                  <a:lnTo>
                    <a:pt x="11371" y="387"/>
                  </a:lnTo>
                  <a:lnTo>
                    <a:pt x="11559" y="366"/>
                  </a:lnTo>
                  <a:lnTo>
                    <a:pt x="12669" y="366"/>
                  </a:lnTo>
                  <a:lnTo>
                    <a:pt x="12868" y="356"/>
                  </a:lnTo>
                  <a:lnTo>
                    <a:pt x="13078" y="356"/>
                  </a:lnTo>
                  <a:lnTo>
                    <a:pt x="13277" y="356"/>
                  </a:lnTo>
                  <a:lnTo>
                    <a:pt x="13455" y="356"/>
                  </a:lnTo>
                  <a:lnTo>
                    <a:pt x="13643" y="314"/>
                  </a:lnTo>
                  <a:lnTo>
                    <a:pt x="13832" y="314"/>
                  </a:lnTo>
                  <a:lnTo>
                    <a:pt x="14030" y="314"/>
                  </a:lnTo>
                  <a:lnTo>
                    <a:pt x="14198" y="303"/>
                  </a:lnTo>
                  <a:lnTo>
                    <a:pt x="14397" y="303"/>
                  </a:lnTo>
                  <a:lnTo>
                    <a:pt x="14585" y="303"/>
                  </a:lnTo>
                  <a:lnTo>
                    <a:pt x="14795" y="303"/>
                  </a:lnTo>
                  <a:lnTo>
                    <a:pt x="14962" y="282"/>
                  </a:lnTo>
                  <a:lnTo>
                    <a:pt x="15161" y="282"/>
                  </a:lnTo>
                  <a:lnTo>
                    <a:pt x="15350" y="282"/>
                  </a:lnTo>
                  <a:lnTo>
                    <a:pt x="15538" y="261"/>
                  </a:lnTo>
                  <a:lnTo>
                    <a:pt x="15706" y="261"/>
                  </a:lnTo>
                  <a:lnTo>
                    <a:pt x="15915" y="261"/>
                  </a:lnTo>
                  <a:lnTo>
                    <a:pt x="16114" y="261"/>
                  </a:lnTo>
                  <a:lnTo>
                    <a:pt x="16282" y="251"/>
                  </a:lnTo>
                  <a:lnTo>
                    <a:pt x="16470" y="251"/>
                  </a:lnTo>
                  <a:lnTo>
                    <a:pt x="16680" y="251"/>
                  </a:lnTo>
                  <a:lnTo>
                    <a:pt x="16879" y="251"/>
                  </a:lnTo>
                  <a:lnTo>
                    <a:pt x="17046" y="209"/>
                  </a:lnTo>
                  <a:lnTo>
                    <a:pt x="17235" y="209"/>
                  </a:lnTo>
                  <a:lnTo>
                    <a:pt x="17434" y="209"/>
                  </a:lnTo>
                  <a:lnTo>
                    <a:pt x="17622" y="198"/>
                  </a:lnTo>
                  <a:lnTo>
                    <a:pt x="17790" y="198"/>
                  </a:lnTo>
                  <a:lnTo>
                    <a:pt x="17988" y="198"/>
                  </a:lnTo>
                  <a:lnTo>
                    <a:pt x="18177" y="198"/>
                  </a:lnTo>
                  <a:lnTo>
                    <a:pt x="18386" y="178"/>
                  </a:lnTo>
                  <a:lnTo>
                    <a:pt x="18575" y="178"/>
                  </a:lnTo>
                  <a:lnTo>
                    <a:pt x="18763" y="178"/>
                  </a:lnTo>
                  <a:lnTo>
                    <a:pt x="18962" y="157"/>
                  </a:lnTo>
                  <a:lnTo>
                    <a:pt x="19151" y="157"/>
                  </a:lnTo>
                  <a:lnTo>
                    <a:pt x="19318" y="157"/>
                  </a:lnTo>
                  <a:lnTo>
                    <a:pt x="19517" y="157"/>
                  </a:lnTo>
                  <a:lnTo>
                    <a:pt x="19706" y="125"/>
                  </a:lnTo>
                  <a:lnTo>
                    <a:pt x="19894" y="125"/>
                  </a:lnTo>
                  <a:lnTo>
                    <a:pt x="20072" y="125"/>
                  </a:lnTo>
                  <a:lnTo>
                    <a:pt x="20261" y="125"/>
                  </a:lnTo>
                  <a:lnTo>
                    <a:pt x="20481" y="104"/>
                  </a:lnTo>
                  <a:lnTo>
                    <a:pt x="20659" y="104"/>
                  </a:lnTo>
                  <a:lnTo>
                    <a:pt x="20847" y="104"/>
                  </a:lnTo>
                  <a:lnTo>
                    <a:pt x="21046" y="94"/>
                  </a:lnTo>
                  <a:lnTo>
                    <a:pt x="21234" y="94"/>
                  </a:lnTo>
                  <a:lnTo>
                    <a:pt x="21402" y="94"/>
                  </a:lnTo>
                  <a:lnTo>
                    <a:pt x="21601" y="94"/>
                  </a:lnTo>
                  <a:lnTo>
                    <a:pt x="21789" y="73"/>
                  </a:lnTo>
                  <a:lnTo>
                    <a:pt x="21978" y="73"/>
                  </a:lnTo>
                  <a:lnTo>
                    <a:pt x="22145" y="73"/>
                  </a:lnTo>
                  <a:lnTo>
                    <a:pt x="22355" y="52"/>
                  </a:lnTo>
                  <a:lnTo>
                    <a:pt x="22564" y="52"/>
                  </a:lnTo>
                  <a:lnTo>
                    <a:pt x="22763" y="52"/>
                  </a:lnTo>
                  <a:lnTo>
                    <a:pt x="22931" y="52"/>
                  </a:lnTo>
                  <a:lnTo>
                    <a:pt x="23119" y="20"/>
                  </a:lnTo>
                  <a:lnTo>
                    <a:pt x="23318" y="20"/>
                  </a:lnTo>
                  <a:lnTo>
                    <a:pt x="23507" y="20"/>
                  </a:lnTo>
                  <a:lnTo>
                    <a:pt x="23674" y="0"/>
                  </a:lnTo>
                  <a:lnTo>
                    <a:pt x="23873" y="0"/>
                  </a:lnTo>
                  <a:lnTo>
                    <a:pt x="24062" y="0"/>
                  </a:lnTo>
                  <a:lnTo>
                    <a:pt x="242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/>
            <p:cNvSpPr/>
            <p:nvPr/>
          </p:nvSpPr>
          <p:spPr>
            <a:xfrm>
              <a:off x="12489931" y="6872989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345" y="73"/>
                  </a:moveTo>
                  <a:lnTo>
                    <a:pt x="272" y="230"/>
                  </a:lnTo>
                  <a:lnTo>
                    <a:pt x="219" y="366"/>
                  </a:lnTo>
                  <a:lnTo>
                    <a:pt x="157" y="502"/>
                  </a:lnTo>
                  <a:lnTo>
                    <a:pt x="83" y="659"/>
                  </a:lnTo>
                  <a:lnTo>
                    <a:pt x="52" y="806"/>
                  </a:lnTo>
                  <a:lnTo>
                    <a:pt x="31" y="890"/>
                  </a:lnTo>
                  <a:lnTo>
                    <a:pt x="31" y="994"/>
                  </a:lnTo>
                  <a:lnTo>
                    <a:pt x="0" y="1015"/>
                  </a:lnTo>
                  <a:lnTo>
                    <a:pt x="0" y="1392"/>
                  </a:lnTo>
                  <a:lnTo>
                    <a:pt x="31" y="1413"/>
                  </a:lnTo>
                  <a:lnTo>
                    <a:pt x="31" y="1518"/>
                  </a:lnTo>
                  <a:lnTo>
                    <a:pt x="73" y="1654"/>
                  </a:lnTo>
                  <a:lnTo>
                    <a:pt x="104" y="1790"/>
                  </a:lnTo>
                  <a:lnTo>
                    <a:pt x="167" y="1947"/>
                  </a:lnTo>
                  <a:lnTo>
                    <a:pt x="219" y="2083"/>
                  </a:lnTo>
                  <a:lnTo>
                    <a:pt x="272" y="2230"/>
                  </a:lnTo>
                </a:path>
                <a:path w="634" h="2540">
                  <a:moveTo>
                    <a:pt x="345" y="73"/>
                  </a:moveTo>
                  <a:lnTo>
                    <a:pt x="272" y="209"/>
                  </a:lnTo>
                  <a:lnTo>
                    <a:pt x="209" y="356"/>
                  </a:lnTo>
                  <a:lnTo>
                    <a:pt x="157" y="492"/>
                  </a:lnTo>
                  <a:lnTo>
                    <a:pt x="104" y="649"/>
                  </a:lnTo>
                  <a:lnTo>
                    <a:pt x="73" y="785"/>
                  </a:lnTo>
                  <a:lnTo>
                    <a:pt x="52" y="858"/>
                  </a:lnTo>
                  <a:lnTo>
                    <a:pt x="52" y="973"/>
                  </a:lnTo>
                  <a:lnTo>
                    <a:pt x="20" y="994"/>
                  </a:lnTo>
                  <a:lnTo>
                    <a:pt x="20" y="1570"/>
                  </a:lnTo>
                  <a:lnTo>
                    <a:pt x="52" y="1570"/>
                  </a:lnTo>
                  <a:lnTo>
                    <a:pt x="52" y="1685"/>
                  </a:lnTo>
                  <a:lnTo>
                    <a:pt x="83" y="1842"/>
                  </a:lnTo>
                  <a:lnTo>
                    <a:pt x="136" y="1978"/>
                  </a:lnTo>
                  <a:lnTo>
                    <a:pt x="167" y="2125"/>
                  </a:lnTo>
                  <a:lnTo>
                    <a:pt x="240" y="2261"/>
                  </a:lnTo>
                  <a:lnTo>
                    <a:pt x="293" y="2397"/>
                  </a:lnTo>
                </a:path>
                <a:path w="634" h="2540">
                  <a:moveTo>
                    <a:pt x="345" y="7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/>
            <p:cNvSpPr/>
            <p:nvPr/>
          </p:nvSpPr>
          <p:spPr>
            <a:xfrm>
              <a:off x="12501398" y="687745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52" y="31"/>
                  </a:lnTo>
                  <a:lnTo>
                    <a:pt x="691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/>
            <p:cNvSpPr/>
            <p:nvPr/>
          </p:nvSpPr>
          <p:spPr>
            <a:xfrm>
              <a:off x="12501504" y="687688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/>
            <p:cNvSpPr/>
            <p:nvPr/>
          </p:nvSpPr>
          <p:spPr>
            <a:xfrm>
              <a:off x="12499075" y="687099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31"/>
                  </a:moveTo>
                  <a:lnTo>
                    <a:pt x="0" y="31"/>
                  </a:lnTo>
                  <a:lnTo>
                    <a:pt x="188" y="31"/>
                  </a:lnTo>
                  <a:lnTo>
                    <a:pt x="209" y="0"/>
                  </a:lnTo>
                  <a:lnTo>
                    <a:pt x="8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/>
            <p:cNvSpPr/>
            <p:nvPr/>
          </p:nvSpPr>
          <p:spPr>
            <a:xfrm>
              <a:off x="12499939" y="68709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104" y="0"/>
                  </a:ln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/>
            <p:cNvSpPr/>
            <p:nvPr/>
          </p:nvSpPr>
          <p:spPr>
            <a:xfrm>
              <a:off x="12501398" y="687089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31"/>
                  </a:moveTo>
                  <a:lnTo>
                    <a:pt x="20" y="31"/>
                  </a:lnTo>
                  <a:lnTo>
                    <a:pt x="240" y="31"/>
                  </a:lnTo>
                  <a:lnTo>
                    <a:pt x="240" y="0"/>
                  </a:lnTo>
                  <a:lnTo>
                    <a:pt x="7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/>
            <p:cNvSpPr/>
            <p:nvPr/>
          </p:nvSpPr>
          <p:spPr>
            <a:xfrm>
              <a:off x="12501504" y="687026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/>
            <p:cNvSpPr/>
            <p:nvPr/>
          </p:nvSpPr>
          <p:spPr>
            <a:xfrm>
              <a:off x="12499075" y="687736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0" y="0"/>
                  </a:lnTo>
                  <a:lnTo>
                    <a:pt x="680" y="0"/>
                  </a:lnTo>
                  <a:lnTo>
                    <a:pt x="691" y="31"/>
                  </a:lnTo>
                  <a:lnTo>
                    <a:pt x="848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/>
            <p:cNvSpPr/>
            <p:nvPr/>
          </p:nvSpPr>
          <p:spPr>
            <a:xfrm>
              <a:off x="12499939" y="687740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20" y="0"/>
                  </a:ln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/>
            <p:cNvSpPr/>
            <p:nvPr/>
          </p:nvSpPr>
          <p:spPr>
            <a:xfrm>
              <a:off x="12490274" y="687283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0" y="104"/>
                  </a:moveTo>
                  <a:lnTo>
                    <a:pt x="104" y="125"/>
                  </a:lnTo>
                </a:path>
                <a:path w="634" h="634">
                  <a:moveTo>
                    <a:pt x="240" y="104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/>
            <p:cNvSpPr/>
            <p:nvPr/>
          </p:nvSpPr>
          <p:spPr>
            <a:xfrm>
              <a:off x="12502482" y="6870508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366"/>
                  </a:moveTo>
                  <a:lnTo>
                    <a:pt x="104" y="345"/>
                  </a:lnTo>
                  <a:lnTo>
                    <a:pt x="209" y="345"/>
                  </a:lnTo>
                  <a:lnTo>
                    <a:pt x="240" y="335"/>
                  </a:lnTo>
                  <a:lnTo>
                    <a:pt x="345" y="335"/>
                  </a:lnTo>
                  <a:lnTo>
                    <a:pt x="471" y="282"/>
                  </a:lnTo>
                  <a:lnTo>
                    <a:pt x="575" y="282"/>
                  </a:lnTo>
                  <a:lnTo>
                    <a:pt x="607" y="261"/>
                  </a:lnTo>
                  <a:lnTo>
                    <a:pt x="712" y="261"/>
                  </a:lnTo>
                  <a:lnTo>
                    <a:pt x="712" y="240"/>
                  </a:lnTo>
                  <a:lnTo>
                    <a:pt x="816" y="240"/>
                  </a:lnTo>
                  <a:lnTo>
                    <a:pt x="837" y="209"/>
                  </a:lnTo>
                  <a:lnTo>
                    <a:pt x="942" y="209"/>
                  </a:lnTo>
                  <a:lnTo>
                    <a:pt x="1078" y="178"/>
                  </a:lnTo>
                  <a:lnTo>
                    <a:pt x="1235" y="157"/>
                  </a:lnTo>
                  <a:lnTo>
                    <a:pt x="1371" y="104"/>
                  </a:lnTo>
                  <a:lnTo>
                    <a:pt x="1507" y="83"/>
                  </a:lnTo>
                  <a:lnTo>
                    <a:pt x="1643" y="52"/>
                  </a:lnTo>
                  <a:lnTo>
                    <a:pt x="179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/>
            <p:cNvSpPr/>
            <p:nvPr/>
          </p:nvSpPr>
          <p:spPr>
            <a:xfrm>
              <a:off x="12501077" y="6870871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157"/>
                  </a:moveTo>
                  <a:lnTo>
                    <a:pt x="20" y="157"/>
                  </a:lnTo>
                  <a:lnTo>
                    <a:pt x="282" y="157"/>
                  </a:lnTo>
                  <a:lnTo>
                    <a:pt x="293" y="125"/>
                  </a:lnTo>
                  <a:lnTo>
                    <a:pt x="502" y="125"/>
                  </a:lnTo>
                  <a:lnTo>
                    <a:pt x="502" y="104"/>
                  </a:lnTo>
                  <a:lnTo>
                    <a:pt x="732" y="104"/>
                  </a:lnTo>
                  <a:lnTo>
                    <a:pt x="743" y="83"/>
                  </a:lnTo>
                  <a:lnTo>
                    <a:pt x="921" y="83"/>
                  </a:lnTo>
                  <a:lnTo>
                    <a:pt x="921" y="73"/>
                  </a:lnTo>
                  <a:lnTo>
                    <a:pt x="1078" y="73"/>
                  </a:lnTo>
                  <a:lnTo>
                    <a:pt x="1078" y="52"/>
                  </a:lnTo>
                  <a:lnTo>
                    <a:pt x="1214" y="52"/>
                  </a:lnTo>
                  <a:lnTo>
                    <a:pt x="1235" y="20"/>
                  </a:lnTo>
                  <a:lnTo>
                    <a:pt x="1371" y="20"/>
                  </a:lnTo>
                </a:path>
                <a:path w="1904" h="634">
                  <a:moveTo>
                    <a:pt x="0" y="157"/>
                  </a:moveTo>
                  <a:lnTo>
                    <a:pt x="31" y="157"/>
                  </a:lnTo>
                </a:path>
                <a:path w="1904" h="634">
                  <a:moveTo>
                    <a:pt x="0" y="157"/>
                  </a:moveTo>
                </a:path>
                <a:path w="1904" h="634">
                  <a:moveTo>
                    <a:pt x="0" y="157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/>
            <p:cNvSpPr/>
            <p:nvPr/>
          </p:nvSpPr>
          <p:spPr>
            <a:xfrm>
              <a:off x="12492630" y="687280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8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/>
            <p:cNvSpPr/>
            <p:nvPr/>
          </p:nvSpPr>
          <p:spPr>
            <a:xfrm>
              <a:off x="12500296" y="68709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/>
            <p:cNvSpPr/>
            <p:nvPr/>
          </p:nvSpPr>
          <p:spPr>
            <a:xfrm>
              <a:off x="12474254" y="6871058"/>
              <a:ext cx="26670" cy="1270"/>
            </a:xfrm>
            <a:custGeom>
              <a:avLst/>
              <a:gdLst/>
              <a:ahLst/>
              <a:cxnLst/>
              <a:rect l="l" t="t" r="r" b="b"/>
              <a:pathLst>
                <a:path w="26670" h="1270">
                  <a:moveTo>
                    <a:pt x="0" y="869"/>
                  </a:moveTo>
                  <a:lnTo>
                    <a:pt x="188" y="869"/>
                  </a:lnTo>
                  <a:lnTo>
                    <a:pt x="376" y="837"/>
                  </a:lnTo>
                  <a:lnTo>
                    <a:pt x="607" y="837"/>
                  </a:lnTo>
                  <a:lnTo>
                    <a:pt x="816" y="837"/>
                  </a:lnTo>
                  <a:lnTo>
                    <a:pt x="1026" y="816"/>
                  </a:lnTo>
                  <a:lnTo>
                    <a:pt x="1204" y="816"/>
                  </a:lnTo>
                  <a:lnTo>
                    <a:pt x="1424" y="816"/>
                  </a:lnTo>
                  <a:lnTo>
                    <a:pt x="1633" y="816"/>
                  </a:lnTo>
                  <a:lnTo>
                    <a:pt x="1821" y="795"/>
                  </a:lnTo>
                  <a:lnTo>
                    <a:pt x="2010" y="795"/>
                  </a:lnTo>
                  <a:lnTo>
                    <a:pt x="2240" y="795"/>
                  </a:lnTo>
                  <a:lnTo>
                    <a:pt x="2450" y="785"/>
                  </a:lnTo>
                  <a:lnTo>
                    <a:pt x="2638" y="785"/>
                  </a:lnTo>
                  <a:lnTo>
                    <a:pt x="2848" y="785"/>
                  </a:lnTo>
                  <a:lnTo>
                    <a:pt x="3036" y="743"/>
                  </a:lnTo>
                  <a:lnTo>
                    <a:pt x="3245" y="743"/>
                  </a:lnTo>
                  <a:lnTo>
                    <a:pt x="3455" y="743"/>
                  </a:lnTo>
                  <a:lnTo>
                    <a:pt x="3664" y="732"/>
                  </a:lnTo>
                  <a:lnTo>
                    <a:pt x="3853" y="732"/>
                  </a:lnTo>
                  <a:lnTo>
                    <a:pt x="4062" y="732"/>
                  </a:lnTo>
                  <a:lnTo>
                    <a:pt x="4272" y="712"/>
                  </a:lnTo>
                  <a:lnTo>
                    <a:pt x="4481" y="712"/>
                  </a:lnTo>
                  <a:lnTo>
                    <a:pt x="4701" y="712"/>
                  </a:lnTo>
                  <a:lnTo>
                    <a:pt x="4879" y="691"/>
                  </a:lnTo>
                  <a:lnTo>
                    <a:pt x="5088" y="691"/>
                  </a:lnTo>
                  <a:lnTo>
                    <a:pt x="5298" y="691"/>
                  </a:lnTo>
                  <a:lnTo>
                    <a:pt x="5486" y="659"/>
                  </a:lnTo>
                  <a:lnTo>
                    <a:pt x="5706" y="659"/>
                  </a:lnTo>
                  <a:lnTo>
                    <a:pt x="5905" y="659"/>
                  </a:lnTo>
                  <a:lnTo>
                    <a:pt x="6114" y="638"/>
                  </a:lnTo>
                  <a:lnTo>
                    <a:pt x="6303" y="638"/>
                  </a:lnTo>
                  <a:lnTo>
                    <a:pt x="6523" y="638"/>
                  </a:lnTo>
                  <a:lnTo>
                    <a:pt x="6722" y="628"/>
                  </a:lnTo>
                  <a:lnTo>
                    <a:pt x="6910" y="628"/>
                  </a:lnTo>
                  <a:lnTo>
                    <a:pt x="7120" y="628"/>
                  </a:lnTo>
                  <a:lnTo>
                    <a:pt x="7340" y="607"/>
                  </a:lnTo>
                  <a:lnTo>
                    <a:pt x="7549" y="607"/>
                  </a:lnTo>
                  <a:lnTo>
                    <a:pt x="7727" y="607"/>
                  </a:lnTo>
                  <a:lnTo>
                    <a:pt x="7936" y="575"/>
                  </a:lnTo>
                  <a:lnTo>
                    <a:pt x="8146" y="575"/>
                  </a:lnTo>
                  <a:lnTo>
                    <a:pt x="8355" y="575"/>
                  </a:lnTo>
                  <a:lnTo>
                    <a:pt x="8544" y="554"/>
                  </a:lnTo>
                  <a:lnTo>
                    <a:pt x="8753" y="554"/>
                  </a:lnTo>
                  <a:lnTo>
                    <a:pt x="8952" y="554"/>
                  </a:lnTo>
                  <a:lnTo>
                    <a:pt x="9162" y="544"/>
                  </a:lnTo>
                  <a:lnTo>
                    <a:pt x="9371" y="544"/>
                  </a:lnTo>
                  <a:lnTo>
                    <a:pt x="9570" y="544"/>
                  </a:lnTo>
                  <a:lnTo>
                    <a:pt x="9758" y="523"/>
                  </a:lnTo>
                  <a:lnTo>
                    <a:pt x="9978" y="523"/>
                  </a:lnTo>
                  <a:lnTo>
                    <a:pt x="10188" y="523"/>
                  </a:lnTo>
                  <a:lnTo>
                    <a:pt x="10376" y="502"/>
                  </a:lnTo>
                  <a:lnTo>
                    <a:pt x="10575" y="502"/>
                  </a:lnTo>
                  <a:lnTo>
                    <a:pt x="10795" y="502"/>
                  </a:lnTo>
                  <a:lnTo>
                    <a:pt x="11004" y="502"/>
                  </a:lnTo>
                  <a:lnTo>
                    <a:pt x="11214" y="492"/>
                  </a:lnTo>
                  <a:lnTo>
                    <a:pt x="11392" y="492"/>
                  </a:lnTo>
                  <a:lnTo>
                    <a:pt x="11601" y="492"/>
                  </a:lnTo>
                  <a:lnTo>
                    <a:pt x="11821" y="471"/>
                  </a:lnTo>
                  <a:lnTo>
                    <a:pt x="12010" y="471"/>
                  </a:lnTo>
                  <a:lnTo>
                    <a:pt x="12209" y="471"/>
                  </a:lnTo>
                  <a:lnTo>
                    <a:pt x="12418" y="450"/>
                  </a:lnTo>
                  <a:lnTo>
                    <a:pt x="12638" y="450"/>
                  </a:lnTo>
                  <a:lnTo>
                    <a:pt x="12826" y="450"/>
                  </a:lnTo>
                  <a:lnTo>
                    <a:pt x="13036" y="439"/>
                  </a:lnTo>
                  <a:lnTo>
                    <a:pt x="13224" y="439"/>
                  </a:lnTo>
                  <a:lnTo>
                    <a:pt x="13434" y="439"/>
                  </a:lnTo>
                  <a:lnTo>
                    <a:pt x="13643" y="397"/>
                  </a:lnTo>
                  <a:lnTo>
                    <a:pt x="13852" y="397"/>
                  </a:lnTo>
                  <a:lnTo>
                    <a:pt x="14041" y="397"/>
                  </a:lnTo>
                  <a:lnTo>
                    <a:pt x="14250" y="387"/>
                  </a:lnTo>
                  <a:lnTo>
                    <a:pt x="14460" y="387"/>
                  </a:lnTo>
                  <a:lnTo>
                    <a:pt x="14669" y="387"/>
                  </a:lnTo>
                  <a:lnTo>
                    <a:pt x="14858" y="366"/>
                  </a:lnTo>
                  <a:lnTo>
                    <a:pt x="15046" y="366"/>
                  </a:lnTo>
                  <a:lnTo>
                    <a:pt x="15277" y="366"/>
                  </a:lnTo>
                  <a:lnTo>
                    <a:pt x="15486" y="345"/>
                  </a:lnTo>
                  <a:lnTo>
                    <a:pt x="15674" y="345"/>
                  </a:lnTo>
                  <a:lnTo>
                    <a:pt x="15863" y="345"/>
                  </a:lnTo>
                  <a:lnTo>
                    <a:pt x="16093" y="314"/>
                  </a:lnTo>
                  <a:lnTo>
                    <a:pt x="16282" y="314"/>
                  </a:lnTo>
                  <a:lnTo>
                    <a:pt x="16491" y="314"/>
                  </a:lnTo>
                  <a:lnTo>
                    <a:pt x="16722" y="293"/>
                  </a:lnTo>
                  <a:lnTo>
                    <a:pt x="16910" y="293"/>
                  </a:lnTo>
                  <a:lnTo>
                    <a:pt x="17098" y="293"/>
                  </a:lnTo>
                  <a:lnTo>
                    <a:pt x="17308" y="293"/>
                  </a:lnTo>
                  <a:lnTo>
                    <a:pt x="17517" y="282"/>
                  </a:lnTo>
                  <a:lnTo>
                    <a:pt x="17727" y="282"/>
                  </a:lnTo>
                  <a:lnTo>
                    <a:pt x="17915" y="282"/>
                  </a:lnTo>
                  <a:lnTo>
                    <a:pt x="18125" y="261"/>
                  </a:lnTo>
                  <a:lnTo>
                    <a:pt x="18334" y="261"/>
                  </a:lnTo>
                  <a:lnTo>
                    <a:pt x="18543" y="261"/>
                  </a:lnTo>
                  <a:lnTo>
                    <a:pt x="18732" y="240"/>
                  </a:lnTo>
                  <a:lnTo>
                    <a:pt x="18941" y="240"/>
                  </a:lnTo>
                  <a:lnTo>
                    <a:pt x="19151" y="240"/>
                  </a:lnTo>
                  <a:lnTo>
                    <a:pt x="19360" y="209"/>
                  </a:lnTo>
                  <a:lnTo>
                    <a:pt x="19570" y="209"/>
                  </a:lnTo>
                  <a:lnTo>
                    <a:pt x="19758" y="209"/>
                  </a:lnTo>
                  <a:lnTo>
                    <a:pt x="19947" y="188"/>
                  </a:lnTo>
                  <a:lnTo>
                    <a:pt x="20177" y="188"/>
                  </a:lnTo>
                  <a:lnTo>
                    <a:pt x="20386" y="188"/>
                  </a:lnTo>
                  <a:lnTo>
                    <a:pt x="20575" y="178"/>
                  </a:lnTo>
                  <a:lnTo>
                    <a:pt x="20763" y="178"/>
                  </a:lnTo>
                  <a:lnTo>
                    <a:pt x="20973" y="178"/>
                  </a:lnTo>
                  <a:lnTo>
                    <a:pt x="21193" y="157"/>
                  </a:lnTo>
                  <a:lnTo>
                    <a:pt x="21392" y="157"/>
                  </a:lnTo>
                  <a:lnTo>
                    <a:pt x="21580" y="157"/>
                  </a:lnTo>
                  <a:lnTo>
                    <a:pt x="21789" y="125"/>
                  </a:lnTo>
                  <a:lnTo>
                    <a:pt x="22009" y="125"/>
                  </a:lnTo>
                  <a:lnTo>
                    <a:pt x="22208" y="125"/>
                  </a:lnTo>
                  <a:lnTo>
                    <a:pt x="22397" y="104"/>
                  </a:lnTo>
                  <a:lnTo>
                    <a:pt x="22606" y="104"/>
                  </a:lnTo>
                  <a:lnTo>
                    <a:pt x="22816" y="104"/>
                  </a:lnTo>
                  <a:lnTo>
                    <a:pt x="23015" y="104"/>
                  </a:lnTo>
                  <a:lnTo>
                    <a:pt x="23224" y="83"/>
                  </a:lnTo>
                  <a:lnTo>
                    <a:pt x="23423" y="83"/>
                  </a:lnTo>
                  <a:lnTo>
                    <a:pt x="23632" y="83"/>
                  </a:lnTo>
                  <a:lnTo>
                    <a:pt x="23831" y="73"/>
                  </a:lnTo>
                  <a:lnTo>
                    <a:pt x="24041" y="73"/>
                  </a:lnTo>
                  <a:lnTo>
                    <a:pt x="24240" y="73"/>
                  </a:lnTo>
                  <a:lnTo>
                    <a:pt x="24428" y="52"/>
                  </a:lnTo>
                  <a:lnTo>
                    <a:pt x="24648" y="52"/>
                  </a:lnTo>
                  <a:lnTo>
                    <a:pt x="24857" y="52"/>
                  </a:lnTo>
                  <a:lnTo>
                    <a:pt x="25046" y="20"/>
                  </a:lnTo>
                  <a:lnTo>
                    <a:pt x="25245" y="20"/>
                  </a:lnTo>
                  <a:lnTo>
                    <a:pt x="25465" y="20"/>
                  </a:lnTo>
                  <a:lnTo>
                    <a:pt x="25674" y="0"/>
                  </a:lnTo>
                  <a:lnTo>
                    <a:pt x="25863" y="0"/>
                  </a:lnTo>
                  <a:lnTo>
                    <a:pt x="2606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/>
            <p:cNvSpPr/>
            <p:nvPr/>
          </p:nvSpPr>
          <p:spPr>
            <a:xfrm>
              <a:off x="12499673" y="687035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/>
            <p:cNvSpPr/>
            <p:nvPr/>
          </p:nvSpPr>
          <p:spPr>
            <a:xfrm>
              <a:off x="12500296" y="68709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/>
            <p:cNvSpPr/>
            <p:nvPr/>
          </p:nvSpPr>
          <p:spPr>
            <a:xfrm>
              <a:off x="12474052" y="687190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209" y="20"/>
                  </a:lnTo>
                </a:path>
                <a:path w="634" h="634">
                  <a:moveTo>
                    <a:pt x="0" y="20"/>
                  </a:moveTo>
                  <a:lnTo>
                    <a:pt x="2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/>
            <p:cNvSpPr/>
            <p:nvPr/>
          </p:nvSpPr>
          <p:spPr>
            <a:xfrm>
              <a:off x="12474223" y="687179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/>
            <p:cNvSpPr/>
            <p:nvPr/>
          </p:nvSpPr>
          <p:spPr>
            <a:xfrm>
              <a:off x="12472611" y="6871807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52"/>
                  </a:moveTo>
                  <a:lnTo>
                    <a:pt x="104" y="31"/>
                  </a:lnTo>
                  <a:lnTo>
                    <a:pt x="764" y="31"/>
                  </a:lnTo>
                  <a:lnTo>
                    <a:pt x="764" y="0"/>
                  </a:lnTo>
                  <a:lnTo>
                    <a:pt x="13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/>
            <p:cNvSpPr/>
            <p:nvPr/>
          </p:nvSpPr>
          <p:spPr>
            <a:xfrm>
              <a:off x="12474002" y="68718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/>
            <p:cNvSpPr/>
            <p:nvPr/>
          </p:nvSpPr>
          <p:spPr>
            <a:xfrm>
              <a:off x="12472238" y="68719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40"/>
                  </a:moveTo>
                  <a:lnTo>
                    <a:pt x="125" y="104"/>
                  </a:lnTo>
                  <a:lnTo>
                    <a:pt x="261" y="52"/>
                  </a:lnTo>
                  <a:lnTo>
                    <a:pt x="3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/>
            <p:cNvSpPr/>
            <p:nvPr/>
          </p:nvSpPr>
          <p:spPr>
            <a:xfrm>
              <a:off x="12472086" y="68718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93"/>
                  </a:moveTo>
                  <a:lnTo>
                    <a:pt x="104" y="136"/>
                  </a:lnTo>
                  <a:lnTo>
                    <a:pt x="240" y="83"/>
                  </a:lnTo>
                  <a:lnTo>
                    <a:pt x="3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/>
            <p:cNvSpPr/>
            <p:nvPr/>
          </p:nvSpPr>
          <p:spPr>
            <a:xfrm>
              <a:off x="12472611" y="6871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/>
            <p:cNvSpPr/>
            <p:nvPr/>
          </p:nvSpPr>
          <p:spPr>
            <a:xfrm>
              <a:off x="12471494" y="6872150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2031"/>
                  </a:moveTo>
                  <a:lnTo>
                    <a:pt x="0" y="2031"/>
                  </a:lnTo>
                  <a:lnTo>
                    <a:pt x="0" y="1748"/>
                  </a:lnTo>
                  <a:lnTo>
                    <a:pt x="10" y="1738"/>
                  </a:lnTo>
                  <a:lnTo>
                    <a:pt x="10" y="1581"/>
                  </a:lnTo>
                  <a:lnTo>
                    <a:pt x="31" y="1560"/>
                  </a:lnTo>
                  <a:lnTo>
                    <a:pt x="31" y="1444"/>
                  </a:lnTo>
                  <a:lnTo>
                    <a:pt x="83" y="1298"/>
                  </a:lnTo>
                  <a:lnTo>
                    <a:pt x="104" y="1162"/>
                  </a:lnTo>
                  <a:lnTo>
                    <a:pt x="136" y="1026"/>
                  </a:lnTo>
                  <a:lnTo>
                    <a:pt x="188" y="890"/>
                  </a:lnTo>
                  <a:lnTo>
                    <a:pt x="219" y="743"/>
                  </a:lnTo>
                  <a:lnTo>
                    <a:pt x="293" y="607"/>
                  </a:lnTo>
                  <a:lnTo>
                    <a:pt x="324" y="471"/>
                  </a:lnTo>
                  <a:lnTo>
                    <a:pt x="397" y="335"/>
                  </a:lnTo>
                  <a:lnTo>
                    <a:pt x="471" y="188"/>
                  </a:lnTo>
                  <a:lnTo>
                    <a:pt x="575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/>
            <p:cNvSpPr/>
            <p:nvPr/>
          </p:nvSpPr>
          <p:spPr>
            <a:xfrm>
              <a:off x="12472086" y="68721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36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/>
            <p:cNvSpPr/>
            <p:nvPr/>
          </p:nvSpPr>
          <p:spPr>
            <a:xfrm>
              <a:off x="12471645" y="6872224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1958"/>
                  </a:moveTo>
                  <a:lnTo>
                    <a:pt x="0" y="1958"/>
                  </a:lnTo>
                  <a:lnTo>
                    <a:pt x="0" y="1633"/>
                  </a:lnTo>
                  <a:lnTo>
                    <a:pt x="31" y="1612"/>
                  </a:lnTo>
                  <a:lnTo>
                    <a:pt x="31" y="1455"/>
                  </a:lnTo>
                  <a:lnTo>
                    <a:pt x="73" y="1319"/>
                  </a:lnTo>
                  <a:lnTo>
                    <a:pt x="73" y="1214"/>
                  </a:lnTo>
                  <a:lnTo>
                    <a:pt x="115" y="1068"/>
                  </a:lnTo>
                  <a:lnTo>
                    <a:pt x="157" y="931"/>
                  </a:lnTo>
                  <a:lnTo>
                    <a:pt x="209" y="774"/>
                  </a:lnTo>
                  <a:lnTo>
                    <a:pt x="261" y="638"/>
                  </a:lnTo>
                  <a:lnTo>
                    <a:pt x="324" y="502"/>
                  </a:lnTo>
                  <a:lnTo>
                    <a:pt x="376" y="356"/>
                  </a:lnTo>
                  <a:lnTo>
                    <a:pt x="429" y="219"/>
                  </a:lnTo>
                  <a:lnTo>
                    <a:pt x="523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/>
            <p:cNvSpPr/>
            <p:nvPr/>
          </p:nvSpPr>
          <p:spPr>
            <a:xfrm>
              <a:off x="12492648" y="6872615"/>
              <a:ext cx="13970" cy="635"/>
            </a:xfrm>
            <a:custGeom>
              <a:avLst/>
              <a:gdLst/>
              <a:ahLst/>
              <a:cxnLst/>
              <a:rect l="l" t="t" r="r" b="b"/>
              <a:pathLst>
                <a:path w="13970" h="634">
                  <a:moveTo>
                    <a:pt x="13633" y="73"/>
                  </a:moveTo>
                  <a:lnTo>
                    <a:pt x="13413" y="73"/>
                  </a:lnTo>
                  <a:lnTo>
                    <a:pt x="13308" y="94"/>
                  </a:lnTo>
                  <a:lnTo>
                    <a:pt x="11915" y="94"/>
                  </a:lnTo>
                  <a:lnTo>
                    <a:pt x="11832" y="104"/>
                  </a:lnTo>
                  <a:lnTo>
                    <a:pt x="10439" y="104"/>
                  </a:lnTo>
                  <a:lnTo>
                    <a:pt x="10355" y="146"/>
                  </a:lnTo>
                  <a:lnTo>
                    <a:pt x="9036" y="146"/>
                  </a:lnTo>
                  <a:lnTo>
                    <a:pt x="8931" y="157"/>
                  </a:lnTo>
                  <a:lnTo>
                    <a:pt x="7559" y="157"/>
                  </a:lnTo>
                  <a:lnTo>
                    <a:pt x="7465" y="178"/>
                  </a:lnTo>
                  <a:lnTo>
                    <a:pt x="6062" y="178"/>
                  </a:lnTo>
                  <a:lnTo>
                    <a:pt x="5978" y="198"/>
                  </a:lnTo>
                  <a:lnTo>
                    <a:pt x="4586" y="198"/>
                  </a:lnTo>
                  <a:lnTo>
                    <a:pt x="4481" y="230"/>
                  </a:lnTo>
                  <a:lnTo>
                    <a:pt x="3183" y="230"/>
                  </a:lnTo>
                  <a:lnTo>
                    <a:pt x="3099" y="251"/>
                  </a:lnTo>
                  <a:lnTo>
                    <a:pt x="1706" y="251"/>
                  </a:lnTo>
                  <a:lnTo>
                    <a:pt x="1622" y="261"/>
                  </a:lnTo>
                  <a:lnTo>
                    <a:pt x="219" y="261"/>
                  </a:lnTo>
                  <a:lnTo>
                    <a:pt x="0" y="282"/>
                  </a:lnTo>
                </a:path>
                <a:path w="13970" h="634">
                  <a:moveTo>
                    <a:pt x="13633" y="7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/>
            <p:cNvSpPr/>
            <p:nvPr/>
          </p:nvSpPr>
          <p:spPr>
            <a:xfrm>
              <a:off x="12506278" y="6872656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6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/>
            <p:cNvSpPr/>
            <p:nvPr/>
          </p:nvSpPr>
          <p:spPr>
            <a:xfrm>
              <a:off x="12474052" y="687418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0"/>
                  </a:ln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/>
            <p:cNvSpPr/>
            <p:nvPr/>
          </p:nvSpPr>
          <p:spPr>
            <a:xfrm>
              <a:off x="12472036" y="687653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5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/>
            <p:cNvSpPr/>
            <p:nvPr/>
          </p:nvSpPr>
          <p:spPr>
            <a:xfrm>
              <a:off x="12471531" y="687625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5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/>
            <p:cNvSpPr/>
            <p:nvPr/>
          </p:nvSpPr>
          <p:spPr>
            <a:xfrm>
              <a:off x="12501025" y="6875691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0" y="0"/>
                  </a:moveTo>
                  <a:lnTo>
                    <a:pt x="20" y="83"/>
                  </a:lnTo>
                  <a:lnTo>
                    <a:pt x="20" y="282"/>
                  </a:lnTo>
                  <a:lnTo>
                    <a:pt x="52" y="282"/>
                  </a:lnTo>
                  <a:lnTo>
                    <a:pt x="52" y="450"/>
                  </a:lnTo>
                  <a:lnTo>
                    <a:pt x="73" y="471"/>
                  </a:lnTo>
                  <a:lnTo>
                    <a:pt x="73" y="628"/>
                  </a:lnTo>
                  <a:lnTo>
                    <a:pt x="83" y="638"/>
                  </a:lnTo>
                  <a:lnTo>
                    <a:pt x="83" y="816"/>
                  </a:lnTo>
                  <a:lnTo>
                    <a:pt x="104" y="837"/>
                  </a:lnTo>
                  <a:lnTo>
                    <a:pt x="104" y="1392"/>
                  </a:lnTo>
                  <a:lnTo>
                    <a:pt x="83" y="1392"/>
                  </a:lnTo>
                  <a:lnTo>
                    <a:pt x="83" y="1528"/>
                  </a:lnTo>
                  <a:lnTo>
                    <a:pt x="52" y="16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/>
            <p:cNvSpPr/>
            <p:nvPr/>
          </p:nvSpPr>
          <p:spPr>
            <a:xfrm>
              <a:off x="12500346" y="6875691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188" y="0"/>
                  </a:moveTo>
                  <a:lnTo>
                    <a:pt x="188" y="0"/>
                  </a:lnTo>
                  <a:lnTo>
                    <a:pt x="188" y="125"/>
                  </a:lnTo>
                  <a:lnTo>
                    <a:pt x="157" y="157"/>
                  </a:lnTo>
                  <a:lnTo>
                    <a:pt x="157" y="376"/>
                  </a:lnTo>
                  <a:lnTo>
                    <a:pt x="136" y="418"/>
                  </a:lnTo>
                  <a:lnTo>
                    <a:pt x="136" y="628"/>
                  </a:lnTo>
                  <a:lnTo>
                    <a:pt x="115" y="638"/>
                  </a:lnTo>
                  <a:lnTo>
                    <a:pt x="115" y="837"/>
                  </a:lnTo>
                  <a:lnTo>
                    <a:pt x="104" y="848"/>
                  </a:lnTo>
                  <a:lnTo>
                    <a:pt x="104" y="1005"/>
                  </a:lnTo>
                  <a:lnTo>
                    <a:pt x="62" y="1026"/>
                  </a:lnTo>
                  <a:lnTo>
                    <a:pt x="62" y="1162"/>
                  </a:lnTo>
                  <a:lnTo>
                    <a:pt x="52" y="1183"/>
                  </a:lnTo>
                  <a:lnTo>
                    <a:pt x="52" y="1298"/>
                  </a:lnTo>
                  <a:lnTo>
                    <a:pt x="31" y="1298"/>
                  </a:lnTo>
                  <a:lnTo>
                    <a:pt x="31" y="1444"/>
                  </a:lnTo>
                  <a:lnTo>
                    <a:pt x="10" y="1444"/>
                  </a:lnTo>
                  <a:lnTo>
                    <a:pt x="10" y="15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/>
            <p:cNvSpPr/>
            <p:nvPr/>
          </p:nvSpPr>
          <p:spPr>
            <a:xfrm>
              <a:off x="12506249" y="6875691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31" y="0"/>
                  </a:moveTo>
                </a:path>
                <a:path w="3175" h="634">
                  <a:moveTo>
                    <a:pt x="31" y="0"/>
                  </a:moveTo>
                  <a:lnTo>
                    <a:pt x="2848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/>
            <p:cNvSpPr/>
            <p:nvPr/>
          </p:nvSpPr>
          <p:spPr>
            <a:xfrm>
              <a:off x="12502482" y="6877504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0"/>
                  </a:moveTo>
                  <a:lnTo>
                    <a:pt x="73" y="20"/>
                  </a:lnTo>
                  <a:lnTo>
                    <a:pt x="178" y="20"/>
                  </a:lnTo>
                  <a:lnTo>
                    <a:pt x="188" y="31"/>
                  </a:lnTo>
                  <a:lnTo>
                    <a:pt x="293" y="31"/>
                  </a:lnTo>
                  <a:lnTo>
                    <a:pt x="439" y="83"/>
                  </a:lnTo>
                  <a:lnTo>
                    <a:pt x="544" y="83"/>
                  </a:lnTo>
                  <a:lnTo>
                    <a:pt x="544" y="104"/>
                  </a:lnTo>
                  <a:lnTo>
                    <a:pt x="638" y="104"/>
                  </a:lnTo>
                  <a:lnTo>
                    <a:pt x="659" y="125"/>
                  </a:lnTo>
                  <a:lnTo>
                    <a:pt x="785" y="125"/>
                  </a:lnTo>
                  <a:lnTo>
                    <a:pt x="795" y="136"/>
                  </a:lnTo>
                  <a:lnTo>
                    <a:pt x="900" y="136"/>
                  </a:lnTo>
                  <a:lnTo>
                    <a:pt x="1057" y="188"/>
                  </a:lnTo>
                  <a:lnTo>
                    <a:pt x="1204" y="209"/>
                  </a:lnTo>
                  <a:lnTo>
                    <a:pt x="1298" y="261"/>
                  </a:lnTo>
                  <a:lnTo>
                    <a:pt x="1424" y="261"/>
                  </a:lnTo>
                  <a:lnTo>
                    <a:pt x="1424" y="282"/>
                  </a:lnTo>
                  <a:lnTo>
                    <a:pt x="1528" y="282"/>
                  </a:lnTo>
                  <a:lnTo>
                    <a:pt x="1664" y="314"/>
                  </a:lnTo>
                  <a:lnTo>
                    <a:pt x="1800" y="3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/>
            <p:cNvSpPr/>
            <p:nvPr/>
          </p:nvSpPr>
          <p:spPr>
            <a:xfrm>
              <a:off x="12501077" y="6877279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73"/>
                  </a:moveTo>
                  <a:lnTo>
                    <a:pt x="20" y="73"/>
                  </a:lnTo>
                  <a:lnTo>
                    <a:pt x="157" y="73"/>
                  </a:lnTo>
                  <a:lnTo>
                    <a:pt x="157" y="94"/>
                  </a:lnTo>
                  <a:lnTo>
                    <a:pt x="418" y="94"/>
                  </a:lnTo>
                  <a:lnTo>
                    <a:pt x="450" y="125"/>
                  </a:lnTo>
                  <a:lnTo>
                    <a:pt x="659" y="125"/>
                  </a:lnTo>
                  <a:lnTo>
                    <a:pt x="659" y="146"/>
                  </a:lnTo>
                  <a:lnTo>
                    <a:pt x="848" y="146"/>
                  </a:lnTo>
                  <a:lnTo>
                    <a:pt x="848" y="157"/>
                  </a:lnTo>
                  <a:lnTo>
                    <a:pt x="1026" y="157"/>
                  </a:lnTo>
                  <a:lnTo>
                    <a:pt x="1026" y="178"/>
                  </a:lnTo>
                  <a:lnTo>
                    <a:pt x="1141" y="178"/>
                  </a:lnTo>
                  <a:lnTo>
                    <a:pt x="1183" y="209"/>
                  </a:lnTo>
                  <a:lnTo>
                    <a:pt x="1298" y="209"/>
                  </a:lnTo>
                </a:path>
                <a:path w="1904" h="634">
                  <a:moveTo>
                    <a:pt x="0" y="73"/>
                  </a:moveTo>
                  <a:lnTo>
                    <a:pt x="31" y="73"/>
                  </a:lnTo>
                </a:path>
                <a:path w="1904" h="634">
                  <a:moveTo>
                    <a:pt x="0" y="73"/>
                  </a:moveTo>
                </a:path>
                <a:path w="1904" h="634">
                  <a:moveTo>
                    <a:pt x="0" y="7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/>
            <p:cNvSpPr/>
            <p:nvPr/>
          </p:nvSpPr>
          <p:spPr>
            <a:xfrm>
              <a:off x="12500296" y="68773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7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/>
            <p:cNvSpPr/>
            <p:nvPr/>
          </p:nvSpPr>
          <p:spPr>
            <a:xfrm>
              <a:off x="12474254" y="6876453"/>
              <a:ext cx="26670" cy="1270"/>
            </a:xfrm>
            <a:custGeom>
              <a:avLst/>
              <a:gdLst/>
              <a:ahLst/>
              <a:cxnLst/>
              <a:rect l="l" t="t" r="r" b="b"/>
              <a:pathLst>
                <a:path w="26670" h="1270">
                  <a:moveTo>
                    <a:pt x="0" y="0"/>
                  </a:moveTo>
                  <a:lnTo>
                    <a:pt x="188" y="31"/>
                  </a:lnTo>
                  <a:lnTo>
                    <a:pt x="376" y="31"/>
                  </a:lnTo>
                  <a:lnTo>
                    <a:pt x="607" y="31"/>
                  </a:lnTo>
                  <a:lnTo>
                    <a:pt x="816" y="52"/>
                  </a:lnTo>
                  <a:lnTo>
                    <a:pt x="1026" y="52"/>
                  </a:lnTo>
                  <a:lnTo>
                    <a:pt x="1204" y="52"/>
                  </a:lnTo>
                  <a:lnTo>
                    <a:pt x="1424" y="73"/>
                  </a:lnTo>
                  <a:lnTo>
                    <a:pt x="1633" y="73"/>
                  </a:lnTo>
                  <a:lnTo>
                    <a:pt x="1821" y="73"/>
                  </a:lnTo>
                  <a:lnTo>
                    <a:pt x="2010" y="73"/>
                  </a:lnTo>
                  <a:lnTo>
                    <a:pt x="2240" y="83"/>
                  </a:lnTo>
                  <a:lnTo>
                    <a:pt x="2450" y="83"/>
                  </a:lnTo>
                  <a:lnTo>
                    <a:pt x="2638" y="83"/>
                  </a:lnTo>
                  <a:lnTo>
                    <a:pt x="2848" y="104"/>
                  </a:lnTo>
                  <a:lnTo>
                    <a:pt x="3036" y="104"/>
                  </a:lnTo>
                  <a:lnTo>
                    <a:pt x="3245" y="104"/>
                  </a:lnTo>
                  <a:lnTo>
                    <a:pt x="3455" y="136"/>
                  </a:lnTo>
                  <a:lnTo>
                    <a:pt x="3664" y="136"/>
                  </a:lnTo>
                  <a:lnTo>
                    <a:pt x="3853" y="136"/>
                  </a:lnTo>
                  <a:lnTo>
                    <a:pt x="4062" y="157"/>
                  </a:lnTo>
                  <a:lnTo>
                    <a:pt x="4272" y="157"/>
                  </a:lnTo>
                  <a:lnTo>
                    <a:pt x="4481" y="157"/>
                  </a:lnTo>
                  <a:lnTo>
                    <a:pt x="4701" y="178"/>
                  </a:lnTo>
                  <a:lnTo>
                    <a:pt x="4879" y="178"/>
                  </a:lnTo>
                  <a:lnTo>
                    <a:pt x="5088" y="178"/>
                  </a:lnTo>
                  <a:lnTo>
                    <a:pt x="5298" y="188"/>
                  </a:lnTo>
                  <a:lnTo>
                    <a:pt x="5486" y="188"/>
                  </a:lnTo>
                  <a:lnTo>
                    <a:pt x="5706" y="188"/>
                  </a:lnTo>
                  <a:lnTo>
                    <a:pt x="5905" y="230"/>
                  </a:lnTo>
                  <a:lnTo>
                    <a:pt x="6114" y="230"/>
                  </a:lnTo>
                  <a:lnTo>
                    <a:pt x="6303" y="230"/>
                  </a:lnTo>
                  <a:lnTo>
                    <a:pt x="6523" y="240"/>
                  </a:lnTo>
                  <a:lnTo>
                    <a:pt x="6722" y="240"/>
                  </a:lnTo>
                  <a:lnTo>
                    <a:pt x="6910" y="240"/>
                  </a:lnTo>
                  <a:lnTo>
                    <a:pt x="7120" y="261"/>
                  </a:lnTo>
                  <a:lnTo>
                    <a:pt x="7340" y="261"/>
                  </a:lnTo>
                  <a:lnTo>
                    <a:pt x="7549" y="261"/>
                  </a:lnTo>
                  <a:lnTo>
                    <a:pt x="7727" y="282"/>
                  </a:lnTo>
                  <a:lnTo>
                    <a:pt x="7936" y="282"/>
                  </a:lnTo>
                  <a:lnTo>
                    <a:pt x="8146" y="282"/>
                  </a:lnTo>
                  <a:lnTo>
                    <a:pt x="8355" y="314"/>
                  </a:lnTo>
                  <a:lnTo>
                    <a:pt x="8544" y="314"/>
                  </a:lnTo>
                  <a:lnTo>
                    <a:pt x="8753" y="314"/>
                  </a:lnTo>
                  <a:lnTo>
                    <a:pt x="8952" y="324"/>
                  </a:lnTo>
                  <a:lnTo>
                    <a:pt x="9162" y="324"/>
                  </a:lnTo>
                  <a:lnTo>
                    <a:pt x="9371" y="324"/>
                  </a:lnTo>
                  <a:lnTo>
                    <a:pt x="9570" y="345"/>
                  </a:lnTo>
                  <a:lnTo>
                    <a:pt x="9758" y="345"/>
                  </a:lnTo>
                  <a:lnTo>
                    <a:pt x="9978" y="345"/>
                  </a:lnTo>
                  <a:lnTo>
                    <a:pt x="10188" y="366"/>
                  </a:lnTo>
                  <a:lnTo>
                    <a:pt x="10376" y="366"/>
                  </a:lnTo>
                  <a:lnTo>
                    <a:pt x="11392" y="366"/>
                  </a:lnTo>
                  <a:lnTo>
                    <a:pt x="11601" y="397"/>
                  </a:lnTo>
                  <a:lnTo>
                    <a:pt x="11821" y="397"/>
                  </a:lnTo>
                  <a:lnTo>
                    <a:pt x="12010" y="397"/>
                  </a:lnTo>
                  <a:lnTo>
                    <a:pt x="12209" y="418"/>
                  </a:lnTo>
                  <a:lnTo>
                    <a:pt x="12418" y="418"/>
                  </a:lnTo>
                  <a:lnTo>
                    <a:pt x="12638" y="418"/>
                  </a:lnTo>
                  <a:lnTo>
                    <a:pt x="12826" y="429"/>
                  </a:lnTo>
                  <a:lnTo>
                    <a:pt x="13036" y="429"/>
                  </a:lnTo>
                  <a:lnTo>
                    <a:pt x="13224" y="429"/>
                  </a:lnTo>
                  <a:lnTo>
                    <a:pt x="13434" y="450"/>
                  </a:lnTo>
                  <a:lnTo>
                    <a:pt x="13643" y="450"/>
                  </a:lnTo>
                  <a:lnTo>
                    <a:pt x="13852" y="450"/>
                  </a:lnTo>
                  <a:lnTo>
                    <a:pt x="14041" y="481"/>
                  </a:lnTo>
                  <a:lnTo>
                    <a:pt x="14250" y="481"/>
                  </a:lnTo>
                  <a:lnTo>
                    <a:pt x="14460" y="481"/>
                  </a:lnTo>
                  <a:lnTo>
                    <a:pt x="14669" y="502"/>
                  </a:lnTo>
                  <a:lnTo>
                    <a:pt x="14858" y="502"/>
                  </a:lnTo>
                  <a:lnTo>
                    <a:pt x="15046" y="502"/>
                  </a:lnTo>
                  <a:lnTo>
                    <a:pt x="15277" y="523"/>
                  </a:lnTo>
                  <a:lnTo>
                    <a:pt x="15486" y="523"/>
                  </a:lnTo>
                  <a:lnTo>
                    <a:pt x="15674" y="523"/>
                  </a:lnTo>
                  <a:lnTo>
                    <a:pt x="15863" y="534"/>
                  </a:lnTo>
                  <a:lnTo>
                    <a:pt x="16093" y="534"/>
                  </a:lnTo>
                  <a:lnTo>
                    <a:pt x="16282" y="534"/>
                  </a:lnTo>
                  <a:lnTo>
                    <a:pt x="16491" y="575"/>
                  </a:lnTo>
                  <a:lnTo>
                    <a:pt x="16722" y="575"/>
                  </a:lnTo>
                  <a:lnTo>
                    <a:pt x="16910" y="575"/>
                  </a:lnTo>
                  <a:lnTo>
                    <a:pt x="17098" y="586"/>
                  </a:lnTo>
                  <a:lnTo>
                    <a:pt x="17308" y="586"/>
                  </a:lnTo>
                  <a:lnTo>
                    <a:pt x="17517" y="586"/>
                  </a:lnTo>
                  <a:lnTo>
                    <a:pt x="17727" y="586"/>
                  </a:lnTo>
                  <a:lnTo>
                    <a:pt x="17915" y="607"/>
                  </a:lnTo>
                  <a:lnTo>
                    <a:pt x="18125" y="607"/>
                  </a:lnTo>
                  <a:lnTo>
                    <a:pt x="18334" y="607"/>
                  </a:lnTo>
                  <a:lnTo>
                    <a:pt x="18543" y="628"/>
                  </a:lnTo>
                  <a:lnTo>
                    <a:pt x="18732" y="628"/>
                  </a:lnTo>
                  <a:lnTo>
                    <a:pt x="18941" y="628"/>
                  </a:lnTo>
                  <a:lnTo>
                    <a:pt x="19151" y="638"/>
                  </a:lnTo>
                  <a:lnTo>
                    <a:pt x="19360" y="638"/>
                  </a:lnTo>
                  <a:lnTo>
                    <a:pt x="19570" y="638"/>
                  </a:lnTo>
                  <a:lnTo>
                    <a:pt x="19758" y="680"/>
                  </a:lnTo>
                  <a:lnTo>
                    <a:pt x="19947" y="680"/>
                  </a:lnTo>
                  <a:lnTo>
                    <a:pt x="20177" y="680"/>
                  </a:lnTo>
                  <a:lnTo>
                    <a:pt x="20386" y="691"/>
                  </a:lnTo>
                  <a:lnTo>
                    <a:pt x="20575" y="691"/>
                  </a:lnTo>
                  <a:lnTo>
                    <a:pt x="20763" y="691"/>
                  </a:lnTo>
                  <a:lnTo>
                    <a:pt x="20973" y="712"/>
                  </a:lnTo>
                  <a:lnTo>
                    <a:pt x="21193" y="712"/>
                  </a:lnTo>
                  <a:lnTo>
                    <a:pt x="21392" y="712"/>
                  </a:lnTo>
                  <a:lnTo>
                    <a:pt x="21580" y="732"/>
                  </a:lnTo>
                  <a:lnTo>
                    <a:pt x="21789" y="732"/>
                  </a:lnTo>
                  <a:lnTo>
                    <a:pt x="22009" y="732"/>
                  </a:lnTo>
                  <a:lnTo>
                    <a:pt x="22208" y="764"/>
                  </a:lnTo>
                  <a:lnTo>
                    <a:pt x="22397" y="764"/>
                  </a:lnTo>
                  <a:lnTo>
                    <a:pt x="22606" y="764"/>
                  </a:lnTo>
                  <a:lnTo>
                    <a:pt x="22816" y="785"/>
                  </a:lnTo>
                  <a:lnTo>
                    <a:pt x="23015" y="785"/>
                  </a:lnTo>
                  <a:lnTo>
                    <a:pt x="23224" y="785"/>
                  </a:lnTo>
                  <a:lnTo>
                    <a:pt x="23423" y="785"/>
                  </a:lnTo>
                  <a:lnTo>
                    <a:pt x="23632" y="795"/>
                  </a:lnTo>
                  <a:lnTo>
                    <a:pt x="23831" y="795"/>
                  </a:lnTo>
                  <a:lnTo>
                    <a:pt x="24041" y="795"/>
                  </a:lnTo>
                  <a:lnTo>
                    <a:pt x="24240" y="816"/>
                  </a:lnTo>
                  <a:lnTo>
                    <a:pt x="24428" y="816"/>
                  </a:lnTo>
                  <a:lnTo>
                    <a:pt x="24648" y="816"/>
                  </a:lnTo>
                  <a:lnTo>
                    <a:pt x="24857" y="848"/>
                  </a:lnTo>
                  <a:lnTo>
                    <a:pt x="25046" y="848"/>
                  </a:lnTo>
                  <a:lnTo>
                    <a:pt x="25245" y="848"/>
                  </a:lnTo>
                  <a:lnTo>
                    <a:pt x="25465" y="869"/>
                  </a:lnTo>
                  <a:lnTo>
                    <a:pt x="25674" y="869"/>
                  </a:lnTo>
                  <a:lnTo>
                    <a:pt x="25863" y="869"/>
                  </a:lnTo>
                  <a:lnTo>
                    <a:pt x="26062" y="8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/>
            <p:cNvSpPr/>
            <p:nvPr/>
          </p:nvSpPr>
          <p:spPr>
            <a:xfrm>
              <a:off x="12499673" y="687677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/>
            <p:cNvSpPr/>
            <p:nvPr/>
          </p:nvSpPr>
          <p:spPr>
            <a:xfrm>
              <a:off x="12500296" y="68773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7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/>
            <p:cNvSpPr/>
            <p:nvPr/>
          </p:nvSpPr>
          <p:spPr>
            <a:xfrm>
              <a:off x="12474052" y="687645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20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/>
            <p:cNvSpPr/>
            <p:nvPr/>
          </p:nvSpPr>
          <p:spPr>
            <a:xfrm>
              <a:off x="12474223" y="68764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36"/>
                  </a:move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/>
            <p:cNvSpPr/>
            <p:nvPr/>
          </p:nvSpPr>
          <p:spPr>
            <a:xfrm>
              <a:off x="12474002" y="68764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36"/>
                  </a:moveTo>
                  <a:lnTo>
                    <a:pt x="219" y="136"/>
                  </a:lnTo>
                </a:path>
                <a:path w="634" h="634">
                  <a:moveTo>
                    <a:pt x="0" y="136"/>
                  </a:moveTo>
                  <a:lnTo>
                    <a:pt x="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/>
            <p:cNvSpPr/>
            <p:nvPr/>
          </p:nvSpPr>
          <p:spPr>
            <a:xfrm>
              <a:off x="12472611" y="6876538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0"/>
                  </a:moveTo>
                  <a:lnTo>
                    <a:pt x="20" y="0"/>
                  </a:lnTo>
                  <a:lnTo>
                    <a:pt x="534" y="0"/>
                  </a:lnTo>
                  <a:lnTo>
                    <a:pt x="534" y="20"/>
                  </a:lnTo>
                  <a:lnTo>
                    <a:pt x="1183" y="20"/>
                  </a:lnTo>
                  <a:lnTo>
                    <a:pt x="1193" y="52"/>
                  </a:lnTo>
                  <a:lnTo>
                    <a:pt x="1371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/>
            <p:cNvSpPr/>
            <p:nvPr/>
          </p:nvSpPr>
          <p:spPr>
            <a:xfrm>
              <a:off x="12472238" y="687616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04" y="136"/>
                  </a:lnTo>
                  <a:lnTo>
                    <a:pt x="261" y="188"/>
                  </a:lnTo>
                  <a:lnTo>
                    <a:pt x="397" y="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/>
            <p:cNvSpPr/>
            <p:nvPr/>
          </p:nvSpPr>
          <p:spPr>
            <a:xfrm>
              <a:off x="12472611" y="687640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36"/>
                  </a:moveTo>
                  <a:lnTo>
                    <a:pt x="20" y="115"/>
                  </a:lnTo>
                  <a:lnTo>
                    <a:pt x="20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/>
            <p:cNvSpPr/>
            <p:nvPr/>
          </p:nvSpPr>
          <p:spPr>
            <a:xfrm>
              <a:off x="12472086" y="68762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36" y="125"/>
                  </a:lnTo>
                  <a:lnTo>
                    <a:pt x="272" y="240"/>
                  </a:lnTo>
                  <a:lnTo>
                    <a:pt x="418" y="2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/>
            <p:cNvSpPr/>
            <p:nvPr/>
          </p:nvSpPr>
          <p:spPr>
            <a:xfrm>
              <a:off x="12471645" y="6874182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31" y="366"/>
                  </a:lnTo>
                  <a:lnTo>
                    <a:pt x="31" y="523"/>
                  </a:lnTo>
                  <a:lnTo>
                    <a:pt x="52" y="534"/>
                  </a:lnTo>
                  <a:lnTo>
                    <a:pt x="52" y="638"/>
                  </a:lnTo>
                  <a:lnTo>
                    <a:pt x="73" y="638"/>
                  </a:lnTo>
                  <a:lnTo>
                    <a:pt x="73" y="764"/>
                  </a:lnTo>
                  <a:lnTo>
                    <a:pt x="115" y="900"/>
                  </a:lnTo>
                  <a:lnTo>
                    <a:pt x="157" y="1036"/>
                  </a:lnTo>
                  <a:lnTo>
                    <a:pt x="209" y="1183"/>
                  </a:lnTo>
                  <a:lnTo>
                    <a:pt x="261" y="1319"/>
                  </a:lnTo>
                  <a:lnTo>
                    <a:pt x="314" y="1455"/>
                  </a:lnTo>
                  <a:lnTo>
                    <a:pt x="366" y="1602"/>
                  </a:lnTo>
                  <a:lnTo>
                    <a:pt x="429" y="1738"/>
                  </a:lnTo>
                  <a:lnTo>
                    <a:pt x="523" y="18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/>
            <p:cNvSpPr/>
            <p:nvPr/>
          </p:nvSpPr>
          <p:spPr>
            <a:xfrm>
              <a:off x="12472086" y="687616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83"/>
                  </a:moveTo>
                  <a:lnTo>
                    <a:pt x="136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/>
            <p:cNvSpPr/>
            <p:nvPr/>
          </p:nvSpPr>
          <p:spPr>
            <a:xfrm>
              <a:off x="12471494" y="6874182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0"/>
                  </a:moveTo>
                  <a:lnTo>
                    <a:pt x="0" y="0"/>
                  </a:lnTo>
                  <a:lnTo>
                    <a:pt x="0" y="282"/>
                  </a:lnTo>
                  <a:lnTo>
                    <a:pt x="10" y="314"/>
                  </a:lnTo>
                  <a:lnTo>
                    <a:pt x="10" y="481"/>
                  </a:lnTo>
                  <a:lnTo>
                    <a:pt x="31" y="502"/>
                  </a:lnTo>
                  <a:lnTo>
                    <a:pt x="31" y="607"/>
                  </a:lnTo>
                  <a:lnTo>
                    <a:pt x="52" y="628"/>
                  </a:lnTo>
                  <a:lnTo>
                    <a:pt x="52" y="732"/>
                  </a:lnTo>
                  <a:lnTo>
                    <a:pt x="104" y="869"/>
                  </a:lnTo>
                  <a:lnTo>
                    <a:pt x="115" y="1005"/>
                  </a:lnTo>
                  <a:lnTo>
                    <a:pt x="157" y="1141"/>
                  </a:lnTo>
                  <a:lnTo>
                    <a:pt x="219" y="1298"/>
                  </a:lnTo>
                  <a:lnTo>
                    <a:pt x="293" y="1444"/>
                  </a:lnTo>
                  <a:lnTo>
                    <a:pt x="324" y="1581"/>
                  </a:lnTo>
                  <a:lnTo>
                    <a:pt x="376" y="1717"/>
                  </a:lnTo>
                  <a:lnTo>
                    <a:pt x="471" y="1853"/>
                  </a:lnTo>
                  <a:lnTo>
                    <a:pt x="554" y="19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/>
            <p:cNvSpPr/>
            <p:nvPr/>
          </p:nvSpPr>
          <p:spPr>
            <a:xfrm>
              <a:off x="12470899" y="6874182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20" y="157"/>
                  </a:lnTo>
                  <a:lnTo>
                    <a:pt x="20" y="418"/>
                  </a:lnTo>
                  <a:lnTo>
                    <a:pt x="52" y="418"/>
                  </a:lnTo>
                  <a:lnTo>
                    <a:pt x="52" y="575"/>
                  </a:lnTo>
                  <a:lnTo>
                    <a:pt x="73" y="586"/>
                  </a:lnTo>
                  <a:lnTo>
                    <a:pt x="73" y="691"/>
                  </a:lnTo>
                  <a:lnTo>
                    <a:pt x="104" y="848"/>
                  </a:lnTo>
                  <a:lnTo>
                    <a:pt x="157" y="994"/>
                  </a:lnTo>
                  <a:lnTo>
                    <a:pt x="188" y="1130"/>
                  </a:lnTo>
                  <a:lnTo>
                    <a:pt x="240" y="1266"/>
                  </a:lnTo>
                  <a:lnTo>
                    <a:pt x="272" y="1403"/>
                  </a:lnTo>
                  <a:lnTo>
                    <a:pt x="345" y="1549"/>
                  </a:lnTo>
                  <a:lnTo>
                    <a:pt x="397" y="1685"/>
                  </a:lnTo>
                  <a:lnTo>
                    <a:pt x="471" y="1842"/>
                  </a:lnTo>
                  <a:lnTo>
                    <a:pt x="586" y="19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/>
            <p:cNvSpPr/>
            <p:nvPr/>
          </p:nvSpPr>
          <p:spPr>
            <a:xfrm>
              <a:off x="12471527" y="687623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0" y="20"/>
                  </a:lnTo>
                </a:path>
                <a:path w="634" h="634">
                  <a:moveTo>
                    <a:pt x="0" y="0"/>
                  </a:moveTo>
                  <a:lnTo>
                    <a:pt x="115" y="157"/>
                  </a:lnTo>
                  <a:lnTo>
                    <a:pt x="261" y="209"/>
                  </a:lnTo>
                  <a:lnTo>
                    <a:pt x="418" y="2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/>
            <p:cNvSpPr/>
            <p:nvPr/>
          </p:nvSpPr>
          <p:spPr>
            <a:xfrm>
              <a:off x="12471413" y="687591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/>
            <p:cNvSpPr/>
            <p:nvPr/>
          </p:nvSpPr>
          <p:spPr>
            <a:xfrm>
              <a:off x="12472036" y="687653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0" y="0"/>
                  </a:lnTo>
                  <a:lnTo>
                    <a:pt x="481" y="0"/>
                  </a:lnTo>
                  <a:lnTo>
                    <a:pt x="481" y="20"/>
                  </a:lnTo>
                  <a:lnTo>
                    <a:pt x="1183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/>
            <p:cNvSpPr/>
            <p:nvPr/>
          </p:nvSpPr>
          <p:spPr>
            <a:xfrm>
              <a:off x="12473307" y="687658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/>
            <p:cNvSpPr/>
            <p:nvPr/>
          </p:nvSpPr>
          <p:spPr>
            <a:xfrm>
              <a:off x="12506281" y="6872689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0" y="0"/>
                  </a:moveTo>
                  <a:lnTo>
                    <a:pt x="20" y="104"/>
                  </a:lnTo>
                  <a:lnTo>
                    <a:pt x="20" y="481"/>
                  </a:lnTo>
                  <a:lnTo>
                    <a:pt x="31" y="523"/>
                  </a:lnTo>
                  <a:lnTo>
                    <a:pt x="31" y="2481"/>
                  </a:lnTo>
                  <a:lnTo>
                    <a:pt x="20" y="2502"/>
                  </a:lnTo>
                  <a:lnTo>
                    <a:pt x="20" y="2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/>
            <p:cNvSpPr/>
            <p:nvPr/>
          </p:nvSpPr>
          <p:spPr>
            <a:xfrm>
              <a:off x="12473595" y="6876588"/>
              <a:ext cx="24765" cy="1270"/>
            </a:xfrm>
            <a:custGeom>
              <a:avLst/>
              <a:gdLst/>
              <a:ahLst/>
              <a:cxnLst/>
              <a:rect l="l" t="t" r="r" b="b"/>
              <a:pathLst>
                <a:path w="24765" h="1270">
                  <a:moveTo>
                    <a:pt x="0" y="0"/>
                  </a:moveTo>
                  <a:lnTo>
                    <a:pt x="188" y="0"/>
                  </a:lnTo>
                  <a:lnTo>
                    <a:pt x="366" y="20"/>
                  </a:lnTo>
                  <a:lnTo>
                    <a:pt x="554" y="20"/>
                  </a:lnTo>
                  <a:lnTo>
                    <a:pt x="743" y="20"/>
                  </a:lnTo>
                  <a:lnTo>
                    <a:pt x="942" y="20"/>
                  </a:lnTo>
                  <a:lnTo>
                    <a:pt x="1109" y="31"/>
                  </a:lnTo>
                  <a:lnTo>
                    <a:pt x="1298" y="31"/>
                  </a:lnTo>
                  <a:lnTo>
                    <a:pt x="1497" y="31"/>
                  </a:lnTo>
                  <a:lnTo>
                    <a:pt x="1717" y="52"/>
                  </a:lnTo>
                  <a:lnTo>
                    <a:pt x="1895" y="52"/>
                  </a:lnTo>
                  <a:lnTo>
                    <a:pt x="2083" y="52"/>
                  </a:lnTo>
                  <a:lnTo>
                    <a:pt x="2272" y="52"/>
                  </a:lnTo>
                  <a:lnTo>
                    <a:pt x="2460" y="83"/>
                  </a:lnTo>
                  <a:lnTo>
                    <a:pt x="2638" y="83"/>
                  </a:lnTo>
                  <a:lnTo>
                    <a:pt x="2827" y="83"/>
                  </a:lnTo>
                  <a:lnTo>
                    <a:pt x="3026" y="104"/>
                  </a:lnTo>
                  <a:lnTo>
                    <a:pt x="3214" y="104"/>
                  </a:lnTo>
                  <a:lnTo>
                    <a:pt x="3382" y="104"/>
                  </a:lnTo>
                  <a:lnTo>
                    <a:pt x="3591" y="104"/>
                  </a:lnTo>
                  <a:lnTo>
                    <a:pt x="3779" y="125"/>
                  </a:lnTo>
                  <a:lnTo>
                    <a:pt x="3978" y="125"/>
                  </a:lnTo>
                  <a:lnTo>
                    <a:pt x="4146" y="125"/>
                  </a:lnTo>
                  <a:lnTo>
                    <a:pt x="4355" y="125"/>
                  </a:lnTo>
                  <a:lnTo>
                    <a:pt x="4544" y="136"/>
                  </a:lnTo>
                  <a:lnTo>
                    <a:pt x="4722" y="136"/>
                  </a:lnTo>
                  <a:lnTo>
                    <a:pt x="4910" y="136"/>
                  </a:lnTo>
                  <a:lnTo>
                    <a:pt x="5109" y="178"/>
                  </a:lnTo>
                  <a:lnTo>
                    <a:pt x="5298" y="178"/>
                  </a:lnTo>
                  <a:lnTo>
                    <a:pt x="5486" y="178"/>
                  </a:lnTo>
                  <a:lnTo>
                    <a:pt x="5675" y="178"/>
                  </a:lnTo>
                  <a:lnTo>
                    <a:pt x="5863" y="188"/>
                  </a:lnTo>
                  <a:lnTo>
                    <a:pt x="6062" y="188"/>
                  </a:lnTo>
                  <a:lnTo>
                    <a:pt x="6230" y="188"/>
                  </a:lnTo>
                  <a:lnTo>
                    <a:pt x="6429" y="209"/>
                  </a:lnTo>
                  <a:lnTo>
                    <a:pt x="6617" y="209"/>
                  </a:lnTo>
                  <a:lnTo>
                    <a:pt x="6827" y="209"/>
                  </a:lnTo>
                  <a:lnTo>
                    <a:pt x="6994" y="209"/>
                  </a:lnTo>
                  <a:lnTo>
                    <a:pt x="7183" y="230"/>
                  </a:lnTo>
                  <a:lnTo>
                    <a:pt x="7392" y="230"/>
                  </a:lnTo>
                  <a:lnTo>
                    <a:pt x="7591" y="230"/>
                  </a:lnTo>
                  <a:lnTo>
                    <a:pt x="7758" y="230"/>
                  </a:lnTo>
                  <a:lnTo>
                    <a:pt x="7947" y="240"/>
                  </a:lnTo>
                  <a:lnTo>
                    <a:pt x="8146" y="240"/>
                  </a:lnTo>
                  <a:lnTo>
                    <a:pt x="8313" y="240"/>
                  </a:lnTo>
                  <a:lnTo>
                    <a:pt x="8502" y="282"/>
                  </a:lnTo>
                  <a:lnTo>
                    <a:pt x="8701" y="282"/>
                  </a:lnTo>
                  <a:lnTo>
                    <a:pt x="8889" y="282"/>
                  </a:lnTo>
                  <a:lnTo>
                    <a:pt x="9057" y="282"/>
                  </a:lnTo>
                  <a:lnTo>
                    <a:pt x="9287" y="293"/>
                  </a:lnTo>
                  <a:lnTo>
                    <a:pt x="9476" y="293"/>
                  </a:lnTo>
                  <a:lnTo>
                    <a:pt x="9675" y="293"/>
                  </a:lnTo>
                  <a:lnTo>
                    <a:pt x="9842" y="314"/>
                  </a:lnTo>
                  <a:lnTo>
                    <a:pt x="10031" y="314"/>
                  </a:lnTo>
                  <a:lnTo>
                    <a:pt x="10230" y="314"/>
                  </a:lnTo>
                  <a:lnTo>
                    <a:pt x="10418" y="314"/>
                  </a:lnTo>
                  <a:lnTo>
                    <a:pt x="10586" y="335"/>
                  </a:lnTo>
                  <a:lnTo>
                    <a:pt x="10785" y="335"/>
                  </a:lnTo>
                  <a:lnTo>
                    <a:pt x="10973" y="335"/>
                  </a:lnTo>
                  <a:lnTo>
                    <a:pt x="11193" y="335"/>
                  </a:lnTo>
                  <a:lnTo>
                    <a:pt x="11371" y="366"/>
                  </a:lnTo>
                  <a:lnTo>
                    <a:pt x="12502" y="366"/>
                  </a:lnTo>
                  <a:lnTo>
                    <a:pt x="12669" y="376"/>
                  </a:lnTo>
                  <a:lnTo>
                    <a:pt x="12868" y="376"/>
                  </a:lnTo>
                  <a:lnTo>
                    <a:pt x="13078" y="376"/>
                  </a:lnTo>
                  <a:lnTo>
                    <a:pt x="13277" y="397"/>
                  </a:lnTo>
                  <a:lnTo>
                    <a:pt x="13455" y="397"/>
                  </a:lnTo>
                  <a:lnTo>
                    <a:pt x="13643" y="397"/>
                  </a:lnTo>
                  <a:lnTo>
                    <a:pt x="13832" y="397"/>
                  </a:lnTo>
                  <a:lnTo>
                    <a:pt x="14030" y="429"/>
                  </a:lnTo>
                  <a:lnTo>
                    <a:pt x="14198" y="429"/>
                  </a:lnTo>
                  <a:lnTo>
                    <a:pt x="14397" y="429"/>
                  </a:lnTo>
                  <a:lnTo>
                    <a:pt x="14585" y="450"/>
                  </a:lnTo>
                  <a:lnTo>
                    <a:pt x="14795" y="450"/>
                  </a:lnTo>
                  <a:lnTo>
                    <a:pt x="14962" y="450"/>
                  </a:lnTo>
                  <a:lnTo>
                    <a:pt x="15161" y="450"/>
                  </a:lnTo>
                  <a:lnTo>
                    <a:pt x="15350" y="471"/>
                  </a:lnTo>
                  <a:lnTo>
                    <a:pt x="15538" y="471"/>
                  </a:lnTo>
                  <a:lnTo>
                    <a:pt x="15706" y="471"/>
                  </a:lnTo>
                  <a:lnTo>
                    <a:pt x="15915" y="471"/>
                  </a:lnTo>
                  <a:lnTo>
                    <a:pt x="16114" y="481"/>
                  </a:lnTo>
                  <a:lnTo>
                    <a:pt x="16282" y="481"/>
                  </a:lnTo>
                  <a:lnTo>
                    <a:pt x="16470" y="481"/>
                  </a:lnTo>
                  <a:lnTo>
                    <a:pt x="16680" y="502"/>
                  </a:lnTo>
                  <a:lnTo>
                    <a:pt x="16879" y="502"/>
                  </a:lnTo>
                  <a:lnTo>
                    <a:pt x="17046" y="502"/>
                  </a:lnTo>
                  <a:lnTo>
                    <a:pt x="17235" y="502"/>
                  </a:lnTo>
                  <a:lnTo>
                    <a:pt x="17434" y="534"/>
                  </a:lnTo>
                  <a:lnTo>
                    <a:pt x="17622" y="534"/>
                  </a:lnTo>
                  <a:lnTo>
                    <a:pt x="17790" y="534"/>
                  </a:lnTo>
                  <a:lnTo>
                    <a:pt x="17988" y="554"/>
                  </a:lnTo>
                  <a:lnTo>
                    <a:pt x="18177" y="554"/>
                  </a:lnTo>
                  <a:lnTo>
                    <a:pt x="18386" y="554"/>
                  </a:lnTo>
                  <a:lnTo>
                    <a:pt x="18575" y="554"/>
                  </a:lnTo>
                  <a:lnTo>
                    <a:pt x="18763" y="575"/>
                  </a:lnTo>
                  <a:lnTo>
                    <a:pt x="18962" y="575"/>
                  </a:lnTo>
                  <a:lnTo>
                    <a:pt x="19151" y="575"/>
                  </a:lnTo>
                  <a:lnTo>
                    <a:pt x="19318" y="575"/>
                  </a:lnTo>
                  <a:lnTo>
                    <a:pt x="19517" y="586"/>
                  </a:lnTo>
                  <a:lnTo>
                    <a:pt x="19706" y="586"/>
                  </a:lnTo>
                  <a:lnTo>
                    <a:pt x="19894" y="586"/>
                  </a:lnTo>
                  <a:lnTo>
                    <a:pt x="20072" y="628"/>
                  </a:lnTo>
                  <a:lnTo>
                    <a:pt x="20261" y="628"/>
                  </a:lnTo>
                  <a:lnTo>
                    <a:pt x="20481" y="628"/>
                  </a:lnTo>
                  <a:lnTo>
                    <a:pt x="20659" y="628"/>
                  </a:lnTo>
                  <a:lnTo>
                    <a:pt x="20847" y="638"/>
                  </a:lnTo>
                  <a:lnTo>
                    <a:pt x="21046" y="638"/>
                  </a:lnTo>
                  <a:lnTo>
                    <a:pt x="21234" y="638"/>
                  </a:lnTo>
                  <a:lnTo>
                    <a:pt x="21402" y="659"/>
                  </a:lnTo>
                  <a:lnTo>
                    <a:pt x="21601" y="659"/>
                  </a:lnTo>
                  <a:lnTo>
                    <a:pt x="21789" y="659"/>
                  </a:lnTo>
                  <a:lnTo>
                    <a:pt x="21978" y="659"/>
                  </a:lnTo>
                  <a:lnTo>
                    <a:pt x="22145" y="680"/>
                  </a:lnTo>
                  <a:lnTo>
                    <a:pt x="22355" y="680"/>
                  </a:lnTo>
                  <a:lnTo>
                    <a:pt x="22564" y="680"/>
                  </a:lnTo>
                  <a:lnTo>
                    <a:pt x="22763" y="680"/>
                  </a:lnTo>
                  <a:lnTo>
                    <a:pt x="22931" y="712"/>
                  </a:lnTo>
                  <a:lnTo>
                    <a:pt x="23119" y="712"/>
                  </a:lnTo>
                  <a:lnTo>
                    <a:pt x="23318" y="712"/>
                  </a:lnTo>
                  <a:lnTo>
                    <a:pt x="23507" y="732"/>
                  </a:lnTo>
                  <a:lnTo>
                    <a:pt x="23674" y="732"/>
                  </a:lnTo>
                  <a:lnTo>
                    <a:pt x="23873" y="732"/>
                  </a:lnTo>
                  <a:lnTo>
                    <a:pt x="24062" y="732"/>
                  </a:lnTo>
                  <a:lnTo>
                    <a:pt x="24250" y="7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/>
            <p:cNvSpPr/>
            <p:nvPr/>
          </p:nvSpPr>
          <p:spPr>
            <a:xfrm>
              <a:off x="12490081" y="68728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178" y="20"/>
                  </a:lnTo>
                  <a:lnTo>
                    <a:pt x="31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/>
            <p:cNvSpPr/>
            <p:nvPr/>
          </p:nvSpPr>
          <p:spPr>
            <a:xfrm>
              <a:off x="12492651" y="6872892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0" y="0"/>
                  </a:moveTo>
                  <a:lnTo>
                    <a:pt x="0" y="0"/>
                  </a:lnTo>
                  <a:lnTo>
                    <a:pt x="0" y="209"/>
                  </a:lnTo>
                  <a:lnTo>
                    <a:pt x="20" y="240"/>
                  </a:lnTo>
                  <a:lnTo>
                    <a:pt x="20" y="1078"/>
                  </a:lnTo>
                  <a:lnTo>
                    <a:pt x="52" y="1078"/>
                  </a:lnTo>
                  <a:lnTo>
                    <a:pt x="52" y="1507"/>
                  </a:lnTo>
                  <a:lnTo>
                    <a:pt x="20" y="1528"/>
                  </a:lnTo>
                  <a:lnTo>
                    <a:pt x="20" y="2355"/>
                  </a:lnTo>
                  <a:lnTo>
                    <a:pt x="0" y="2376"/>
                  </a:lnTo>
                  <a:lnTo>
                    <a:pt x="0" y="25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/>
            <p:cNvSpPr/>
            <p:nvPr/>
          </p:nvSpPr>
          <p:spPr>
            <a:xfrm>
              <a:off x="12471509" y="687625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/>
            <p:cNvSpPr/>
            <p:nvPr/>
          </p:nvSpPr>
          <p:spPr>
            <a:xfrm>
              <a:off x="12489465" y="687240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/>
            <p:cNvSpPr/>
            <p:nvPr/>
          </p:nvSpPr>
          <p:spPr>
            <a:xfrm>
              <a:off x="12489743" y="6873029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345" y="0"/>
                  </a:moveTo>
                  <a:lnTo>
                    <a:pt x="261" y="136"/>
                  </a:lnTo>
                  <a:lnTo>
                    <a:pt x="188" y="282"/>
                  </a:lnTo>
                  <a:lnTo>
                    <a:pt x="136" y="418"/>
                  </a:lnTo>
                  <a:lnTo>
                    <a:pt x="83" y="554"/>
                  </a:lnTo>
                  <a:lnTo>
                    <a:pt x="52" y="691"/>
                  </a:lnTo>
                  <a:lnTo>
                    <a:pt x="31" y="816"/>
                  </a:lnTo>
                  <a:lnTo>
                    <a:pt x="31" y="973"/>
                  </a:lnTo>
                  <a:lnTo>
                    <a:pt x="0" y="973"/>
                  </a:lnTo>
                  <a:lnTo>
                    <a:pt x="0" y="1350"/>
                  </a:lnTo>
                  <a:lnTo>
                    <a:pt x="31" y="1371"/>
                  </a:lnTo>
                  <a:lnTo>
                    <a:pt x="31" y="1507"/>
                  </a:lnTo>
                  <a:lnTo>
                    <a:pt x="52" y="1549"/>
                  </a:lnTo>
                  <a:lnTo>
                    <a:pt x="52" y="1654"/>
                  </a:lnTo>
                  <a:lnTo>
                    <a:pt x="83" y="1790"/>
                  </a:lnTo>
                  <a:lnTo>
                    <a:pt x="136" y="1926"/>
                  </a:lnTo>
                  <a:lnTo>
                    <a:pt x="188" y="2062"/>
                  </a:lnTo>
                  <a:lnTo>
                    <a:pt x="261" y="2209"/>
                  </a:lnTo>
                  <a:lnTo>
                    <a:pt x="345" y="23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/>
            <p:cNvSpPr/>
            <p:nvPr/>
          </p:nvSpPr>
          <p:spPr>
            <a:xfrm>
              <a:off x="12489460" y="6870248"/>
              <a:ext cx="13970" cy="6350"/>
            </a:xfrm>
            <a:custGeom>
              <a:avLst/>
              <a:gdLst/>
              <a:ahLst/>
              <a:cxnLst/>
              <a:rect l="l" t="t" r="r" b="b"/>
              <a:pathLst>
                <a:path w="13970" h="6350">
                  <a:moveTo>
                    <a:pt x="1244" y="5130"/>
                  </a:moveTo>
                  <a:lnTo>
                    <a:pt x="1066" y="4686"/>
                  </a:lnTo>
                  <a:lnTo>
                    <a:pt x="622" y="4495"/>
                  </a:lnTo>
                  <a:lnTo>
                    <a:pt x="177" y="4686"/>
                  </a:lnTo>
                  <a:lnTo>
                    <a:pt x="0" y="5130"/>
                  </a:lnTo>
                  <a:lnTo>
                    <a:pt x="177" y="5562"/>
                  </a:lnTo>
                  <a:lnTo>
                    <a:pt x="622" y="5753"/>
                  </a:lnTo>
                  <a:lnTo>
                    <a:pt x="1066" y="5562"/>
                  </a:lnTo>
                  <a:lnTo>
                    <a:pt x="1244" y="5130"/>
                  </a:lnTo>
                  <a:close/>
                </a:path>
                <a:path w="13970" h="6350">
                  <a:moveTo>
                    <a:pt x="1244" y="2781"/>
                  </a:moveTo>
                  <a:lnTo>
                    <a:pt x="1066" y="2349"/>
                  </a:lnTo>
                  <a:lnTo>
                    <a:pt x="622" y="2159"/>
                  </a:lnTo>
                  <a:lnTo>
                    <a:pt x="177" y="2349"/>
                  </a:lnTo>
                  <a:lnTo>
                    <a:pt x="0" y="2781"/>
                  </a:lnTo>
                  <a:lnTo>
                    <a:pt x="177" y="3225"/>
                  </a:lnTo>
                  <a:lnTo>
                    <a:pt x="622" y="3403"/>
                  </a:lnTo>
                  <a:lnTo>
                    <a:pt x="1066" y="3225"/>
                  </a:lnTo>
                  <a:lnTo>
                    <a:pt x="1244" y="2781"/>
                  </a:lnTo>
                  <a:close/>
                </a:path>
                <a:path w="13970" h="6350">
                  <a:moveTo>
                    <a:pt x="13627" y="622"/>
                  </a:moveTo>
                  <a:lnTo>
                    <a:pt x="13436" y="177"/>
                  </a:lnTo>
                  <a:lnTo>
                    <a:pt x="13004" y="0"/>
                  </a:lnTo>
                  <a:lnTo>
                    <a:pt x="12560" y="177"/>
                  </a:lnTo>
                  <a:lnTo>
                    <a:pt x="12382" y="622"/>
                  </a:lnTo>
                  <a:lnTo>
                    <a:pt x="12560" y="1054"/>
                  </a:lnTo>
                  <a:lnTo>
                    <a:pt x="13004" y="1244"/>
                  </a:lnTo>
                  <a:lnTo>
                    <a:pt x="13436" y="1054"/>
                  </a:lnTo>
                  <a:lnTo>
                    <a:pt x="13627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/>
            <p:cNvSpPr/>
            <p:nvPr/>
          </p:nvSpPr>
          <p:spPr>
            <a:xfrm>
              <a:off x="12502466" y="6870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/>
            <p:cNvSpPr/>
            <p:nvPr/>
          </p:nvSpPr>
          <p:spPr>
            <a:xfrm>
              <a:off x="12470899" y="687418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/>
            <p:cNvSpPr/>
            <p:nvPr/>
          </p:nvSpPr>
          <p:spPr>
            <a:xfrm>
              <a:off x="12470899" y="687431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0" y="125"/>
                  </a:lnTo>
                </a:path>
                <a:path w="634" h="634">
                  <a:moveTo>
                    <a:pt x="0" y="0"/>
                  </a:moveTo>
                  <a:lnTo>
                    <a:pt x="20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/>
            <p:cNvSpPr/>
            <p:nvPr/>
          </p:nvSpPr>
          <p:spPr>
            <a:xfrm>
              <a:off x="12470916" y="6874538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/>
            <p:cNvSpPr/>
            <p:nvPr/>
          </p:nvSpPr>
          <p:spPr>
            <a:xfrm>
              <a:off x="12470916" y="68746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125"/>
                  </a:lnTo>
                </a:path>
                <a:path w="634" h="634">
                  <a:moveTo>
                    <a:pt x="0" y="0"/>
                  </a:moveTo>
                  <a:lnTo>
                    <a:pt x="20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/>
            <p:cNvSpPr/>
            <p:nvPr/>
          </p:nvSpPr>
          <p:spPr>
            <a:xfrm>
              <a:off x="12470968" y="687491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/>
            <p:cNvSpPr/>
            <p:nvPr/>
          </p:nvSpPr>
          <p:spPr>
            <a:xfrm>
              <a:off x="12471000" y="68750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104"/>
                  </a:lnTo>
                </a:path>
                <a:path w="634" h="634">
                  <a:moveTo>
                    <a:pt x="0" y="0"/>
                  </a:moveTo>
                  <a:lnTo>
                    <a:pt x="31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/>
            <p:cNvSpPr/>
            <p:nvPr/>
          </p:nvSpPr>
          <p:spPr>
            <a:xfrm>
              <a:off x="12471068" y="687526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104"/>
                  </a:lnTo>
                </a:path>
                <a:path w="634" h="634">
                  <a:moveTo>
                    <a:pt x="0" y="0"/>
                  </a:moveTo>
                  <a:lnTo>
                    <a:pt x="52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/>
            <p:cNvSpPr/>
            <p:nvPr/>
          </p:nvSpPr>
          <p:spPr>
            <a:xfrm>
              <a:off x="12471136" y="68755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104"/>
                  </a:lnTo>
                </a:path>
                <a:path w="634" h="634">
                  <a:moveTo>
                    <a:pt x="0" y="0"/>
                  </a:moveTo>
                  <a:lnTo>
                    <a:pt x="73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/>
            <p:cNvSpPr/>
            <p:nvPr/>
          </p:nvSpPr>
          <p:spPr>
            <a:xfrm>
              <a:off x="12471239" y="687572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125"/>
                  </a:lnTo>
                </a:path>
                <a:path w="634" h="634">
                  <a:moveTo>
                    <a:pt x="0" y="0"/>
                  </a:moveTo>
                  <a:lnTo>
                    <a:pt x="73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/>
            <p:cNvSpPr/>
            <p:nvPr/>
          </p:nvSpPr>
          <p:spPr>
            <a:xfrm>
              <a:off x="12471340" y="68759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73" y="104"/>
                  </a:lnTo>
                </a:path>
                <a:path w="634" h="634">
                  <a:moveTo>
                    <a:pt x="0" y="0"/>
                  </a:moveTo>
                  <a:lnTo>
                    <a:pt x="52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/>
            <p:cNvSpPr/>
            <p:nvPr/>
          </p:nvSpPr>
          <p:spPr>
            <a:xfrm>
              <a:off x="12471458" y="68761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52" y="104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/>
            <p:cNvSpPr/>
            <p:nvPr/>
          </p:nvSpPr>
          <p:spPr>
            <a:xfrm>
              <a:off x="12471543" y="687630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2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52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/>
            <p:cNvSpPr/>
            <p:nvPr/>
          </p:nvSpPr>
          <p:spPr>
            <a:xfrm>
              <a:off x="12471680" y="68764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52" y="31"/>
                  </a:lnTo>
                </a:path>
                <a:path w="634" h="634">
                  <a:moveTo>
                    <a:pt x="0" y="0"/>
                  </a:moveTo>
                  <a:lnTo>
                    <a:pt x="20" y="0"/>
                  </a:lnTo>
                </a:path>
                <a:path w="634" h="634">
                  <a:moveTo>
                    <a:pt x="0" y="0"/>
                  </a:moveTo>
                  <a:lnTo>
                    <a:pt x="52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/>
            <p:cNvSpPr/>
            <p:nvPr/>
          </p:nvSpPr>
          <p:spPr>
            <a:xfrm>
              <a:off x="12471849" y="68765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31" y="0"/>
                  </a:lnTo>
                </a:path>
                <a:path w="634" h="634">
                  <a:moveTo>
                    <a:pt x="0" y="0"/>
                  </a:moveTo>
                  <a:lnTo>
                    <a:pt x="31" y="0"/>
                  </a:lnTo>
                </a:path>
                <a:path w="634" h="634">
                  <a:moveTo>
                    <a:pt x="0" y="0"/>
                  </a:moveTo>
                  <a:lnTo>
                    <a:pt x="31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/>
            <p:cNvSpPr/>
            <p:nvPr/>
          </p:nvSpPr>
          <p:spPr>
            <a:xfrm>
              <a:off x="12471984" y="687653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20" y="0"/>
                  </a:lnTo>
                </a:path>
                <a:path w="634" h="0"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/>
            <p:cNvSpPr/>
            <p:nvPr/>
          </p:nvSpPr>
          <p:spPr>
            <a:xfrm>
              <a:off x="12471457" y="68721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0"/>
                  </a:moveTo>
                  <a:lnTo>
                    <a:pt x="0" y="83"/>
                  </a:lnTo>
                </a:path>
                <a:path w="634" h="634">
                  <a:moveTo>
                    <a:pt x="52" y="0"/>
                  </a:moveTo>
                  <a:lnTo>
                    <a:pt x="0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/>
            <p:cNvSpPr/>
            <p:nvPr/>
          </p:nvSpPr>
          <p:spPr>
            <a:xfrm>
              <a:off x="12471335" y="687233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73" y="0"/>
                  </a:moveTo>
                  <a:lnTo>
                    <a:pt x="0" y="104"/>
                  </a:lnTo>
                </a:path>
                <a:path w="634" h="634">
                  <a:moveTo>
                    <a:pt x="73" y="0"/>
                  </a:moveTo>
                  <a:lnTo>
                    <a:pt x="0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/>
            <p:cNvSpPr/>
            <p:nvPr/>
          </p:nvSpPr>
          <p:spPr>
            <a:xfrm>
              <a:off x="12471241" y="68725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/>
            <p:cNvSpPr/>
            <p:nvPr/>
          </p:nvSpPr>
          <p:spPr>
            <a:xfrm>
              <a:off x="12471165" y="68726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73" y="0"/>
                  </a:moveTo>
                  <a:lnTo>
                    <a:pt x="0" y="104"/>
                  </a:lnTo>
                </a:path>
                <a:path w="634" h="634">
                  <a:moveTo>
                    <a:pt x="73" y="0"/>
                  </a:moveTo>
                  <a:lnTo>
                    <a:pt x="41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/>
            <p:cNvSpPr/>
            <p:nvPr/>
          </p:nvSpPr>
          <p:spPr>
            <a:xfrm>
              <a:off x="12471084" y="68728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0"/>
                  </a:moveTo>
                  <a:lnTo>
                    <a:pt x="0" y="125"/>
                  </a:lnTo>
                </a:path>
                <a:path w="634" h="634">
                  <a:moveTo>
                    <a:pt x="52" y="0"/>
                  </a:moveTo>
                  <a:lnTo>
                    <a:pt x="31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/>
            <p:cNvSpPr/>
            <p:nvPr/>
          </p:nvSpPr>
          <p:spPr>
            <a:xfrm>
              <a:off x="12471037" y="68731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0" y="104"/>
                  </a:lnTo>
                </a:path>
                <a:path w="634" h="634">
                  <a:moveTo>
                    <a:pt x="31" y="0"/>
                  </a:moveTo>
                  <a:lnTo>
                    <a:pt x="0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/>
            <p:cNvSpPr/>
            <p:nvPr/>
          </p:nvSpPr>
          <p:spPr>
            <a:xfrm>
              <a:off x="12470969" y="68733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/>
            <p:cNvSpPr/>
            <p:nvPr/>
          </p:nvSpPr>
          <p:spPr>
            <a:xfrm>
              <a:off x="12470936" y="687348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10" y="104"/>
                  </a:lnTo>
                </a:path>
                <a:path w="634" h="634">
                  <a:moveTo>
                    <a:pt x="31" y="0"/>
                  </a:moveTo>
                  <a:lnTo>
                    <a:pt x="0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/>
            <p:cNvSpPr/>
            <p:nvPr/>
          </p:nvSpPr>
          <p:spPr>
            <a:xfrm>
              <a:off x="12470916" y="6873706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/>
            <p:cNvSpPr/>
            <p:nvPr/>
          </p:nvSpPr>
          <p:spPr>
            <a:xfrm>
              <a:off x="12470895" y="68738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0"/>
                  </a:moveTo>
                  <a:lnTo>
                    <a:pt x="0" y="125"/>
                  </a:lnTo>
                </a:path>
                <a:path w="634" h="634">
                  <a:moveTo>
                    <a:pt x="20" y="0"/>
                  </a:moveTo>
                  <a:lnTo>
                    <a:pt x="20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/>
            <p:cNvSpPr/>
            <p:nvPr/>
          </p:nvSpPr>
          <p:spPr>
            <a:xfrm>
              <a:off x="12470899" y="687407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/>
            <p:cNvSpPr/>
            <p:nvPr/>
          </p:nvSpPr>
          <p:spPr>
            <a:xfrm>
              <a:off x="12499009" y="68773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4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/>
            <p:cNvSpPr/>
            <p:nvPr/>
          </p:nvSpPr>
          <p:spPr>
            <a:xfrm>
              <a:off x="12499312" y="687736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28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/>
            <p:cNvSpPr/>
            <p:nvPr/>
          </p:nvSpPr>
          <p:spPr>
            <a:xfrm>
              <a:off x="12502466" y="687752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4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/>
            <p:cNvSpPr/>
            <p:nvPr/>
          </p:nvSpPr>
          <p:spPr>
            <a:xfrm>
              <a:off x="12502771" y="68775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24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/>
            <p:cNvSpPr/>
            <p:nvPr/>
          </p:nvSpPr>
          <p:spPr>
            <a:xfrm>
              <a:off x="12503093" y="68776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93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/>
            <p:cNvSpPr/>
            <p:nvPr/>
          </p:nvSpPr>
          <p:spPr>
            <a:xfrm>
              <a:off x="12503382" y="68776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4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/>
            <p:cNvSpPr/>
            <p:nvPr/>
          </p:nvSpPr>
          <p:spPr>
            <a:xfrm>
              <a:off x="12503686" y="68777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72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/>
            <p:cNvSpPr/>
            <p:nvPr/>
          </p:nvSpPr>
          <p:spPr>
            <a:xfrm>
              <a:off x="12503958" y="687777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4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/>
            <p:cNvSpPr/>
            <p:nvPr/>
          </p:nvSpPr>
          <p:spPr>
            <a:xfrm>
              <a:off x="12501636" y="687745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15" y="0"/>
                  </a:lnTo>
                </a:path>
                <a:path w="634" h="634">
                  <a:moveTo>
                    <a:pt x="0" y="0"/>
                  </a:moveTo>
                  <a:lnTo>
                    <a:pt x="24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/>
            <p:cNvSpPr/>
            <p:nvPr/>
          </p:nvSpPr>
          <p:spPr>
            <a:xfrm>
              <a:off x="12501992" y="687748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4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/>
            <p:cNvSpPr/>
            <p:nvPr/>
          </p:nvSpPr>
          <p:spPr>
            <a:xfrm>
              <a:off x="12502229" y="68775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4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/>
            <p:cNvSpPr/>
            <p:nvPr/>
          </p:nvSpPr>
          <p:spPr>
            <a:xfrm>
              <a:off x="12501398" y="687745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9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/>
            <p:cNvSpPr/>
            <p:nvPr/>
          </p:nvSpPr>
          <p:spPr>
            <a:xfrm>
              <a:off x="12501600" y="687748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3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/>
            <p:cNvSpPr/>
            <p:nvPr/>
          </p:nvSpPr>
          <p:spPr>
            <a:xfrm>
              <a:off x="12501821" y="68775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19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/>
            <p:cNvSpPr/>
            <p:nvPr/>
          </p:nvSpPr>
          <p:spPr>
            <a:xfrm>
              <a:off x="12502042" y="687752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4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/>
            <p:cNvSpPr/>
            <p:nvPr/>
          </p:nvSpPr>
          <p:spPr>
            <a:xfrm>
              <a:off x="12502281" y="687753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19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/>
            <p:cNvSpPr/>
            <p:nvPr/>
          </p:nvSpPr>
          <p:spPr>
            <a:xfrm>
              <a:off x="12502500" y="68775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61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/>
            <p:cNvSpPr/>
            <p:nvPr/>
          </p:nvSpPr>
          <p:spPr>
            <a:xfrm>
              <a:off x="12502753" y="68776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61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/>
            <p:cNvSpPr/>
            <p:nvPr/>
          </p:nvSpPr>
          <p:spPr>
            <a:xfrm>
              <a:off x="12503008" y="687762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19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/>
            <p:cNvSpPr/>
            <p:nvPr/>
          </p:nvSpPr>
          <p:spPr>
            <a:xfrm>
              <a:off x="12503228" y="68776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82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/>
            <p:cNvSpPr/>
            <p:nvPr/>
          </p:nvSpPr>
          <p:spPr>
            <a:xfrm>
              <a:off x="12503500" y="68777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61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/>
            <p:cNvSpPr/>
            <p:nvPr/>
          </p:nvSpPr>
          <p:spPr>
            <a:xfrm>
              <a:off x="12503755" y="687775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61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/>
            <p:cNvSpPr/>
            <p:nvPr/>
          </p:nvSpPr>
          <p:spPr>
            <a:xfrm>
              <a:off x="12504008" y="687780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82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/>
            <p:cNvSpPr/>
            <p:nvPr/>
          </p:nvSpPr>
          <p:spPr>
            <a:xfrm>
              <a:off x="12504280" y="68778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82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/>
            <p:cNvSpPr/>
            <p:nvPr/>
          </p:nvSpPr>
          <p:spPr>
            <a:xfrm>
              <a:off x="12504553" y="687791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72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/>
            <p:cNvSpPr/>
            <p:nvPr/>
          </p:nvSpPr>
          <p:spPr>
            <a:xfrm>
              <a:off x="12504824" y="687799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72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/>
            <p:cNvSpPr/>
            <p:nvPr/>
          </p:nvSpPr>
          <p:spPr>
            <a:xfrm>
              <a:off x="12499939" y="68774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9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/>
            <p:cNvSpPr/>
            <p:nvPr/>
          </p:nvSpPr>
          <p:spPr>
            <a:xfrm>
              <a:off x="12500143" y="687741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3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/>
            <p:cNvSpPr/>
            <p:nvPr/>
          </p:nvSpPr>
          <p:spPr>
            <a:xfrm>
              <a:off x="12500447" y="68774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4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/>
            <p:cNvSpPr/>
            <p:nvPr/>
          </p:nvSpPr>
          <p:spPr>
            <a:xfrm>
              <a:off x="12500754" y="687743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45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/>
            <p:cNvSpPr/>
            <p:nvPr/>
          </p:nvSpPr>
          <p:spPr>
            <a:xfrm>
              <a:off x="12501091" y="687745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3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/>
            <p:cNvSpPr/>
            <p:nvPr/>
          </p:nvSpPr>
          <p:spPr>
            <a:xfrm>
              <a:off x="12489465" y="687474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/>
            <p:cNvSpPr/>
            <p:nvPr/>
          </p:nvSpPr>
          <p:spPr>
            <a:xfrm>
              <a:off x="12490088" y="687536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31"/>
                  </a:lnTo>
                </a:path>
                <a:path w="634" h="634">
                  <a:moveTo>
                    <a:pt x="0" y="0"/>
                  </a:moveTo>
                  <a:lnTo>
                    <a:pt x="0" y="2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31" y="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0" y="31"/>
                  </a:lnTo>
                </a:path>
                <a:path w="634" h="634">
                  <a:moveTo>
                    <a:pt x="0" y="0"/>
                  </a:moveTo>
                  <a:lnTo>
                    <a:pt x="20" y="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/>
            <p:cNvSpPr/>
            <p:nvPr/>
          </p:nvSpPr>
          <p:spPr>
            <a:xfrm>
              <a:off x="12490209" y="68755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0"/>
                  </a:lnTo>
                </a:path>
                <a:path w="634" h="634"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/>
            <p:cNvSpPr/>
            <p:nvPr/>
          </p:nvSpPr>
          <p:spPr>
            <a:xfrm>
              <a:off x="12490345" y="687553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20" y="0"/>
                  </a:lnTo>
                </a:path>
                <a:path w="634" h="0">
                  <a:moveTo>
                    <a:pt x="0" y="0"/>
                  </a:moveTo>
                  <a:lnTo>
                    <a:pt x="20" y="0"/>
                  </a:lnTo>
                </a:path>
                <a:path w="634" h="0">
                  <a:moveTo>
                    <a:pt x="0" y="0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/>
            <p:cNvSpPr/>
            <p:nvPr/>
          </p:nvSpPr>
          <p:spPr>
            <a:xfrm>
              <a:off x="12504381" y="68778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04" y="20"/>
                  </a:lnTo>
                </a:path>
                <a:path w="634" h="634">
                  <a:moveTo>
                    <a:pt x="0" y="0"/>
                  </a:moveTo>
                  <a:lnTo>
                    <a:pt x="157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/>
            <p:cNvSpPr/>
            <p:nvPr/>
          </p:nvSpPr>
          <p:spPr>
            <a:xfrm>
              <a:off x="12504636" y="687794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57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/>
            <p:cNvSpPr/>
            <p:nvPr/>
          </p:nvSpPr>
          <p:spPr>
            <a:xfrm>
              <a:off x="12504788" y="68779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78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/>
            <p:cNvSpPr/>
            <p:nvPr/>
          </p:nvSpPr>
          <p:spPr>
            <a:xfrm>
              <a:off x="12504958" y="68780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88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/>
            <p:cNvSpPr/>
            <p:nvPr/>
          </p:nvSpPr>
          <p:spPr>
            <a:xfrm>
              <a:off x="12490036" y="68730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0"/>
                  </a:moveTo>
                  <a:lnTo>
                    <a:pt x="0" y="31"/>
                  </a:lnTo>
                </a:path>
                <a:path w="634" h="634">
                  <a:moveTo>
                    <a:pt x="52" y="0"/>
                  </a:moveTo>
                  <a:lnTo>
                    <a:pt x="20" y="83"/>
                  </a:lnTo>
                </a:path>
                <a:path w="634" h="634">
                  <a:moveTo>
                    <a:pt x="52" y="0"/>
                  </a:moveTo>
                  <a:lnTo>
                    <a:pt x="2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/>
            <p:cNvSpPr/>
            <p:nvPr/>
          </p:nvSpPr>
          <p:spPr>
            <a:xfrm>
              <a:off x="12489940" y="687321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0" y="83"/>
                  </a:lnTo>
                </a:path>
                <a:path w="634" h="634">
                  <a:moveTo>
                    <a:pt x="31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/>
            <p:cNvSpPr/>
            <p:nvPr/>
          </p:nvSpPr>
          <p:spPr>
            <a:xfrm>
              <a:off x="12489872" y="687336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10" y="73"/>
                  </a:lnTo>
                </a:path>
                <a:path w="634" h="634">
                  <a:moveTo>
                    <a:pt x="31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/>
            <p:cNvSpPr/>
            <p:nvPr/>
          </p:nvSpPr>
          <p:spPr>
            <a:xfrm>
              <a:off x="12489833" y="687352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0"/>
                  </a:moveTo>
                  <a:lnTo>
                    <a:pt x="0" y="83"/>
                  </a:lnTo>
                </a:path>
                <a:path w="634" h="634">
                  <a:moveTo>
                    <a:pt x="20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/>
            <p:cNvSpPr/>
            <p:nvPr/>
          </p:nvSpPr>
          <p:spPr>
            <a:xfrm>
              <a:off x="12489797" y="687368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0"/>
                  </a:moveTo>
                  <a:lnTo>
                    <a:pt x="0" y="83"/>
                  </a:lnTo>
                </a:path>
                <a:path w="634" h="634">
                  <a:moveTo>
                    <a:pt x="20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/>
            <p:cNvSpPr/>
            <p:nvPr/>
          </p:nvSpPr>
          <p:spPr>
            <a:xfrm>
              <a:off x="12489754" y="6873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31" y="83"/>
                  </a:lnTo>
                </a:path>
                <a:path w="634" h="634">
                  <a:moveTo>
                    <a:pt x="31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/>
            <p:cNvSpPr/>
            <p:nvPr/>
          </p:nvSpPr>
          <p:spPr>
            <a:xfrm>
              <a:off x="12489751" y="687402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83"/>
                  </a:lnTo>
                </a:path>
                <a:path w="0" h="634">
                  <a:moveTo>
                    <a:pt x="0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/>
            <p:cNvSpPr/>
            <p:nvPr/>
          </p:nvSpPr>
          <p:spPr>
            <a:xfrm>
              <a:off x="12489751" y="687418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83"/>
                  </a:lnTo>
                </a:path>
                <a:path w="0" h="634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/>
            <p:cNvSpPr/>
            <p:nvPr/>
          </p:nvSpPr>
          <p:spPr>
            <a:xfrm>
              <a:off x="12489751" y="68743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83"/>
                  </a:lnTo>
                </a:path>
                <a:path w="634" h="634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2" name="object 782"/>
            <p:cNvSpPr/>
            <p:nvPr/>
          </p:nvSpPr>
          <p:spPr>
            <a:xfrm>
              <a:off x="12489786" y="687452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83"/>
                  </a:lnTo>
                </a:path>
                <a:path w="634" h="634">
                  <a:moveTo>
                    <a:pt x="0" y="0"/>
                  </a:moveTo>
                  <a:lnTo>
                    <a:pt x="2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/>
            <p:cNvSpPr/>
            <p:nvPr/>
          </p:nvSpPr>
          <p:spPr>
            <a:xfrm>
              <a:off x="12489818" y="687469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83"/>
                  </a:lnTo>
                </a:path>
                <a:path w="634" h="634">
                  <a:moveTo>
                    <a:pt x="0" y="0"/>
                  </a:moveTo>
                  <a:lnTo>
                    <a:pt x="2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/>
            <p:cNvSpPr/>
            <p:nvPr/>
          </p:nvSpPr>
          <p:spPr>
            <a:xfrm>
              <a:off x="12489854" y="6874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83"/>
                  </a:lnTo>
                </a:path>
                <a:path w="634" h="634">
                  <a:moveTo>
                    <a:pt x="0" y="0"/>
                  </a:moveTo>
                  <a:lnTo>
                    <a:pt x="2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/>
            <p:cNvSpPr/>
            <p:nvPr/>
          </p:nvSpPr>
          <p:spPr>
            <a:xfrm>
              <a:off x="12489903" y="68750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52"/>
                  </a:lnTo>
                </a:path>
                <a:path w="634" h="634">
                  <a:moveTo>
                    <a:pt x="0" y="0"/>
                  </a:moveTo>
                  <a:lnTo>
                    <a:pt x="31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/>
            <p:cNvSpPr/>
            <p:nvPr/>
          </p:nvSpPr>
          <p:spPr>
            <a:xfrm>
              <a:off x="12489971" y="687516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83"/>
                  </a:lnTo>
                </a:path>
                <a:path w="634" h="634">
                  <a:moveTo>
                    <a:pt x="0" y="0"/>
                  </a:moveTo>
                  <a:lnTo>
                    <a:pt x="31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/>
            <p:cNvSpPr/>
            <p:nvPr/>
          </p:nvSpPr>
          <p:spPr>
            <a:xfrm>
              <a:off x="12490039" y="687531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52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8" name="object 788"/>
            <p:cNvSpPr/>
            <p:nvPr/>
          </p:nvSpPr>
          <p:spPr>
            <a:xfrm>
              <a:off x="12504067" y="68705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188" y="20"/>
                  </a:lnTo>
                </a:path>
                <a:path w="634" h="634">
                  <a:moveTo>
                    <a:pt x="314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9" name="object 789"/>
            <p:cNvSpPr/>
            <p:nvPr/>
          </p:nvSpPr>
          <p:spPr>
            <a:xfrm>
              <a:off x="12503686" y="68706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72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/>
            <p:cNvSpPr/>
            <p:nvPr/>
          </p:nvSpPr>
          <p:spPr>
            <a:xfrm>
              <a:off x="12503372" y="68706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/>
            <p:cNvSpPr/>
            <p:nvPr/>
          </p:nvSpPr>
          <p:spPr>
            <a:xfrm>
              <a:off x="12503089" y="687072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3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/>
            <p:cNvSpPr/>
            <p:nvPr/>
          </p:nvSpPr>
          <p:spPr>
            <a:xfrm>
              <a:off x="12502769" y="68707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24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3" name="object 793"/>
            <p:cNvSpPr/>
            <p:nvPr/>
          </p:nvSpPr>
          <p:spPr>
            <a:xfrm>
              <a:off x="12502457" y="68708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4" name="object 794"/>
            <p:cNvSpPr/>
            <p:nvPr/>
          </p:nvSpPr>
          <p:spPr>
            <a:xfrm>
              <a:off x="12505089" y="68702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3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5" name="object 795"/>
            <p:cNvSpPr/>
            <p:nvPr/>
          </p:nvSpPr>
          <p:spPr>
            <a:xfrm>
              <a:off x="12504812" y="68703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82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6" name="object 796"/>
            <p:cNvSpPr/>
            <p:nvPr/>
          </p:nvSpPr>
          <p:spPr>
            <a:xfrm>
              <a:off x="12504541" y="687040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82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7" name="object 797"/>
            <p:cNvSpPr/>
            <p:nvPr/>
          </p:nvSpPr>
          <p:spPr>
            <a:xfrm>
              <a:off x="12504270" y="687045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82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8" name="object 798"/>
            <p:cNvSpPr/>
            <p:nvPr/>
          </p:nvSpPr>
          <p:spPr>
            <a:xfrm>
              <a:off x="12503997" y="68705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82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9" name="object 799"/>
            <p:cNvSpPr/>
            <p:nvPr/>
          </p:nvSpPr>
          <p:spPr>
            <a:xfrm>
              <a:off x="12503747" y="687058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1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0" name="object 800"/>
            <p:cNvSpPr/>
            <p:nvPr/>
          </p:nvSpPr>
          <p:spPr>
            <a:xfrm>
              <a:off x="12503493" y="687062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1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1" name="object 801"/>
            <p:cNvSpPr/>
            <p:nvPr/>
          </p:nvSpPr>
          <p:spPr>
            <a:xfrm>
              <a:off x="12503227" y="68706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72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2" name="object 802"/>
            <p:cNvSpPr/>
            <p:nvPr/>
          </p:nvSpPr>
          <p:spPr>
            <a:xfrm>
              <a:off x="12503008" y="687070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19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3" name="object 803"/>
            <p:cNvSpPr/>
            <p:nvPr/>
          </p:nvSpPr>
          <p:spPr>
            <a:xfrm>
              <a:off x="12502747" y="687075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1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4" name="object 804"/>
            <p:cNvSpPr/>
            <p:nvPr/>
          </p:nvSpPr>
          <p:spPr>
            <a:xfrm>
              <a:off x="12502491" y="687079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1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5" name="object 805"/>
            <p:cNvSpPr/>
            <p:nvPr/>
          </p:nvSpPr>
          <p:spPr>
            <a:xfrm>
              <a:off x="12502280" y="68708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19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6" name="object 806"/>
            <p:cNvSpPr/>
            <p:nvPr/>
          </p:nvSpPr>
          <p:spPr>
            <a:xfrm>
              <a:off x="12502040" y="6870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7" name="object 807"/>
            <p:cNvSpPr/>
            <p:nvPr/>
          </p:nvSpPr>
          <p:spPr>
            <a:xfrm>
              <a:off x="12501812" y="687087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3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8" name="object 808"/>
            <p:cNvSpPr/>
            <p:nvPr/>
          </p:nvSpPr>
          <p:spPr>
            <a:xfrm>
              <a:off x="12501591" y="6870892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2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9" name="object 809"/>
            <p:cNvSpPr/>
            <p:nvPr/>
          </p:nvSpPr>
          <p:spPr>
            <a:xfrm>
              <a:off x="12501391" y="687089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9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0" name="object 810"/>
            <p:cNvSpPr/>
            <p:nvPr/>
          </p:nvSpPr>
          <p:spPr>
            <a:xfrm>
              <a:off x="12505136" y="68702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78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1" name="object 811"/>
            <p:cNvSpPr/>
            <p:nvPr/>
          </p:nvSpPr>
          <p:spPr>
            <a:xfrm>
              <a:off x="12504955" y="68703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88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2" name="object 812"/>
            <p:cNvSpPr/>
            <p:nvPr/>
          </p:nvSpPr>
          <p:spPr>
            <a:xfrm>
              <a:off x="12504791" y="68703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67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3" name="object 813"/>
            <p:cNvSpPr/>
            <p:nvPr/>
          </p:nvSpPr>
          <p:spPr>
            <a:xfrm>
              <a:off x="12504631" y="687041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57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4" name="object 814"/>
            <p:cNvSpPr/>
            <p:nvPr/>
          </p:nvSpPr>
          <p:spPr>
            <a:xfrm>
              <a:off x="12504479" y="687045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57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5" name="object 815"/>
            <p:cNvSpPr/>
            <p:nvPr/>
          </p:nvSpPr>
          <p:spPr>
            <a:xfrm>
              <a:off x="12490364" y="68728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0" y="2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6" name="object 816"/>
            <p:cNvSpPr/>
            <p:nvPr/>
          </p:nvSpPr>
          <p:spPr>
            <a:xfrm>
              <a:off x="12490229" y="6872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10" y="20"/>
                  </a:lnTo>
                </a:path>
                <a:path w="634" h="634">
                  <a:moveTo>
                    <a:pt x="31" y="0"/>
                  </a:moveTo>
                  <a:lnTo>
                    <a:pt x="0" y="0"/>
                  </a:lnTo>
                </a:path>
                <a:path w="634" h="634">
                  <a:moveTo>
                    <a:pt x="31" y="0"/>
                  </a:moveTo>
                  <a:lnTo>
                    <a:pt x="10" y="20"/>
                  </a:lnTo>
                </a:path>
                <a:path w="634" h="634">
                  <a:moveTo>
                    <a:pt x="31" y="0"/>
                  </a:moveTo>
                  <a:lnTo>
                    <a:pt x="31" y="2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10" y="31"/>
                  </a:lnTo>
                </a:path>
                <a:path w="634" h="634">
                  <a:moveTo>
                    <a:pt x="31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7" name="object 817"/>
            <p:cNvSpPr/>
            <p:nvPr/>
          </p:nvSpPr>
          <p:spPr>
            <a:xfrm>
              <a:off x="12490104" y="687296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0"/>
                  </a:moveTo>
                  <a:lnTo>
                    <a:pt x="0" y="0"/>
                  </a:lnTo>
                </a:path>
                <a:path w="634" h="634">
                  <a:moveTo>
                    <a:pt x="20" y="0"/>
                  </a:moveTo>
                  <a:lnTo>
                    <a:pt x="20" y="20"/>
                  </a:lnTo>
                </a:path>
                <a:path w="634" h="634">
                  <a:moveTo>
                    <a:pt x="20" y="0"/>
                  </a:moveTo>
                  <a:lnTo>
                    <a:pt x="0" y="20"/>
                  </a:lnTo>
                </a:path>
                <a:path w="634" h="634">
                  <a:moveTo>
                    <a:pt x="20" y="0"/>
                  </a:moveTo>
                  <a:lnTo>
                    <a:pt x="2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8" name="object 818"/>
            <p:cNvSpPr/>
            <p:nvPr/>
          </p:nvSpPr>
          <p:spPr>
            <a:xfrm>
              <a:off x="12502225" y="6870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9" name="object 819"/>
            <p:cNvSpPr/>
            <p:nvPr/>
          </p:nvSpPr>
          <p:spPr>
            <a:xfrm>
              <a:off x="12501989" y="687087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0" name="object 820"/>
            <p:cNvSpPr/>
            <p:nvPr/>
          </p:nvSpPr>
          <p:spPr>
            <a:xfrm>
              <a:off x="12501751" y="687089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0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1" name="object 821"/>
            <p:cNvSpPr/>
            <p:nvPr/>
          </p:nvSpPr>
          <p:spPr>
            <a:xfrm>
              <a:off x="12501628" y="68709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5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2" name="object 822"/>
            <p:cNvSpPr/>
            <p:nvPr/>
          </p:nvSpPr>
          <p:spPr>
            <a:xfrm>
              <a:off x="12498442" y="687102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9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3" name="object 823"/>
            <p:cNvSpPr/>
            <p:nvPr/>
          </p:nvSpPr>
          <p:spPr>
            <a:xfrm>
              <a:off x="12498417" y="687104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4" name="object 824"/>
            <p:cNvSpPr/>
            <p:nvPr/>
          </p:nvSpPr>
          <p:spPr>
            <a:xfrm>
              <a:off x="12499849" y="687097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29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5" name="object 825"/>
            <p:cNvSpPr/>
            <p:nvPr/>
          </p:nvSpPr>
          <p:spPr>
            <a:xfrm>
              <a:off x="12499572" y="68709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82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6" name="object 826"/>
            <p:cNvSpPr/>
            <p:nvPr/>
          </p:nvSpPr>
          <p:spPr>
            <a:xfrm>
              <a:off x="12499301" y="6870994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28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7" name="object 827"/>
            <p:cNvSpPr/>
            <p:nvPr/>
          </p:nvSpPr>
          <p:spPr>
            <a:xfrm>
              <a:off x="12472004" y="6871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0" y="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0" y="0"/>
                  </a:lnTo>
                </a:path>
                <a:path w="634" h="634">
                  <a:moveTo>
                    <a:pt x="31" y="0"/>
                  </a:moveTo>
                  <a:lnTo>
                    <a:pt x="0" y="0"/>
                  </a:lnTo>
                </a:path>
                <a:path w="634" h="634">
                  <a:moveTo>
                    <a:pt x="31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8" name="object 828"/>
            <p:cNvSpPr/>
            <p:nvPr/>
          </p:nvSpPr>
          <p:spPr>
            <a:xfrm>
              <a:off x="12471830" y="687187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0"/>
                  </a:moveTo>
                  <a:lnTo>
                    <a:pt x="31" y="0"/>
                  </a:lnTo>
                </a:path>
                <a:path w="634" h="634">
                  <a:moveTo>
                    <a:pt x="52" y="0"/>
                  </a:moveTo>
                  <a:lnTo>
                    <a:pt x="31" y="20"/>
                  </a:lnTo>
                </a:path>
                <a:path w="634" h="634">
                  <a:moveTo>
                    <a:pt x="52" y="0"/>
                  </a:moveTo>
                  <a:lnTo>
                    <a:pt x="0" y="0"/>
                  </a:lnTo>
                </a:path>
                <a:path w="634" h="634">
                  <a:moveTo>
                    <a:pt x="52" y="0"/>
                  </a:moveTo>
                  <a:lnTo>
                    <a:pt x="31" y="31"/>
                  </a:lnTo>
                </a:path>
                <a:path w="634" h="634">
                  <a:moveTo>
                    <a:pt x="52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9" name="object 829"/>
            <p:cNvSpPr/>
            <p:nvPr/>
          </p:nvSpPr>
          <p:spPr>
            <a:xfrm>
              <a:off x="12471676" y="68719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0"/>
                  </a:moveTo>
                  <a:lnTo>
                    <a:pt x="31" y="0"/>
                  </a:lnTo>
                </a:path>
                <a:path w="634" h="634">
                  <a:moveTo>
                    <a:pt x="52" y="0"/>
                  </a:moveTo>
                  <a:lnTo>
                    <a:pt x="31" y="20"/>
                  </a:lnTo>
                </a:path>
                <a:path w="634" h="634">
                  <a:moveTo>
                    <a:pt x="52" y="0"/>
                  </a:moveTo>
                  <a:lnTo>
                    <a:pt x="31" y="20"/>
                  </a:lnTo>
                </a:path>
                <a:path w="634" h="634">
                  <a:moveTo>
                    <a:pt x="52" y="0"/>
                  </a:moveTo>
                  <a:lnTo>
                    <a:pt x="0" y="20"/>
                  </a:lnTo>
                </a:path>
                <a:path w="634" h="634">
                  <a:moveTo>
                    <a:pt x="52" y="0"/>
                  </a:moveTo>
                  <a:lnTo>
                    <a:pt x="31" y="31"/>
                  </a:lnTo>
                </a:path>
                <a:path w="634" h="634">
                  <a:moveTo>
                    <a:pt x="52" y="0"/>
                  </a:moveTo>
                  <a:lnTo>
                    <a:pt x="31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0" name="object 830"/>
            <p:cNvSpPr/>
            <p:nvPr/>
          </p:nvSpPr>
          <p:spPr>
            <a:xfrm>
              <a:off x="12471562" y="68720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10" y="20"/>
                  </a:lnTo>
                </a:path>
                <a:path w="634" h="634">
                  <a:moveTo>
                    <a:pt x="31" y="0"/>
                  </a:moveTo>
                  <a:lnTo>
                    <a:pt x="0" y="52"/>
                  </a:lnTo>
                </a:path>
                <a:path w="634" h="634">
                  <a:moveTo>
                    <a:pt x="31" y="0"/>
                  </a:moveTo>
                  <a:lnTo>
                    <a:pt x="1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1" name="object 831"/>
            <p:cNvSpPr/>
            <p:nvPr/>
          </p:nvSpPr>
          <p:spPr>
            <a:xfrm>
              <a:off x="12501084" y="68709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2" name="object 832"/>
            <p:cNvSpPr/>
            <p:nvPr/>
          </p:nvSpPr>
          <p:spPr>
            <a:xfrm>
              <a:off x="12500746" y="68709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45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3" name="object 833"/>
            <p:cNvSpPr/>
            <p:nvPr/>
          </p:nvSpPr>
          <p:spPr>
            <a:xfrm>
              <a:off x="12500440" y="687096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31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4" name="object 834"/>
            <p:cNvSpPr/>
            <p:nvPr/>
          </p:nvSpPr>
          <p:spPr>
            <a:xfrm>
              <a:off x="12500133" y="687096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5" name="object 835"/>
            <p:cNvSpPr/>
            <p:nvPr/>
          </p:nvSpPr>
          <p:spPr>
            <a:xfrm>
              <a:off x="12488123" y="6891557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4" h="0">
                  <a:moveTo>
                    <a:pt x="128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6" name="object 836"/>
            <p:cNvSpPr/>
            <p:nvPr/>
          </p:nvSpPr>
          <p:spPr>
            <a:xfrm>
              <a:off x="12488123" y="6892609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4" h="0">
                  <a:moveTo>
                    <a:pt x="128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7" name="object 837"/>
            <p:cNvSpPr/>
            <p:nvPr/>
          </p:nvSpPr>
          <p:spPr>
            <a:xfrm>
              <a:off x="12500924" y="688951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0" y="2565"/>
                  </a:moveTo>
                  <a:lnTo>
                    <a:pt x="20" y="2303"/>
                  </a:lnTo>
                  <a:lnTo>
                    <a:pt x="31" y="2062"/>
                  </a:lnTo>
                  <a:lnTo>
                    <a:pt x="104" y="1821"/>
                  </a:lnTo>
                  <a:lnTo>
                    <a:pt x="209" y="1581"/>
                  </a:lnTo>
                  <a:lnTo>
                    <a:pt x="314" y="1371"/>
                  </a:lnTo>
                  <a:lnTo>
                    <a:pt x="429" y="1120"/>
                  </a:lnTo>
                  <a:lnTo>
                    <a:pt x="575" y="931"/>
                  </a:lnTo>
                  <a:lnTo>
                    <a:pt x="743" y="764"/>
                  </a:lnTo>
                  <a:lnTo>
                    <a:pt x="931" y="565"/>
                  </a:lnTo>
                  <a:lnTo>
                    <a:pt x="2565" y="0"/>
                  </a:lnTo>
                  <a:lnTo>
                    <a:pt x="2827" y="10"/>
                  </a:lnTo>
                  <a:lnTo>
                    <a:pt x="4387" y="764"/>
                  </a:lnTo>
                  <a:lnTo>
                    <a:pt x="4586" y="931"/>
                  </a:lnTo>
                  <a:lnTo>
                    <a:pt x="5172" y="2565"/>
                  </a:lnTo>
                  <a:lnTo>
                    <a:pt x="5141" y="2827"/>
                  </a:lnTo>
                  <a:lnTo>
                    <a:pt x="4387" y="4387"/>
                  </a:lnTo>
                  <a:lnTo>
                    <a:pt x="4198" y="4565"/>
                  </a:lnTo>
                  <a:lnTo>
                    <a:pt x="2565" y="5130"/>
                  </a:lnTo>
                  <a:lnTo>
                    <a:pt x="2345" y="5120"/>
                  </a:lnTo>
                  <a:lnTo>
                    <a:pt x="2083" y="5099"/>
                  </a:lnTo>
                  <a:lnTo>
                    <a:pt x="1821" y="5046"/>
                  </a:lnTo>
                  <a:lnTo>
                    <a:pt x="1612" y="4963"/>
                  </a:lnTo>
                  <a:lnTo>
                    <a:pt x="1371" y="4837"/>
                  </a:lnTo>
                  <a:lnTo>
                    <a:pt x="1130" y="4722"/>
                  </a:lnTo>
                  <a:lnTo>
                    <a:pt x="20" y="2827"/>
                  </a:lnTo>
                  <a:lnTo>
                    <a:pt x="0" y="25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8" name="object 838"/>
            <p:cNvSpPr/>
            <p:nvPr/>
          </p:nvSpPr>
          <p:spPr>
            <a:xfrm>
              <a:off x="12501109" y="688970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76"/>
                  </a:moveTo>
                  <a:lnTo>
                    <a:pt x="20" y="2136"/>
                  </a:lnTo>
                  <a:lnTo>
                    <a:pt x="73" y="1926"/>
                  </a:lnTo>
                  <a:lnTo>
                    <a:pt x="104" y="1685"/>
                  </a:lnTo>
                  <a:lnTo>
                    <a:pt x="188" y="1455"/>
                  </a:lnTo>
                  <a:lnTo>
                    <a:pt x="293" y="1266"/>
                  </a:lnTo>
                  <a:lnTo>
                    <a:pt x="418" y="1078"/>
                  </a:lnTo>
                  <a:lnTo>
                    <a:pt x="534" y="879"/>
                  </a:lnTo>
                  <a:lnTo>
                    <a:pt x="712" y="680"/>
                  </a:lnTo>
                  <a:lnTo>
                    <a:pt x="890" y="554"/>
                  </a:lnTo>
                  <a:lnTo>
                    <a:pt x="1078" y="397"/>
                  </a:lnTo>
                  <a:lnTo>
                    <a:pt x="1266" y="272"/>
                  </a:lnTo>
                  <a:lnTo>
                    <a:pt x="1476" y="167"/>
                  </a:lnTo>
                  <a:lnTo>
                    <a:pt x="1717" y="104"/>
                  </a:lnTo>
                  <a:lnTo>
                    <a:pt x="1926" y="31"/>
                  </a:lnTo>
                  <a:lnTo>
                    <a:pt x="2167" y="0"/>
                  </a:lnTo>
                  <a:lnTo>
                    <a:pt x="2397" y="0"/>
                  </a:lnTo>
                  <a:lnTo>
                    <a:pt x="2617" y="0"/>
                  </a:lnTo>
                  <a:lnTo>
                    <a:pt x="2848" y="31"/>
                  </a:lnTo>
                  <a:lnTo>
                    <a:pt x="3088" y="104"/>
                  </a:lnTo>
                  <a:lnTo>
                    <a:pt x="3298" y="167"/>
                  </a:lnTo>
                  <a:lnTo>
                    <a:pt x="4219" y="879"/>
                  </a:lnTo>
                  <a:lnTo>
                    <a:pt x="4376" y="1078"/>
                  </a:lnTo>
                  <a:lnTo>
                    <a:pt x="4492" y="1266"/>
                  </a:lnTo>
                  <a:lnTo>
                    <a:pt x="4617" y="1455"/>
                  </a:lnTo>
                  <a:lnTo>
                    <a:pt x="4690" y="1685"/>
                  </a:lnTo>
                  <a:lnTo>
                    <a:pt x="4722" y="1926"/>
                  </a:lnTo>
                  <a:lnTo>
                    <a:pt x="4753" y="2136"/>
                  </a:lnTo>
                  <a:lnTo>
                    <a:pt x="4753" y="2376"/>
                  </a:lnTo>
                  <a:lnTo>
                    <a:pt x="4753" y="2617"/>
                  </a:lnTo>
                  <a:lnTo>
                    <a:pt x="4722" y="2848"/>
                  </a:lnTo>
                  <a:lnTo>
                    <a:pt x="4690" y="3067"/>
                  </a:lnTo>
                  <a:lnTo>
                    <a:pt x="4617" y="3298"/>
                  </a:lnTo>
                  <a:lnTo>
                    <a:pt x="4492" y="3486"/>
                  </a:lnTo>
                  <a:lnTo>
                    <a:pt x="4376" y="3717"/>
                  </a:lnTo>
                  <a:lnTo>
                    <a:pt x="2397" y="4774"/>
                  </a:lnTo>
                  <a:lnTo>
                    <a:pt x="2167" y="4753"/>
                  </a:lnTo>
                  <a:lnTo>
                    <a:pt x="293" y="3486"/>
                  </a:lnTo>
                  <a:lnTo>
                    <a:pt x="188" y="3298"/>
                  </a:lnTo>
                  <a:lnTo>
                    <a:pt x="104" y="3067"/>
                  </a:lnTo>
                  <a:lnTo>
                    <a:pt x="73" y="2848"/>
                  </a:lnTo>
                  <a:lnTo>
                    <a:pt x="20" y="2617"/>
                  </a:lnTo>
                  <a:lnTo>
                    <a:pt x="0" y="2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9" name="object 839"/>
            <p:cNvSpPr/>
            <p:nvPr/>
          </p:nvSpPr>
          <p:spPr>
            <a:xfrm>
              <a:off x="12487919" y="68920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83"/>
                  </a:lnTo>
                  <a:lnTo>
                    <a:pt x="20" y="293"/>
                  </a:lnTo>
                  <a:lnTo>
                    <a:pt x="83" y="4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0" name="object 840"/>
            <p:cNvSpPr/>
            <p:nvPr/>
          </p:nvSpPr>
          <p:spPr>
            <a:xfrm>
              <a:off x="12487915" y="689155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9" y="0"/>
                  </a:moveTo>
                  <a:lnTo>
                    <a:pt x="83" y="136"/>
                  </a:lnTo>
                  <a:lnTo>
                    <a:pt x="20" y="261"/>
                  </a:lnTo>
                  <a:lnTo>
                    <a:pt x="20" y="429"/>
                  </a:lnTo>
                </a:path>
                <a:path w="634" h="634">
                  <a:moveTo>
                    <a:pt x="209" y="0"/>
                  </a:moveTo>
                  <a:lnTo>
                    <a:pt x="293" y="136"/>
                  </a:lnTo>
                  <a:lnTo>
                    <a:pt x="335" y="178"/>
                  </a:lnTo>
                  <a:lnTo>
                    <a:pt x="335" y="282"/>
                  </a:lnTo>
                  <a:lnTo>
                    <a:pt x="345" y="282"/>
                  </a:lnTo>
                  <a:lnTo>
                    <a:pt x="345" y="5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1" name="object 841"/>
            <p:cNvSpPr/>
            <p:nvPr/>
          </p:nvSpPr>
          <p:spPr>
            <a:xfrm>
              <a:off x="12488124" y="68920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36" y="0"/>
                  </a:moveTo>
                  <a:lnTo>
                    <a:pt x="136" y="20"/>
                  </a:lnTo>
                  <a:lnTo>
                    <a:pt x="136" y="261"/>
                  </a:lnTo>
                  <a:lnTo>
                    <a:pt x="115" y="261"/>
                  </a:lnTo>
                  <a:lnTo>
                    <a:pt x="115" y="366"/>
                  </a:lnTo>
                  <a:lnTo>
                    <a:pt x="52" y="5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2" name="object 842"/>
            <p:cNvSpPr/>
            <p:nvPr/>
          </p:nvSpPr>
          <p:spPr>
            <a:xfrm>
              <a:off x="12487937" y="68916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429"/>
                  </a:moveTo>
                  <a:lnTo>
                    <a:pt x="0" y="408"/>
                  </a:lnTo>
                  <a:lnTo>
                    <a:pt x="0" y="167"/>
                  </a:lnTo>
                  <a:lnTo>
                    <a:pt x="73" y="10"/>
                  </a:lnTo>
                  <a:lnTo>
                    <a:pt x="219" y="136"/>
                  </a:lnTo>
                  <a:lnTo>
                    <a:pt x="219" y="157"/>
                  </a:lnTo>
                  <a:lnTo>
                    <a:pt x="219" y="272"/>
                  </a:lnTo>
                  <a:lnTo>
                    <a:pt x="240" y="272"/>
                  </a:lnTo>
                  <a:lnTo>
                    <a:pt x="240" y="4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3" name="object 843"/>
            <p:cNvSpPr/>
            <p:nvPr/>
          </p:nvSpPr>
          <p:spPr>
            <a:xfrm>
              <a:off x="12487933" y="68920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0" y="0"/>
                  </a:moveTo>
                  <a:lnTo>
                    <a:pt x="240" y="20"/>
                  </a:lnTo>
                  <a:lnTo>
                    <a:pt x="240" y="157"/>
                  </a:lnTo>
                  <a:lnTo>
                    <a:pt x="219" y="178"/>
                  </a:lnTo>
                  <a:lnTo>
                    <a:pt x="219" y="293"/>
                  </a:lnTo>
                  <a:lnTo>
                    <a:pt x="157" y="429"/>
                  </a:lnTo>
                  <a:lnTo>
                    <a:pt x="31" y="293"/>
                  </a:lnTo>
                  <a:lnTo>
                    <a:pt x="0" y="261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4" name="object 844"/>
            <p:cNvSpPr/>
            <p:nvPr/>
          </p:nvSpPr>
          <p:spPr>
            <a:xfrm>
              <a:off x="12498278" y="6886880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0" y="5204"/>
                  </a:moveTo>
                  <a:lnTo>
                    <a:pt x="5224" y="0"/>
                  </a:lnTo>
                  <a:lnTo>
                    <a:pt x="5727" y="10"/>
                  </a:lnTo>
                  <a:lnTo>
                    <a:pt x="10429" y="5204"/>
                  </a:lnTo>
                  <a:lnTo>
                    <a:pt x="10418" y="5727"/>
                  </a:lnTo>
                  <a:lnTo>
                    <a:pt x="5224" y="10429"/>
                  </a:lnTo>
                  <a:lnTo>
                    <a:pt x="4701" y="10397"/>
                  </a:lnTo>
                  <a:lnTo>
                    <a:pt x="0" y="5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5" name="object 845"/>
            <p:cNvSpPr/>
            <p:nvPr/>
          </p:nvSpPr>
          <p:spPr>
            <a:xfrm>
              <a:off x="12434897" y="7419226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09">
                  <a:moveTo>
                    <a:pt x="58176" y="0"/>
                  </a:moveTo>
                  <a:lnTo>
                    <a:pt x="8963" y="0"/>
                  </a:lnTo>
                  <a:lnTo>
                    <a:pt x="8732" y="20"/>
                  </a:lnTo>
                  <a:lnTo>
                    <a:pt x="8523" y="20"/>
                  </a:lnTo>
                  <a:lnTo>
                    <a:pt x="8303" y="31"/>
                  </a:lnTo>
                  <a:lnTo>
                    <a:pt x="8093" y="31"/>
                  </a:lnTo>
                  <a:lnTo>
                    <a:pt x="7863" y="73"/>
                  </a:lnTo>
                  <a:lnTo>
                    <a:pt x="7654" y="104"/>
                  </a:lnTo>
                  <a:lnTo>
                    <a:pt x="7413" y="136"/>
                  </a:lnTo>
                  <a:lnTo>
                    <a:pt x="7203" y="188"/>
                  </a:lnTo>
                  <a:lnTo>
                    <a:pt x="7015" y="230"/>
                  </a:lnTo>
                  <a:lnTo>
                    <a:pt x="6774" y="282"/>
                  </a:lnTo>
                  <a:lnTo>
                    <a:pt x="6565" y="335"/>
                  </a:lnTo>
                  <a:lnTo>
                    <a:pt x="5518" y="680"/>
                  </a:lnTo>
                  <a:lnTo>
                    <a:pt x="5329" y="764"/>
                  </a:lnTo>
                  <a:lnTo>
                    <a:pt x="5120" y="869"/>
                  </a:lnTo>
                  <a:lnTo>
                    <a:pt x="4952" y="952"/>
                  </a:lnTo>
                  <a:lnTo>
                    <a:pt x="4743" y="1057"/>
                  </a:lnTo>
                  <a:lnTo>
                    <a:pt x="4554" y="1141"/>
                  </a:lnTo>
                  <a:lnTo>
                    <a:pt x="4355" y="1246"/>
                  </a:lnTo>
                  <a:lnTo>
                    <a:pt x="4188" y="1392"/>
                  </a:lnTo>
                  <a:lnTo>
                    <a:pt x="3999" y="1507"/>
                  </a:lnTo>
                  <a:lnTo>
                    <a:pt x="3790" y="1654"/>
                  </a:lnTo>
                  <a:lnTo>
                    <a:pt x="3633" y="1769"/>
                  </a:lnTo>
                  <a:lnTo>
                    <a:pt x="3455" y="1874"/>
                  </a:lnTo>
                  <a:lnTo>
                    <a:pt x="3287" y="2031"/>
                  </a:lnTo>
                  <a:lnTo>
                    <a:pt x="3109" y="2167"/>
                  </a:lnTo>
                  <a:lnTo>
                    <a:pt x="2931" y="2324"/>
                  </a:lnTo>
                  <a:lnTo>
                    <a:pt x="2785" y="2481"/>
                  </a:lnTo>
                  <a:lnTo>
                    <a:pt x="2638" y="2607"/>
                  </a:lnTo>
                  <a:lnTo>
                    <a:pt x="2481" y="2774"/>
                  </a:lnTo>
                  <a:lnTo>
                    <a:pt x="2314" y="2931"/>
                  </a:lnTo>
                  <a:lnTo>
                    <a:pt x="2167" y="3109"/>
                  </a:lnTo>
                  <a:lnTo>
                    <a:pt x="2052" y="3245"/>
                  </a:lnTo>
                  <a:lnTo>
                    <a:pt x="1916" y="3455"/>
                  </a:lnTo>
                  <a:lnTo>
                    <a:pt x="1769" y="3612"/>
                  </a:lnTo>
                  <a:lnTo>
                    <a:pt x="1654" y="3800"/>
                  </a:lnTo>
                  <a:lnTo>
                    <a:pt x="1528" y="3978"/>
                  </a:lnTo>
                  <a:lnTo>
                    <a:pt x="1392" y="4146"/>
                  </a:lnTo>
                  <a:lnTo>
                    <a:pt x="1287" y="4334"/>
                  </a:lnTo>
                  <a:lnTo>
                    <a:pt x="1183" y="4533"/>
                  </a:lnTo>
                  <a:lnTo>
                    <a:pt x="1078" y="4701"/>
                  </a:lnTo>
                  <a:lnTo>
                    <a:pt x="952" y="4931"/>
                  </a:lnTo>
                  <a:lnTo>
                    <a:pt x="544" y="5936"/>
                  </a:lnTo>
                  <a:lnTo>
                    <a:pt x="471" y="6146"/>
                  </a:lnTo>
                  <a:lnTo>
                    <a:pt x="397" y="6334"/>
                  </a:lnTo>
                  <a:lnTo>
                    <a:pt x="345" y="6544"/>
                  </a:lnTo>
                  <a:lnTo>
                    <a:pt x="282" y="6785"/>
                  </a:lnTo>
                  <a:lnTo>
                    <a:pt x="230" y="6984"/>
                  </a:lnTo>
                  <a:lnTo>
                    <a:pt x="178" y="7203"/>
                  </a:lnTo>
                  <a:lnTo>
                    <a:pt x="125" y="7413"/>
                  </a:lnTo>
                  <a:lnTo>
                    <a:pt x="104" y="7622"/>
                  </a:lnTo>
                  <a:lnTo>
                    <a:pt x="73" y="7842"/>
                  </a:lnTo>
                  <a:lnTo>
                    <a:pt x="41" y="8073"/>
                  </a:lnTo>
                  <a:lnTo>
                    <a:pt x="20" y="8282"/>
                  </a:lnTo>
                  <a:lnTo>
                    <a:pt x="20" y="8502"/>
                  </a:lnTo>
                  <a:lnTo>
                    <a:pt x="0" y="8711"/>
                  </a:lnTo>
                  <a:lnTo>
                    <a:pt x="0" y="8952"/>
                  </a:lnTo>
                  <a:lnTo>
                    <a:pt x="0" y="58155"/>
                  </a:lnTo>
                  <a:lnTo>
                    <a:pt x="0" y="58385"/>
                  </a:lnTo>
                  <a:lnTo>
                    <a:pt x="20" y="58595"/>
                  </a:lnTo>
                  <a:lnTo>
                    <a:pt x="20" y="58835"/>
                  </a:lnTo>
                  <a:lnTo>
                    <a:pt x="41" y="59024"/>
                  </a:lnTo>
                  <a:lnTo>
                    <a:pt x="73" y="59265"/>
                  </a:lnTo>
                  <a:lnTo>
                    <a:pt x="104" y="59474"/>
                  </a:lnTo>
                  <a:lnTo>
                    <a:pt x="125" y="59684"/>
                  </a:lnTo>
                  <a:lnTo>
                    <a:pt x="178" y="59914"/>
                  </a:lnTo>
                  <a:lnTo>
                    <a:pt x="230" y="60113"/>
                  </a:lnTo>
                  <a:lnTo>
                    <a:pt x="282" y="60322"/>
                  </a:lnTo>
                  <a:lnTo>
                    <a:pt x="345" y="60553"/>
                  </a:lnTo>
                  <a:lnTo>
                    <a:pt x="397" y="60762"/>
                  </a:lnTo>
                  <a:lnTo>
                    <a:pt x="471" y="60971"/>
                  </a:lnTo>
                  <a:lnTo>
                    <a:pt x="544" y="61160"/>
                  </a:lnTo>
                  <a:lnTo>
                    <a:pt x="607" y="61380"/>
                  </a:lnTo>
                  <a:lnTo>
                    <a:pt x="680" y="61579"/>
                  </a:lnTo>
                  <a:lnTo>
                    <a:pt x="764" y="61788"/>
                  </a:lnTo>
                  <a:lnTo>
                    <a:pt x="858" y="61977"/>
                  </a:lnTo>
                  <a:lnTo>
                    <a:pt x="952" y="62186"/>
                  </a:lnTo>
                  <a:lnTo>
                    <a:pt x="1078" y="62396"/>
                  </a:lnTo>
                  <a:lnTo>
                    <a:pt x="1183" y="62563"/>
                  </a:lnTo>
                  <a:lnTo>
                    <a:pt x="1287" y="62752"/>
                  </a:lnTo>
                  <a:lnTo>
                    <a:pt x="1392" y="62950"/>
                  </a:lnTo>
                  <a:lnTo>
                    <a:pt x="1528" y="63139"/>
                  </a:lnTo>
                  <a:lnTo>
                    <a:pt x="1654" y="63296"/>
                  </a:lnTo>
                  <a:lnTo>
                    <a:pt x="1769" y="63484"/>
                  </a:lnTo>
                  <a:lnTo>
                    <a:pt x="1916" y="63662"/>
                  </a:lnTo>
                  <a:lnTo>
                    <a:pt x="2052" y="63851"/>
                  </a:lnTo>
                  <a:lnTo>
                    <a:pt x="2167" y="64018"/>
                  </a:lnTo>
                  <a:lnTo>
                    <a:pt x="2314" y="64165"/>
                  </a:lnTo>
                  <a:lnTo>
                    <a:pt x="2481" y="64322"/>
                  </a:lnTo>
                  <a:lnTo>
                    <a:pt x="2638" y="64490"/>
                  </a:lnTo>
                  <a:lnTo>
                    <a:pt x="2785" y="64636"/>
                  </a:lnTo>
                  <a:lnTo>
                    <a:pt x="2931" y="64772"/>
                  </a:lnTo>
                  <a:lnTo>
                    <a:pt x="3109" y="64929"/>
                  </a:lnTo>
                  <a:lnTo>
                    <a:pt x="3287" y="65066"/>
                  </a:lnTo>
                  <a:lnTo>
                    <a:pt x="3455" y="65223"/>
                  </a:lnTo>
                  <a:lnTo>
                    <a:pt x="3633" y="65348"/>
                  </a:lnTo>
                  <a:lnTo>
                    <a:pt x="3790" y="65463"/>
                  </a:lnTo>
                  <a:lnTo>
                    <a:pt x="3999" y="65589"/>
                  </a:lnTo>
                  <a:lnTo>
                    <a:pt x="4188" y="65704"/>
                  </a:lnTo>
                  <a:lnTo>
                    <a:pt x="4355" y="65809"/>
                  </a:lnTo>
                  <a:lnTo>
                    <a:pt x="4554" y="65956"/>
                  </a:lnTo>
                  <a:lnTo>
                    <a:pt x="4743" y="66050"/>
                  </a:lnTo>
                  <a:lnTo>
                    <a:pt x="4952" y="66155"/>
                  </a:lnTo>
                  <a:lnTo>
                    <a:pt x="5120" y="66228"/>
                  </a:lnTo>
                  <a:lnTo>
                    <a:pt x="5329" y="66333"/>
                  </a:lnTo>
                  <a:lnTo>
                    <a:pt x="5518" y="66416"/>
                  </a:lnTo>
                  <a:lnTo>
                    <a:pt x="5727" y="66511"/>
                  </a:lnTo>
                  <a:lnTo>
                    <a:pt x="5936" y="66573"/>
                  </a:lnTo>
                  <a:lnTo>
                    <a:pt x="6146" y="66657"/>
                  </a:lnTo>
                  <a:lnTo>
                    <a:pt x="6376" y="66710"/>
                  </a:lnTo>
                  <a:lnTo>
                    <a:pt x="6565" y="66783"/>
                  </a:lnTo>
                  <a:lnTo>
                    <a:pt x="6774" y="66856"/>
                  </a:lnTo>
                  <a:lnTo>
                    <a:pt x="7015" y="66888"/>
                  </a:lnTo>
                  <a:lnTo>
                    <a:pt x="7203" y="66919"/>
                  </a:lnTo>
                  <a:lnTo>
                    <a:pt x="7413" y="66961"/>
                  </a:lnTo>
                  <a:lnTo>
                    <a:pt x="7654" y="67013"/>
                  </a:lnTo>
                  <a:lnTo>
                    <a:pt x="7863" y="67024"/>
                  </a:lnTo>
                  <a:lnTo>
                    <a:pt x="8093" y="67066"/>
                  </a:lnTo>
                  <a:lnTo>
                    <a:pt x="8303" y="67066"/>
                  </a:lnTo>
                  <a:lnTo>
                    <a:pt x="8523" y="67097"/>
                  </a:lnTo>
                  <a:lnTo>
                    <a:pt x="8732" y="67097"/>
                  </a:lnTo>
                  <a:lnTo>
                    <a:pt x="8963" y="67118"/>
                  </a:lnTo>
                  <a:lnTo>
                    <a:pt x="58176" y="67118"/>
                  </a:lnTo>
                  <a:lnTo>
                    <a:pt x="58385" y="67097"/>
                  </a:lnTo>
                  <a:lnTo>
                    <a:pt x="58595" y="67097"/>
                  </a:lnTo>
                  <a:lnTo>
                    <a:pt x="58814" y="67066"/>
                  </a:lnTo>
                  <a:lnTo>
                    <a:pt x="59045" y="67066"/>
                  </a:lnTo>
                  <a:lnTo>
                    <a:pt x="59254" y="67024"/>
                  </a:lnTo>
                  <a:lnTo>
                    <a:pt x="59474" y="67013"/>
                  </a:lnTo>
                  <a:lnTo>
                    <a:pt x="59684" y="66961"/>
                  </a:lnTo>
                  <a:lnTo>
                    <a:pt x="59924" y="66919"/>
                  </a:lnTo>
                  <a:lnTo>
                    <a:pt x="60123" y="66888"/>
                  </a:lnTo>
                  <a:lnTo>
                    <a:pt x="60333" y="66856"/>
                  </a:lnTo>
                  <a:lnTo>
                    <a:pt x="60553" y="66783"/>
                  </a:lnTo>
                  <a:lnTo>
                    <a:pt x="60762" y="66710"/>
                  </a:lnTo>
                  <a:lnTo>
                    <a:pt x="60992" y="66657"/>
                  </a:lnTo>
                  <a:lnTo>
                    <a:pt x="61191" y="66573"/>
                  </a:lnTo>
                  <a:lnTo>
                    <a:pt x="61390" y="66511"/>
                  </a:lnTo>
                  <a:lnTo>
                    <a:pt x="61579" y="66416"/>
                  </a:lnTo>
                  <a:lnTo>
                    <a:pt x="61788" y="66333"/>
                  </a:lnTo>
                  <a:lnTo>
                    <a:pt x="61998" y="66228"/>
                  </a:lnTo>
                  <a:lnTo>
                    <a:pt x="62186" y="66155"/>
                  </a:lnTo>
                  <a:lnTo>
                    <a:pt x="62375" y="66050"/>
                  </a:lnTo>
                  <a:lnTo>
                    <a:pt x="62584" y="65956"/>
                  </a:lnTo>
                  <a:lnTo>
                    <a:pt x="62772" y="65809"/>
                  </a:lnTo>
                  <a:lnTo>
                    <a:pt x="62950" y="65704"/>
                  </a:lnTo>
                  <a:lnTo>
                    <a:pt x="63128" y="65589"/>
                  </a:lnTo>
                  <a:lnTo>
                    <a:pt x="63317" y="65463"/>
                  </a:lnTo>
                  <a:lnTo>
                    <a:pt x="63505" y="65348"/>
                  </a:lnTo>
                  <a:lnTo>
                    <a:pt x="63662" y="65223"/>
                  </a:lnTo>
                  <a:lnTo>
                    <a:pt x="63830" y="65066"/>
                  </a:lnTo>
                  <a:lnTo>
                    <a:pt x="64008" y="64929"/>
                  </a:lnTo>
                  <a:lnTo>
                    <a:pt x="64186" y="64772"/>
                  </a:lnTo>
                  <a:lnTo>
                    <a:pt x="64322" y="64636"/>
                  </a:lnTo>
                  <a:lnTo>
                    <a:pt x="64490" y="64490"/>
                  </a:lnTo>
                  <a:lnTo>
                    <a:pt x="64647" y="64322"/>
                  </a:lnTo>
                  <a:lnTo>
                    <a:pt x="64793" y="64165"/>
                  </a:lnTo>
                  <a:lnTo>
                    <a:pt x="64950" y="64018"/>
                  </a:lnTo>
                  <a:lnTo>
                    <a:pt x="65087" y="63851"/>
                  </a:lnTo>
                  <a:lnTo>
                    <a:pt x="65212" y="63662"/>
                  </a:lnTo>
                  <a:lnTo>
                    <a:pt x="65359" y="63484"/>
                  </a:lnTo>
                  <a:lnTo>
                    <a:pt x="65484" y="63296"/>
                  </a:lnTo>
                  <a:lnTo>
                    <a:pt x="65610" y="63139"/>
                  </a:lnTo>
                  <a:lnTo>
                    <a:pt x="65746" y="62950"/>
                  </a:lnTo>
                  <a:lnTo>
                    <a:pt x="65830" y="62752"/>
                  </a:lnTo>
                  <a:lnTo>
                    <a:pt x="65956" y="62563"/>
                  </a:lnTo>
                  <a:lnTo>
                    <a:pt x="66060" y="62396"/>
                  </a:lnTo>
                  <a:lnTo>
                    <a:pt x="66144" y="62186"/>
                  </a:lnTo>
                  <a:lnTo>
                    <a:pt x="66249" y="61977"/>
                  </a:lnTo>
                  <a:lnTo>
                    <a:pt x="66333" y="61788"/>
                  </a:lnTo>
                  <a:lnTo>
                    <a:pt x="66458" y="61579"/>
                  </a:lnTo>
                  <a:lnTo>
                    <a:pt x="66511" y="61380"/>
                  </a:lnTo>
                  <a:lnTo>
                    <a:pt x="66573" y="61160"/>
                  </a:lnTo>
                  <a:lnTo>
                    <a:pt x="66668" y="60971"/>
                  </a:lnTo>
                  <a:lnTo>
                    <a:pt x="66730" y="60762"/>
                  </a:lnTo>
                  <a:lnTo>
                    <a:pt x="66783" y="60553"/>
                  </a:lnTo>
                  <a:lnTo>
                    <a:pt x="66835" y="60322"/>
                  </a:lnTo>
                  <a:lnTo>
                    <a:pt x="66908" y="60113"/>
                  </a:lnTo>
                  <a:lnTo>
                    <a:pt x="66940" y="59914"/>
                  </a:lnTo>
                  <a:lnTo>
                    <a:pt x="66982" y="59684"/>
                  </a:lnTo>
                  <a:lnTo>
                    <a:pt x="67034" y="59474"/>
                  </a:lnTo>
                  <a:lnTo>
                    <a:pt x="67045" y="59265"/>
                  </a:lnTo>
                  <a:lnTo>
                    <a:pt x="67066" y="59024"/>
                  </a:lnTo>
                  <a:lnTo>
                    <a:pt x="67097" y="58835"/>
                  </a:lnTo>
                  <a:lnTo>
                    <a:pt x="67118" y="58595"/>
                  </a:lnTo>
                  <a:lnTo>
                    <a:pt x="67118" y="8502"/>
                  </a:lnTo>
                  <a:lnTo>
                    <a:pt x="67097" y="8282"/>
                  </a:lnTo>
                  <a:lnTo>
                    <a:pt x="67066" y="8073"/>
                  </a:lnTo>
                  <a:lnTo>
                    <a:pt x="67045" y="7842"/>
                  </a:lnTo>
                  <a:lnTo>
                    <a:pt x="67034" y="7622"/>
                  </a:lnTo>
                  <a:lnTo>
                    <a:pt x="66982" y="7413"/>
                  </a:lnTo>
                  <a:lnTo>
                    <a:pt x="66940" y="7203"/>
                  </a:lnTo>
                  <a:lnTo>
                    <a:pt x="66908" y="6984"/>
                  </a:lnTo>
                  <a:lnTo>
                    <a:pt x="66835" y="6785"/>
                  </a:lnTo>
                  <a:lnTo>
                    <a:pt x="66783" y="6544"/>
                  </a:lnTo>
                  <a:lnTo>
                    <a:pt x="66730" y="6334"/>
                  </a:lnTo>
                  <a:lnTo>
                    <a:pt x="66668" y="6146"/>
                  </a:lnTo>
                  <a:lnTo>
                    <a:pt x="66573" y="5936"/>
                  </a:lnTo>
                  <a:lnTo>
                    <a:pt x="66511" y="5727"/>
                  </a:lnTo>
                  <a:lnTo>
                    <a:pt x="66458" y="5518"/>
                  </a:lnTo>
                  <a:lnTo>
                    <a:pt x="66333" y="5329"/>
                  </a:lnTo>
                  <a:lnTo>
                    <a:pt x="66249" y="5120"/>
                  </a:lnTo>
                  <a:lnTo>
                    <a:pt x="66144" y="4931"/>
                  </a:lnTo>
                  <a:lnTo>
                    <a:pt x="66060" y="4701"/>
                  </a:lnTo>
                  <a:lnTo>
                    <a:pt x="65956" y="4533"/>
                  </a:lnTo>
                  <a:lnTo>
                    <a:pt x="65830" y="4334"/>
                  </a:lnTo>
                  <a:lnTo>
                    <a:pt x="65746" y="4146"/>
                  </a:lnTo>
                  <a:lnTo>
                    <a:pt x="65610" y="3978"/>
                  </a:lnTo>
                  <a:lnTo>
                    <a:pt x="65484" y="3800"/>
                  </a:lnTo>
                  <a:lnTo>
                    <a:pt x="65359" y="3612"/>
                  </a:lnTo>
                  <a:lnTo>
                    <a:pt x="65212" y="3455"/>
                  </a:lnTo>
                  <a:lnTo>
                    <a:pt x="65087" y="3245"/>
                  </a:lnTo>
                  <a:lnTo>
                    <a:pt x="64950" y="3109"/>
                  </a:lnTo>
                  <a:lnTo>
                    <a:pt x="64793" y="2931"/>
                  </a:lnTo>
                  <a:lnTo>
                    <a:pt x="64647" y="2774"/>
                  </a:lnTo>
                  <a:lnTo>
                    <a:pt x="64490" y="2607"/>
                  </a:lnTo>
                  <a:lnTo>
                    <a:pt x="64322" y="2481"/>
                  </a:lnTo>
                  <a:lnTo>
                    <a:pt x="64186" y="2324"/>
                  </a:lnTo>
                  <a:lnTo>
                    <a:pt x="64008" y="2167"/>
                  </a:lnTo>
                  <a:lnTo>
                    <a:pt x="63830" y="2031"/>
                  </a:lnTo>
                  <a:lnTo>
                    <a:pt x="63662" y="1874"/>
                  </a:lnTo>
                  <a:lnTo>
                    <a:pt x="63505" y="1769"/>
                  </a:lnTo>
                  <a:lnTo>
                    <a:pt x="63317" y="1654"/>
                  </a:lnTo>
                  <a:lnTo>
                    <a:pt x="63128" y="1507"/>
                  </a:lnTo>
                  <a:lnTo>
                    <a:pt x="62950" y="1392"/>
                  </a:lnTo>
                  <a:lnTo>
                    <a:pt x="62772" y="1246"/>
                  </a:lnTo>
                  <a:lnTo>
                    <a:pt x="62584" y="1141"/>
                  </a:lnTo>
                  <a:lnTo>
                    <a:pt x="62375" y="1057"/>
                  </a:lnTo>
                  <a:lnTo>
                    <a:pt x="62186" y="952"/>
                  </a:lnTo>
                  <a:lnTo>
                    <a:pt x="61998" y="869"/>
                  </a:lnTo>
                  <a:lnTo>
                    <a:pt x="61788" y="764"/>
                  </a:lnTo>
                  <a:lnTo>
                    <a:pt x="61579" y="680"/>
                  </a:lnTo>
                  <a:lnTo>
                    <a:pt x="61390" y="586"/>
                  </a:lnTo>
                  <a:lnTo>
                    <a:pt x="61191" y="502"/>
                  </a:lnTo>
                  <a:lnTo>
                    <a:pt x="60992" y="429"/>
                  </a:lnTo>
                  <a:lnTo>
                    <a:pt x="60762" y="376"/>
                  </a:lnTo>
                  <a:lnTo>
                    <a:pt x="60553" y="335"/>
                  </a:lnTo>
                  <a:lnTo>
                    <a:pt x="60333" y="282"/>
                  </a:lnTo>
                  <a:lnTo>
                    <a:pt x="60123" y="230"/>
                  </a:lnTo>
                  <a:lnTo>
                    <a:pt x="59924" y="188"/>
                  </a:lnTo>
                  <a:lnTo>
                    <a:pt x="59684" y="136"/>
                  </a:lnTo>
                  <a:lnTo>
                    <a:pt x="59474" y="104"/>
                  </a:lnTo>
                  <a:lnTo>
                    <a:pt x="59254" y="73"/>
                  </a:lnTo>
                  <a:lnTo>
                    <a:pt x="59045" y="31"/>
                  </a:lnTo>
                  <a:lnTo>
                    <a:pt x="58814" y="31"/>
                  </a:lnTo>
                  <a:lnTo>
                    <a:pt x="58595" y="20"/>
                  </a:lnTo>
                  <a:lnTo>
                    <a:pt x="58385" y="20"/>
                  </a:lnTo>
                  <a:lnTo>
                    <a:pt x="5817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6" name="object 846"/>
            <p:cNvSpPr/>
            <p:nvPr/>
          </p:nvSpPr>
          <p:spPr>
            <a:xfrm>
              <a:off x="12439382" y="747289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481"/>
                  </a:moveTo>
                  <a:lnTo>
                    <a:pt x="1026" y="1654"/>
                  </a:lnTo>
                  <a:lnTo>
                    <a:pt x="1298" y="1319"/>
                  </a:lnTo>
                  <a:lnTo>
                    <a:pt x="4481" y="0"/>
                  </a:lnTo>
                  <a:lnTo>
                    <a:pt x="4910" y="20"/>
                  </a:lnTo>
                  <a:lnTo>
                    <a:pt x="8942" y="4481"/>
                  </a:lnTo>
                  <a:lnTo>
                    <a:pt x="8921" y="4910"/>
                  </a:lnTo>
                  <a:lnTo>
                    <a:pt x="4481" y="8973"/>
                  </a:lnTo>
                  <a:lnTo>
                    <a:pt x="4031" y="8942"/>
                  </a:lnTo>
                  <a:lnTo>
                    <a:pt x="20" y="4910"/>
                  </a:lnTo>
                  <a:lnTo>
                    <a:pt x="0" y="44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7" name="object 847"/>
            <p:cNvSpPr/>
            <p:nvPr/>
          </p:nvSpPr>
          <p:spPr>
            <a:xfrm>
              <a:off x="12440859" y="747441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2963"/>
                  </a:moveTo>
                  <a:lnTo>
                    <a:pt x="31" y="2670"/>
                  </a:lnTo>
                  <a:lnTo>
                    <a:pt x="73" y="2387"/>
                  </a:lnTo>
                  <a:lnTo>
                    <a:pt x="157" y="2115"/>
                  </a:lnTo>
                  <a:lnTo>
                    <a:pt x="240" y="1832"/>
                  </a:lnTo>
                  <a:lnTo>
                    <a:pt x="1591" y="356"/>
                  </a:lnTo>
                  <a:lnTo>
                    <a:pt x="1853" y="219"/>
                  </a:lnTo>
                  <a:lnTo>
                    <a:pt x="2136" y="115"/>
                  </a:lnTo>
                  <a:lnTo>
                    <a:pt x="2429" y="41"/>
                  </a:lnTo>
                  <a:lnTo>
                    <a:pt x="2711" y="10"/>
                  </a:lnTo>
                  <a:lnTo>
                    <a:pt x="3005" y="0"/>
                  </a:lnTo>
                  <a:lnTo>
                    <a:pt x="3277" y="10"/>
                  </a:lnTo>
                  <a:lnTo>
                    <a:pt x="5989" y="2963"/>
                  </a:lnTo>
                  <a:lnTo>
                    <a:pt x="5968" y="3277"/>
                  </a:lnTo>
                  <a:lnTo>
                    <a:pt x="5916" y="3549"/>
                  </a:lnTo>
                  <a:lnTo>
                    <a:pt x="5863" y="3853"/>
                  </a:lnTo>
                  <a:lnTo>
                    <a:pt x="5748" y="4104"/>
                  </a:lnTo>
                  <a:lnTo>
                    <a:pt x="5622" y="4387"/>
                  </a:lnTo>
                  <a:lnTo>
                    <a:pt x="5465" y="4649"/>
                  </a:lnTo>
                  <a:lnTo>
                    <a:pt x="4408" y="5580"/>
                  </a:lnTo>
                  <a:lnTo>
                    <a:pt x="4135" y="5727"/>
                  </a:lnTo>
                  <a:lnTo>
                    <a:pt x="3874" y="5832"/>
                  </a:lnTo>
                  <a:lnTo>
                    <a:pt x="3591" y="5884"/>
                  </a:lnTo>
                  <a:lnTo>
                    <a:pt x="3277" y="5947"/>
                  </a:lnTo>
                  <a:lnTo>
                    <a:pt x="3005" y="5947"/>
                  </a:lnTo>
                  <a:lnTo>
                    <a:pt x="2711" y="5947"/>
                  </a:lnTo>
                  <a:lnTo>
                    <a:pt x="2429" y="5884"/>
                  </a:lnTo>
                  <a:lnTo>
                    <a:pt x="2136" y="5832"/>
                  </a:lnTo>
                  <a:lnTo>
                    <a:pt x="1853" y="5727"/>
                  </a:lnTo>
                  <a:lnTo>
                    <a:pt x="1591" y="5580"/>
                  </a:lnTo>
                  <a:lnTo>
                    <a:pt x="1340" y="5465"/>
                  </a:lnTo>
                  <a:lnTo>
                    <a:pt x="31" y="3277"/>
                  </a:lnTo>
                  <a:lnTo>
                    <a:pt x="0" y="29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8" name="object 848"/>
            <p:cNvSpPr/>
            <p:nvPr/>
          </p:nvSpPr>
          <p:spPr>
            <a:xfrm>
              <a:off x="12443859" y="7470544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w="0" h="13970">
                  <a:moveTo>
                    <a:pt x="0" y="1366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9" name="object 849"/>
            <p:cNvSpPr/>
            <p:nvPr/>
          </p:nvSpPr>
          <p:spPr>
            <a:xfrm>
              <a:off x="12437581" y="747737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5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0" name="object 850"/>
            <p:cNvSpPr/>
            <p:nvPr/>
          </p:nvSpPr>
          <p:spPr>
            <a:xfrm>
              <a:off x="12449749" y="7427127"/>
              <a:ext cx="44450" cy="43815"/>
            </a:xfrm>
            <a:custGeom>
              <a:avLst/>
              <a:gdLst/>
              <a:ahLst/>
              <a:cxnLst/>
              <a:rect l="l" t="t" r="r" b="b"/>
              <a:pathLst>
                <a:path w="44450" h="43815">
                  <a:moveTo>
                    <a:pt x="44375" y="0"/>
                  </a:moveTo>
                  <a:lnTo>
                    <a:pt x="0" y="435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1" name="object 851"/>
            <p:cNvSpPr/>
            <p:nvPr/>
          </p:nvSpPr>
          <p:spPr>
            <a:xfrm>
              <a:off x="12443859" y="7423703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w="0" h="45084">
                  <a:moveTo>
                    <a:pt x="0" y="0"/>
                  </a:moveTo>
                  <a:lnTo>
                    <a:pt x="0" y="447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2" name="object 852"/>
            <p:cNvSpPr/>
            <p:nvPr/>
          </p:nvSpPr>
          <p:spPr>
            <a:xfrm>
              <a:off x="12452794" y="7477377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 h="0">
                  <a:moveTo>
                    <a:pt x="0" y="0"/>
                  </a:moveTo>
                  <a:lnTo>
                    <a:pt x="447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3" name="object 853"/>
            <p:cNvSpPr/>
            <p:nvPr/>
          </p:nvSpPr>
          <p:spPr>
            <a:xfrm>
              <a:off x="12352894" y="7414765"/>
              <a:ext cx="153670" cy="76200"/>
            </a:xfrm>
            <a:custGeom>
              <a:avLst/>
              <a:gdLst/>
              <a:ahLst/>
              <a:cxnLst/>
              <a:rect l="l" t="t" r="r" b="b"/>
              <a:pathLst>
                <a:path w="153670" h="76200">
                  <a:moveTo>
                    <a:pt x="0" y="76039"/>
                  </a:moveTo>
                  <a:lnTo>
                    <a:pt x="153597" y="76039"/>
                  </a:lnTo>
                  <a:lnTo>
                    <a:pt x="153597" y="0"/>
                  </a:lnTo>
                  <a:lnTo>
                    <a:pt x="0" y="0"/>
                  </a:lnTo>
                  <a:lnTo>
                    <a:pt x="0" y="760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4" name="object 854"/>
            <p:cNvSpPr/>
            <p:nvPr/>
          </p:nvSpPr>
          <p:spPr>
            <a:xfrm>
              <a:off x="12469170" y="750206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5" name="object 855"/>
            <p:cNvSpPr/>
            <p:nvPr/>
          </p:nvSpPr>
          <p:spPr>
            <a:xfrm>
              <a:off x="12469035" y="750206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31"/>
                  </a:moveTo>
                  <a:lnTo>
                    <a:pt x="83" y="31"/>
                  </a:lnTo>
                  <a:lnTo>
                    <a:pt x="125" y="0"/>
                  </a:lnTo>
                </a:path>
                <a:path w="634" h="634">
                  <a:moveTo>
                    <a:pt x="0" y="31"/>
                  </a:moveTo>
                  <a:lnTo>
                    <a:pt x="83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6" name="object 856"/>
            <p:cNvSpPr/>
            <p:nvPr/>
          </p:nvSpPr>
          <p:spPr>
            <a:xfrm>
              <a:off x="12468047" y="750147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651" y="622"/>
                  </a:moveTo>
                  <a:lnTo>
                    <a:pt x="1473" y="177"/>
                  </a:lnTo>
                  <a:lnTo>
                    <a:pt x="1028" y="0"/>
                  </a:lnTo>
                  <a:lnTo>
                    <a:pt x="774" y="114"/>
                  </a:lnTo>
                  <a:lnTo>
                    <a:pt x="622" y="38"/>
                  </a:lnTo>
                  <a:lnTo>
                    <a:pt x="177" y="215"/>
                  </a:lnTo>
                  <a:lnTo>
                    <a:pt x="0" y="660"/>
                  </a:lnTo>
                  <a:lnTo>
                    <a:pt x="177" y="1092"/>
                  </a:lnTo>
                  <a:lnTo>
                    <a:pt x="622" y="1282"/>
                  </a:lnTo>
                  <a:lnTo>
                    <a:pt x="863" y="1181"/>
                  </a:lnTo>
                  <a:lnTo>
                    <a:pt x="1028" y="1244"/>
                  </a:lnTo>
                  <a:lnTo>
                    <a:pt x="1473" y="1066"/>
                  </a:lnTo>
                  <a:lnTo>
                    <a:pt x="1651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7" name="object 857"/>
            <p:cNvSpPr/>
            <p:nvPr/>
          </p:nvSpPr>
          <p:spPr>
            <a:xfrm>
              <a:off x="12461131" y="7502103"/>
              <a:ext cx="8255" cy="635"/>
            </a:xfrm>
            <a:custGeom>
              <a:avLst/>
              <a:gdLst/>
              <a:ahLst/>
              <a:cxnLst/>
              <a:rect l="l" t="t" r="r" b="b"/>
              <a:pathLst>
                <a:path w="8254" h="634">
                  <a:moveTo>
                    <a:pt x="4565" y="261"/>
                  </a:moveTo>
                  <a:lnTo>
                    <a:pt x="4722" y="261"/>
                  </a:lnTo>
                  <a:lnTo>
                    <a:pt x="4858" y="261"/>
                  </a:lnTo>
                  <a:lnTo>
                    <a:pt x="5015" y="261"/>
                  </a:lnTo>
                  <a:lnTo>
                    <a:pt x="5172" y="261"/>
                  </a:lnTo>
                  <a:lnTo>
                    <a:pt x="5308" y="230"/>
                  </a:lnTo>
                  <a:lnTo>
                    <a:pt x="5465" y="230"/>
                  </a:lnTo>
                  <a:lnTo>
                    <a:pt x="5601" y="230"/>
                  </a:lnTo>
                  <a:lnTo>
                    <a:pt x="5748" y="230"/>
                  </a:lnTo>
                  <a:lnTo>
                    <a:pt x="5905" y="209"/>
                  </a:lnTo>
                  <a:lnTo>
                    <a:pt x="6041" y="209"/>
                  </a:lnTo>
                  <a:lnTo>
                    <a:pt x="6177" y="188"/>
                  </a:lnTo>
                  <a:lnTo>
                    <a:pt x="6313" y="188"/>
                  </a:lnTo>
                  <a:lnTo>
                    <a:pt x="6565" y="178"/>
                  </a:lnTo>
                  <a:lnTo>
                    <a:pt x="6816" y="157"/>
                  </a:lnTo>
                  <a:lnTo>
                    <a:pt x="7067" y="104"/>
                  </a:lnTo>
                  <a:lnTo>
                    <a:pt x="7287" y="83"/>
                  </a:lnTo>
                  <a:lnTo>
                    <a:pt x="7497" y="31"/>
                  </a:lnTo>
                  <a:lnTo>
                    <a:pt x="7727" y="20"/>
                  </a:lnTo>
                </a:path>
                <a:path w="8254" h="634">
                  <a:moveTo>
                    <a:pt x="4565" y="261"/>
                  </a:moveTo>
                  <a:lnTo>
                    <a:pt x="0" y="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8" name="object 858"/>
            <p:cNvSpPr/>
            <p:nvPr/>
          </p:nvSpPr>
          <p:spPr>
            <a:xfrm>
              <a:off x="12460794" y="750236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2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9" name="object 859"/>
            <p:cNvSpPr/>
            <p:nvPr/>
          </p:nvSpPr>
          <p:spPr>
            <a:xfrm>
              <a:off x="12458830" y="7502315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0" y="0"/>
                  </a:moveTo>
                  <a:lnTo>
                    <a:pt x="1947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0" name="object 860"/>
            <p:cNvSpPr/>
            <p:nvPr/>
          </p:nvSpPr>
          <p:spPr>
            <a:xfrm>
              <a:off x="12455729" y="750055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1" name="object 861"/>
            <p:cNvSpPr/>
            <p:nvPr/>
          </p:nvSpPr>
          <p:spPr>
            <a:xfrm>
              <a:off x="12456255" y="75010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31"/>
                  </a:moveTo>
                  <a:lnTo>
                    <a:pt x="104" y="136"/>
                  </a:lnTo>
                </a:path>
                <a:path w="634" h="634">
                  <a:moveTo>
                    <a:pt x="31" y="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2" name="object 862"/>
            <p:cNvSpPr/>
            <p:nvPr/>
          </p:nvSpPr>
          <p:spPr>
            <a:xfrm>
              <a:off x="12456489" y="75010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36"/>
                  </a:moveTo>
                  <a:lnTo>
                    <a:pt x="5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3" name="object 863"/>
            <p:cNvSpPr/>
            <p:nvPr/>
          </p:nvSpPr>
          <p:spPr>
            <a:xfrm>
              <a:off x="12458382" y="749680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 h="0">
                  <a:moveTo>
                    <a:pt x="9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4" name="object 864"/>
            <p:cNvSpPr/>
            <p:nvPr/>
          </p:nvSpPr>
          <p:spPr>
            <a:xfrm>
              <a:off x="12458378" y="749667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 h="0">
                  <a:moveTo>
                    <a:pt x="10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5" name="object 865"/>
            <p:cNvSpPr/>
            <p:nvPr/>
          </p:nvSpPr>
          <p:spPr>
            <a:xfrm>
              <a:off x="12466406" y="750155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  <a:path w="634" h="634">
                  <a:moveTo>
                    <a:pt x="0" y="0"/>
                  </a:moveTo>
                  <a:lnTo>
                    <a:pt x="2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6" name="object 866"/>
            <p:cNvSpPr/>
            <p:nvPr/>
          </p:nvSpPr>
          <p:spPr>
            <a:xfrm>
              <a:off x="12458830" y="7494172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0" y="20"/>
                  </a:moveTo>
                  <a:lnTo>
                    <a:pt x="19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7" name="object 867"/>
            <p:cNvSpPr/>
            <p:nvPr/>
          </p:nvSpPr>
          <p:spPr>
            <a:xfrm>
              <a:off x="12457930" y="749459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 h="0">
                  <a:moveTo>
                    <a:pt x="0" y="0"/>
                  </a:moveTo>
                  <a:lnTo>
                    <a:pt x="10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8" name="object 868"/>
            <p:cNvSpPr/>
            <p:nvPr/>
          </p:nvSpPr>
          <p:spPr>
            <a:xfrm>
              <a:off x="12457921" y="749459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 h="0">
                  <a:moveTo>
                    <a:pt x="10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9" name="object 869"/>
            <p:cNvSpPr/>
            <p:nvPr/>
          </p:nvSpPr>
          <p:spPr>
            <a:xfrm>
              <a:off x="12461131" y="74941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456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0" name="object 870"/>
            <p:cNvSpPr/>
            <p:nvPr/>
          </p:nvSpPr>
          <p:spPr>
            <a:xfrm>
              <a:off x="12460794" y="7494161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2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1" name="object 871"/>
            <p:cNvSpPr/>
            <p:nvPr/>
          </p:nvSpPr>
          <p:spPr>
            <a:xfrm>
              <a:off x="12456590" y="7494285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1340" y="314"/>
                  </a:moveTo>
                  <a:lnTo>
                    <a:pt x="1120" y="293"/>
                  </a:lnTo>
                  <a:lnTo>
                    <a:pt x="921" y="282"/>
                  </a:lnTo>
                  <a:lnTo>
                    <a:pt x="712" y="261"/>
                  </a:lnTo>
                  <a:lnTo>
                    <a:pt x="523" y="209"/>
                  </a:lnTo>
                  <a:lnTo>
                    <a:pt x="356" y="157"/>
                  </a:lnTo>
                  <a:lnTo>
                    <a:pt x="178" y="83"/>
                  </a:ln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2" name="object 872"/>
            <p:cNvSpPr/>
            <p:nvPr/>
          </p:nvSpPr>
          <p:spPr>
            <a:xfrm>
              <a:off x="12465699" y="749415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418" y="20"/>
                  </a:moveTo>
                  <a:lnTo>
                    <a:pt x="282" y="0"/>
                  </a:lnTo>
                  <a:lnTo>
                    <a:pt x="146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3" name="object 873"/>
            <p:cNvSpPr/>
            <p:nvPr/>
          </p:nvSpPr>
          <p:spPr>
            <a:xfrm>
              <a:off x="12455047" y="748580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4" y="52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4" name="object 874"/>
            <p:cNvSpPr/>
            <p:nvPr/>
          </p:nvSpPr>
          <p:spPr>
            <a:xfrm>
              <a:off x="12454528" y="748522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5" name="object 875"/>
            <p:cNvSpPr/>
            <p:nvPr/>
          </p:nvSpPr>
          <p:spPr>
            <a:xfrm>
              <a:off x="12455330" y="748638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73" y="20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6" name="object 876"/>
            <p:cNvSpPr/>
            <p:nvPr/>
          </p:nvSpPr>
          <p:spPr>
            <a:xfrm>
              <a:off x="12471192" y="74627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7" name="object 877"/>
            <p:cNvSpPr/>
            <p:nvPr/>
          </p:nvSpPr>
          <p:spPr>
            <a:xfrm>
              <a:off x="12471815" y="746330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8" name="object 878"/>
            <p:cNvSpPr/>
            <p:nvPr/>
          </p:nvSpPr>
          <p:spPr>
            <a:xfrm>
              <a:off x="12471815" y="746494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2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9" name="object 879"/>
            <p:cNvSpPr/>
            <p:nvPr/>
          </p:nvSpPr>
          <p:spPr>
            <a:xfrm>
              <a:off x="12471815" y="746341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0" y="13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0" name="object 880"/>
            <p:cNvSpPr/>
            <p:nvPr/>
          </p:nvSpPr>
          <p:spPr>
            <a:xfrm>
              <a:off x="12470797" y="7481719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w="0" h="17145">
                  <a:moveTo>
                    <a:pt x="0" y="165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1" name="object 881"/>
            <p:cNvSpPr/>
            <p:nvPr/>
          </p:nvSpPr>
          <p:spPr>
            <a:xfrm>
              <a:off x="12470780" y="7467523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w="0" h="13970">
                  <a:moveTo>
                    <a:pt x="0" y="1376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2" name="object 882"/>
            <p:cNvSpPr/>
            <p:nvPr/>
          </p:nvSpPr>
          <p:spPr>
            <a:xfrm>
              <a:off x="12454983" y="748748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439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3" name="object 883"/>
            <p:cNvSpPr/>
            <p:nvPr/>
          </p:nvSpPr>
          <p:spPr>
            <a:xfrm>
              <a:off x="12455042" y="74878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97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4" name="object 884"/>
            <p:cNvSpPr/>
            <p:nvPr/>
          </p:nvSpPr>
          <p:spPr>
            <a:xfrm>
              <a:off x="12454502" y="74858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4" y="0"/>
                  </a:moveTo>
                  <a:lnTo>
                    <a:pt x="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5" name="object 885"/>
            <p:cNvSpPr/>
            <p:nvPr/>
          </p:nvSpPr>
          <p:spPr>
            <a:xfrm>
              <a:off x="12454612" y="74858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418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6" name="object 886"/>
            <p:cNvSpPr/>
            <p:nvPr/>
          </p:nvSpPr>
          <p:spPr>
            <a:xfrm>
              <a:off x="12454607" y="748581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73"/>
                  </a:moveTo>
                  <a:lnTo>
                    <a:pt x="4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7" name="object 887"/>
            <p:cNvSpPr/>
            <p:nvPr/>
          </p:nvSpPr>
          <p:spPr>
            <a:xfrm>
              <a:off x="12455028" y="748581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2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8" name="object 888"/>
            <p:cNvSpPr/>
            <p:nvPr/>
          </p:nvSpPr>
          <p:spPr>
            <a:xfrm>
              <a:off x="12466151" y="7467523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w="0" h="13970">
                  <a:moveTo>
                    <a:pt x="0" y="1376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9" name="object 889"/>
            <p:cNvSpPr/>
            <p:nvPr/>
          </p:nvSpPr>
          <p:spPr>
            <a:xfrm>
              <a:off x="12466117" y="7481719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w="0" h="17145">
                  <a:moveTo>
                    <a:pt x="0" y="165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0" name="object 890"/>
            <p:cNvSpPr/>
            <p:nvPr/>
          </p:nvSpPr>
          <p:spPr>
            <a:xfrm>
              <a:off x="12465118" y="746330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1" name="object 891"/>
            <p:cNvSpPr/>
            <p:nvPr/>
          </p:nvSpPr>
          <p:spPr>
            <a:xfrm>
              <a:off x="12465118" y="746494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2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2" name="object 892"/>
            <p:cNvSpPr/>
            <p:nvPr/>
          </p:nvSpPr>
          <p:spPr>
            <a:xfrm>
              <a:off x="12465118" y="746341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0" y="13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3" name="object 893"/>
            <p:cNvSpPr/>
            <p:nvPr/>
          </p:nvSpPr>
          <p:spPr>
            <a:xfrm>
              <a:off x="12464495" y="74627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4" name="object 894"/>
            <p:cNvSpPr/>
            <p:nvPr/>
          </p:nvSpPr>
          <p:spPr>
            <a:xfrm>
              <a:off x="12455284" y="748618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209"/>
                  </a:moveTo>
                  <a:lnTo>
                    <a:pt x="31" y="10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5" name="object 895"/>
            <p:cNvSpPr/>
            <p:nvPr/>
          </p:nvSpPr>
          <p:spPr>
            <a:xfrm>
              <a:off x="12455146" y="748584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4" y="261"/>
                  </a:moveTo>
                  <a:lnTo>
                    <a:pt x="73" y="125"/>
                  </a:lnTo>
                </a:path>
                <a:path w="634" h="634">
                  <a:moveTo>
                    <a:pt x="104" y="261"/>
                  </a:moveTo>
                  <a:lnTo>
                    <a:pt x="73" y="1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6" name="object 896"/>
            <p:cNvSpPr/>
            <p:nvPr/>
          </p:nvSpPr>
          <p:spPr>
            <a:xfrm>
              <a:off x="12455408" y="7486608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387" y="1821"/>
                  </a:moveTo>
                  <a:lnTo>
                    <a:pt x="356" y="1591"/>
                  </a:lnTo>
                  <a:lnTo>
                    <a:pt x="335" y="1392"/>
                  </a:lnTo>
                  <a:lnTo>
                    <a:pt x="282" y="1183"/>
                  </a:lnTo>
                  <a:lnTo>
                    <a:pt x="251" y="952"/>
                  </a:lnTo>
                  <a:lnTo>
                    <a:pt x="178" y="743"/>
                  </a:lnTo>
                  <a:lnTo>
                    <a:pt x="146" y="554"/>
                  </a:lnTo>
                  <a:lnTo>
                    <a:pt x="94" y="366"/>
                  </a:lnTo>
                  <a:lnTo>
                    <a:pt x="20" y="15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7" name="object 897"/>
            <p:cNvSpPr/>
            <p:nvPr/>
          </p:nvSpPr>
          <p:spPr>
            <a:xfrm>
              <a:off x="12456002" y="749392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8" name="object 898"/>
            <p:cNvSpPr/>
            <p:nvPr/>
          </p:nvSpPr>
          <p:spPr>
            <a:xfrm>
              <a:off x="12455787" y="7488424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70" h="6350">
                  <a:moveTo>
                    <a:pt x="837" y="6125"/>
                  </a:moveTo>
                  <a:lnTo>
                    <a:pt x="104" y="86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9" name="object 899"/>
            <p:cNvSpPr/>
            <p:nvPr/>
          </p:nvSpPr>
          <p:spPr>
            <a:xfrm>
              <a:off x="12453881" y="748543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0" name="object 900"/>
            <p:cNvSpPr/>
            <p:nvPr/>
          </p:nvSpPr>
          <p:spPr>
            <a:xfrm>
              <a:off x="12454557" y="7488023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0" y="0"/>
                  </a:moveTo>
                  <a:lnTo>
                    <a:pt x="125" y="2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1" name="object 901"/>
            <p:cNvSpPr/>
            <p:nvPr/>
          </p:nvSpPr>
          <p:spPr>
            <a:xfrm>
              <a:off x="12454676" y="7490939"/>
              <a:ext cx="635" cy="3810"/>
            </a:xfrm>
            <a:custGeom>
              <a:avLst/>
              <a:gdLst/>
              <a:ahLst/>
              <a:cxnLst/>
              <a:rect l="l" t="t" r="r" b="b"/>
              <a:pathLst>
                <a:path w="634" h="3809">
                  <a:moveTo>
                    <a:pt x="0" y="0"/>
                  </a:moveTo>
                  <a:lnTo>
                    <a:pt x="167" y="3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2" name="object 902"/>
            <p:cNvSpPr/>
            <p:nvPr/>
          </p:nvSpPr>
          <p:spPr>
            <a:xfrm>
              <a:off x="12454844" y="7494176"/>
              <a:ext cx="635" cy="3810"/>
            </a:xfrm>
            <a:custGeom>
              <a:avLst/>
              <a:gdLst/>
              <a:ahLst/>
              <a:cxnLst/>
              <a:rect l="l" t="t" r="r" b="b"/>
              <a:pathLst>
                <a:path w="634" h="3809">
                  <a:moveTo>
                    <a:pt x="0" y="0"/>
                  </a:moveTo>
                  <a:lnTo>
                    <a:pt x="178" y="35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3" name="object 903"/>
            <p:cNvSpPr/>
            <p:nvPr/>
          </p:nvSpPr>
          <p:spPr>
            <a:xfrm>
              <a:off x="12454504" y="7486057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3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4" name="object 904"/>
            <p:cNvSpPr/>
            <p:nvPr/>
          </p:nvSpPr>
          <p:spPr>
            <a:xfrm>
              <a:off x="12454504" y="748636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178"/>
                  </a:lnTo>
                  <a:lnTo>
                    <a:pt x="0" y="3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5" name="object 905"/>
            <p:cNvSpPr/>
            <p:nvPr/>
          </p:nvSpPr>
          <p:spPr>
            <a:xfrm>
              <a:off x="12454504" y="7486717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0" y="0"/>
                  </a:moveTo>
                  <a:lnTo>
                    <a:pt x="20" y="366"/>
                  </a:lnTo>
                  <a:lnTo>
                    <a:pt x="20" y="554"/>
                  </a:lnTo>
                  <a:lnTo>
                    <a:pt x="20" y="743"/>
                  </a:lnTo>
                  <a:lnTo>
                    <a:pt x="20" y="942"/>
                  </a:lnTo>
                  <a:lnTo>
                    <a:pt x="20" y="1109"/>
                  </a:lnTo>
                  <a:lnTo>
                    <a:pt x="52" y="12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6" name="object 906"/>
            <p:cNvSpPr/>
            <p:nvPr/>
          </p:nvSpPr>
          <p:spPr>
            <a:xfrm>
              <a:off x="12454504" y="748600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20"/>
                  </a:lnTo>
                  <a:lnTo>
                    <a:pt x="0" y="52"/>
                  </a:lnTo>
                </a:path>
                <a:path w="0" h="634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7" name="object 907"/>
            <p:cNvSpPr/>
            <p:nvPr/>
          </p:nvSpPr>
          <p:spPr>
            <a:xfrm>
              <a:off x="12455013" y="7497686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09">
                  <a:moveTo>
                    <a:pt x="0" y="0"/>
                  </a:moveTo>
                  <a:lnTo>
                    <a:pt x="20" y="209"/>
                  </a:lnTo>
                  <a:lnTo>
                    <a:pt x="31" y="397"/>
                  </a:lnTo>
                  <a:lnTo>
                    <a:pt x="52" y="607"/>
                  </a:lnTo>
                  <a:lnTo>
                    <a:pt x="83" y="795"/>
                  </a:lnTo>
                  <a:lnTo>
                    <a:pt x="125" y="1005"/>
                  </a:lnTo>
                  <a:lnTo>
                    <a:pt x="188" y="1183"/>
                  </a:lnTo>
                  <a:lnTo>
                    <a:pt x="219" y="1403"/>
                  </a:lnTo>
                  <a:lnTo>
                    <a:pt x="293" y="1602"/>
                  </a:lnTo>
                  <a:lnTo>
                    <a:pt x="366" y="1790"/>
                  </a:lnTo>
                  <a:lnTo>
                    <a:pt x="418" y="1978"/>
                  </a:lnTo>
                  <a:lnTo>
                    <a:pt x="502" y="2167"/>
                  </a:lnTo>
                  <a:lnTo>
                    <a:pt x="586" y="2355"/>
                  </a:lnTo>
                  <a:lnTo>
                    <a:pt x="691" y="2533"/>
                  </a:lnTo>
                  <a:lnTo>
                    <a:pt x="816" y="2711"/>
                  </a:lnTo>
                  <a:lnTo>
                    <a:pt x="921" y="2879"/>
                  </a:lnTo>
                  <a:lnTo>
                    <a:pt x="1026" y="3067"/>
                  </a:lnTo>
                  <a:lnTo>
                    <a:pt x="1130" y="3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8" name="object 908"/>
            <p:cNvSpPr/>
            <p:nvPr/>
          </p:nvSpPr>
          <p:spPr>
            <a:xfrm>
              <a:off x="12455556" y="7487752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136" y="1507"/>
                  </a:moveTo>
                  <a:lnTo>
                    <a:pt x="115" y="1434"/>
                  </a:lnTo>
                  <a:lnTo>
                    <a:pt x="115" y="1266"/>
                  </a:lnTo>
                  <a:lnTo>
                    <a:pt x="104" y="1246"/>
                  </a:lnTo>
                  <a:lnTo>
                    <a:pt x="104" y="1078"/>
                  </a:lnTo>
                  <a:lnTo>
                    <a:pt x="83" y="1057"/>
                  </a:lnTo>
                  <a:lnTo>
                    <a:pt x="83" y="869"/>
                  </a:lnTo>
                  <a:lnTo>
                    <a:pt x="52" y="816"/>
                  </a:lnTo>
                  <a:lnTo>
                    <a:pt x="52" y="617"/>
                  </a:lnTo>
                  <a:lnTo>
                    <a:pt x="31" y="607"/>
                  </a:lnTo>
                  <a:lnTo>
                    <a:pt x="31" y="418"/>
                  </a:lnTo>
                  <a:lnTo>
                    <a:pt x="10" y="376"/>
                  </a:lnTo>
                  <a:lnTo>
                    <a:pt x="10" y="13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9" name="object 909"/>
            <p:cNvSpPr/>
            <p:nvPr/>
          </p:nvSpPr>
          <p:spPr>
            <a:xfrm>
              <a:off x="12454504" y="748605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209"/>
                  </a:moveTo>
                  <a:lnTo>
                    <a:pt x="0" y="188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0" name="object 910"/>
            <p:cNvSpPr/>
            <p:nvPr/>
          </p:nvSpPr>
          <p:spPr>
            <a:xfrm>
              <a:off x="12464594" y="7495176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4" h="6984">
                  <a:moveTo>
                    <a:pt x="6219" y="0"/>
                  </a:moveTo>
                  <a:lnTo>
                    <a:pt x="7727" y="2827"/>
                  </a:lnTo>
                  <a:lnTo>
                    <a:pt x="7748" y="3141"/>
                  </a:lnTo>
                  <a:lnTo>
                    <a:pt x="7298" y="4858"/>
                  </a:lnTo>
                  <a:lnTo>
                    <a:pt x="7172" y="5141"/>
                  </a:lnTo>
                  <a:lnTo>
                    <a:pt x="6984" y="5402"/>
                  </a:lnTo>
                  <a:lnTo>
                    <a:pt x="6774" y="5622"/>
                  </a:lnTo>
                  <a:lnTo>
                    <a:pt x="6586" y="5853"/>
                  </a:lnTo>
                  <a:lnTo>
                    <a:pt x="6376" y="6062"/>
                  </a:lnTo>
                  <a:lnTo>
                    <a:pt x="6114" y="6219"/>
                  </a:lnTo>
                  <a:lnTo>
                    <a:pt x="5853" y="6387"/>
                  </a:lnTo>
                  <a:lnTo>
                    <a:pt x="5633" y="6544"/>
                  </a:lnTo>
                  <a:lnTo>
                    <a:pt x="5319" y="6669"/>
                  </a:lnTo>
                  <a:lnTo>
                    <a:pt x="5057" y="6774"/>
                  </a:lnTo>
                  <a:lnTo>
                    <a:pt x="4764" y="6858"/>
                  </a:lnTo>
                  <a:lnTo>
                    <a:pt x="4471" y="6910"/>
                  </a:lnTo>
                  <a:lnTo>
                    <a:pt x="4167" y="6942"/>
                  </a:lnTo>
                  <a:lnTo>
                    <a:pt x="3863" y="6942"/>
                  </a:lnTo>
                  <a:lnTo>
                    <a:pt x="3560" y="6942"/>
                  </a:lnTo>
                  <a:lnTo>
                    <a:pt x="439" y="4858"/>
                  </a:lnTo>
                  <a:lnTo>
                    <a:pt x="303" y="4596"/>
                  </a:lnTo>
                  <a:lnTo>
                    <a:pt x="178" y="4324"/>
                  </a:lnTo>
                  <a:lnTo>
                    <a:pt x="94" y="4031"/>
                  </a:lnTo>
                  <a:lnTo>
                    <a:pt x="41" y="3748"/>
                  </a:lnTo>
                  <a:lnTo>
                    <a:pt x="0" y="3423"/>
                  </a:lnTo>
                  <a:lnTo>
                    <a:pt x="0" y="3141"/>
                  </a:lnTo>
                  <a:lnTo>
                    <a:pt x="0" y="2827"/>
                  </a:lnTo>
                  <a:lnTo>
                    <a:pt x="1287" y="188"/>
                  </a:lnTo>
                  <a:lnTo>
                    <a:pt x="15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1" name="object 911"/>
            <p:cNvSpPr/>
            <p:nvPr/>
          </p:nvSpPr>
          <p:spPr>
            <a:xfrm>
              <a:off x="12464793" y="7495449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6020" y="0"/>
                  </a:moveTo>
                  <a:lnTo>
                    <a:pt x="7109" y="1581"/>
                  </a:lnTo>
                  <a:lnTo>
                    <a:pt x="7203" y="1842"/>
                  </a:lnTo>
                  <a:lnTo>
                    <a:pt x="7266" y="2115"/>
                  </a:lnTo>
                  <a:lnTo>
                    <a:pt x="7319" y="2408"/>
                  </a:lnTo>
                  <a:lnTo>
                    <a:pt x="7340" y="2670"/>
                  </a:lnTo>
                  <a:lnTo>
                    <a:pt x="7340" y="2952"/>
                  </a:lnTo>
                  <a:lnTo>
                    <a:pt x="7319" y="3245"/>
                  </a:lnTo>
                  <a:lnTo>
                    <a:pt x="7266" y="3507"/>
                  </a:lnTo>
                  <a:lnTo>
                    <a:pt x="7203" y="3779"/>
                  </a:lnTo>
                  <a:lnTo>
                    <a:pt x="7099" y="4041"/>
                  </a:lnTo>
                  <a:lnTo>
                    <a:pt x="7005" y="4324"/>
                  </a:lnTo>
                  <a:lnTo>
                    <a:pt x="4230" y="6418"/>
                  </a:lnTo>
                  <a:lnTo>
                    <a:pt x="3937" y="6471"/>
                  </a:lnTo>
                  <a:lnTo>
                    <a:pt x="3664" y="6471"/>
                  </a:lnTo>
                  <a:lnTo>
                    <a:pt x="3382" y="6471"/>
                  </a:lnTo>
                  <a:lnTo>
                    <a:pt x="3099" y="6418"/>
                  </a:lnTo>
                  <a:lnTo>
                    <a:pt x="2827" y="6387"/>
                  </a:lnTo>
                  <a:lnTo>
                    <a:pt x="2565" y="6303"/>
                  </a:lnTo>
                  <a:lnTo>
                    <a:pt x="2293" y="6219"/>
                  </a:lnTo>
                  <a:lnTo>
                    <a:pt x="2041" y="6114"/>
                  </a:lnTo>
                  <a:lnTo>
                    <a:pt x="1800" y="5968"/>
                  </a:lnTo>
                  <a:lnTo>
                    <a:pt x="1560" y="5832"/>
                  </a:lnTo>
                  <a:lnTo>
                    <a:pt x="1329" y="5643"/>
                  </a:lnTo>
                  <a:lnTo>
                    <a:pt x="1141" y="5455"/>
                  </a:lnTo>
                  <a:lnTo>
                    <a:pt x="921" y="5277"/>
                  </a:lnTo>
                  <a:lnTo>
                    <a:pt x="743" y="5036"/>
                  </a:lnTo>
                  <a:lnTo>
                    <a:pt x="607" y="4806"/>
                  </a:lnTo>
                  <a:lnTo>
                    <a:pt x="450" y="4586"/>
                  </a:lnTo>
                  <a:lnTo>
                    <a:pt x="0" y="2952"/>
                  </a:lnTo>
                  <a:lnTo>
                    <a:pt x="0" y="2670"/>
                  </a:lnTo>
                  <a:lnTo>
                    <a:pt x="450" y="1078"/>
                  </a:lnTo>
                  <a:lnTo>
                    <a:pt x="565" y="837"/>
                  </a:lnTo>
                  <a:lnTo>
                    <a:pt x="722" y="586"/>
                  </a:lnTo>
                  <a:lnTo>
                    <a:pt x="921" y="376"/>
                  </a:lnTo>
                  <a:lnTo>
                    <a:pt x="1109" y="188"/>
                  </a:ln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2" name="object 912"/>
            <p:cNvSpPr/>
            <p:nvPr/>
          </p:nvSpPr>
          <p:spPr>
            <a:xfrm>
              <a:off x="12465484" y="7496414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5329" y="0"/>
                  </a:moveTo>
                  <a:lnTo>
                    <a:pt x="5434" y="178"/>
                  </a:lnTo>
                  <a:lnTo>
                    <a:pt x="5570" y="366"/>
                  </a:lnTo>
                  <a:lnTo>
                    <a:pt x="5654" y="523"/>
                  </a:lnTo>
                  <a:lnTo>
                    <a:pt x="5727" y="732"/>
                  </a:lnTo>
                  <a:lnTo>
                    <a:pt x="5811" y="942"/>
                  </a:lnTo>
                  <a:lnTo>
                    <a:pt x="5863" y="1130"/>
                  </a:lnTo>
                  <a:lnTo>
                    <a:pt x="5916" y="1319"/>
                  </a:lnTo>
                  <a:lnTo>
                    <a:pt x="5936" y="1528"/>
                  </a:lnTo>
                  <a:lnTo>
                    <a:pt x="5957" y="1738"/>
                  </a:lnTo>
                  <a:lnTo>
                    <a:pt x="5957" y="1947"/>
                  </a:lnTo>
                  <a:lnTo>
                    <a:pt x="5936" y="2157"/>
                  </a:lnTo>
                  <a:lnTo>
                    <a:pt x="5654" y="3162"/>
                  </a:lnTo>
                  <a:lnTo>
                    <a:pt x="5570" y="3329"/>
                  </a:lnTo>
                  <a:lnTo>
                    <a:pt x="5434" y="3507"/>
                  </a:lnTo>
                  <a:lnTo>
                    <a:pt x="5329" y="3675"/>
                  </a:lnTo>
                  <a:lnTo>
                    <a:pt x="5193" y="3853"/>
                  </a:lnTo>
                  <a:lnTo>
                    <a:pt x="5036" y="3978"/>
                  </a:lnTo>
                  <a:lnTo>
                    <a:pt x="4910" y="4135"/>
                  </a:lnTo>
                  <a:lnTo>
                    <a:pt x="4743" y="4251"/>
                  </a:lnTo>
                  <a:lnTo>
                    <a:pt x="3790" y="4701"/>
                  </a:lnTo>
                  <a:lnTo>
                    <a:pt x="3591" y="4753"/>
                  </a:lnTo>
                  <a:lnTo>
                    <a:pt x="3403" y="4795"/>
                  </a:lnTo>
                  <a:lnTo>
                    <a:pt x="3193" y="4806"/>
                  </a:lnTo>
                  <a:lnTo>
                    <a:pt x="2973" y="4806"/>
                  </a:lnTo>
                  <a:lnTo>
                    <a:pt x="2774" y="4806"/>
                  </a:lnTo>
                  <a:lnTo>
                    <a:pt x="2565" y="4795"/>
                  </a:lnTo>
                  <a:lnTo>
                    <a:pt x="2366" y="4753"/>
                  </a:lnTo>
                  <a:lnTo>
                    <a:pt x="2136" y="4701"/>
                  </a:lnTo>
                  <a:lnTo>
                    <a:pt x="1958" y="4670"/>
                  </a:lnTo>
                  <a:lnTo>
                    <a:pt x="1769" y="4586"/>
                  </a:lnTo>
                  <a:lnTo>
                    <a:pt x="1581" y="4492"/>
                  </a:lnTo>
                  <a:lnTo>
                    <a:pt x="1392" y="4387"/>
                  </a:lnTo>
                  <a:lnTo>
                    <a:pt x="1235" y="4251"/>
                  </a:lnTo>
                  <a:lnTo>
                    <a:pt x="1057" y="4135"/>
                  </a:lnTo>
                  <a:lnTo>
                    <a:pt x="900" y="3978"/>
                  </a:lnTo>
                  <a:lnTo>
                    <a:pt x="743" y="3853"/>
                  </a:lnTo>
                  <a:lnTo>
                    <a:pt x="628" y="3675"/>
                  </a:lnTo>
                  <a:lnTo>
                    <a:pt x="502" y="3507"/>
                  </a:lnTo>
                  <a:lnTo>
                    <a:pt x="397" y="3329"/>
                  </a:lnTo>
                  <a:lnTo>
                    <a:pt x="293" y="3162"/>
                  </a:lnTo>
                  <a:lnTo>
                    <a:pt x="0" y="2157"/>
                  </a:lnTo>
                  <a:lnTo>
                    <a:pt x="0" y="1947"/>
                  </a:lnTo>
                  <a:lnTo>
                    <a:pt x="0" y="1738"/>
                  </a:lnTo>
                  <a:lnTo>
                    <a:pt x="0" y="1528"/>
                  </a:lnTo>
                  <a:lnTo>
                    <a:pt x="31" y="1319"/>
                  </a:lnTo>
                  <a:lnTo>
                    <a:pt x="83" y="1130"/>
                  </a:lnTo>
                  <a:lnTo>
                    <a:pt x="136" y="942"/>
                  </a:lnTo>
                  <a:lnTo>
                    <a:pt x="209" y="732"/>
                  </a:lnTo>
                  <a:lnTo>
                    <a:pt x="293" y="523"/>
                  </a:lnTo>
                  <a:lnTo>
                    <a:pt x="397" y="366"/>
                  </a:lnTo>
                  <a:lnTo>
                    <a:pt x="502" y="178"/>
                  </a:lnTo>
                  <a:lnTo>
                    <a:pt x="6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3" name="object 913"/>
            <p:cNvSpPr/>
            <p:nvPr/>
          </p:nvSpPr>
          <p:spPr>
            <a:xfrm>
              <a:off x="12466106" y="7498263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40">
                  <a:moveTo>
                    <a:pt x="4690" y="0"/>
                  </a:moveTo>
                  <a:lnTo>
                    <a:pt x="4690" y="230"/>
                  </a:lnTo>
                  <a:lnTo>
                    <a:pt x="4659" y="450"/>
                  </a:lnTo>
                  <a:lnTo>
                    <a:pt x="4607" y="680"/>
                  </a:lnTo>
                  <a:lnTo>
                    <a:pt x="4512" y="890"/>
                  </a:lnTo>
                  <a:lnTo>
                    <a:pt x="4408" y="1088"/>
                  </a:lnTo>
                  <a:lnTo>
                    <a:pt x="4314" y="1298"/>
                  </a:lnTo>
                  <a:lnTo>
                    <a:pt x="4167" y="1497"/>
                  </a:lnTo>
                  <a:lnTo>
                    <a:pt x="4010" y="1664"/>
                  </a:lnTo>
                  <a:lnTo>
                    <a:pt x="3842" y="1800"/>
                  </a:lnTo>
                  <a:lnTo>
                    <a:pt x="3654" y="1947"/>
                  </a:lnTo>
                  <a:lnTo>
                    <a:pt x="3476" y="2062"/>
                  </a:lnTo>
                  <a:lnTo>
                    <a:pt x="3245" y="2157"/>
                  </a:lnTo>
                  <a:lnTo>
                    <a:pt x="3026" y="2240"/>
                  </a:lnTo>
                  <a:lnTo>
                    <a:pt x="2816" y="2314"/>
                  </a:lnTo>
                  <a:lnTo>
                    <a:pt x="2586" y="2324"/>
                  </a:lnTo>
                  <a:lnTo>
                    <a:pt x="2345" y="2345"/>
                  </a:lnTo>
                  <a:lnTo>
                    <a:pt x="2136" y="2324"/>
                  </a:lnTo>
                  <a:lnTo>
                    <a:pt x="1895" y="2314"/>
                  </a:lnTo>
                  <a:lnTo>
                    <a:pt x="1675" y="2240"/>
                  </a:lnTo>
                  <a:lnTo>
                    <a:pt x="1465" y="2157"/>
                  </a:lnTo>
                  <a:lnTo>
                    <a:pt x="1256" y="2062"/>
                  </a:lnTo>
                  <a:lnTo>
                    <a:pt x="1047" y="1947"/>
                  </a:lnTo>
                  <a:lnTo>
                    <a:pt x="858" y="1800"/>
                  </a:lnTo>
                  <a:lnTo>
                    <a:pt x="701" y="1664"/>
                  </a:lnTo>
                  <a:lnTo>
                    <a:pt x="554" y="1497"/>
                  </a:lnTo>
                  <a:lnTo>
                    <a:pt x="397" y="1298"/>
                  </a:lnTo>
                  <a:lnTo>
                    <a:pt x="282" y="1088"/>
                  </a:lnTo>
                  <a:lnTo>
                    <a:pt x="198" y="890"/>
                  </a:lnTo>
                  <a:lnTo>
                    <a:pt x="104" y="680"/>
                  </a:lnTo>
                  <a:lnTo>
                    <a:pt x="41" y="450"/>
                  </a:lnTo>
                  <a:lnTo>
                    <a:pt x="20" y="23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4" name="object 914"/>
            <p:cNvSpPr/>
            <p:nvPr/>
          </p:nvSpPr>
          <p:spPr>
            <a:xfrm>
              <a:off x="12457061" y="750108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633" y="1214"/>
                  </a:moveTo>
                  <a:lnTo>
                    <a:pt x="1497" y="1141"/>
                  </a:lnTo>
                  <a:lnTo>
                    <a:pt x="1340" y="1057"/>
                  </a:lnTo>
                  <a:lnTo>
                    <a:pt x="1193" y="1005"/>
                  </a:lnTo>
                  <a:lnTo>
                    <a:pt x="1026" y="900"/>
                  </a:lnTo>
                  <a:lnTo>
                    <a:pt x="890" y="795"/>
                  </a:lnTo>
                  <a:lnTo>
                    <a:pt x="732" y="691"/>
                  </a:lnTo>
                  <a:lnTo>
                    <a:pt x="586" y="575"/>
                  </a:lnTo>
                  <a:lnTo>
                    <a:pt x="450" y="429"/>
                  </a:lnTo>
                  <a:lnTo>
                    <a:pt x="314" y="314"/>
                  </a:lnTo>
                  <a:lnTo>
                    <a:pt x="178" y="157"/>
                  </a:lnTo>
                  <a:lnTo>
                    <a:pt x="31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5" name="object 915"/>
            <p:cNvSpPr/>
            <p:nvPr/>
          </p:nvSpPr>
          <p:spPr>
            <a:xfrm>
              <a:off x="12458014" y="749422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376"/>
                  </a:moveTo>
                  <a:lnTo>
                    <a:pt x="136" y="272"/>
                  </a:lnTo>
                  <a:lnTo>
                    <a:pt x="282" y="219"/>
                  </a:lnTo>
                  <a:lnTo>
                    <a:pt x="418" y="94"/>
                  </a:lnTo>
                  <a:lnTo>
                    <a:pt x="554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6" name="object 916"/>
            <p:cNvSpPr/>
            <p:nvPr/>
          </p:nvSpPr>
          <p:spPr>
            <a:xfrm>
              <a:off x="12460761" y="749415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7" name="object 917"/>
            <p:cNvSpPr/>
            <p:nvPr/>
          </p:nvSpPr>
          <p:spPr>
            <a:xfrm>
              <a:off x="12460757" y="750236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8" name="object 918"/>
            <p:cNvSpPr/>
            <p:nvPr/>
          </p:nvSpPr>
          <p:spPr>
            <a:xfrm>
              <a:off x="12460148" y="7493539"/>
              <a:ext cx="1270" cy="9525"/>
            </a:xfrm>
            <a:custGeom>
              <a:avLst/>
              <a:gdLst/>
              <a:ahLst/>
              <a:cxnLst/>
              <a:rect l="l" t="t" r="r" b="b"/>
              <a:pathLst>
                <a:path w="1270" h="9525">
                  <a:moveTo>
                    <a:pt x="1244" y="8826"/>
                  </a:moveTo>
                  <a:lnTo>
                    <a:pt x="1066" y="8394"/>
                  </a:lnTo>
                  <a:lnTo>
                    <a:pt x="622" y="8204"/>
                  </a:lnTo>
                  <a:lnTo>
                    <a:pt x="177" y="8394"/>
                  </a:lnTo>
                  <a:lnTo>
                    <a:pt x="0" y="8826"/>
                  </a:lnTo>
                  <a:lnTo>
                    <a:pt x="177" y="9271"/>
                  </a:lnTo>
                  <a:lnTo>
                    <a:pt x="622" y="9448"/>
                  </a:lnTo>
                  <a:lnTo>
                    <a:pt x="1066" y="9271"/>
                  </a:lnTo>
                  <a:lnTo>
                    <a:pt x="1244" y="8826"/>
                  </a:lnTo>
                  <a:close/>
                </a:path>
                <a:path w="1270" h="9525">
                  <a:moveTo>
                    <a:pt x="1244" y="622"/>
                  </a:moveTo>
                  <a:lnTo>
                    <a:pt x="1066" y="190"/>
                  </a:lnTo>
                  <a:lnTo>
                    <a:pt x="622" y="0"/>
                  </a:lnTo>
                  <a:lnTo>
                    <a:pt x="177" y="190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57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9" name="object 919"/>
            <p:cNvSpPr/>
            <p:nvPr/>
          </p:nvSpPr>
          <p:spPr>
            <a:xfrm>
              <a:off x="12460778" y="7494161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0" name="object 920"/>
            <p:cNvSpPr/>
            <p:nvPr/>
          </p:nvSpPr>
          <p:spPr>
            <a:xfrm>
              <a:off x="12460773" y="750236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</a:path>
                <a:path w="634" h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1" name="object 921"/>
            <p:cNvSpPr/>
            <p:nvPr/>
          </p:nvSpPr>
          <p:spPr>
            <a:xfrm>
              <a:off x="12460778" y="7494176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2" name="object 922"/>
            <p:cNvSpPr/>
            <p:nvPr/>
          </p:nvSpPr>
          <p:spPr>
            <a:xfrm>
              <a:off x="12456353" y="750118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36" y="31"/>
                  </a:moveTo>
                  <a:lnTo>
                    <a:pt x="0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3" name="object 923"/>
            <p:cNvSpPr/>
            <p:nvPr/>
          </p:nvSpPr>
          <p:spPr>
            <a:xfrm>
              <a:off x="12453874" y="74854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44" y="622"/>
                  </a:moveTo>
                  <a:lnTo>
                    <a:pt x="1066" y="190"/>
                  </a:lnTo>
                  <a:lnTo>
                    <a:pt x="622" y="0"/>
                  </a:lnTo>
                  <a:lnTo>
                    <a:pt x="177" y="190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4" name="object 924"/>
            <p:cNvSpPr/>
            <p:nvPr/>
          </p:nvSpPr>
          <p:spPr>
            <a:xfrm>
              <a:off x="12468153" y="746016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5" name="object 925"/>
            <p:cNvSpPr/>
            <p:nvPr/>
          </p:nvSpPr>
          <p:spPr>
            <a:xfrm>
              <a:off x="12471192" y="74627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6" name="object 926"/>
            <p:cNvSpPr/>
            <p:nvPr/>
          </p:nvSpPr>
          <p:spPr>
            <a:xfrm>
              <a:off x="12465118" y="746493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230"/>
                  </a:moveTo>
                  <a:lnTo>
                    <a:pt x="0" y="209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7" name="object 927"/>
            <p:cNvSpPr/>
            <p:nvPr/>
          </p:nvSpPr>
          <p:spPr>
            <a:xfrm>
              <a:off x="12471798" y="746494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0" y="31"/>
                  </a:lnTo>
                  <a:lnTo>
                    <a:pt x="10" y="2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8" name="object 928"/>
            <p:cNvSpPr/>
            <p:nvPr/>
          </p:nvSpPr>
          <p:spPr>
            <a:xfrm>
              <a:off x="12465118" y="746330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52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9" name="object 929"/>
            <p:cNvSpPr/>
            <p:nvPr/>
          </p:nvSpPr>
          <p:spPr>
            <a:xfrm>
              <a:off x="12465118" y="746476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104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0" name="object 930"/>
            <p:cNvSpPr/>
            <p:nvPr/>
          </p:nvSpPr>
          <p:spPr>
            <a:xfrm>
              <a:off x="12471815" y="746330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</a:path>
                <a:path w="0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1" name="object 931"/>
            <p:cNvSpPr/>
            <p:nvPr/>
          </p:nvSpPr>
          <p:spPr>
            <a:xfrm>
              <a:off x="12465118" y="746330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104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2" name="object 932"/>
            <p:cNvSpPr/>
            <p:nvPr/>
          </p:nvSpPr>
          <p:spPr>
            <a:xfrm>
              <a:off x="12465118" y="746476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188"/>
                  </a:moveTo>
                  <a:lnTo>
                    <a:pt x="0" y="167"/>
                  </a:lnTo>
                  <a:lnTo>
                    <a:pt x="0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3" name="object 933"/>
            <p:cNvSpPr/>
            <p:nvPr/>
          </p:nvSpPr>
          <p:spPr>
            <a:xfrm>
              <a:off x="12471815" y="746476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0"/>
                  </a:lnTo>
                  <a:lnTo>
                    <a:pt x="0" y="1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4" name="object 934"/>
            <p:cNvSpPr/>
            <p:nvPr/>
          </p:nvSpPr>
          <p:spPr>
            <a:xfrm>
              <a:off x="12465118" y="7463358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31"/>
                  </a:move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5" name="object 935"/>
            <p:cNvSpPr/>
            <p:nvPr/>
          </p:nvSpPr>
          <p:spPr>
            <a:xfrm>
              <a:off x="12471815" y="746339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6" name="object 936"/>
            <p:cNvSpPr/>
            <p:nvPr/>
          </p:nvSpPr>
          <p:spPr>
            <a:xfrm>
              <a:off x="12471815" y="746476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7" name="object 937"/>
            <p:cNvSpPr/>
            <p:nvPr/>
          </p:nvSpPr>
          <p:spPr>
            <a:xfrm>
              <a:off x="12461015" y="749416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</a:path>
                <a:path w="634" h="1270">
                  <a:moveTo>
                    <a:pt x="0" y="0"/>
                  </a:moveTo>
                  <a:lnTo>
                    <a:pt x="136" y="104"/>
                  </a:lnTo>
                  <a:lnTo>
                    <a:pt x="240" y="261"/>
                  </a:lnTo>
                  <a:lnTo>
                    <a:pt x="324" y="397"/>
                  </a:lnTo>
                  <a:lnTo>
                    <a:pt x="376" y="534"/>
                  </a:lnTo>
                  <a:lnTo>
                    <a:pt x="418" y="680"/>
                  </a:lnTo>
                  <a:lnTo>
                    <a:pt x="471" y="816"/>
                  </a:lnTo>
                  <a:lnTo>
                    <a:pt x="502" y="952"/>
                  </a:lnTo>
                  <a:lnTo>
                    <a:pt x="554" y="10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8" name="object 938"/>
            <p:cNvSpPr/>
            <p:nvPr/>
          </p:nvSpPr>
          <p:spPr>
            <a:xfrm>
              <a:off x="12461692" y="7495381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0" y="0"/>
                  </a:moveTo>
                  <a:lnTo>
                    <a:pt x="52" y="178"/>
                  </a:lnTo>
                  <a:lnTo>
                    <a:pt x="73" y="314"/>
                  </a:lnTo>
                  <a:lnTo>
                    <a:pt x="83" y="450"/>
                  </a:lnTo>
                  <a:lnTo>
                    <a:pt x="125" y="607"/>
                  </a:lnTo>
                  <a:lnTo>
                    <a:pt x="125" y="712"/>
                  </a:lnTo>
                  <a:lnTo>
                    <a:pt x="157" y="732"/>
                  </a:lnTo>
                  <a:lnTo>
                    <a:pt x="157" y="890"/>
                  </a:lnTo>
                  <a:lnTo>
                    <a:pt x="178" y="900"/>
                  </a:lnTo>
                  <a:lnTo>
                    <a:pt x="178" y="1026"/>
                  </a:lnTo>
                  <a:lnTo>
                    <a:pt x="188" y="1036"/>
                  </a:lnTo>
                  <a:lnTo>
                    <a:pt x="188" y="1214"/>
                  </a:lnTo>
                  <a:lnTo>
                    <a:pt x="209" y="1246"/>
                  </a:lnTo>
                  <a:lnTo>
                    <a:pt x="209" y="1476"/>
                  </a:lnTo>
                  <a:lnTo>
                    <a:pt x="240" y="1497"/>
                  </a:lnTo>
                  <a:lnTo>
                    <a:pt x="240" y="1800"/>
                  </a:lnTo>
                  <a:lnTo>
                    <a:pt x="261" y="1821"/>
                  </a:lnTo>
                  <a:lnTo>
                    <a:pt x="261" y="2314"/>
                  </a:lnTo>
                  <a:lnTo>
                    <a:pt x="282" y="2345"/>
                  </a:lnTo>
                  <a:lnTo>
                    <a:pt x="282" y="28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9" name="object 939"/>
            <p:cNvSpPr/>
            <p:nvPr/>
          </p:nvSpPr>
          <p:spPr>
            <a:xfrm>
              <a:off x="12461115" y="7498263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848" y="0"/>
                  </a:moveTo>
                  <a:lnTo>
                    <a:pt x="848" y="0"/>
                  </a:lnTo>
                  <a:lnTo>
                    <a:pt x="848" y="534"/>
                  </a:lnTo>
                  <a:lnTo>
                    <a:pt x="827" y="534"/>
                  </a:lnTo>
                  <a:lnTo>
                    <a:pt x="827" y="1036"/>
                  </a:lnTo>
                  <a:lnTo>
                    <a:pt x="816" y="1036"/>
                  </a:lnTo>
                  <a:lnTo>
                    <a:pt x="816" y="1319"/>
                  </a:lnTo>
                  <a:lnTo>
                    <a:pt x="774" y="1350"/>
                  </a:lnTo>
                  <a:lnTo>
                    <a:pt x="774" y="1560"/>
                  </a:lnTo>
                  <a:lnTo>
                    <a:pt x="764" y="1581"/>
                  </a:lnTo>
                  <a:lnTo>
                    <a:pt x="764" y="1790"/>
                  </a:lnTo>
                  <a:lnTo>
                    <a:pt x="743" y="1790"/>
                  </a:lnTo>
                  <a:lnTo>
                    <a:pt x="743" y="1947"/>
                  </a:lnTo>
                  <a:lnTo>
                    <a:pt x="722" y="1958"/>
                  </a:lnTo>
                  <a:lnTo>
                    <a:pt x="722" y="2104"/>
                  </a:lnTo>
                  <a:lnTo>
                    <a:pt x="691" y="2115"/>
                  </a:lnTo>
                  <a:lnTo>
                    <a:pt x="691" y="2272"/>
                  </a:lnTo>
                  <a:lnTo>
                    <a:pt x="670" y="2293"/>
                  </a:lnTo>
                  <a:lnTo>
                    <a:pt x="670" y="2397"/>
                  </a:lnTo>
                  <a:lnTo>
                    <a:pt x="659" y="2397"/>
                  </a:lnTo>
                  <a:lnTo>
                    <a:pt x="659" y="2513"/>
                  </a:lnTo>
                  <a:lnTo>
                    <a:pt x="628" y="2659"/>
                  </a:lnTo>
                  <a:lnTo>
                    <a:pt x="586" y="2816"/>
                  </a:lnTo>
                  <a:lnTo>
                    <a:pt x="554" y="2952"/>
                  </a:lnTo>
                  <a:lnTo>
                    <a:pt x="534" y="3088"/>
                  </a:lnTo>
                  <a:lnTo>
                    <a:pt x="481" y="3193"/>
                  </a:lnTo>
                  <a:lnTo>
                    <a:pt x="481" y="3298"/>
                  </a:lnTo>
                  <a:lnTo>
                    <a:pt x="408" y="3455"/>
                  </a:lnTo>
                  <a:lnTo>
                    <a:pt x="376" y="3591"/>
                  </a:lnTo>
                  <a:lnTo>
                    <a:pt x="314" y="3727"/>
                  </a:lnTo>
                  <a:lnTo>
                    <a:pt x="219" y="3874"/>
                  </a:lnTo>
                  <a:lnTo>
                    <a:pt x="104" y="40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0" name="object 940"/>
            <p:cNvSpPr/>
            <p:nvPr/>
          </p:nvSpPr>
          <p:spPr>
            <a:xfrm>
              <a:off x="12461013" y="750233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4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1" name="object 941"/>
            <p:cNvSpPr/>
            <p:nvPr/>
          </p:nvSpPr>
          <p:spPr>
            <a:xfrm>
              <a:off x="12464495" y="74627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2" name="object 942"/>
            <p:cNvSpPr/>
            <p:nvPr/>
          </p:nvSpPr>
          <p:spPr>
            <a:xfrm>
              <a:off x="12465113" y="746005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6701" y="3245"/>
                  </a:moveTo>
                  <a:lnTo>
                    <a:pt x="6701" y="3245"/>
                  </a:lnTo>
                  <a:lnTo>
                    <a:pt x="6701" y="3057"/>
                  </a:lnTo>
                  <a:lnTo>
                    <a:pt x="6680" y="3057"/>
                  </a:lnTo>
                  <a:lnTo>
                    <a:pt x="6680" y="2879"/>
                  </a:lnTo>
                  <a:lnTo>
                    <a:pt x="6669" y="2848"/>
                  </a:lnTo>
                  <a:lnTo>
                    <a:pt x="6669" y="2722"/>
                  </a:lnTo>
                  <a:lnTo>
                    <a:pt x="6649" y="2711"/>
                  </a:lnTo>
                  <a:lnTo>
                    <a:pt x="6649" y="2607"/>
                  </a:lnTo>
                  <a:lnTo>
                    <a:pt x="6617" y="2607"/>
                  </a:lnTo>
                  <a:lnTo>
                    <a:pt x="6617" y="2481"/>
                  </a:lnTo>
                  <a:lnTo>
                    <a:pt x="6575" y="2345"/>
                  </a:lnTo>
                  <a:lnTo>
                    <a:pt x="6523" y="2188"/>
                  </a:lnTo>
                  <a:lnTo>
                    <a:pt x="6471" y="2031"/>
                  </a:lnTo>
                  <a:lnTo>
                    <a:pt x="6408" y="1895"/>
                  </a:lnTo>
                  <a:lnTo>
                    <a:pt x="6334" y="1748"/>
                  </a:lnTo>
                  <a:lnTo>
                    <a:pt x="6261" y="1612"/>
                  </a:lnTo>
                  <a:lnTo>
                    <a:pt x="6198" y="1476"/>
                  </a:lnTo>
                  <a:lnTo>
                    <a:pt x="6062" y="1340"/>
                  </a:lnTo>
                  <a:lnTo>
                    <a:pt x="5957" y="1193"/>
                  </a:lnTo>
                  <a:lnTo>
                    <a:pt x="5853" y="1057"/>
                  </a:lnTo>
                  <a:lnTo>
                    <a:pt x="5696" y="921"/>
                  </a:lnTo>
                  <a:lnTo>
                    <a:pt x="5570" y="785"/>
                  </a:lnTo>
                  <a:lnTo>
                    <a:pt x="5434" y="712"/>
                  </a:lnTo>
                  <a:lnTo>
                    <a:pt x="5298" y="607"/>
                  </a:lnTo>
                  <a:lnTo>
                    <a:pt x="5151" y="523"/>
                  </a:lnTo>
                  <a:lnTo>
                    <a:pt x="5015" y="397"/>
                  </a:lnTo>
                  <a:lnTo>
                    <a:pt x="4879" y="345"/>
                  </a:lnTo>
                  <a:lnTo>
                    <a:pt x="4743" y="261"/>
                  </a:lnTo>
                  <a:lnTo>
                    <a:pt x="4596" y="230"/>
                  </a:lnTo>
                  <a:lnTo>
                    <a:pt x="4460" y="157"/>
                  </a:lnTo>
                  <a:lnTo>
                    <a:pt x="4324" y="104"/>
                  </a:lnTo>
                  <a:lnTo>
                    <a:pt x="4188" y="83"/>
                  </a:lnTo>
                  <a:lnTo>
                    <a:pt x="4041" y="52"/>
                  </a:lnTo>
                  <a:lnTo>
                    <a:pt x="4010" y="20"/>
                  </a:lnTo>
                  <a:lnTo>
                    <a:pt x="3884" y="20"/>
                  </a:lnTo>
                  <a:lnTo>
                    <a:pt x="3874" y="0"/>
                  </a:lnTo>
                  <a:lnTo>
                    <a:pt x="2827" y="0"/>
                  </a:lnTo>
                  <a:lnTo>
                    <a:pt x="2795" y="20"/>
                  </a:lnTo>
                  <a:lnTo>
                    <a:pt x="2711" y="20"/>
                  </a:lnTo>
                  <a:lnTo>
                    <a:pt x="2565" y="73"/>
                  </a:lnTo>
                  <a:lnTo>
                    <a:pt x="2429" y="83"/>
                  </a:lnTo>
                  <a:lnTo>
                    <a:pt x="2293" y="136"/>
                  </a:lnTo>
                  <a:lnTo>
                    <a:pt x="2157" y="178"/>
                  </a:lnTo>
                  <a:lnTo>
                    <a:pt x="2010" y="240"/>
                  </a:lnTo>
                  <a:lnTo>
                    <a:pt x="1874" y="293"/>
                  </a:lnTo>
                  <a:lnTo>
                    <a:pt x="1738" y="376"/>
                  </a:lnTo>
                  <a:lnTo>
                    <a:pt x="1602" y="450"/>
                  </a:lnTo>
                  <a:lnTo>
                    <a:pt x="1455" y="554"/>
                  </a:lnTo>
                  <a:lnTo>
                    <a:pt x="1319" y="638"/>
                  </a:lnTo>
                  <a:lnTo>
                    <a:pt x="1162" y="743"/>
                  </a:lnTo>
                  <a:lnTo>
                    <a:pt x="1026" y="890"/>
                  </a:lnTo>
                  <a:lnTo>
                    <a:pt x="890" y="1005"/>
                  </a:lnTo>
                  <a:lnTo>
                    <a:pt x="785" y="1141"/>
                  </a:lnTo>
                  <a:lnTo>
                    <a:pt x="659" y="1287"/>
                  </a:lnTo>
                  <a:lnTo>
                    <a:pt x="554" y="1424"/>
                  </a:lnTo>
                  <a:lnTo>
                    <a:pt x="471" y="1560"/>
                  </a:lnTo>
                  <a:lnTo>
                    <a:pt x="397" y="1696"/>
                  </a:lnTo>
                  <a:lnTo>
                    <a:pt x="314" y="1842"/>
                  </a:lnTo>
                  <a:lnTo>
                    <a:pt x="240" y="1978"/>
                  </a:lnTo>
                  <a:lnTo>
                    <a:pt x="188" y="2115"/>
                  </a:lnTo>
                  <a:lnTo>
                    <a:pt x="136" y="2261"/>
                  </a:lnTo>
                  <a:lnTo>
                    <a:pt x="104" y="2397"/>
                  </a:lnTo>
                  <a:lnTo>
                    <a:pt x="83" y="2533"/>
                  </a:lnTo>
                  <a:lnTo>
                    <a:pt x="31" y="2659"/>
                  </a:lnTo>
                  <a:lnTo>
                    <a:pt x="31" y="2764"/>
                  </a:lnTo>
                  <a:lnTo>
                    <a:pt x="20" y="2795"/>
                  </a:lnTo>
                  <a:lnTo>
                    <a:pt x="20" y="2921"/>
                  </a:lnTo>
                  <a:lnTo>
                    <a:pt x="0" y="2931"/>
                  </a:lnTo>
                  <a:lnTo>
                    <a:pt x="0" y="32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3" name="object 943"/>
            <p:cNvSpPr/>
            <p:nvPr/>
          </p:nvSpPr>
          <p:spPr>
            <a:xfrm>
              <a:off x="12465118" y="746516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0" y="0"/>
                  </a:moveTo>
                  <a:lnTo>
                    <a:pt x="0" y="0"/>
                  </a:lnTo>
                  <a:lnTo>
                    <a:pt x="0" y="314"/>
                  </a:lnTo>
                  <a:lnTo>
                    <a:pt x="20" y="335"/>
                  </a:lnTo>
                  <a:lnTo>
                    <a:pt x="20" y="450"/>
                  </a:lnTo>
                  <a:lnTo>
                    <a:pt x="31" y="471"/>
                  </a:lnTo>
                  <a:lnTo>
                    <a:pt x="31" y="586"/>
                  </a:lnTo>
                  <a:lnTo>
                    <a:pt x="83" y="732"/>
                  </a:lnTo>
                  <a:lnTo>
                    <a:pt x="104" y="869"/>
                  </a:lnTo>
                  <a:lnTo>
                    <a:pt x="136" y="1005"/>
                  </a:lnTo>
                  <a:lnTo>
                    <a:pt x="188" y="1141"/>
                  </a:lnTo>
                  <a:lnTo>
                    <a:pt x="240" y="1287"/>
                  </a:lnTo>
                  <a:lnTo>
                    <a:pt x="314" y="1424"/>
                  </a:lnTo>
                  <a:lnTo>
                    <a:pt x="376" y="1560"/>
                  </a:lnTo>
                  <a:lnTo>
                    <a:pt x="471" y="1696"/>
                  </a:lnTo>
                  <a:lnTo>
                    <a:pt x="575" y="1853"/>
                  </a:lnTo>
                  <a:lnTo>
                    <a:pt x="680" y="1999"/>
                  </a:lnTo>
                  <a:lnTo>
                    <a:pt x="785" y="2136"/>
                  </a:lnTo>
                  <a:lnTo>
                    <a:pt x="921" y="2240"/>
                  </a:lnTo>
                  <a:lnTo>
                    <a:pt x="1057" y="2376"/>
                  </a:lnTo>
                  <a:lnTo>
                    <a:pt x="1183" y="2513"/>
                  </a:lnTo>
                  <a:lnTo>
                    <a:pt x="1319" y="2607"/>
                  </a:lnTo>
                  <a:lnTo>
                    <a:pt x="1455" y="2691"/>
                  </a:lnTo>
                  <a:lnTo>
                    <a:pt x="1602" y="2795"/>
                  </a:lnTo>
                  <a:lnTo>
                    <a:pt x="1738" y="2869"/>
                  </a:lnTo>
                  <a:lnTo>
                    <a:pt x="1874" y="2952"/>
                  </a:lnTo>
                  <a:lnTo>
                    <a:pt x="2010" y="3005"/>
                  </a:lnTo>
                  <a:lnTo>
                    <a:pt x="2157" y="3057"/>
                  </a:lnTo>
                  <a:lnTo>
                    <a:pt x="2293" y="3088"/>
                  </a:lnTo>
                  <a:lnTo>
                    <a:pt x="2429" y="3120"/>
                  </a:lnTo>
                  <a:lnTo>
                    <a:pt x="2565" y="3172"/>
                  </a:lnTo>
                  <a:lnTo>
                    <a:pt x="2607" y="3193"/>
                  </a:lnTo>
                  <a:lnTo>
                    <a:pt x="2722" y="3193"/>
                  </a:lnTo>
                  <a:lnTo>
                    <a:pt x="2743" y="3225"/>
                  </a:lnTo>
                  <a:lnTo>
                    <a:pt x="2848" y="3225"/>
                  </a:lnTo>
                  <a:lnTo>
                    <a:pt x="2869" y="3245"/>
                  </a:lnTo>
                  <a:lnTo>
                    <a:pt x="3832" y="3245"/>
                  </a:lnTo>
                  <a:lnTo>
                    <a:pt x="3853" y="3225"/>
                  </a:lnTo>
                  <a:lnTo>
                    <a:pt x="3957" y="3225"/>
                  </a:lnTo>
                  <a:lnTo>
                    <a:pt x="3978" y="3193"/>
                  </a:lnTo>
                  <a:lnTo>
                    <a:pt x="4062" y="3193"/>
                  </a:lnTo>
                  <a:lnTo>
                    <a:pt x="4198" y="3162"/>
                  </a:lnTo>
                  <a:lnTo>
                    <a:pt x="4345" y="3109"/>
                  </a:lnTo>
                  <a:lnTo>
                    <a:pt x="4481" y="3067"/>
                  </a:lnTo>
                  <a:lnTo>
                    <a:pt x="4617" y="3026"/>
                  </a:lnTo>
                  <a:lnTo>
                    <a:pt x="4753" y="2973"/>
                  </a:lnTo>
                  <a:lnTo>
                    <a:pt x="4910" y="2879"/>
                  </a:lnTo>
                  <a:lnTo>
                    <a:pt x="5046" y="2816"/>
                  </a:lnTo>
                  <a:lnTo>
                    <a:pt x="5193" y="2722"/>
                  </a:lnTo>
                  <a:lnTo>
                    <a:pt x="5329" y="2617"/>
                  </a:lnTo>
                  <a:lnTo>
                    <a:pt x="5465" y="2533"/>
                  </a:lnTo>
                  <a:lnTo>
                    <a:pt x="5612" y="2408"/>
                  </a:lnTo>
                  <a:lnTo>
                    <a:pt x="5748" y="2272"/>
                  </a:lnTo>
                  <a:lnTo>
                    <a:pt x="5863" y="2136"/>
                  </a:lnTo>
                  <a:lnTo>
                    <a:pt x="5968" y="1999"/>
                  </a:lnTo>
                  <a:lnTo>
                    <a:pt x="6114" y="1853"/>
                  </a:lnTo>
                  <a:lnTo>
                    <a:pt x="6198" y="1717"/>
                  </a:lnTo>
                  <a:lnTo>
                    <a:pt x="6282" y="1560"/>
                  </a:lnTo>
                  <a:lnTo>
                    <a:pt x="6366" y="1424"/>
                  </a:lnTo>
                  <a:lnTo>
                    <a:pt x="6429" y="1287"/>
                  </a:lnTo>
                  <a:lnTo>
                    <a:pt x="6491" y="1141"/>
                  </a:lnTo>
                  <a:lnTo>
                    <a:pt x="6523" y="1005"/>
                  </a:lnTo>
                  <a:lnTo>
                    <a:pt x="6575" y="869"/>
                  </a:lnTo>
                  <a:lnTo>
                    <a:pt x="6617" y="743"/>
                  </a:lnTo>
                  <a:lnTo>
                    <a:pt x="6617" y="638"/>
                  </a:lnTo>
                  <a:lnTo>
                    <a:pt x="6649" y="638"/>
                  </a:lnTo>
                  <a:lnTo>
                    <a:pt x="6649" y="534"/>
                  </a:lnTo>
                  <a:lnTo>
                    <a:pt x="6669" y="523"/>
                  </a:lnTo>
                  <a:lnTo>
                    <a:pt x="6669" y="397"/>
                  </a:lnTo>
                  <a:lnTo>
                    <a:pt x="6680" y="366"/>
                  </a:lnTo>
                  <a:lnTo>
                    <a:pt x="6680" y="188"/>
                  </a:lnTo>
                  <a:lnTo>
                    <a:pt x="6701" y="188"/>
                  </a:lnTo>
                  <a:lnTo>
                    <a:pt x="6701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4" name="object 944"/>
            <p:cNvSpPr/>
            <p:nvPr/>
          </p:nvSpPr>
          <p:spPr>
            <a:xfrm>
              <a:off x="12458947" y="7494599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0"/>
                  </a:moveTo>
                  <a:lnTo>
                    <a:pt x="73" y="136"/>
                  </a:lnTo>
                  <a:lnTo>
                    <a:pt x="104" y="293"/>
                  </a:lnTo>
                  <a:lnTo>
                    <a:pt x="178" y="429"/>
                  </a:lnTo>
                  <a:lnTo>
                    <a:pt x="209" y="575"/>
                  </a:lnTo>
                  <a:lnTo>
                    <a:pt x="261" y="712"/>
                  </a:lnTo>
                  <a:lnTo>
                    <a:pt x="272" y="848"/>
                  </a:lnTo>
                  <a:lnTo>
                    <a:pt x="314" y="994"/>
                  </a:lnTo>
                  <a:lnTo>
                    <a:pt x="345" y="1130"/>
                  </a:lnTo>
                  <a:lnTo>
                    <a:pt x="366" y="1162"/>
                  </a:lnTo>
                  <a:lnTo>
                    <a:pt x="366" y="1424"/>
                  </a:lnTo>
                  <a:lnTo>
                    <a:pt x="376" y="1444"/>
                  </a:lnTo>
                  <a:lnTo>
                    <a:pt x="376" y="1581"/>
                  </a:lnTo>
                  <a:lnTo>
                    <a:pt x="397" y="1602"/>
                  </a:lnTo>
                  <a:lnTo>
                    <a:pt x="397" y="1738"/>
                  </a:lnTo>
                  <a:lnTo>
                    <a:pt x="439" y="1738"/>
                  </a:lnTo>
                  <a:lnTo>
                    <a:pt x="439" y="1895"/>
                  </a:lnTo>
                  <a:lnTo>
                    <a:pt x="450" y="1926"/>
                  </a:lnTo>
                  <a:lnTo>
                    <a:pt x="450" y="20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5" name="object 945"/>
            <p:cNvSpPr/>
            <p:nvPr/>
          </p:nvSpPr>
          <p:spPr>
            <a:xfrm>
              <a:off x="12468460" y="748129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0" y="691"/>
                  </a:moveTo>
                  <a:lnTo>
                    <a:pt x="31" y="691"/>
                  </a:lnTo>
                  <a:lnTo>
                    <a:pt x="418" y="691"/>
                  </a:lnTo>
                  <a:lnTo>
                    <a:pt x="418" y="670"/>
                  </a:lnTo>
                  <a:lnTo>
                    <a:pt x="764" y="670"/>
                  </a:lnTo>
                  <a:lnTo>
                    <a:pt x="774" y="659"/>
                  </a:lnTo>
                  <a:lnTo>
                    <a:pt x="973" y="659"/>
                  </a:lnTo>
                  <a:lnTo>
                    <a:pt x="973" y="617"/>
                  </a:lnTo>
                  <a:lnTo>
                    <a:pt x="1109" y="617"/>
                  </a:lnTo>
                  <a:lnTo>
                    <a:pt x="1130" y="607"/>
                  </a:lnTo>
                  <a:lnTo>
                    <a:pt x="1235" y="607"/>
                  </a:lnTo>
                  <a:lnTo>
                    <a:pt x="1392" y="565"/>
                  </a:lnTo>
                  <a:lnTo>
                    <a:pt x="1528" y="534"/>
                  </a:lnTo>
                  <a:lnTo>
                    <a:pt x="1664" y="502"/>
                  </a:lnTo>
                  <a:lnTo>
                    <a:pt x="1800" y="450"/>
                  </a:lnTo>
                  <a:lnTo>
                    <a:pt x="1947" y="397"/>
                  </a:lnTo>
                  <a:lnTo>
                    <a:pt x="2083" y="324"/>
                  </a:lnTo>
                  <a:lnTo>
                    <a:pt x="2219" y="240"/>
                  </a:lnTo>
                  <a:lnTo>
                    <a:pt x="2303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6" name="object 946"/>
            <p:cNvSpPr/>
            <p:nvPr/>
          </p:nvSpPr>
          <p:spPr>
            <a:xfrm>
              <a:off x="12466151" y="748129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0" y="0"/>
                  </a:moveTo>
                  <a:lnTo>
                    <a:pt x="20" y="136"/>
                  </a:lnTo>
                  <a:lnTo>
                    <a:pt x="157" y="282"/>
                  </a:lnTo>
                  <a:lnTo>
                    <a:pt x="293" y="366"/>
                  </a:lnTo>
                  <a:lnTo>
                    <a:pt x="439" y="418"/>
                  </a:lnTo>
                  <a:lnTo>
                    <a:pt x="575" y="481"/>
                  </a:lnTo>
                  <a:lnTo>
                    <a:pt x="712" y="502"/>
                  </a:lnTo>
                  <a:lnTo>
                    <a:pt x="848" y="534"/>
                  </a:lnTo>
                  <a:lnTo>
                    <a:pt x="973" y="586"/>
                  </a:lnTo>
                  <a:lnTo>
                    <a:pt x="1078" y="586"/>
                  </a:lnTo>
                  <a:lnTo>
                    <a:pt x="1078" y="607"/>
                  </a:lnTo>
                  <a:lnTo>
                    <a:pt x="1183" y="607"/>
                  </a:lnTo>
                  <a:lnTo>
                    <a:pt x="1183" y="628"/>
                  </a:lnTo>
                  <a:lnTo>
                    <a:pt x="1340" y="628"/>
                  </a:lnTo>
                  <a:lnTo>
                    <a:pt x="1350" y="659"/>
                  </a:lnTo>
                  <a:lnTo>
                    <a:pt x="1549" y="659"/>
                  </a:lnTo>
                  <a:lnTo>
                    <a:pt x="1560" y="680"/>
                  </a:lnTo>
                  <a:lnTo>
                    <a:pt x="1874" y="680"/>
                  </a:lnTo>
                  <a:lnTo>
                    <a:pt x="1895" y="691"/>
                  </a:lnTo>
                  <a:lnTo>
                    <a:pt x="2293" y="6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7" name="object 947"/>
            <p:cNvSpPr/>
            <p:nvPr/>
          </p:nvSpPr>
          <p:spPr>
            <a:xfrm>
              <a:off x="12459405" y="749667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8" name="object 948"/>
            <p:cNvSpPr/>
            <p:nvPr/>
          </p:nvSpPr>
          <p:spPr>
            <a:xfrm>
              <a:off x="12465118" y="74601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3141"/>
                  </a:moveTo>
                  <a:lnTo>
                    <a:pt x="0" y="3141"/>
                  </a:lnTo>
                  <a:lnTo>
                    <a:pt x="0" y="2910"/>
                  </a:lnTo>
                  <a:lnTo>
                    <a:pt x="20" y="2910"/>
                  </a:lnTo>
                  <a:lnTo>
                    <a:pt x="20" y="2774"/>
                  </a:lnTo>
                  <a:lnTo>
                    <a:pt x="31" y="2774"/>
                  </a:lnTo>
                  <a:lnTo>
                    <a:pt x="31" y="2659"/>
                  </a:lnTo>
                  <a:lnTo>
                    <a:pt x="83" y="2513"/>
                  </a:lnTo>
                  <a:lnTo>
                    <a:pt x="104" y="2376"/>
                  </a:lnTo>
                  <a:lnTo>
                    <a:pt x="136" y="2240"/>
                  </a:lnTo>
                  <a:lnTo>
                    <a:pt x="188" y="2083"/>
                  </a:lnTo>
                  <a:lnTo>
                    <a:pt x="282" y="1926"/>
                  </a:lnTo>
                  <a:lnTo>
                    <a:pt x="324" y="1790"/>
                  </a:lnTo>
                  <a:lnTo>
                    <a:pt x="397" y="1643"/>
                  </a:lnTo>
                  <a:lnTo>
                    <a:pt x="481" y="1507"/>
                  </a:lnTo>
                  <a:lnTo>
                    <a:pt x="575" y="1371"/>
                  </a:lnTo>
                  <a:lnTo>
                    <a:pt x="691" y="1235"/>
                  </a:lnTo>
                  <a:lnTo>
                    <a:pt x="816" y="1088"/>
                  </a:lnTo>
                  <a:lnTo>
                    <a:pt x="952" y="973"/>
                  </a:lnTo>
                  <a:lnTo>
                    <a:pt x="1057" y="827"/>
                  </a:lnTo>
                  <a:lnTo>
                    <a:pt x="1193" y="732"/>
                  </a:lnTo>
                  <a:lnTo>
                    <a:pt x="1340" y="628"/>
                  </a:lnTo>
                  <a:lnTo>
                    <a:pt x="1476" y="554"/>
                  </a:lnTo>
                  <a:lnTo>
                    <a:pt x="1612" y="450"/>
                  </a:lnTo>
                  <a:lnTo>
                    <a:pt x="1748" y="397"/>
                  </a:lnTo>
                  <a:lnTo>
                    <a:pt x="1905" y="293"/>
                  </a:lnTo>
                  <a:lnTo>
                    <a:pt x="2052" y="240"/>
                  </a:lnTo>
                  <a:lnTo>
                    <a:pt x="2188" y="167"/>
                  </a:lnTo>
                  <a:lnTo>
                    <a:pt x="2324" y="136"/>
                  </a:lnTo>
                  <a:lnTo>
                    <a:pt x="2460" y="125"/>
                  </a:lnTo>
                  <a:lnTo>
                    <a:pt x="2607" y="73"/>
                  </a:lnTo>
                  <a:lnTo>
                    <a:pt x="2659" y="52"/>
                  </a:lnTo>
                  <a:lnTo>
                    <a:pt x="2764" y="52"/>
                  </a:lnTo>
                  <a:lnTo>
                    <a:pt x="2774" y="31"/>
                  </a:lnTo>
                  <a:lnTo>
                    <a:pt x="2879" y="31"/>
                  </a:lnTo>
                  <a:lnTo>
                    <a:pt x="2921" y="0"/>
                  </a:lnTo>
                  <a:lnTo>
                    <a:pt x="30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9" name="object 949"/>
            <p:cNvSpPr/>
            <p:nvPr/>
          </p:nvSpPr>
          <p:spPr>
            <a:xfrm>
              <a:off x="12468171" y="746014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0" y="20"/>
                  </a:moveTo>
                  <a:lnTo>
                    <a:pt x="52" y="0"/>
                  </a:lnTo>
                  <a:lnTo>
                    <a:pt x="450" y="0"/>
                  </a:lnTo>
                  <a:lnTo>
                    <a:pt x="450" y="20"/>
                  </a:lnTo>
                  <a:lnTo>
                    <a:pt x="732" y="20"/>
                  </a:lnTo>
                  <a:lnTo>
                    <a:pt x="743" y="52"/>
                  </a:lnTo>
                  <a:lnTo>
                    <a:pt x="921" y="52"/>
                  </a:lnTo>
                  <a:lnTo>
                    <a:pt x="1057" y="94"/>
                  </a:lnTo>
                  <a:lnTo>
                    <a:pt x="1193" y="146"/>
                  </a:lnTo>
                  <a:lnTo>
                    <a:pt x="1340" y="157"/>
                  </a:lnTo>
                  <a:lnTo>
                    <a:pt x="1476" y="209"/>
                  </a:lnTo>
                  <a:lnTo>
                    <a:pt x="1612" y="282"/>
                  </a:lnTo>
                  <a:lnTo>
                    <a:pt x="1748" y="356"/>
                  </a:lnTo>
                  <a:lnTo>
                    <a:pt x="1895" y="397"/>
                  </a:lnTo>
                  <a:lnTo>
                    <a:pt x="2052" y="471"/>
                  </a:lnTo>
                  <a:lnTo>
                    <a:pt x="2188" y="575"/>
                  </a:lnTo>
                  <a:lnTo>
                    <a:pt x="2324" y="659"/>
                  </a:lnTo>
                  <a:lnTo>
                    <a:pt x="2460" y="785"/>
                  </a:lnTo>
                  <a:lnTo>
                    <a:pt x="2607" y="910"/>
                  </a:lnTo>
                  <a:lnTo>
                    <a:pt x="2743" y="1068"/>
                  </a:lnTo>
                  <a:lnTo>
                    <a:pt x="2879" y="1183"/>
                  </a:lnTo>
                  <a:lnTo>
                    <a:pt x="2984" y="1319"/>
                  </a:lnTo>
                  <a:lnTo>
                    <a:pt x="3088" y="1465"/>
                  </a:lnTo>
                  <a:lnTo>
                    <a:pt x="3172" y="1602"/>
                  </a:lnTo>
                  <a:lnTo>
                    <a:pt x="3245" y="1738"/>
                  </a:lnTo>
                  <a:lnTo>
                    <a:pt x="3329" y="1874"/>
                  </a:lnTo>
                  <a:lnTo>
                    <a:pt x="3403" y="2020"/>
                  </a:lnTo>
                  <a:lnTo>
                    <a:pt x="3455" y="2157"/>
                  </a:lnTo>
                  <a:lnTo>
                    <a:pt x="3507" y="2293"/>
                  </a:lnTo>
                  <a:lnTo>
                    <a:pt x="3528" y="2429"/>
                  </a:lnTo>
                  <a:lnTo>
                    <a:pt x="3560" y="2575"/>
                  </a:lnTo>
                  <a:lnTo>
                    <a:pt x="3591" y="2711"/>
                  </a:lnTo>
                  <a:lnTo>
                    <a:pt x="3612" y="2732"/>
                  </a:lnTo>
                  <a:lnTo>
                    <a:pt x="3612" y="2848"/>
                  </a:lnTo>
                  <a:lnTo>
                    <a:pt x="3622" y="2889"/>
                  </a:lnTo>
                  <a:lnTo>
                    <a:pt x="3622" y="30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0" name="object 950"/>
            <p:cNvSpPr/>
            <p:nvPr/>
          </p:nvSpPr>
          <p:spPr>
            <a:xfrm>
              <a:off x="12466115" y="748147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4" y="0"/>
                  </a:moveTo>
                  <a:lnTo>
                    <a:pt x="2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1" name="object 951"/>
            <p:cNvSpPr/>
            <p:nvPr/>
          </p:nvSpPr>
          <p:spPr>
            <a:xfrm>
              <a:off x="12470713" y="74814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83" y="240"/>
                  </a:moveTo>
                  <a:lnTo>
                    <a:pt x="62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2" name="object 952"/>
            <p:cNvSpPr/>
            <p:nvPr/>
          </p:nvSpPr>
          <p:spPr>
            <a:xfrm>
              <a:off x="12458324" y="749397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3" name="object 953"/>
            <p:cNvSpPr/>
            <p:nvPr/>
          </p:nvSpPr>
          <p:spPr>
            <a:xfrm>
              <a:off x="12465113" y="7461675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6701" y="3088"/>
                  </a:moveTo>
                  <a:lnTo>
                    <a:pt x="6680" y="3036"/>
                  </a:lnTo>
                  <a:lnTo>
                    <a:pt x="6680" y="2858"/>
                  </a:lnTo>
                  <a:lnTo>
                    <a:pt x="6669" y="2848"/>
                  </a:lnTo>
                  <a:lnTo>
                    <a:pt x="6669" y="2743"/>
                  </a:lnTo>
                  <a:lnTo>
                    <a:pt x="6617" y="2607"/>
                  </a:lnTo>
                  <a:lnTo>
                    <a:pt x="6596" y="2460"/>
                  </a:lnTo>
                  <a:lnTo>
                    <a:pt x="6565" y="2303"/>
                  </a:lnTo>
                  <a:lnTo>
                    <a:pt x="6512" y="2167"/>
                  </a:lnTo>
                  <a:lnTo>
                    <a:pt x="6460" y="2031"/>
                  </a:lnTo>
                  <a:lnTo>
                    <a:pt x="6376" y="1874"/>
                  </a:lnTo>
                  <a:lnTo>
                    <a:pt x="6324" y="1738"/>
                  </a:lnTo>
                  <a:lnTo>
                    <a:pt x="6230" y="1591"/>
                  </a:lnTo>
                  <a:lnTo>
                    <a:pt x="6125" y="1455"/>
                  </a:lnTo>
                  <a:lnTo>
                    <a:pt x="6041" y="1319"/>
                  </a:lnTo>
                  <a:lnTo>
                    <a:pt x="5916" y="1183"/>
                  </a:lnTo>
                  <a:lnTo>
                    <a:pt x="5779" y="1036"/>
                  </a:lnTo>
                  <a:lnTo>
                    <a:pt x="5643" y="900"/>
                  </a:lnTo>
                  <a:lnTo>
                    <a:pt x="5507" y="764"/>
                  </a:lnTo>
                  <a:lnTo>
                    <a:pt x="5350" y="659"/>
                  </a:lnTo>
                  <a:lnTo>
                    <a:pt x="5204" y="575"/>
                  </a:lnTo>
                  <a:lnTo>
                    <a:pt x="5067" y="502"/>
                  </a:lnTo>
                  <a:lnTo>
                    <a:pt x="4931" y="418"/>
                  </a:lnTo>
                  <a:lnTo>
                    <a:pt x="4795" y="366"/>
                  </a:lnTo>
                  <a:lnTo>
                    <a:pt x="4649" y="293"/>
                  </a:lnTo>
                  <a:lnTo>
                    <a:pt x="4512" y="219"/>
                  </a:lnTo>
                  <a:lnTo>
                    <a:pt x="4376" y="188"/>
                  </a:lnTo>
                  <a:lnTo>
                    <a:pt x="4240" y="136"/>
                  </a:lnTo>
                  <a:lnTo>
                    <a:pt x="4083" y="83"/>
                  </a:lnTo>
                  <a:lnTo>
                    <a:pt x="3926" y="62"/>
                  </a:lnTo>
                  <a:lnTo>
                    <a:pt x="3779" y="20"/>
                  </a:lnTo>
                  <a:lnTo>
                    <a:pt x="3643" y="20"/>
                  </a:lnTo>
                  <a:lnTo>
                    <a:pt x="3612" y="0"/>
                  </a:lnTo>
                  <a:lnTo>
                    <a:pt x="3067" y="0"/>
                  </a:lnTo>
                  <a:lnTo>
                    <a:pt x="2921" y="20"/>
                  </a:lnTo>
                  <a:lnTo>
                    <a:pt x="2774" y="62"/>
                  </a:lnTo>
                  <a:lnTo>
                    <a:pt x="2617" y="83"/>
                  </a:lnTo>
                  <a:lnTo>
                    <a:pt x="2481" y="115"/>
                  </a:lnTo>
                  <a:lnTo>
                    <a:pt x="2345" y="167"/>
                  </a:lnTo>
                  <a:lnTo>
                    <a:pt x="2209" y="219"/>
                  </a:lnTo>
                  <a:lnTo>
                    <a:pt x="2062" y="272"/>
                  </a:lnTo>
                  <a:lnTo>
                    <a:pt x="1895" y="366"/>
                  </a:lnTo>
                  <a:lnTo>
                    <a:pt x="1748" y="418"/>
                  </a:lnTo>
                  <a:lnTo>
                    <a:pt x="1612" y="502"/>
                  </a:lnTo>
                  <a:lnTo>
                    <a:pt x="1476" y="575"/>
                  </a:lnTo>
                  <a:lnTo>
                    <a:pt x="1340" y="638"/>
                  </a:lnTo>
                  <a:lnTo>
                    <a:pt x="1193" y="774"/>
                  </a:lnTo>
                  <a:lnTo>
                    <a:pt x="1057" y="869"/>
                  </a:lnTo>
                  <a:lnTo>
                    <a:pt x="942" y="1005"/>
                  </a:lnTo>
                  <a:lnTo>
                    <a:pt x="785" y="1141"/>
                  </a:lnTo>
                  <a:lnTo>
                    <a:pt x="691" y="1287"/>
                  </a:lnTo>
                  <a:lnTo>
                    <a:pt x="575" y="1434"/>
                  </a:lnTo>
                  <a:lnTo>
                    <a:pt x="481" y="1581"/>
                  </a:lnTo>
                  <a:lnTo>
                    <a:pt x="397" y="1717"/>
                  </a:lnTo>
                  <a:lnTo>
                    <a:pt x="324" y="1853"/>
                  </a:lnTo>
                  <a:lnTo>
                    <a:pt x="282" y="1999"/>
                  </a:lnTo>
                  <a:lnTo>
                    <a:pt x="188" y="2136"/>
                  </a:lnTo>
                  <a:lnTo>
                    <a:pt x="136" y="2272"/>
                  </a:lnTo>
                  <a:lnTo>
                    <a:pt x="104" y="2408"/>
                  </a:lnTo>
                  <a:lnTo>
                    <a:pt x="83" y="2554"/>
                  </a:lnTo>
                  <a:lnTo>
                    <a:pt x="52" y="2691"/>
                  </a:lnTo>
                  <a:lnTo>
                    <a:pt x="20" y="2806"/>
                  </a:lnTo>
                  <a:lnTo>
                    <a:pt x="20" y="2952"/>
                  </a:lnTo>
                  <a:lnTo>
                    <a:pt x="0" y="2952"/>
                  </a:lnTo>
                  <a:lnTo>
                    <a:pt x="0" y="30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4" name="object 954"/>
            <p:cNvSpPr/>
            <p:nvPr/>
          </p:nvSpPr>
          <p:spPr>
            <a:xfrm>
              <a:off x="12458695" y="749419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1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5" name="object 955"/>
            <p:cNvSpPr/>
            <p:nvPr/>
          </p:nvSpPr>
          <p:spPr>
            <a:xfrm>
              <a:off x="12458694" y="750229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36" y="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6" name="object 956"/>
            <p:cNvSpPr/>
            <p:nvPr/>
          </p:nvSpPr>
          <p:spPr>
            <a:xfrm>
              <a:off x="12456442" y="750045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7" name="object 957"/>
            <p:cNvSpPr/>
            <p:nvPr/>
          </p:nvSpPr>
          <p:spPr>
            <a:xfrm>
              <a:off x="12461066" y="750236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8" name="object 958"/>
            <p:cNvSpPr/>
            <p:nvPr/>
          </p:nvSpPr>
          <p:spPr>
            <a:xfrm>
              <a:off x="12461062" y="749416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73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9" name="object 959"/>
            <p:cNvSpPr/>
            <p:nvPr/>
          </p:nvSpPr>
          <p:spPr>
            <a:xfrm>
              <a:off x="12466114" y="7490196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345" y="607"/>
                  </a:moveTo>
                  <a:lnTo>
                    <a:pt x="2324" y="607"/>
                  </a:lnTo>
                  <a:lnTo>
                    <a:pt x="1853" y="607"/>
                  </a:lnTo>
                  <a:lnTo>
                    <a:pt x="1853" y="575"/>
                  </a:lnTo>
                  <a:lnTo>
                    <a:pt x="1581" y="575"/>
                  </a:lnTo>
                  <a:lnTo>
                    <a:pt x="1581" y="554"/>
                  </a:lnTo>
                  <a:lnTo>
                    <a:pt x="1371" y="554"/>
                  </a:lnTo>
                  <a:lnTo>
                    <a:pt x="1371" y="534"/>
                  </a:lnTo>
                  <a:lnTo>
                    <a:pt x="1235" y="534"/>
                  </a:lnTo>
                  <a:lnTo>
                    <a:pt x="1214" y="523"/>
                  </a:lnTo>
                  <a:lnTo>
                    <a:pt x="1078" y="523"/>
                  </a:lnTo>
                  <a:lnTo>
                    <a:pt x="1057" y="502"/>
                  </a:lnTo>
                  <a:lnTo>
                    <a:pt x="952" y="502"/>
                  </a:lnTo>
                  <a:lnTo>
                    <a:pt x="952" y="471"/>
                  </a:lnTo>
                  <a:lnTo>
                    <a:pt x="848" y="471"/>
                  </a:lnTo>
                  <a:lnTo>
                    <a:pt x="701" y="429"/>
                  </a:lnTo>
                  <a:lnTo>
                    <a:pt x="554" y="376"/>
                  </a:lnTo>
                  <a:lnTo>
                    <a:pt x="418" y="345"/>
                  </a:lnTo>
                  <a:lnTo>
                    <a:pt x="282" y="282"/>
                  </a:lnTo>
                  <a:lnTo>
                    <a:pt x="136" y="209"/>
                  </a:lnTo>
                  <a:lnTo>
                    <a:pt x="2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0" name="object 960"/>
            <p:cNvSpPr/>
            <p:nvPr/>
          </p:nvSpPr>
          <p:spPr>
            <a:xfrm>
              <a:off x="12460801" y="7495364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70" h="7620">
                  <a:moveTo>
                    <a:pt x="638" y="0"/>
                  </a:moveTo>
                  <a:lnTo>
                    <a:pt x="670" y="136"/>
                  </a:lnTo>
                  <a:lnTo>
                    <a:pt x="691" y="188"/>
                  </a:lnTo>
                  <a:lnTo>
                    <a:pt x="691" y="293"/>
                  </a:lnTo>
                  <a:lnTo>
                    <a:pt x="722" y="397"/>
                  </a:lnTo>
                  <a:lnTo>
                    <a:pt x="722" y="534"/>
                  </a:lnTo>
                  <a:lnTo>
                    <a:pt x="743" y="554"/>
                  </a:lnTo>
                  <a:lnTo>
                    <a:pt x="743" y="659"/>
                  </a:lnTo>
                  <a:lnTo>
                    <a:pt x="774" y="680"/>
                  </a:lnTo>
                  <a:lnTo>
                    <a:pt x="774" y="816"/>
                  </a:lnTo>
                  <a:lnTo>
                    <a:pt x="795" y="837"/>
                  </a:lnTo>
                  <a:lnTo>
                    <a:pt x="795" y="973"/>
                  </a:lnTo>
                  <a:lnTo>
                    <a:pt x="816" y="1005"/>
                  </a:lnTo>
                  <a:lnTo>
                    <a:pt x="816" y="1130"/>
                  </a:lnTo>
                  <a:lnTo>
                    <a:pt x="827" y="1162"/>
                  </a:lnTo>
                  <a:lnTo>
                    <a:pt x="827" y="1319"/>
                  </a:lnTo>
                  <a:lnTo>
                    <a:pt x="858" y="1350"/>
                  </a:lnTo>
                  <a:lnTo>
                    <a:pt x="858" y="1581"/>
                  </a:lnTo>
                  <a:lnTo>
                    <a:pt x="879" y="1612"/>
                  </a:lnTo>
                  <a:lnTo>
                    <a:pt x="879" y="1895"/>
                  </a:lnTo>
                  <a:lnTo>
                    <a:pt x="900" y="1905"/>
                  </a:lnTo>
                  <a:lnTo>
                    <a:pt x="900" y="2502"/>
                  </a:lnTo>
                  <a:lnTo>
                    <a:pt x="921" y="2533"/>
                  </a:lnTo>
                  <a:lnTo>
                    <a:pt x="921" y="3193"/>
                  </a:lnTo>
                  <a:lnTo>
                    <a:pt x="900" y="3214"/>
                  </a:lnTo>
                  <a:lnTo>
                    <a:pt x="900" y="3821"/>
                  </a:lnTo>
                  <a:lnTo>
                    <a:pt x="879" y="3832"/>
                  </a:lnTo>
                  <a:lnTo>
                    <a:pt x="879" y="4135"/>
                  </a:lnTo>
                  <a:lnTo>
                    <a:pt x="858" y="4135"/>
                  </a:lnTo>
                  <a:lnTo>
                    <a:pt x="858" y="4387"/>
                  </a:lnTo>
                  <a:lnTo>
                    <a:pt x="827" y="4387"/>
                  </a:lnTo>
                  <a:lnTo>
                    <a:pt x="827" y="4596"/>
                  </a:lnTo>
                  <a:lnTo>
                    <a:pt x="816" y="4638"/>
                  </a:lnTo>
                  <a:lnTo>
                    <a:pt x="816" y="4806"/>
                  </a:lnTo>
                  <a:lnTo>
                    <a:pt x="795" y="4806"/>
                  </a:lnTo>
                  <a:lnTo>
                    <a:pt x="795" y="4963"/>
                  </a:lnTo>
                  <a:lnTo>
                    <a:pt x="774" y="4963"/>
                  </a:lnTo>
                  <a:lnTo>
                    <a:pt x="774" y="5120"/>
                  </a:lnTo>
                  <a:lnTo>
                    <a:pt x="743" y="5141"/>
                  </a:lnTo>
                  <a:lnTo>
                    <a:pt x="743" y="5277"/>
                  </a:lnTo>
                  <a:lnTo>
                    <a:pt x="722" y="5277"/>
                  </a:lnTo>
                  <a:lnTo>
                    <a:pt x="722" y="5402"/>
                  </a:lnTo>
                  <a:lnTo>
                    <a:pt x="712" y="5413"/>
                  </a:lnTo>
                  <a:lnTo>
                    <a:pt x="712" y="5507"/>
                  </a:lnTo>
                  <a:lnTo>
                    <a:pt x="670" y="5643"/>
                  </a:lnTo>
                  <a:lnTo>
                    <a:pt x="638" y="5779"/>
                  </a:lnTo>
                  <a:lnTo>
                    <a:pt x="607" y="5916"/>
                  </a:lnTo>
                  <a:lnTo>
                    <a:pt x="586" y="6062"/>
                  </a:lnTo>
                  <a:lnTo>
                    <a:pt x="534" y="6198"/>
                  </a:lnTo>
                  <a:lnTo>
                    <a:pt x="481" y="6355"/>
                  </a:lnTo>
                  <a:lnTo>
                    <a:pt x="429" y="6491"/>
                  </a:lnTo>
                  <a:lnTo>
                    <a:pt x="356" y="6628"/>
                  </a:lnTo>
                  <a:lnTo>
                    <a:pt x="272" y="6774"/>
                  </a:lnTo>
                  <a:lnTo>
                    <a:pt x="188" y="6910"/>
                  </a:lnTo>
                  <a:lnTo>
                    <a:pt x="52" y="6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1" name="object 961"/>
            <p:cNvSpPr/>
            <p:nvPr/>
          </p:nvSpPr>
          <p:spPr>
            <a:xfrm>
              <a:off x="12466250" y="7481528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209" y="628"/>
                  </a:moveTo>
                  <a:lnTo>
                    <a:pt x="2157" y="596"/>
                  </a:lnTo>
                  <a:lnTo>
                    <a:pt x="1622" y="596"/>
                  </a:lnTo>
                  <a:lnTo>
                    <a:pt x="1602" y="575"/>
                  </a:lnTo>
                  <a:lnTo>
                    <a:pt x="1371" y="575"/>
                  </a:lnTo>
                  <a:lnTo>
                    <a:pt x="1371" y="554"/>
                  </a:lnTo>
                  <a:lnTo>
                    <a:pt x="1204" y="554"/>
                  </a:lnTo>
                  <a:lnTo>
                    <a:pt x="1183" y="544"/>
                  </a:lnTo>
                  <a:lnTo>
                    <a:pt x="1078" y="544"/>
                  </a:lnTo>
                  <a:lnTo>
                    <a:pt x="1068" y="523"/>
                  </a:lnTo>
                  <a:lnTo>
                    <a:pt x="942" y="523"/>
                  </a:lnTo>
                  <a:lnTo>
                    <a:pt x="942" y="492"/>
                  </a:lnTo>
                  <a:lnTo>
                    <a:pt x="837" y="492"/>
                  </a:lnTo>
                  <a:lnTo>
                    <a:pt x="701" y="450"/>
                  </a:lnTo>
                  <a:lnTo>
                    <a:pt x="565" y="418"/>
                  </a:lnTo>
                  <a:lnTo>
                    <a:pt x="418" y="366"/>
                  </a:lnTo>
                  <a:lnTo>
                    <a:pt x="282" y="335"/>
                  </a:lnTo>
                  <a:lnTo>
                    <a:pt x="146" y="230"/>
                  </a:lnTo>
                  <a:lnTo>
                    <a:pt x="20" y="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2" name="object 962"/>
            <p:cNvSpPr/>
            <p:nvPr/>
          </p:nvSpPr>
          <p:spPr>
            <a:xfrm>
              <a:off x="12468457" y="7481530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188" y="0"/>
                  </a:moveTo>
                  <a:lnTo>
                    <a:pt x="2188" y="0"/>
                  </a:lnTo>
                  <a:lnTo>
                    <a:pt x="2188" y="104"/>
                  </a:lnTo>
                  <a:lnTo>
                    <a:pt x="2062" y="261"/>
                  </a:lnTo>
                  <a:lnTo>
                    <a:pt x="1926" y="314"/>
                  </a:lnTo>
                  <a:lnTo>
                    <a:pt x="1790" y="366"/>
                  </a:lnTo>
                  <a:lnTo>
                    <a:pt x="1633" y="418"/>
                  </a:lnTo>
                  <a:lnTo>
                    <a:pt x="1497" y="450"/>
                  </a:lnTo>
                  <a:lnTo>
                    <a:pt x="1392" y="481"/>
                  </a:lnTo>
                  <a:lnTo>
                    <a:pt x="1266" y="481"/>
                  </a:lnTo>
                  <a:lnTo>
                    <a:pt x="1246" y="523"/>
                  </a:lnTo>
                  <a:lnTo>
                    <a:pt x="1141" y="523"/>
                  </a:lnTo>
                  <a:lnTo>
                    <a:pt x="1141" y="534"/>
                  </a:lnTo>
                  <a:lnTo>
                    <a:pt x="1005" y="534"/>
                  </a:lnTo>
                  <a:lnTo>
                    <a:pt x="1005" y="554"/>
                  </a:lnTo>
                  <a:lnTo>
                    <a:pt x="848" y="554"/>
                  </a:lnTo>
                  <a:lnTo>
                    <a:pt x="816" y="575"/>
                  </a:lnTo>
                  <a:lnTo>
                    <a:pt x="607" y="575"/>
                  </a:lnTo>
                  <a:lnTo>
                    <a:pt x="607" y="586"/>
                  </a:lnTo>
                  <a:lnTo>
                    <a:pt x="52" y="5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3" name="object 963"/>
            <p:cNvSpPr/>
            <p:nvPr/>
          </p:nvSpPr>
          <p:spPr>
            <a:xfrm>
              <a:off x="12465113" y="746005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6701" y="3245"/>
                  </a:moveTo>
                  <a:lnTo>
                    <a:pt x="6701" y="3245"/>
                  </a:lnTo>
                  <a:lnTo>
                    <a:pt x="6701" y="3057"/>
                  </a:lnTo>
                  <a:lnTo>
                    <a:pt x="6680" y="3057"/>
                  </a:lnTo>
                  <a:lnTo>
                    <a:pt x="6680" y="2879"/>
                  </a:lnTo>
                  <a:lnTo>
                    <a:pt x="6669" y="2848"/>
                  </a:lnTo>
                  <a:lnTo>
                    <a:pt x="6669" y="2722"/>
                  </a:lnTo>
                  <a:lnTo>
                    <a:pt x="6649" y="2711"/>
                  </a:lnTo>
                  <a:lnTo>
                    <a:pt x="6649" y="2607"/>
                  </a:lnTo>
                  <a:lnTo>
                    <a:pt x="6617" y="2607"/>
                  </a:lnTo>
                  <a:lnTo>
                    <a:pt x="6617" y="2481"/>
                  </a:lnTo>
                  <a:lnTo>
                    <a:pt x="6575" y="2345"/>
                  </a:lnTo>
                  <a:lnTo>
                    <a:pt x="6523" y="2188"/>
                  </a:lnTo>
                  <a:lnTo>
                    <a:pt x="6471" y="2031"/>
                  </a:lnTo>
                  <a:lnTo>
                    <a:pt x="6408" y="1895"/>
                  </a:lnTo>
                  <a:lnTo>
                    <a:pt x="6334" y="1748"/>
                  </a:lnTo>
                  <a:lnTo>
                    <a:pt x="6251" y="1612"/>
                  </a:lnTo>
                  <a:lnTo>
                    <a:pt x="6198" y="1476"/>
                  </a:lnTo>
                  <a:lnTo>
                    <a:pt x="6062" y="1340"/>
                  </a:lnTo>
                  <a:lnTo>
                    <a:pt x="5957" y="1193"/>
                  </a:lnTo>
                  <a:lnTo>
                    <a:pt x="5832" y="1057"/>
                  </a:lnTo>
                  <a:lnTo>
                    <a:pt x="5696" y="921"/>
                  </a:lnTo>
                  <a:lnTo>
                    <a:pt x="5539" y="785"/>
                  </a:lnTo>
                  <a:lnTo>
                    <a:pt x="5402" y="659"/>
                  </a:lnTo>
                  <a:lnTo>
                    <a:pt x="5245" y="575"/>
                  </a:lnTo>
                  <a:lnTo>
                    <a:pt x="5109" y="471"/>
                  </a:lnTo>
                  <a:lnTo>
                    <a:pt x="4963" y="397"/>
                  </a:lnTo>
                  <a:lnTo>
                    <a:pt x="4806" y="324"/>
                  </a:lnTo>
                  <a:lnTo>
                    <a:pt x="4670" y="261"/>
                  </a:lnTo>
                  <a:lnTo>
                    <a:pt x="4533" y="188"/>
                  </a:lnTo>
                  <a:lnTo>
                    <a:pt x="4387" y="157"/>
                  </a:lnTo>
                  <a:lnTo>
                    <a:pt x="4251" y="104"/>
                  </a:lnTo>
                  <a:lnTo>
                    <a:pt x="4115" y="73"/>
                  </a:lnTo>
                  <a:lnTo>
                    <a:pt x="4041" y="52"/>
                  </a:lnTo>
                  <a:lnTo>
                    <a:pt x="3937" y="52"/>
                  </a:lnTo>
                  <a:lnTo>
                    <a:pt x="3926" y="20"/>
                  </a:lnTo>
                  <a:lnTo>
                    <a:pt x="3800" y="20"/>
                  </a:lnTo>
                  <a:lnTo>
                    <a:pt x="3779" y="0"/>
                  </a:lnTo>
                  <a:lnTo>
                    <a:pt x="2921" y="0"/>
                  </a:lnTo>
                  <a:lnTo>
                    <a:pt x="2879" y="20"/>
                  </a:lnTo>
                  <a:lnTo>
                    <a:pt x="2774" y="20"/>
                  </a:lnTo>
                  <a:lnTo>
                    <a:pt x="2764" y="52"/>
                  </a:lnTo>
                  <a:lnTo>
                    <a:pt x="2670" y="52"/>
                  </a:lnTo>
                  <a:lnTo>
                    <a:pt x="2533" y="83"/>
                  </a:lnTo>
                  <a:lnTo>
                    <a:pt x="2397" y="136"/>
                  </a:lnTo>
                  <a:lnTo>
                    <a:pt x="2240" y="178"/>
                  </a:lnTo>
                  <a:lnTo>
                    <a:pt x="2104" y="230"/>
                  </a:lnTo>
                  <a:lnTo>
                    <a:pt x="1958" y="272"/>
                  </a:lnTo>
                  <a:lnTo>
                    <a:pt x="1821" y="366"/>
                  </a:lnTo>
                  <a:lnTo>
                    <a:pt x="1685" y="429"/>
                  </a:lnTo>
                  <a:lnTo>
                    <a:pt x="1549" y="523"/>
                  </a:lnTo>
                  <a:lnTo>
                    <a:pt x="1403" y="575"/>
                  </a:lnTo>
                  <a:lnTo>
                    <a:pt x="1246" y="712"/>
                  </a:lnTo>
                  <a:lnTo>
                    <a:pt x="1109" y="816"/>
                  </a:lnTo>
                  <a:lnTo>
                    <a:pt x="973" y="921"/>
                  </a:lnTo>
                  <a:lnTo>
                    <a:pt x="869" y="1057"/>
                  </a:lnTo>
                  <a:lnTo>
                    <a:pt x="732" y="1193"/>
                  </a:lnTo>
                  <a:lnTo>
                    <a:pt x="638" y="1340"/>
                  </a:lnTo>
                  <a:lnTo>
                    <a:pt x="523" y="1476"/>
                  </a:lnTo>
                  <a:lnTo>
                    <a:pt x="429" y="1612"/>
                  </a:lnTo>
                  <a:lnTo>
                    <a:pt x="366" y="1748"/>
                  </a:lnTo>
                  <a:lnTo>
                    <a:pt x="293" y="1895"/>
                  </a:lnTo>
                  <a:lnTo>
                    <a:pt x="230" y="2031"/>
                  </a:lnTo>
                  <a:lnTo>
                    <a:pt x="157" y="2167"/>
                  </a:lnTo>
                  <a:lnTo>
                    <a:pt x="125" y="2324"/>
                  </a:lnTo>
                  <a:lnTo>
                    <a:pt x="83" y="2460"/>
                  </a:lnTo>
                  <a:lnTo>
                    <a:pt x="52" y="2607"/>
                  </a:lnTo>
                  <a:lnTo>
                    <a:pt x="31" y="2659"/>
                  </a:lnTo>
                  <a:lnTo>
                    <a:pt x="31" y="2764"/>
                  </a:lnTo>
                  <a:lnTo>
                    <a:pt x="20" y="2795"/>
                  </a:lnTo>
                  <a:lnTo>
                    <a:pt x="20" y="2921"/>
                  </a:lnTo>
                  <a:lnTo>
                    <a:pt x="0" y="2931"/>
                  </a:lnTo>
                  <a:lnTo>
                    <a:pt x="0" y="32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4" name="object 964"/>
            <p:cNvSpPr/>
            <p:nvPr/>
          </p:nvSpPr>
          <p:spPr>
            <a:xfrm>
              <a:off x="12462404" y="7498263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40" h="0">
                  <a:moveTo>
                    <a:pt x="21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5" name="object 965"/>
            <p:cNvSpPr/>
            <p:nvPr/>
          </p:nvSpPr>
          <p:spPr>
            <a:xfrm>
              <a:off x="12468451" y="7481717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345" y="0"/>
                  </a:moveTo>
                  <a:lnTo>
                    <a:pt x="2314" y="157"/>
                  </a:lnTo>
                  <a:lnTo>
                    <a:pt x="2167" y="240"/>
                  </a:lnTo>
                  <a:lnTo>
                    <a:pt x="2031" y="314"/>
                  </a:lnTo>
                  <a:lnTo>
                    <a:pt x="1895" y="366"/>
                  </a:lnTo>
                  <a:lnTo>
                    <a:pt x="1738" y="397"/>
                  </a:lnTo>
                  <a:lnTo>
                    <a:pt x="1602" y="429"/>
                  </a:lnTo>
                  <a:lnTo>
                    <a:pt x="1507" y="471"/>
                  </a:lnTo>
                  <a:lnTo>
                    <a:pt x="1403" y="471"/>
                  </a:lnTo>
                  <a:lnTo>
                    <a:pt x="1403" y="502"/>
                  </a:lnTo>
                  <a:lnTo>
                    <a:pt x="1308" y="502"/>
                  </a:lnTo>
                  <a:lnTo>
                    <a:pt x="1162" y="534"/>
                  </a:lnTo>
                  <a:lnTo>
                    <a:pt x="1005" y="534"/>
                  </a:lnTo>
                  <a:lnTo>
                    <a:pt x="994" y="554"/>
                  </a:lnTo>
                  <a:lnTo>
                    <a:pt x="816" y="554"/>
                  </a:lnTo>
                  <a:lnTo>
                    <a:pt x="795" y="575"/>
                  </a:lnTo>
                  <a:lnTo>
                    <a:pt x="575" y="575"/>
                  </a:lnTo>
                  <a:lnTo>
                    <a:pt x="544" y="607"/>
                  </a:lnTo>
                  <a:lnTo>
                    <a:pt x="31" y="6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6" name="object 966"/>
            <p:cNvSpPr/>
            <p:nvPr/>
          </p:nvSpPr>
          <p:spPr>
            <a:xfrm>
              <a:off x="12458835" y="749421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586" y="1183"/>
                  </a:moveTo>
                  <a:lnTo>
                    <a:pt x="565" y="1047"/>
                  </a:lnTo>
                  <a:lnTo>
                    <a:pt x="513" y="910"/>
                  </a:lnTo>
                  <a:lnTo>
                    <a:pt x="481" y="764"/>
                  </a:lnTo>
                  <a:lnTo>
                    <a:pt x="450" y="628"/>
                  </a:lnTo>
                  <a:lnTo>
                    <a:pt x="376" y="471"/>
                  </a:lnTo>
                  <a:lnTo>
                    <a:pt x="314" y="335"/>
                  </a:lnTo>
                  <a:lnTo>
                    <a:pt x="219" y="178"/>
                  </a:lnTo>
                  <a:lnTo>
                    <a:pt x="62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7" name="object 967"/>
            <p:cNvSpPr/>
            <p:nvPr/>
          </p:nvSpPr>
          <p:spPr>
            <a:xfrm>
              <a:off x="12458694" y="7494211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1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8" name="object 968"/>
            <p:cNvSpPr/>
            <p:nvPr/>
          </p:nvSpPr>
          <p:spPr>
            <a:xfrm>
              <a:off x="12458835" y="749419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638" y="1183"/>
                  </a:moveTo>
                  <a:lnTo>
                    <a:pt x="586" y="1047"/>
                  </a:lnTo>
                  <a:lnTo>
                    <a:pt x="565" y="900"/>
                  </a:lnTo>
                  <a:lnTo>
                    <a:pt x="502" y="753"/>
                  </a:lnTo>
                  <a:lnTo>
                    <a:pt x="460" y="607"/>
                  </a:lnTo>
                  <a:lnTo>
                    <a:pt x="408" y="471"/>
                  </a:lnTo>
                  <a:lnTo>
                    <a:pt x="324" y="335"/>
                  </a:lnTo>
                  <a:lnTo>
                    <a:pt x="272" y="198"/>
                  </a:lnTo>
                  <a:lnTo>
                    <a:pt x="136" y="7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9" name="object 969"/>
            <p:cNvSpPr/>
            <p:nvPr/>
          </p:nvSpPr>
          <p:spPr>
            <a:xfrm>
              <a:off x="12468451" y="7490192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345" y="0"/>
                  </a:moveTo>
                  <a:lnTo>
                    <a:pt x="2272" y="157"/>
                  </a:lnTo>
                  <a:lnTo>
                    <a:pt x="2136" y="261"/>
                  </a:lnTo>
                  <a:lnTo>
                    <a:pt x="1999" y="314"/>
                  </a:lnTo>
                  <a:lnTo>
                    <a:pt x="1853" y="366"/>
                  </a:lnTo>
                  <a:lnTo>
                    <a:pt x="1717" y="418"/>
                  </a:lnTo>
                  <a:lnTo>
                    <a:pt x="1581" y="450"/>
                  </a:lnTo>
                  <a:lnTo>
                    <a:pt x="1444" y="471"/>
                  </a:lnTo>
                  <a:lnTo>
                    <a:pt x="1392" y="502"/>
                  </a:lnTo>
                  <a:lnTo>
                    <a:pt x="1266" y="502"/>
                  </a:lnTo>
                  <a:lnTo>
                    <a:pt x="1266" y="523"/>
                  </a:lnTo>
                  <a:lnTo>
                    <a:pt x="1151" y="523"/>
                  </a:lnTo>
                  <a:lnTo>
                    <a:pt x="1151" y="534"/>
                  </a:lnTo>
                  <a:lnTo>
                    <a:pt x="994" y="534"/>
                  </a:lnTo>
                  <a:lnTo>
                    <a:pt x="973" y="554"/>
                  </a:lnTo>
                  <a:lnTo>
                    <a:pt x="785" y="554"/>
                  </a:lnTo>
                  <a:lnTo>
                    <a:pt x="785" y="575"/>
                  </a:lnTo>
                  <a:lnTo>
                    <a:pt x="502" y="575"/>
                  </a:lnTo>
                  <a:lnTo>
                    <a:pt x="502" y="607"/>
                  </a:lnTo>
                  <a:lnTo>
                    <a:pt x="31" y="6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0" name="object 970"/>
            <p:cNvSpPr/>
            <p:nvPr/>
          </p:nvSpPr>
          <p:spPr>
            <a:xfrm>
              <a:off x="12460794" y="7495370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70" h="7620">
                  <a:moveTo>
                    <a:pt x="0" y="6994"/>
                  </a:moveTo>
                  <a:lnTo>
                    <a:pt x="136" y="6963"/>
                  </a:lnTo>
                  <a:lnTo>
                    <a:pt x="261" y="6816"/>
                  </a:lnTo>
                  <a:lnTo>
                    <a:pt x="345" y="6680"/>
                  </a:lnTo>
                  <a:lnTo>
                    <a:pt x="429" y="6544"/>
                  </a:lnTo>
                  <a:lnTo>
                    <a:pt x="481" y="6408"/>
                  </a:lnTo>
                  <a:lnTo>
                    <a:pt x="523" y="6261"/>
                  </a:lnTo>
                  <a:lnTo>
                    <a:pt x="554" y="6125"/>
                  </a:lnTo>
                  <a:lnTo>
                    <a:pt x="607" y="5989"/>
                  </a:lnTo>
                  <a:lnTo>
                    <a:pt x="638" y="5853"/>
                  </a:lnTo>
                  <a:lnTo>
                    <a:pt x="680" y="5706"/>
                  </a:lnTo>
                  <a:lnTo>
                    <a:pt x="712" y="5591"/>
                  </a:lnTo>
                  <a:lnTo>
                    <a:pt x="712" y="5486"/>
                  </a:lnTo>
                  <a:lnTo>
                    <a:pt x="732" y="5465"/>
                  </a:lnTo>
                  <a:lnTo>
                    <a:pt x="732" y="5361"/>
                  </a:lnTo>
                  <a:lnTo>
                    <a:pt x="743" y="5361"/>
                  </a:lnTo>
                  <a:lnTo>
                    <a:pt x="743" y="5256"/>
                  </a:lnTo>
                  <a:lnTo>
                    <a:pt x="785" y="5224"/>
                  </a:lnTo>
                  <a:lnTo>
                    <a:pt x="785" y="5099"/>
                  </a:lnTo>
                  <a:lnTo>
                    <a:pt x="795" y="5099"/>
                  </a:lnTo>
                  <a:lnTo>
                    <a:pt x="795" y="4942"/>
                  </a:lnTo>
                  <a:lnTo>
                    <a:pt x="816" y="4931"/>
                  </a:lnTo>
                  <a:lnTo>
                    <a:pt x="816" y="4774"/>
                  </a:lnTo>
                  <a:lnTo>
                    <a:pt x="827" y="4753"/>
                  </a:lnTo>
                  <a:lnTo>
                    <a:pt x="827" y="4586"/>
                  </a:lnTo>
                  <a:lnTo>
                    <a:pt x="869" y="4565"/>
                  </a:lnTo>
                  <a:lnTo>
                    <a:pt x="869" y="4376"/>
                  </a:lnTo>
                  <a:lnTo>
                    <a:pt x="890" y="4355"/>
                  </a:lnTo>
                  <a:lnTo>
                    <a:pt x="890" y="4094"/>
                  </a:lnTo>
                  <a:lnTo>
                    <a:pt x="900" y="4094"/>
                  </a:lnTo>
                  <a:lnTo>
                    <a:pt x="900" y="3748"/>
                  </a:lnTo>
                  <a:lnTo>
                    <a:pt x="921" y="3748"/>
                  </a:lnTo>
                  <a:lnTo>
                    <a:pt x="921" y="1947"/>
                  </a:lnTo>
                  <a:lnTo>
                    <a:pt x="900" y="1926"/>
                  </a:lnTo>
                  <a:lnTo>
                    <a:pt x="900" y="1633"/>
                  </a:lnTo>
                  <a:lnTo>
                    <a:pt x="890" y="1612"/>
                  </a:lnTo>
                  <a:lnTo>
                    <a:pt x="890" y="1392"/>
                  </a:lnTo>
                  <a:lnTo>
                    <a:pt x="869" y="1371"/>
                  </a:lnTo>
                  <a:lnTo>
                    <a:pt x="869" y="1183"/>
                  </a:lnTo>
                  <a:lnTo>
                    <a:pt x="827" y="1162"/>
                  </a:lnTo>
                  <a:lnTo>
                    <a:pt x="827" y="1005"/>
                  </a:lnTo>
                  <a:lnTo>
                    <a:pt x="816" y="984"/>
                  </a:lnTo>
                  <a:lnTo>
                    <a:pt x="816" y="848"/>
                  </a:lnTo>
                  <a:lnTo>
                    <a:pt x="795" y="827"/>
                  </a:lnTo>
                  <a:lnTo>
                    <a:pt x="795" y="691"/>
                  </a:lnTo>
                  <a:lnTo>
                    <a:pt x="785" y="680"/>
                  </a:lnTo>
                  <a:lnTo>
                    <a:pt x="785" y="575"/>
                  </a:lnTo>
                  <a:lnTo>
                    <a:pt x="743" y="554"/>
                  </a:lnTo>
                  <a:lnTo>
                    <a:pt x="743" y="429"/>
                  </a:lnTo>
                  <a:lnTo>
                    <a:pt x="732" y="397"/>
                  </a:lnTo>
                  <a:lnTo>
                    <a:pt x="732" y="293"/>
                  </a:lnTo>
                  <a:lnTo>
                    <a:pt x="691" y="157"/>
                  </a:lnTo>
                  <a:lnTo>
                    <a:pt x="68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1" name="object 971"/>
            <p:cNvSpPr/>
            <p:nvPr/>
          </p:nvSpPr>
          <p:spPr>
            <a:xfrm>
              <a:off x="12461015" y="7495370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70" h="7620">
                  <a:moveTo>
                    <a:pt x="0" y="6994"/>
                  </a:moveTo>
                  <a:lnTo>
                    <a:pt x="136" y="6942"/>
                  </a:lnTo>
                  <a:lnTo>
                    <a:pt x="272" y="6816"/>
                  </a:lnTo>
                  <a:lnTo>
                    <a:pt x="324" y="6680"/>
                  </a:lnTo>
                  <a:lnTo>
                    <a:pt x="397" y="6544"/>
                  </a:lnTo>
                  <a:lnTo>
                    <a:pt x="471" y="6408"/>
                  </a:lnTo>
                  <a:lnTo>
                    <a:pt x="502" y="6261"/>
                  </a:lnTo>
                  <a:lnTo>
                    <a:pt x="554" y="6125"/>
                  </a:lnTo>
                  <a:lnTo>
                    <a:pt x="586" y="5989"/>
                  </a:lnTo>
                  <a:lnTo>
                    <a:pt x="638" y="5853"/>
                  </a:lnTo>
                  <a:lnTo>
                    <a:pt x="659" y="5706"/>
                  </a:lnTo>
                  <a:lnTo>
                    <a:pt x="680" y="5675"/>
                  </a:lnTo>
                  <a:lnTo>
                    <a:pt x="680" y="5570"/>
                  </a:lnTo>
                  <a:lnTo>
                    <a:pt x="691" y="5570"/>
                  </a:lnTo>
                  <a:lnTo>
                    <a:pt x="691" y="5465"/>
                  </a:lnTo>
                  <a:lnTo>
                    <a:pt x="732" y="5444"/>
                  </a:lnTo>
                  <a:lnTo>
                    <a:pt x="732" y="5350"/>
                  </a:lnTo>
                  <a:lnTo>
                    <a:pt x="743" y="5308"/>
                  </a:lnTo>
                  <a:lnTo>
                    <a:pt x="743" y="5204"/>
                  </a:lnTo>
                  <a:lnTo>
                    <a:pt x="764" y="5193"/>
                  </a:lnTo>
                  <a:lnTo>
                    <a:pt x="764" y="5088"/>
                  </a:lnTo>
                  <a:lnTo>
                    <a:pt x="774" y="5046"/>
                  </a:lnTo>
                  <a:lnTo>
                    <a:pt x="774" y="4931"/>
                  </a:lnTo>
                  <a:lnTo>
                    <a:pt x="795" y="4910"/>
                  </a:lnTo>
                  <a:lnTo>
                    <a:pt x="795" y="4732"/>
                  </a:lnTo>
                  <a:lnTo>
                    <a:pt x="837" y="4722"/>
                  </a:lnTo>
                  <a:lnTo>
                    <a:pt x="837" y="4533"/>
                  </a:lnTo>
                  <a:lnTo>
                    <a:pt x="848" y="4492"/>
                  </a:lnTo>
                  <a:lnTo>
                    <a:pt x="848" y="4303"/>
                  </a:lnTo>
                  <a:lnTo>
                    <a:pt x="869" y="4282"/>
                  </a:lnTo>
                  <a:lnTo>
                    <a:pt x="869" y="4031"/>
                  </a:lnTo>
                  <a:lnTo>
                    <a:pt x="879" y="4010"/>
                  </a:lnTo>
                  <a:lnTo>
                    <a:pt x="879" y="3675"/>
                  </a:lnTo>
                  <a:lnTo>
                    <a:pt x="921" y="3664"/>
                  </a:lnTo>
                  <a:lnTo>
                    <a:pt x="921" y="2083"/>
                  </a:lnTo>
                  <a:lnTo>
                    <a:pt x="879" y="2052"/>
                  </a:lnTo>
                  <a:lnTo>
                    <a:pt x="879" y="1696"/>
                  </a:lnTo>
                  <a:lnTo>
                    <a:pt x="869" y="1664"/>
                  </a:lnTo>
                  <a:lnTo>
                    <a:pt x="869" y="1434"/>
                  </a:lnTo>
                  <a:lnTo>
                    <a:pt x="848" y="1403"/>
                  </a:lnTo>
                  <a:lnTo>
                    <a:pt x="848" y="1235"/>
                  </a:lnTo>
                  <a:lnTo>
                    <a:pt x="837" y="1214"/>
                  </a:lnTo>
                  <a:lnTo>
                    <a:pt x="837" y="1036"/>
                  </a:lnTo>
                  <a:lnTo>
                    <a:pt x="795" y="1026"/>
                  </a:lnTo>
                  <a:lnTo>
                    <a:pt x="795" y="879"/>
                  </a:lnTo>
                  <a:lnTo>
                    <a:pt x="774" y="848"/>
                  </a:lnTo>
                  <a:lnTo>
                    <a:pt x="774" y="743"/>
                  </a:lnTo>
                  <a:lnTo>
                    <a:pt x="764" y="722"/>
                  </a:lnTo>
                  <a:lnTo>
                    <a:pt x="764" y="586"/>
                  </a:lnTo>
                  <a:lnTo>
                    <a:pt x="743" y="575"/>
                  </a:lnTo>
                  <a:lnTo>
                    <a:pt x="743" y="450"/>
                  </a:lnTo>
                  <a:lnTo>
                    <a:pt x="732" y="450"/>
                  </a:lnTo>
                  <a:lnTo>
                    <a:pt x="732" y="345"/>
                  </a:lnTo>
                  <a:lnTo>
                    <a:pt x="691" y="314"/>
                  </a:lnTo>
                  <a:lnTo>
                    <a:pt x="691" y="209"/>
                  </a:lnTo>
                  <a:lnTo>
                    <a:pt x="659" y="115"/>
                  </a:lnTo>
                  <a:lnTo>
                    <a:pt x="659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2" name="object 972"/>
            <p:cNvSpPr/>
            <p:nvPr/>
          </p:nvSpPr>
          <p:spPr>
            <a:xfrm>
              <a:off x="12457930" y="7494599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0"/>
                  </a:moveTo>
                  <a:lnTo>
                    <a:pt x="52" y="136"/>
                  </a:lnTo>
                  <a:lnTo>
                    <a:pt x="125" y="293"/>
                  </a:lnTo>
                  <a:lnTo>
                    <a:pt x="157" y="429"/>
                  </a:lnTo>
                  <a:lnTo>
                    <a:pt x="209" y="575"/>
                  </a:lnTo>
                  <a:lnTo>
                    <a:pt x="240" y="712"/>
                  </a:lnTo>
                  <a:lnTo>
                    <a:pt x="282" y="848"/>
                  </a:lnTo>
                  <a:lnTo>
                    <a:pt x="314" y="942"/>
                  </a:lnTo>
                  <a:lnTo>
                    <a:pt x="314" y="1047"/>
                  </a:lnTo>
                  <a:lnTo>
                    <a:pt x="366" y="1130"/>
                  </a:lnTo>
                  <a:lnTo>
                    <a:pt x="366" y="1392"/>
                  </a:lnTo>
                  <a:lnTo>
                    <a:pt x="376" y="1403"/>
                  </a:lnTo>
                  <a:lnTo>
                    <a:pt x="376" y="1560"/>
                  </a:lnTo>
                  <a:lnTo>
                    <a:pt x="397" y="1560"/>
                  </a:lnTo>
                  <a:lnTo>
                    <a:pt x="397" y="1717"/>
                  </a:lnTo>
                  <a:lnTo>
                    <a:pt x="418" y="1717"/>
                  </a:lnTo>
                  <a:lnTo>
                    <a:pt x="418" y="1874"/>
                  </a:lnTo>
                  <a:lnTo>
                    <a:pt x="450" y="1874"/>
                  </a:lnTo>
                  <a:lnTo>
                    <a:pt x="450" y="20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3" name="object 973"/>
            <p:cNvSpPr/>
            <p:nvPr/>
          </p:nvSpPr>
          <p:spPr>
            <a:xfrm>
              <a:off x="12466345" y="746770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638" y="418"/>
                  </a:moveTo>
                  <a:lnTo>
                    <a:pt x="502" y="366"/>
                  </a:lnTo>
                  <a:lnTo>
                    <a:pt x="366" y="293"/>
                  </a:lnTo>
                  <a:lnTo>
                    <a:pt x="198" y="188"/>
                  </a:lnTo>
                  <a:lnTo>
                    <a:pt x="62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4" name="object 974"/>
            <p:cNvSpPr/>
            <p:nvPr/>
          </p:nvSpPr>
          <p:spPr>
            <a:xfrm>
              <a:off x="12457044" y="75010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31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5" name="object 975"/>
            <p:cNvSpPr/>
            <p:nvPr/>
          </p:nvSpPr>
          <p:spPr>
            <a:xfrm>
              <a:off x="12456352" y="750117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6" name="object 976"/>
            <p:cNvSpPr/>
            <p:nvPr/>
          </p:nvSpPr>
          <p:spPr>
            <a:xfrm>
              <a:off x="12455019" y="7497681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502" y="1497"/>
                  </a:moveTo>
                  <a:lnTo>
                    <a:pt x="450" y="1361"/>
                  </a:lnTo>
                  <a:lnTo>
                    <a:pt x="345" y="1214"/>
                  </a:lnTo>
                  <a:lnTo>
                    <a:pt x="282" y="1078"/>
                  </a:lnTo>
                  <a:lnTo>
                    <a:pt x="209" y="921"/>
                  </a:lnTo>
                  <a:lnTo>
                    <a:pt x="136" y="785"/>
                  </a:lnTo>
                  <a:lnTo>
                    <a:pt x="125" y="649"/>
                  </a:lnTo>
                  <a:lnTo>
                    <a:pt x="83" y="502"/>
                  </a:lnTo>
                  <a:lnTo>
                    <a:pt x="31" y="418"/>
                  </a:lnTo>
                  <a:lnTo>
                    <a:pt x="31" y="314"/>
                  </a:lnTo>
                  <a:lnTo>
                    <a:pt x="20" y="314"/>
                  </a:lnTo>
                  <a:lnTo>
                    <a:pt x="20" y="157"/>
                  </a:lnTo>
                  <a:lnTo>
                    <a:pt x="0" y="146"/>
                  </a:lnTo>
                  <a:lnTo>
                    <a:pt x="0" y="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7" name="object 977"/>
            <p:cNvSpPr/>
            <p:nvPr/>
          </p:nvSpPr>
          <p:spPr>
            <a:xfrm>
              <a:off x="12454565" y="7488029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397" y="1350"/>
                  </a:moveTo>
                  <a:lnTo>
                    <a:pt x="314" y="1214"/>
                  </a:lnTo>
                  <a:lnTo>
                    <a:pt x="261" y="1068"/>
                  </a:lnTo>
                  <a:lnTo>
                    <a:pt x="188" y="921"/>
                  </a:lnTo>
                  <a:lnTo>
                    <a:pt x="125" y="774"/>
                  </a:lnTo>
                  <a:lnTo>
                    <a:pt x="83" y="638"/>
                  </a:lnTo>
                  <a:lnTo>
                    <a:pt x="31" y="513"/>
                  </a:lnTo>
                  <a:lnTo>
                    <a:pt x="31" y="324"/>
                  </a:lnTo>
                  <a:lnTo>
                    <a:pt x="20" y="324"/>
                  </a:lnTo>
                  <a:lnTo>
                    <a:pt x="20" y="209"/>
                  </a:lnTo>
                  <a:lnTo>
                    <a:pt x="0" y="188"/>
                  </a:ln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8" name="object 978"/>
            <p:cNvSpPr/>
            <p:nvPr/>
          </p:nvSpPr>
          <p:spPr>
            <a:xfrm>
              <a:off x="12455693" y="748842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837"/>
                  </a:moveTo>
                  <a:lnTo>
                    <a:pt x="52" y="701"/>
                  </a:lnTo>
                  <a:lnTo>
                    <a:pt x="83" y="554"/>
                  </a:lnTo>
                  <a:lnTo>
                    <a:pt x="104" y="471"/>
                  </a:lnTo>
                  <a:lnTo>
                    <a:pt x="104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9" name="object 979"/>
            <p:cNvSpPr/>
            <p:nvPr/>
          </p:nvSpPr>
          <p:spPr>
            <a:xfrm>
              <a:off x="12456472" y="750103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57"/>
                  </a:moveTo>
                  <a:lnTo>
                    <a:pt x="5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0" name="object 980"/>
            <p:cNvSpPr/>
            <p:nvPr/>
          </p:nvSpPr>
          <p:spPr>
            <a:xfrm>
              <a:off x="12456591" y="7494296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0"/>
                  </a:moveTo>
                  <a:lnTo>
                    <a:pt x="157" y="73"/>
                  </a:lnTo>
                  <a:lnTo>
                    <a:pt x="293" y="136"/>
                  </a:lnTo>
                  <a:lnTo>
                    <a:pt x="429" y="188"/>
                  </a:lnTo>
                  <a:lnTo>
                    <a:pt x="575" y="240"/>
                  </a:lnTo>
                  <a:lnTo>
                    <a:pt x="638" y="261"/>
                  </a:lnTo>
                  <a:lnTo>
                    <a:pt x="743" y="261"/>
                  </a:lnTo>
                  <a:lnTo>
                    <a:pt x="743" y="282"/>
                  </a:lnTo>
                  <a:lnTo>
                    <a:pt x="890" y="282"/>
                  </a:lnTo>
                  <a:lnTo>
                    <a:pt x="890" y="293"/>
                  </a:lnTo>
                  <a:lnTo>
                    <a:pt x="1078" y="293"/>
                  </a:lnTo>
                  <a:lnTo>
                    <a:pt x="1078" y="314"/>
                  </a:lnTo>
                  <a:lnTo>
                    <a:pt x="1298" y="3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1" name="object 981"/>
            <p:cNvSpPr/>
            <p:nvPr/>
          </p:nvSpPr>
          <p:spPr>
            <a:xfrm>
              <a:off x="12457307" y="749397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2" name="object 982"/>
            <p:cNvSpPr/>
            <p:nvPr/>
          </p:nvSpPr>
          <p:spPr>
            <a:xfrm>
              <a:off x="12466146" y="7481295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314" y="607"/>
                  </a:moveTo>
                  <a:lnTo>
                    <a:pt x="2293" y="607"/>
                  </a:lnTo>
                  <a:lnTo>
                    <a:pt x="1999" y="607"/>
                  </a:lnTo>
                  <a:lnTo>
                    <a:pt x="1999" y="586"/>
                  </a:lnTo>
                  <a:lnTo>
                    <a:pt x="1633" y="586"/>
                  </a:lnTo>
                  <a:lnTo>
                    <a:pt x="1633" y="575"/>
                  </a:lnTo>
                  <a:lnTo>
                    <a:pt x="1424" y="575"/>
                  </a:lnTo>
                  <a:lnTo>
                    <a:pt x="1392" y="534"/>
                  </a:lnTo>
                  <a:lnTo>
                    <a:pt x="1235" y="534"/>
                  </a:lnTo>
                  <a:lnTo>
                    <a:pt x="1235" y="523"/>
                  </a:lnTo>
                  <a:lnTo>
                    <a:pt x="1109" y="523"/>
                  </a:lnTo>
                  <a:lnTo>
                    <a:pt x="1099" y="502"/>
                  </a:lnTo>
                  <a:lnTo>
                    <a:pt x="994" y="502"/>
                  </a:lnTo>
                  <a:lnTo>
                    <a:pt x="858" y="450"/>
                  </a:lnTo>
                  <a:lnTo>
                    <a:pt x="712" y="429"/>
                  </a:lnTo>
                  <a:lnTo>
                    <a:pt x="575" y="397"/>
                  </a:lnTo>
                  <a:lnTo>
                    <a:pt x="439" y="345"/>
                  </a:lnTo>
                  <a:lnTo>
                    <a:pt x="303" y="282"/>
                  </a:lnTo>
                  <a:lnTo>
                    <a:pt x="157" y="230"/>
                  </a:lnTo>
                  <a:lnTo>
                    <a:pt x="20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3" name="object 983"/>
            <p:cNvSpPr/>
            <p:nvPr/>
          </p:nvSpPr>
          <p:spPr>
            <a:xfrm>
              <a:off x="12453881" y="748563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4" name="object 984"/>
            <p:cNvSpPr/>
            <p:nvPr/>
          </p:nvSpPr>
          <p:spPr>
            <a:xfrm>
              <a:off x="12454504" y="748588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04"/>
                  </a:moveTo>
                </a:path>
                <a:path w="634" h="634">
                  <a:moveTo>
                    <a:pt x="0" y="104"/>
                  </a:moveTo>
                  <a:lnTo>
                    <a:pt x="0" y="104"/>
                  </a:lnTo>
                  <a:lnTo>
                    <a:pt x="0" y="73"/>
                  </a:lnTo>
                </a:path>
                <a:path w="634" h="634">
                  <a:moveTo>
                    <a:pt x="0" y="104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5" name="object 985"/>
            <p:cNvSpPr/>
            <p:nvPr/>
          </p:nvSpPr>
          <p:spPr>
            <a:xfrm>
              <a:off x="12454493" y="7485916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366" y="1664"/>
                  </a:moveTo>
                  <a:lnTo>
                    <a:pt x="345" y="1560"/>
                  </a:lnTo>
                  <a:lnTo>
                    <a:pt x="345" y="1455"/>
                  </a:lnTo>
                  <a:lnTo>
                    <a:pt x="293" y="1350"/>
                  </a:lnTo>
                  <a:lnTo>
                    <a:pt x="293" y="1266"/>
                  </a:lnTo>
                  <a:lnTo>
                    <a:pt x="282" y="1266"/>
                  </a:lnTo>
                  <a:lnTo>
                    <a:pt x="282" y="1162"/>
                  </a:lnTo>
                  <a:lnTo>
                    <a:pt x="261" y="1130"/>
                  </a:lnTo>
                  <a:lnTo>
                    <a:pt x="261" y="1026"/>
                  </a:lnTo>
                  <a:lnTo>
                    <a:pt x="251" y="1026"/>
                  </a:lnTo>
                  <a:lnTo>
                    <a:pt x="251" y="921"/>
                  </a:lnTo>
                  <a:lnTo>
                    <a:pt x="209" y="900"/>
                  </a:lnTo>
                  <a:lnTo>
                    <a:pt x="209" y="795"/>
                  </a:lnTo>
                  <a:lnTo>
                    <a:pt x="178" y="638"/>
                  </a:lnTo>
                  <a:lnTo>
                    <a:pt x="125" y="481"/>
                  </a:lnTo>
                  <a:lnTo>
                    <a:pt x="94" y="345"/>
                  </a:lnTo>
                  <a:lnTo>
                    <a:pt x="52" y="209"/>
                  </a:lnTo>
                  <a:lnTo>
                    <a:pt x="0" y="62"/>
                  </a:lnTo>
                </a:path>
                <a:path w="634" h="1904">
                  <a:moveTo>
                    <a:pt x="366" y="1664"/>
                  </a:moveTo>
                  <a:lnTo>
                    <a:pt x="345" y="1633"/>
                  </a:lnTo>
                  <a:lnTo>
                    <a:pt x="345" y="1507"/>
                  </a:lnTo>
                  <a:lnTo>
                    <a:pt x="335" y="1507"/>
                  </a:lnTo>
                  <a:lnTo>
                    <a:pt x="335" y="1403"/>
                  </a:lnTo>
                  <a:lnTo>
                    <a:pt x="282" y="1298"/>
                  </a:lnTo>
                  <a:lnTo>
                    <a:pt x="282" y="1193"/>
                  </a:lnTo>
                  <a:lnTo>
                    <a:pt x="261" y="1193"/>
                  </a:lnTo>
                  <a:lnTo>
                    <a:pt x="261" y="1088"/>
                  </a:lnTo>
                  <a:lnTo>
                    <a:pt x="230" y="952"/>
                  </a:lnTo>
                  <a:lnTo>
                    <a:pt x="230" y="848"/>
                  </a:lnTo>
                  <a:lnTo>
                    <a:pt x="209" y="827"/>
                  </a:lnTo>
                  <a:lnTo>
                    <a:pt x="209" y="722"/>
                  </a:lnTo>
                  <a:lnTo>
                    <a:pt x="157" y="586"/>
                  </a:lnTo>
                  <a:lnTo>
                    <a:pt x="125" y="450"/>
                  </a:lnTo>
                  <a:lnTo>
                    <a:pt x="94" y="314"/>
                  </a:lnTo>
                  <a:lnTo>
                    <a:pt x="52" y="167"/>
                  </a:lnTo>
                  <a:lnTo>
                    <a:pt x="0" y="31"/>
                  </a:lnTo>
                </a:path>
                <a:path w="634" h="1904">
                  <a:moveTo>
                    <a:pt x="366" y="1664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6" name="object 986"/>
            <p:cNvSpPr/>
            <p:nvPr/>
          </p:nvSpPr>
          <p:spPr>
            <a:xfrm>
              <a:off x="12454864" y="74875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261"/>
                  </a:moveTo>
                  <a:lnTo>
                    <a:pt x="10" y="157"/>
                  </a:lnTo>
                  <a:lnTo>
                    <a:pt x="1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7" name="object 987"/>
            <p:cNvSpPr/>
            <p:nvPr/>
          </p:nvSpPr>
          <p:spPr>
            <a:xfrm>
              <a:off x="12454978" y="74875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345"/>
                  </a:moveTo>
                  <a:lnTo>
                    <a:pt x="52" y="314"/>
                  </a:lnTo>
                  <a:lnTo>
                    <a:pt x="52" y="209"/>
                  </a:lnTo>
                  <a:lnTo>
                    <a:pt x="31" y="209"/>
                  </a:lnTo>
                  <a:lnTo>
                    <a:pt x="31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8" name="object 988"/>
            <p:cNvSpPr/>
            <p:nvPr/>
          </p:nvSpPr>
          <p:spPr>
            <a:xfrm>
              <a:off x="12454896" y="74878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36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9" name="object 989"/>
            <p:cNvSpPr/>
            <p:nvPr/>
          </p:nvSpPr>
          <p:spPr>
            <a:xfrm>
              <a:off x="12454889" y="7487830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73" y="1549"/>
                  </a:moveTo>
                  <a:lnTo>
                    <a:pt x="73" y="1528"/>
                  </a:lnTo>
                  <a:lnTo>
                    <a:pt x="73" y="1183"/>
                  </a:lnTo>
                  <a:lnTo>
                    <a:pt x="52" y="1183"/>
                  </a:lnTo>
                  <a:lnTo>
                    <a:pt x="52" y="785"/>
                  </a:lnTo>
                  <a:lnTo>
                    <a:pt x="41" y="753"/>
                  </a:lnTo>
                  <a:lnTo>
                    <a:pt x="41" y="335"/>
                  </a:lnTo>
                  <a:lnTo>
                    <a:pt x="0" y="303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0" name="object 990"/>
            <p:cNvSpPr/>
            <p:nvPr/>
          </p:nvSpPr>
          <p:spPr>
            <a:xfrm>
              <a:off x="12465118" y="7461892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0" y="3057"/>
                  </a:moveTo>
                  <a:lnTo>
                    <a:pt x="20" y="2973"/>
                  </a:lnTo>
                  <a:lnTo>
                    <a:pt x="20" y="2816"/>
                  </a:lnTo>
                  <a:lnTo>
                    <a:pt x="31" y="2795"/>
                  </a:lnTo>
                  <a:lnTo>
                    <a:pt x="31" y="2691"/>
                  </a:lnTo>
                  <a:lnTo>
                    <a:pt x="83" y="2554"/>
                  </a:lnTo>
                  <a:lnTo>
                    <a:pt x="125" y="2418"/>
                  </a:lnTo>
                  <a:lnTo>
                    <a:pt x="136" y="2272"/>
                  </a:lnTo>
                  <a:lnTo>
                    <a:pt x="209" y="2136"/>
                  </a:lnTo>
                  <a:lnTo>
                    <a:pt x="240" y="1999"/>
                  </a:lnTo>
                  <a:lnTo>
                    <a:pt x="324" y="1863"/>
                  </a:lnTo>
                  <a:lnTo>
                    <a:pt x="397" y="1717"/>
                  </a:lnTo>
                  <a:lnTo>
                    <a:pt x="481" y="1581"/>
                  </a:lnTo>
                  <a:lnTo>
                    <a:pt x="575" y="1444"/>
                  </a:lnTo>
                  <a:lnTo>
                    <a:pt x="691" y="1308"/>
                  </a:lnTo>
                  <a:lnTo>
                    <a:pt x="816" y="1162"/>
                  </a:lnTo>
                  <a:lnTo>
                    <a:pt x="942" y="1005"/>
                  </a:lnTo>
                  <a:lnTo>
                    <a:pt x="1078" y="890"/>
                  </a:lnTo>
                  <a:lnTo>
                    <a:pt x="1214" y="785"/>
                  </a:lnTo>
                  <a:lnTo>
                    <a:pt x="1371" y="649"/>
                  </a:lnTo>
                  <a:lnTo>
                    <a:pt x="1549" y="554"/>
                  </a:lnTo>
                  <a:lnTo>
                    <a:pt x="1685" y="471"/>
                  </a:lnTo>
                  <a:lnTo>
                    <a:pt x="1821" y="418"/>
                  </a:lnTo>
                  <a:lnTo>
                    <a:pt x="1958" y="345"/>
                  </a:lnTo>
                  <a:lnTo>
                    <a:pt x="2104" y="282"/>
                  </a:lnTo>
                  <a:lnTo>
                    <a:pt x="2272" y="230"/>
                  </a:lnTo>
                  <a:lnTo>
                    <a:pt x="2408" y="178"/>
                  </a:lnTo>
                  <a:lnTo>
                    <a:pt x="2554" y="136"/>
                  </a:lnTo>
                  <a:lnTo>
                    <a:pt x="2722" y="94"/>
                  </a:lnTo>
                  <a:lnTo>
                    <a:pt x="2879" y="52"/>
                  </a:lnTo>
                  <a:lnTo>
                    <a:pt x="3026" y="41"/>
                  </a:lnTo>
                  <a:lnTo>
                    <a:pt x="3214" y="41"/>
                  </a:lnTo>
                  <a:lnTo>
                    <a:pt x="3245" y="0"/>
                  </a:lnTo>
                  <a:lnTo>
                    <a:pt x="3423" y="0"/>
                  </a:lnTo>
                  <a:lnTo>
                    <a:pt x="3476" y="41"/>
                  </a:lnTo>
                  <a:lnTo>
                    <a:pt x="3696" y="41"/>
                  </a:lnTo>
                  <a:lnTo>
                    <a:pt x="3832" y="52"/>
                  </a:lnTo>
                  <a:lnTo>
                    <a:pt x="3978" y="94"/>
                  </a:lnTo>
                  <a:lnTo>
                    <a:pt x="4135" y="136"/>
                  </a:lnTo>
                  <a:lnTo>
                    <a:pt x="4303" y="178"/>
                  </a:lnTo>
                  <a:lnTo>
                    <a:pt x="4460" y="240"/>
                  </a:lnTo>
                  <a:lnTo>
                    <a:pt x="4596" y="282"/>
                  </a:lnTo>
                  <a:lnTo>
                    <a:pt x="4743" y="345"/>
                  </a:lnTo>
                  <a:lnTo>
                    <a:pt x="4879" y="439"/>
                  </a:lnTo>
                  <a:lnTo>
                    <a:pt x="5036" y="502"/>
                  </a:lnTo>
                  <a:lnTo>
                    <a:pt x="5193" y="554"/>
                  </a:lnTo>
                  <a:lnTo>
                    <a:pt x="5329" y="680"/>
                  </a:lnTo>
                  <a:lnTo>
                    <a:pt x="5465" y="785"/>
                  </a:lnTo>
                  <a:lnTo>
                    <a:pt x="5612" y="890"/>
                  </a:lnTo>
                  <a:lnTo>
                    <a:pt x="5748" y="1005"/>
                  </a:lnTo>
                  <a:lnTo>
                    <a:pt x="5853" y="1151"/>
                  </a:lnTo>
                  <a:lnTo>
                    <a:pt x="5989" y="1308"/>
                  </a:lnTo>
                  <a:lnTo>
                    <a:pt x="6114" y="1444"/>
                  </a:lnTo>
                  <a:lnTo>
                    <a:pt x="6177" y="1581"/>
                  </a:lnTo>
                  <a:lnTo>
                    <a:pt x="6251" y="1717"/>
                  </a:lnTo>
                  <a:lnTo>
                    <a:pt x="6334" y="1863"/>
                  </a:lnTo>
                  <a:lnTo>
                    <a:pt x="6429" y="1999"/>
                  </a:lnTo>
                  <a:lnTo>
                    <a:pt x="6491" y="2136"/>
                  </a:lnTo>
                  <a:lnTo>
                    <a:pt x="6523" y="2272"/>
                  </a:lnTo>
                  <a:lnTo>
                    <a:pt x="6575" y="2418"/>
                  </a:lnTo>
                  <a:lnTo>
                    <a:pt x="6596" y="2554"/>
                  </a:lnTo>
                  <a:lnTo>
                    <a:pt x="6649" y="2691"/>
                  </a:lnTo>
                  <a:lnTo>
                    <a:pt x="6669" y="2764"/>
                  </a:lnTo>
                  <a:lnTo>
                    <a:pt x="6669" y="2879"/>
                  </a:lnTo>
                  <a:lnTo>
                    <a:pt x="6680" y="2879"/>
                  </a:lnTo>
                  <a:lnTo>
                    <a:pt x="6680" y="30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1" name="object 991"/>
            <p:cNvSpPr/>
            <p:nvPr/>
          </p:nvSpPr>
          <p:spPr>
            <a:xfrm>
              <a:off x="12465237" y="7462117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0" y="3120"/>
                  </a:moveTo>
                  <a:lnTo>
                    <a:pt x="0" y="3120"/>
                  </a:lnTo>
                  <a:lnTo>
                    <a:pt x="0" y="2848"/>
                  </a:lnTo>
                  <a:lnTo>
                    <a:pt x="20" y="2827"/>
                  </a:lnTo>
                  <a:lnTo>
                    <a:pt x="20" y="2691"/>
                  </a:lnTo>
                  <a:lnTo>
                    <a:pt x="31" y="2691"/>
                  </a:lnTo>
                  <a:lnTo>
                    <a:pt x="31" y="2565"/>
                  </a:lnTo>
                  <a:lnTo>
                    <a:pt x="73" y="2565"/>
                  </a:lnTo>
                  <a:lnTo>
                    <a:pt x="73" y="2429"/>
                  </a:lnTo>
                  <a:lnTo>
                    <a:pt x="104" y="2282"/>
                  </a:lnTo>
                  <a:lnTo>
                    <a:pt x="157" y="2146"/>
                  </a:lnTo>
                  <a:lnTo>
                    <a:pt x="188" y="2010"/>
                  </a:lnTo>
                  <a:lnTo>
                    <a:pt x="261" y="1874"/>
                  </a:lnTo>
                  <a:lnTo>
                    <a:pt x="345" y="1727"/>
                  </a:lnTo>
                  <a:lnTo>
                    <a:pt x="376" y="1591"/>
                  </a:lnTo>
                  <a:lnTo>
                    <a:pt x="471" y="1455"/>
                  </a:lnTo>
                  <a:lnTo>
                    <a:pt x="575" y="1319"/>
                  </a:lnTo>
                  <a:lnTo>
                    <a:pt x="712" y="1162"/>
                  </a:lnTo>
                  <a:lnTo>
                    <a:pt x="827" y="1015"/>
                  </a:lnTo>
                  <a:lnTo>
                    <a:pt x="952" y="879"/>
                  </a:lnTo>
                  <a:lnTo>
                    <a:pt x="1088" y="764"/>
                  </a:lnTo>
                  <a:lnTo>
                    <a:pt x="1246" y="659"/>
                  </a:lnTo>
                  <a:lnTo>
                    <a:pt x="1392" y="565"/>
                  </a:lnTo>
                  <a:lnTo>
                    <a:pt x="1528" y="481"/>
                  </a:lnTo>
                  <a:lnTo>
                    <a:pt x="1664" y="397"/>
                  </a:lnTo>
                  <a:lnTo>
                    <a:pt x="1800" y="324"/>
                  </a:lnTo>
                  <a:lnTo>
                    <a:pt x="1947" y="240"/>
                  </a:lnTo>
                  <a:lnTo>
                    <a:pt x="2083" y="198"/>
                  </a:lnTo>
                  <a:lnTo>
                    <a:pt x="2219" y="136"/>
                  </a:lnTo>
                  <a:lnTo>
                    <a:pt x="2355" y="115"/>
                  </a:lnTo>
                  <a:lnTo>
                    <a:pt x="2502" y="62"/>
                  </a:lnTo>
                  <a:lnTo>
                    <a:pt x="2533" y="52"/>
                  </a:lnTo>
                  <a:lnTo>
                    <a:pt x="2638" y="52"/>
                  </a:lnTo>
                  <a:lnTo>
                    <a:pt x="2659" y="31"/>
                  </a:lnTo>
                  <a:lnTo>
                    <a:pt x="2764" y="31"/>
                  </a:lnTo>
                  <a:lnTo>
                    <a:pt x="2795" y="10"/>
                  </a:lnTo>
                  <a:lnTo>
                    <a:pt x="2984" y="10"/>
                  </a:lnTo>
                  <a:lnTo>
                    <a:pt x="3005" y="0"/>
                  </a:lnTo>
                  <a:lnTo>
                    <a:pt x="3455" y="0"/>
                  </a:lnTo>
                  <a:lnTo>
                    <a:pt x="3476" y="10"/>
                  </a:lnTo>
                  <a:lnTo>
                    <a:pt x="3643" y="10"/>
                  </a:lnTo>
                  <a:lnTo>
                    <a:pt x="3664" y="31"/>
                  </a:lnTo>
                  <a:lnTo>
                    <a:pt x="3800" y="31"/>
                  </a:lnTo>
                  <a:lnTo>
                    <a:pt x="3937" y="62"/>
                  </a:lnTo>
                  <a:lnTo>
                    <a:pt x="4083" y="115"/>
                  </a:lnTo>
                  <a:lnTo>
                    <a:pt x="4219" y="136"/>
                  </a:lnTo>
                  <a:lnTo>
                    <a:pt x="4355" y="198"/>
                  </a:lnTo>
                  <a:lnTo>
                    <a:pt x="4492" y="240"/>
                  </a:lnTo>
                  <a:lnTo>
                    <a:pt x="4638" y="303"/>
                  </a:lnTo>
                  <a:lnTo>
                    <a:pt x="4795" y="397"/>
                  </a:lnTo>
                  <a:lnTo>
                    <a:pt x="4931" y="481"/>
                  </a:lnTo>
                  <a:lnTo>
                    <a:pt x="5067" y="565"/>
                  </a:lnTo>
                  <a:lnTo>
                    <a:pt x="5204" y="659"/>
                  </a:lnTo>
                  <a:lnTo>
                    <a:pt x="5350" y="743"/>
                  </a:lnTo>
                  <a:lnTo>
                    <a:pt x="5465" y="879"/>
                  </a:lnTo>
                  <a:lnTo>
                    <a:pt x="5612" y="1005"/>
                  </a:lnTo>
                  <a:lnTo>
                    <a:pt x="5706" y="1141"/>
                  </a:lnTo>
                  <a:lnTo>
                    <a:pt x="5832" y="1277"/>
                  </a:lnTo>
                  <a:lnTo>
                    <a:pt x="5936" y="1424"/>
                  </a:lnTo>
                  <a:lnTo>
                    <a:pt x="6020" y="1560"/>
                  </a:lnTo>
                  <a:lnTo>
                    <a:pt x="6114" y="1696"/>
                  </a:lnTo>
                  <a:lnTo>
                    <a:pt x="6167" y="1832"/>
                  </a:lnTo>
                  <a:lnTo>
                    <a:pt x="6209" y="1978"/>
                  </a:lnTo>
                  <a:lnTo>
                    <a:pt x="6282" y="2115"/>
                  </a:lnTo>
                  <a:lnTo>
                    <a:pt x="6334" y="2272"/>
                  </a:lnTo>
                  <a:lnTo>
                    <a:pt x="6366" y="2408"/>
                  </a:lnTo>
                  <a:lnTo>
                    <a:pt x="6387" y="2492"/>
                  </a:lnTo>
                  <a:lnTo>
                    <a:pt x="6387" y="2596"/>
                  </a:lnTo>
                  <a:lnTo>
                    <a:pt x="6408" y="2617"/>
                  </a:lnTo>
                  <a:lnTo>
                    <a:pt x="6408" y="2753"/>
                  </a:lnTo>
                  <a:lnTo>
                    <a:pt x="6439" y="2753"/>
                  </a:lnTo>
                  <a:lnTo>
                    <a:pt x="6439" y="2963"/>
                  </a:lnTo>
                  <a:lnTo>
                    <a:pt x="6460" y="2963"/>
                  </a:lnTo>
                  <a:lnTo>
                    <a:pt x="6460" y="30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2" name="object 992"/>
            <p:cNvSpPr/>
            <p:nvPr/>
          </p:nvSpPr>
          <p:spPr>
            <a:xfrm>
              <a:off x="12455026" y="7487880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73" y="1549"/>
                  </a:moveTo>
                  <a:lnTo>
                    <a:pt x="73" y="1518"/>
                  </a:lnTo>
                  <a:lnTo>
                    <a:pt x="73" y="1266"/>
                  </a:lnTo>
                  <a:lnTo>
                    <a:pt x="41" y="1235"/>
                  </a:lnTo>
                  <a:lnTo>
                    <a:pt x="41" y="837"/>
                  </a:lnTo>
                  <a:lnTo>
                    <a:pt x="20" y="837"/>
                  </a:lnTo>
                  <a:lnTo>
                    <a:pt x="20" y="335"/>
                  </a:lnTo>
                  <a:lnTo>
                    <a:pt x="0" y="314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3" name="object 993"/>
            <p:cNvSpPr/>
            <p:nvPr/>
          </p:nvSpPr>
          <p:spPr>
            <a:xfrm>
              <a:off x="12454963" y="748938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36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4" name="object 994"/>
            <p:cNvSpPr/>
            <p:nvPr/>
          </p:nvSpPr>
          <p:spPr>
            <a:xfrm>
              <a:off x="12465236" y="7465237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6460" y="0"/>
                  </a:moveTo>
                  <a:lnTo>
                    <a:pt x="6460" y="20"/>
                  </a:lnTo>
                  <a:lnTo>
                    <a:pt x="6460" y="125"/>
                  </a:lnTo>
                  <a:lnTo>
                    <a:pt x="6439" y="157"/>
                  </a:lnTo>
                  <a:lnTo>
                    <a:pt x="6439" y="366"/>
                  </a:lnTo>
                  <a:lnTo>
                    <a:pt x="6408" y="366"/>
                  </a:lnTo>
                  <a:lnTo>
                    <a:pt x="6408" y="502"/>
                  </a:lnTo>
                  <a:lnTo>
                    <a:pt x="6387" y="502"/>
                  </a:lnTo>
                  <a:lnTo>
                    <a:pt x="6387" y="628"/>
                  </a:lnTo>
                  <a:lnTo>
                    <a:pt x="6355" y="764"/>
                  </a:lnTo>
                  <a:lnTo>
                    <a:pt x="6345" y="900"/>
                  </a:lnTo>
                  <a:lnTo>
                    <a:pt x="6272" y="1036"/>
                  </a:lnTo>
                  <a:lnTo>
                    <a:pt x="6198" y="1183"/>
                  </a:lnTo>
                  <a:lnTo>
                    <a:pt x="6135" y="1319"/>
                  </a:lnTo>
                  <a:lnTo>
                    <a:pt x="6094" y="1455"/>
                  </a:lnTo>
                  <a:lnTo>
                    <a:pt x="6010" y="1612"/>
                  </a:lnTo>
                  <a:lnTo>
                    <a:pt x="5905" y="1748"/>
                  </a:lnTo>
                  <a:lnTo>
                    <a:pt x="5800" y="1895"/>
                  </a:lnTo>
                  <a:lnTo>
                    <a:pt x="5664" y="2010"/>
                  </a:lnTo>
                  <a:lnTo>
                    <a:pt x="5539" y="2167"/>
                  </a:lnTo>
                  <a:lnTo>
                    <a:pt x="5402" y="2293"/>
                  </a:lnTo>
                  <a:lnTo>
                    <a:pt x="5266" y="2408"/>
                  </a:lnTo>
                  <a:lnTo>
                    <a:pt x="5120" y="2533"/>
                  </a:lnTo>
                  <a:lnTo>
                    <a:pt x="4984" y="2607"/>
                  </a:lnTo>
                  <a:lnTo>
                    <a:pt x="4848" y="2670"/>
                  </a:lnTo>
                  <a:lnTo>
                    <a:pt x="4711" y="2764"/>
                  </a:lnTo>
                  <a:lnTo>
                    <a:pt x="4565" y="2827"/>
                  </a:lnTo>
                  <a:lnTo>
                    <a:pt x="4408" y="2900"/>
                  </a:lnTo>
                  <a:lnTo>
                    <a:pt x="4272" y="2931"/>
                  </a:lnTo>
                  <a:lnTo>
                    <a:pt x="4135" y="2984"/>
                  </a:lnTo>
                  <a:lnTo>
                    <a:pt x="3999" y="3026"/>
                  </a:lnTo>
                  <a:lnTo>
                    <a:pt x="3853" y="3057"/>
                  </a:lnTo>
                  <a:lnTo>
                    <a:pt x="3748" y="3057"/>
                  </a:lnTo>
                  <a:lnTo>
                    <a:pt x="3738" y="3088"/>
                  </a:lnTo>
                  <a:lnTo>
                    <a:pt x="3581" y="3088"/>
                  </a:lnTo>
                  <a:lnTo>
                    <a:pt x="3560" y="3109"/>
                  </a:lnTo>
                  <a:lnTo>
                    <a:pt x="2879" y="3109"/>
                  </a:lnTo>
                  <a:lnTo>
                    <a:pt x="2848" y="3088"/>
                  </a:lnTo>
                  <a:lnTo>
                    <a:pt x="2732" y="3088"/>
                  </a:lnTo>
                  <a:lnTo>
                    <a:pt x="2711" y="3057"/>
                  </a:lnTo>
                  <a:lnTo>
                    <a:pt x="2575" y="3057"/>
                  </a:lnTo>
                  <a:lnTo>
                    <a:pt x="2418" y="3026"/>
                  </a:lnTo>
                  <a:lnTo>
                    <a:pt x="2272" y="2984"/>
                  </a:lnTo>
                  <a:lnTo>
                    <a:pt x="2125" y="2931"/>
                  </a:lnTo>
                  <a:lnTo>
                    <a:pt x="1978" y="2879"/>
                  </a:lnTo>
                  <a:lnTo>
                    <a:pt x="1842" y="2827"/>
                  </a:lnTo>
                  <a:lnTo>
                    <a:pt x="1706" y="2722"/>
                  </a:lnTo>
                  <a:lnTo>
                    <a:pt x="1560" y="2659"/>
                  </a:lnTo>
                  <a:lnTo>
                    <a:pt x="1424" y="2565"/>
                  </a:lnTo>
                  <a:lnTo>
                    <a:pt x="1287" y="2502"/>
                  </a:lnTo>
                  <a:lnTo>
                    <a:pt x="1151" y="2397"/>
                  </a:lnTo>
                  <a:lnTo>
                    <a:pt x="1005" y="2261"/>
                  </a:lnTo>
                  <a:lnTo>
                    <a:pt x="890" y="2115"/>
                  </a:lnTo>
                  <a:lnTo>
                    <a:pt x="753" y="1999"/>
                  </a:lnTo>
                  <a:lnTo>
                    <a:pt x="649" y="1842"/>
                  </a:lnTo>
                  <a:lnTo>
                    <a:pt x="492" y="1685"/>
                  </a:lnTo>
                  <a:lnTo>
                    <a:pt x="418" y="1549"/>
                  </a:lnTo>
                  <a:lnTo>
                    <a:pt x="335" y="1392"/>
                  </a:lnTo>
                  <a:lnTo>
                    <a:pt x="261" y="1246"/>
                  </a:lnTo>
                  <a:lnTo>
                    <a:pt x="209" y="1109"/>
                  </a:lnTo>
                  <a:lnTo>
                    <a:pt x="157" y="952"/>
                  </a:lnTo>
                  <a:lnTo>
                    <a:pt x="104" y="816"/>
                  </a:lnTo>
                  <a:lnTo>
                    <a:pt x="94" y="680"/>
                  </a:lnTo>
                  <a:lnTo>
                    <a:pt x="73" y="659"/>
                  </a:lnTo>
                  <a:lnTo>
                    <a:pt x="73" y="554"/>
                  </a:lnTo>
                  <a:lnTo>
                    <a:pt x="41" y="534"/>
                  </a:lnTo>
                  <a:lnTo>
                    <a:pt x="41" y="429"/>
                  </a:lnTo>
                  <a:lnTo>
                    <a:pt x="20" y="397"/>
                  </a:lnTo>
                  <a:lnTo>
                    <a:pt x="20" y="282"/>
                  </a:lnTo>
                  <a:lnTo>
                    <a:pt x="0" y="282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5" name="object 995"/>
            <p:cNvSpPr/>
            <p:nvPr/>
          </p:nvSpPr>
          <p:spPr>
            <a:xfrm>
              <a:off x="12455518" y="749918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732" y="1853"/>
                  </a:moveTo>
                  <a:lnTo>
                    <a:pt x="628" y="1717"/>
                  </a:lnTo>
                  <a:lnTo>
                    <a:pt x="544" y="1581"/>
                  </a:lnTo>
                  <a:lnTo>
                    <a:pt x="439" y="1424"/>
                  </a:lnTo>
                  <a:lnTo>
                    <a:pt x="366" y="1277"/>
                  </a:lnTo>
                  <a:lnTo>
                    <a:pt x="335" y="1141"/>
                  </a:lnTo>
                  <a:lnTo>
                    <a:pt x="261" y="1005"/>
                  </a:lnTo>
                  <a:lnTo>
                    <a:pt x="198" y="869"/>
                  </a:lnTo>
                  <a:lnTo>
                    <a:pt x="157" y="722"/>
                  </a:lnTo>
                  <a:lnTo>
                    <a:pt x="125" y="586"/>
                  </a:lnTo>
                  <a:lnTo>
                    <a:pt x="73" y="450"/>
                  </a:lnTo>
                  <a:lnTo>
                    <a:pt x="52" y="324"/>
                  </a:lnTo>
                  <a:lnTo>
                    <a:pt x="52" y="219"/>
                  </a:lnTo>
                  <a:lnTo>
                    <a:pt x="41" y="209"/>
                  </a:lnTo>
                  <a:lnTo>
                    <a:pt x="41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6" name="object 996"/>
            <p:cNvSpPr/>
            <p:nvPr/>
          </p:nvSpPr>
          <p:spPr>
            <a:xfrm>
              <a:off x="12454967" y="7489388"/>
              <a:ext cx="635" cy="10160"/>
            </a:xfrm>
            <a:custGeom>
              <a:avLst/>
              <a:gdLst/>
              <a:ahLst/>
              <a:cxnLst/>
              <a:rect l="l" t="t" r="r" b="b"/>
              <a:pathLst>
                <a:path w="634" h="10159">
                  <a:moveTo>
                    <a:pt x="554" y="9790"/>
                  </a:moveTo>
                  <a:lnTo>
                    <a:pt x="554" y="9612"/>
                  </a:lnTo>
                  <a:lnTo>
                    <a:pt x="554" y="9465"/>
                  </a:lnTo>
                  <a:lnTo>
                    <a:pt x="534" y="9256"/>
                  </a:lnTo>
                  <a:lnTo>
                    <a:pt x="534" y="9099"/>
                  </a:lnTo>
                  <a:lnTo>
                    <a:pt x="523" y="8921"/>
                  </a:lnTo>
                  <a:lnTo>
                    <a:pt x="523" y="8785"/>
                  </a:lnTo>
                  <a:lnTo>
                    <a:pt x="502" y="8648"/>
                  </a:lnTo>
                  <a:lnTo>
                    <a:pt x="502" y="8470"/>
                  </a:lnTo>
                  <a:lnTo>
                    <a:pt x="471" y="8334"/>
                  </a:lnTo>
                  <a:lnTo>
                    <a:pt x="471" y="8177"/>
                  </a:lnTo>
                  <a:lnTo>
                    <a:pt x="471" y="7999"/>
                  </a:lnTo>
                  <a:lnTo>
                    <a:pt x="450" y="7790"/>
                  </a:lnTo>
                  <a:lnTo>
                    <a:pt x="450" y="7633"/>
                  </a:lnTo>
                  <a:lnTo>
                    <a:pt x="429" y="7476"/>
                  </a:lnTo>
                  <a:lnTo>
                    <a:pt x="429" y="7329"/>
                  </a:lnTo>
                  <a:lnTo>
                    <a:pt x="418" y="7183"/>
                  </a:lnTo>
                  <a:lnTo>
                    <a:pt x="418" y="7025"/>
                  </a:lnTo>
                  <a:lnTo>
                    <a:pt x="397" y="6868"/>
                  </a:lnTo>
                  <a:lnTo>
                    <a:pt x="397" y="6722"/>
                  </a:lnTo>
                  <a:lnTo>
                    <a:pt x="397" y="6565"/>
                  </a:lnTo>
                  <a:lnTo>
                    <a:pt x="366" y="6418"/>
                  </a:lnTo>
                  <a:lnTo>
                    <a:pt x="366" y="6261"/>
                  </a:lnTo>
                  <a:lnTo>
                    <a:pt x="345" y="6104"/>
                  </a:lnTo>
                  <a:lnTo>
                    <a:pt x="345" y="5957"/>
                  </a:lnTo>
                  <a:lnTo>
                    <a:pt x="345" y="5811"/>
                  </a:lnTo>
                  <a:lnTo>
                    <a:pt x="335" y="5654"/>
                  </a:lnTo>
                  <a:lnTo>
                    <a:pt x="335" y="5497"/>
                  </a:lnTo>
                  <a:lnTo>
                    <a:pt x="314" y="5350"/>
                  </a:lnTo>
                  <a:lnTo>
                    <a:pt x="314" y="5193"/>
                  </a:lnTo>
                  <a:lnTo>
                    <a:pt x="282" y="5046"/>
                  </a:lnTo>
                  <a:lnTo>
                    <a:pt x="282" y="4889"/>
                  </a:lnTo>
                  <a:lnTo>
                    <a:pt x="282" y="4743"/>
                  </a:lnTo>
                  <a:lnTo>
                    <a:pt x="261" y="4565"/>
                  </a:lnTo>
                  <a:lnTo>
                    <a:pt x="261" y="4429"/>
                  </a:lnTo>
                  <a:lnTo>
                    <a:pt x="240" y="4282"/>
                  </a:lnTo>
                  <a:lnTo>
                    <a:pt x="240" y="4135"/>
                  </a:lnTo>
                  <a:lnTo>
                    <a:pt x="230" y="3978"/>
                  </a:lnTo>
                  <a:lnTo>
                    <a:pt x="230" y="3821"/>
                  </a:lnTo>
                  <a:lnTo>
                    <a:pt x="230" y="3643"/>
                  </a:lnTo>
                  <a:lnTo>
                    <a:pt x="188" y="3612"/>
                  </a:lnTo>
                  <a:lnTo>
                    <a:pt x="188" y="2910"/>
                  </a:lnTo>
                  <a:lnTo>
                    <a:pt x="178" y="2743"/>
                  </a:lnTo>
                  <a:lnTo>
                    <a:pt x="178" y="2607"/>
                  </a:lnTo>
                  <a:lnTo>
                    <a:pt x="157" y="2450"/>
                  </a:lnTo>
                  <a:lnTo>
                    <a:pt x="157" y="2272"/>
                  </a:lnTo>
                  <a:lnTo>
                    <a:pt x="136" y="2062"/>
                  </a:lnTo>
                  <a:lnTo>
                    <a:pt x="136" y="1905"/>
                  </a:lnTo>
                  <a:lnTo>
                    <a:pt x="104" y="1769"/>
                  </a:lnTo>
                  <a:lnTo>
                    <a:pt x="104" y="1591"/>
                  </a:lnTo>
                  <a:lnTo>
                    <a:pt x="104" y="1455"/>
                  </a:lnTo>
                  <a:lnTo>
                    <a:pt x="83" y="1319"/>
                  </a:lnTo>
                  <a:lnTo>
                    <a:pt x="83" y="1141"/>
                  </a:lnTo>
                  <a:lnTo>
                    <a:pt x="73" y="984"/>
                  </a:lnTo>
                  <a:lnTo>
                    <a:pt x="73" y="837"/>
                  </a:lnTo>
                  <a:lnTo>
                    <a:pt x="52" y="691"/>
                  </a:lnTo>
                  <a:lnTo>
                    <a:pt x="52" y="534"/>
                  </a:lnTo>
                  <a:lnTo>
                    <a:pt x="52" y="397"/>
                  </a:lnTo>
                  <a:lnTo>
                    <a:pt x="20" y="219"/>
                  </a:lnTo>
                  <a:lnTo>
                    <a:pt x="2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7" name="object 997"/>
            <p:cNvSpPr/>
            <p:nvPr/>
          </p:nvSpPr>
          <p:spPr>
            <a:xfrm>
              <a:off x="12455102" y="7489436"/>
              <a:ext cx="635" cy="10160"/>
            </a:xfrm>
            <a:custGeom>
              <a:avLst/>
              <a:gdLst/>
              <a:ahLst/>
              <a:cxnLst/>
              <a:rect l="l" t="t" r="r" b="b"/>
              <a:pathLst>
                <a:path w="634" h="10159">
                  <a:moveTo>
                    <a:pt x="554" y="9758"/>
                  </a:moveTo>
                  <a:lnTo>
                    <a:pt x="554" y="9601"/>
                  </a:lnTo>
                  <a:lnTo>
                    <a:pt x="534" y="9465"/>
                  </a:lnTo>
                  <a:lnTo>
                    <a:pt x="534" y="9308"/>
                  </a:lnTo>
                  <a:lnTo>
                    <a:pt x="502" y="9151"/>
                  </a:lnTo>
                  <a:lnTo>
                    <a:pt x="502" y="9015"/>
                  </a:lnTo>
                  <a:lnTo>
                    <a:pt x="502" y="8837"/>
                  </a:lnTo>
                  <a:lnTo>
                    <a:pt x="481" y="8680"/>
                  </a:lnTo>
                  <a:lnTo>
                    <a:pt x="481" y="8470"/>
                  </a:lnTo>
                  <a:lnTo>
                    <a:pt x="471" y="8313"/>
                  </a:lnTo>
                  <a:lnTo>
                    <a:pt x="471" y="8146"/>
                  </a:lnTo>
                  <a:lnTo>
                    <a:pt x="450" y="8010"/>
                  </a:lnTo>
                  <a:lnTo>
                    <a:pt x="450" y="7863"/>
                  </a:lnTo>
                  <a:lnTo>
                    <a:pt x="418" y="7696"/>
                  </a:lnTo>
                  <a:lnTo>
                    <a:pt x="418" y="7549"/>
                  </a:lnTo>
                  <a:lnTo>
                    <a:pt x="418" y="7402"/>
                  </a:lnTo>
                  <a:lnTo>
                    <a:pt x="397" y="7245"/>
                  </a:lnTo>
                  <a:lnTo>
                    <a:pt x="397" y="7099"/>
                  </a:lnTo>
                  <a:lnTo>
                    <a:pt x="376" y="6942"/>
                  </a:lnTo>
                  <a:lnTo>
                    <a:pt x="376" y="6785"/>
                  </a:lnTo>
                  <a:lnTo>
                    <a:pt x="376" y="6617"/>
                  </a:lnTo>
                  <a:lnTo>
                    <a:pt x="366" y="6408"/>
                  </a:lnTo>
                  <a:lnTo>
                    <a:pt x="335" y="6251"/>
                  </a:lnTo>
                  <a:lnTo>
                    <a:pt x="335" y="6114"/>
                  </a:lnTo>
                  <a:lnTo>
                    <a:pt x="335" y="5936"/>
                  </a:lnTo>
                  <a:lnTo>
                    <a:pt x="314" y="5800"/>
                  </a:lnTo>
                  <a:lnTo>
                    <a:pt x="314" y="5664"/>
                  </a:lnTo>
                  <a:lnTo>
                    <a:pt x="293" y="5486"/>
                  </a:lnTo>
                  <a:lnTo>
                    <a:pt x="293" y="5329"/>
                  </a:lnTo>
                  <a:lnTo>
                    <a:pt x="293" y="5193"/>
                  </a:lnTo>
                  <a:lnTo>
                    <a:pt x="272" y="5036"/>
                  </a:lnTo>
                  <a:lnTo>
                    <a:pt x="272" y="4879"/>
                  </a:lnTo>
                  <a:lnTo>
                    <a:pt x="261" y="4743"/>
                  </a:lnTo>
                  <a:lnTo>
                    <a:pt x="261" y="4565"/>
                  </a:lnTo>
                  <a:lnTo>
                    <a:pt x="230" y="4408"/>
                  </a:lnTo>
                  <a:lnTo>
                    <a:pt x="230" y="4198"/>
                  </a:lnTo>
                  <a:lnTo>
                    <a:pt x="209" y="4052"/>
                  </a:lnTo>
                  <a:lnTo>
                    <a:pt x="209" y="3874"/>
                  </a:lnTo>
                  <a:lnTo>
                    <a:pt x="209" y="3738"/>
                  </a:lnTo>
                  <a:lnTo>
                    <a:pt x="188" y="3643"/>
                  </a:lnTo>
                  <a:lnTo>
                    <a:pt x="188" y="3036"/>
                  </a:lnTo>
                  <a:lnTo>
                    <a:pt x="157" y="2900"/>
                  </a:lnTo>
                  <a:lnTo>
                    <a:pt x="157" y="2743"/>
                  </a:lnTo>
                  <a:lnTo>
                    <a:pt x="136" y="2586"/>
                  </a:lnTo>
                  <a:lnTo>
                    <a:pt x="136" y="2450"/>
                  </a:lnTo>
                  <a:lnTo>
                    <a:pt x="136" y="2272"/>
                  </a:lnTo>
                  <a:lnTo>
                    <a:pt x="115" y="2136"/>
                  </a:lnTo>
                  <a:lnTo>
                    <a:pt x="115" y="1999"/>
                  </a:lnTo>
                  <a:lnTo>
                    <a:pt x="104" y="1821"/>
                  </a:lnTo>
                  <a:lnTo>
                    <a:pt x="104" y="1664"/>
                  </a:lnTo>
                  <a:lnTo>
                    <a:pt x="73" y="1528"/>
                  </a:lnTo>
                  <a:lnTo>
                    <a:pt x="73" y="1371"/>
                  </a:lnTo>
                  <a:lnTo>
                    <a:pt x="73" y="1214"/>
                  </a:lnTo>
                  <a:lnTo>
                    <a:pt x="52" y="1057"/>
                  </a:lnTo>
                  <a:lnTo>
                    <a:pt x="52" y="900"/>
                  </a:lnTo>
                  <a:lnTo>
                    <a:pt x="31" y="753"/>
                  </a:lnTo>
                  <a:lnTo>
                    <a:pt x="31" y="523"/>
                  </a:lnTo>
                  <a:lnTo>
                    <a:pt x="20" y="387"/>
                  </a:lnTo>
                  <a:lnTo>
                    <a:pt x="20" y="209"/>
                  </a:ln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8" name="object 998"/>
            <p:cNvSpPr/>
            <p:nvPr/>
          </p:nvSpPr>
          <p:spPr>
            <a:xfrm>
              <a:off x="12455522" y="74991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36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9" name="object 999"/>
            <p:cNvSpPr/>
            <p:nvPr/>
          </p:nvSpPr>
          <p:spPr>
            <a:xfrm>
              <a:off x="12456415" y="749454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09" y="0"/>
                  </a:moveTo>
                  <a:lnTo>
                    <a:pt x="209" y="20"/>
                  </a:lnTo>
                  <a:lnTo>
                    <a:pt x="209" y="418"/>
                  </a:lnTo>
                  <a:lnTo>
                    <a:pt x="188" y="418"/>
                  </a:lnTo>
                  <a:lnTo>
                    <a:pt x="188" y="523"/>
                  </a:lnTo>
                  <a:lnTo>
                    <a:pt x="157" y="659"/>
                  </a:lnTo>
                  <a:lnTo>
                    <a:pt x="83" y="795"/>
                  </a:lnTo>
                  <a:lnTo>
                    <a:pt x="20" y="9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0" name="object 1000"/>
            <p:cNvSpPr/>
            <p:nvPr/>
          </p:nvSpPr>
          <p:spPr>
            <a:xfrm>
              <a:off x="12468456" y="7481292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324" y="0"/>
                  </a:moveTo>
                  <a:lnTo>
                    <a:pt x="2251" y="136"/>
                  </a:lnTo>
                  <a:lnTo>
                    <a:pt x="2115" y="261"/>
                  </a:lnTo>
                  <a:lnTo>
                    <a:pt x="1978" y="324"/>
                  </a:lnTo>
                  <a:lnTo>
                    <a:pt x="1905" y="366"/>
                  </a:lnTo>
                  <a:lnTo>
                    <a:pt x="1780" y="366"/>
                  </a:lnTo>
                  <a:lnTo>
                    <a:pt x="1633" y="418"/>
                  </a:lnTo>
                  <a:lnTo>
                    <a:pt x="1486" y="450"/>
                  </a:lnTo>
                  <a:lnTo>
                    <a:pt x="1434" y="481"/>
                  </a:lnTo>
                  <a:lnTo>
                    <a:pt x="1340" y="481"/>
                  </a:lnTo>
                  <a:lnTo>
                    <a:pt x="1340" y="502"/>
                  </a:lnTo>
                  <a:lnTo>
                    <a:pt x="1235" y="502"/>
                  </a:lnTo>
                  <a:lnTo>
                    <a:pt x="1235" y="523"/>
                  </a:lnTo>
                  <a:lnTo>
                    <a:pt x="1088" y="523"/>
                  </a:lnTo>
                  <a:lnTo>
                    <a:pt x="1078" y="534"/>
                  </a:lnTo>
                  <a:lnTo>
                    <a:pt x="900" y="534"/>
                  </a:lnTo>
                  <a:lnTo>
                    <a:pt x="900" y="575"/>
                  </a:lnTo>
                  <a:lnTo>
                    <a:pt x="691" y="575"/>
                  </a:lnTo>
                  <a:lnTo>
                    <a:pt x="691" y="586"/>
                  </a:lnTo>
                  <a:lnTo>
                    <a:pt x="324" y="586"/>
                  </a:lnTo>
                  <a:lnTo>
                    <a:pt x="314" y="607"/>
                  </a:lnTo>
                  <a:lnTo>
                    <a:pt x="31" y="6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1" name="object 1001"/>
            <p:cNvSpPr/>
            <p:nvPr/>
          </p:nvSpPr>
          <p:spPr>
            <a:xfrm>
              <a:off x="12455655" y="7499195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816" y="1999"/>
                  </a:moveTo>
                  <a:lnTo>
                    <a:pt x="691" y="1842"/>
                  </a:lnTo>
                  <a:lnTo>
                    <a:pt x="586" y="1706"/>
                  </a:lnTo>
                  <a:lnTo>
                    <a:pt x="492" y="1570"/>
                  </a:lnTo>
                  <a:lnTo>
                    <a:pt x="418" y="1413"/>
                  </a:lnTo>
                  <a:lnTo>
                    <a:pt x="324" y="1266"/>
                  </a:lnTo>
                  <a:lnTo>
                    <a:pt x="282" y="1130"/>
                  </a:lnTo>
                  <a:lnTo>
                    <a:pt x="230" y="994"/>
                  </a:lnTo>
                  <a:lnTo>
                    <a:pt x="178" y="858"/>
                  </a:lnTo>
                  <a:lnTo>
                    <a:pt x="125" y="712"/>
                  </a:lnTo>
                  <a:lnTo>
                    <a:pt x="83" y="575"/>
                  </a:lnTo>
                  <a:lnTo>
                    <a:pt x="52" y="439"/>
                  </a:lnTo>
                  <a:lnTo>
                    <a:pt x="31" y="418"/>
                  </a:lnTo>
                  <a:lnTo>
                    <a:pt x="31" y="303"/>
                  </a:lnTo>
                  <a:lnTo>
                    <a:pt x="20" y="282"/>
                  </a:lnTo>
                  <a:lnTo>
                    <a:pt x="20" y="157"/>
                  </a:lnTo>
                  <a:lnTo>
                    <a:pt x="0" y="125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2" name="object 1002"/>
            <p:cNvSpPr/>
            <p:nvPr/>
          </p:nvSpPr>
          <p:spPr>
            <a:xfrm>
              <a:off x="12458830" y="7495394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70" h="6984">
                  <a:moveTo>
                    <a:pt x="0" y="6921"/>
                  </a:moveTo>
                  <a:lnTo>
                    <a:pt x="136" y="6889"/>
                  </a:lnTo>
                  <a:lnTo>
                    <a:pt x="240" y="6743"/>
                  </a:lnTo>
                  <a:lnTo>
                    <a:pt x="345" y="6607"/>
                  </a:lnTo>
                  <a:lnTo>
                    <a:pt x="397" y="6471"/>
                  </a:lnTo>
                  <a:lnTo>
                    <a:pt x="471" y="6334"/>
                  </a:lnTo>
                  <a:lnTo>
                    <a:pt x="502" y="6188"/>
                  </a:lnTo>
                  <a:lnTo>
                    <a:pt x="554" y="6052"/>
                  </a:lnTo>
                  <a:lnTo>
                    <a:pt x="586" y="5916"/>
                  </a:lnTo>
                  <a:lnTo>
                    <a:pt x="607" y="5758"/>
                  </a:lnTo>
                  <a:lnTo>
                    <a:pt x="659" y="5622"/>
                  </a:lnTo>
                  <a:lnTo>
                    <a:pt x="680" y="5570"/>
                  </a:lnTo>
                  <a:lnTo>
                    <a:pt x="680" y="5465"/>
                  </a:lnTo>
                  <a:lnTo>
                    <a:pt x="691" y="5465"/>
                  </a:lnTo>
                  <a:lnTo>
                    <a:pt x="691" y="5361"/>
                  </a:lnTo>
                  <a:lnTo>
                    <a:pt x="732" y="5340"/>
                  </a:lnTo>
                  <a:lnTo>
                    <a:pt x="732" y="5235"/>
                  </a:lnTo>
                  <a:lnTo>
                    <a:pt x="743" y="5204"/>
                  </a:lnTo>
                  <a:lnTo>
                    <a:pt x="743" y="5120"/>
                  </a:lnTo>
                  <a:lnTo>
                    <a:pt x="764" y="5099"/>
                  </a:lnTo>
                  <a:lnTo>
                    <a:pt x="764" y="4942"/>
                  </a:lnTo>
                  <a:lnTo>
                    <a:pt x="774" y="4942"/>
                  </a:lnTo>
                  <a:lnTo>
                    <a:pt x="774" y="4785"/>
                  </a:lnTo>
                  <a:lnTo>
                    <a:pt x="795" y="4753"/>
                  </a:lnTo>
                  <a:lnTo>
                    <a:pt x="795" y="4596"/>
                  </a:lnTo>
                  <a:lnTo>
                    <a:pt x="827" y="4565"/>
                  </a:lnTo>
                  <a:lnTo>
                    <a:pt x="827" y="4366"/>
                  </a:lnTo>
                  <a:lnTo>
                    <a:pt x="848" y="4366"/>
                  </a:lnTo>
                  <a:lnTo>
                    <a:pt x="848" y="4104"/>
                  </a:lnTo>
                  <a:lnTo>
                    <a:pt x="869" y="4104"/>
                  </a:lnTo>
                  <a:lnTo>
                    <a:pt x="869" y="3800"/>
                  </a:lnTo>
                  <a:lnTo>
                    <a:pt x="879" y="3800"/>
                  </a:lnTo>
                  <a:lnTo>
                    <a:pt x="879" y="3193"/>
                  </a:lnTo>
                  <a:lnTo>
                    <a:pt x="921" y="3172"/>
                  </a:lnTo>
                  <a:lnTo>
                    <a:pt x="921" y="2492"/>
                  </a:lnTo>
                  <a:lnTo>
                    <a:pt x="879" y="2460"/>
                  </a:lnTo>
                  <a:lnTo>
                    <a:pt x="879" y="1884"/>
                  </a:lnTo>
                  <a:lnTo>
                    <a:pt x="869" y="1832"/>
                  </a:lnTo>
                  <a:lnTo>
                    <a:pt x="869" y="1570"/>
                  </a:lnTo>
                  <a:lnTo>
                    <a:pt x="848" y="1539"/>
                  </a:lnTo>
                  <a:lnTo>
                    <a:pt x="848" y="1350"/>
                  </a:lnTo>
                  <a:lnTo>
                    <a:pt x="827" y="1329"/>
                  </a:lnTo>
                  <a:lnTo>
                    <a:pt x="827" y="1162"/>
                  </a:lnTo>
                  <a:lnTo>
                    <a:pt x="795" y="1141"/>
                  </a:lnTo>
                  <a:lnTo>
                    <a:pt x="795" y="963"/>
                  </a:lnTo>
                  <a:lnTo>
                    <a:pt x="774" y="931"/>
                  </a:lnTo>
                  <a:lnTo>
                    <a:pt x="774" y="795"/>
                  </a:lnTo>
                  <a:lnTo>
                    <a:pt x="743" y="649"/>
                  </a:lnTo>
                  <a:lnTo>
                    <a:pt x="743" y="534"/>
                  </a:lnTo>
                  <a:lnTo>
                    <a:pt x="732" y="513"/>
                  </a:lnTo>
                  <a:lnTo>
                    <a:pt x="732" y="408"/>
                  </a:lnTo>
                  <a:lnTo>
                    <a:pt x="691" y="376"/>
                  </a:lnTo>
                  <a:lnTo>
                    <a:pt x="691" y="272"/>
                  </a:lnTo>
                  <a:lnTo>
                    <a:pt x="659" y="136"/>
                  </a:lnTo>
                  <a:lnTo>
                    <a:pt x="6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3" name="object 1003"/>
            <p:cNvSpPr/>
            <p:nvPr/>
          </p:nvSpPr>
          <p:spPr>
            <a:xfrm>
              <a:off x="12460794" y="749417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136" y="31"/>
                  </a:lnTo>
                  <a:lnTo>
                    <a:pt x="272" y="157"/>
                  </a:lnTo>
                  <a:lnTo>
                    <a:pt x="345" y="293"/>
                  </a:lnTo>
                  <a:lnTo>
                    <a:pt x="418" y="450"/>
                  </a:lnTo>
                  <a:lnTo>
                    <a:pt x="481" y="586"/>
                  </a:lnTo>
                  <a:lnTo>
                    <a:pt x="523" y="732"/>
                  </a:lnTo>
                  <a:lnTo>
                    <a:pt x="554" y="869"/>
                  </a:lnTo>
                  <a:lnTo>
                    <a:pt x="586" y="1005"/>
                  </a:lnTo>
                  <a:lnTo>
                    <a:pt x="628" y="11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4" name="object 1004"/>
            <p:cNvSpPr/>
            <p:nvPr/>
          </p:nvSpPr>
          <p:spPr>
            <a:xfrm>
              <a:off x="12458695" y="75022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36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5" name="object 1005"/>
            <p:cNvSpPr/>
            <p:nvPr/>
          </p:nvSpPr>
          <p:spPr>
            <a:xfrm>
              <a:off x="12458830" y="7495405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70" h="6984">
                  <a:moveTo>
                    <a:pt x="0" y="6910"/>
                  </a:moveTo>
                  <a:lnTo>
                    <a:pt x="136" y="6858"/>
                  </a:lnTo>
                  <a:lnTo>
                    <a:pt x="219" y="6722"/>
                  </a:lnTo>
                  <a:lnTo>
                    <a:pt x="324" y="6586"/>
                  </a:lnTo>
                  <a:lnTo>
                    <a:pt x="376" y="6439"/>
                  </a:lnTo>
                  <a:lnTo>
                    <a:pt x="450" y="6282"/>
                  </a:lnTo>
                  <a:lnTo>
                    <a:pt x="481" y="6146"/>
                  </a:lnTo>
                  <a:lnTo>
                    <a:pt x="523" y="6010"/>
                  </a:lnTo>
                  <a:lnTo>
                    <a:pt x="575" y="5874"/>
                  </a:lnTo>
                  <a:lnTo>
                    <a:pt x="586" y="5727"/>
                  </a:lnTo>
                  <a:lnTo>
                    <a:pt x="638" y="5622"/>
                  </a:lnTo>
                  <a:lnTo>
                    <a:pt x="638" y="5518"/>
                  </a:lnTo>
                  <a:lnTo>
                    <a:pt x="659" y="5518"/>
                  </a:lnTo>
                  <a:lnTo>
                    <a:pt x="659" y="5413"/>
                  </a:lnTo>
                  <a:lnTo>
                    <a:pt x="680" y="5413"/>
                  </a:lnTo>
                  <a:lnTo>
                    <a:pt x="680" y="5308"/>
                  </a:lnTo>
                  <a:lnTo>
                    <a:pt x="691" y="5277"/>
                  </a:lnTo>
                  <a:lnTo>
                    <a:pt x="691" y="5172"/>
                  </a:lnTo>
                  <a:lnTo>
                    <a:pt x="732" y="5162"/>
                  </a:lnTo>
                  <a:lnTo>
                    <a:pt x="732" y="5057"/>
                  </a:lnTo>
                  <a:lnTo>
                    <a:pt x="743" y="5015"/>
                  </a:lnTo>
                  <a:lnTo>
                    <a:pt x="743" y="4879"/>
                  </a:lnTo>
                  <a:lnTo>
                    <a:pt x="764" y="4879"/>
                  </a:lnTo>
                  <a:lnTo>
                    <a:pt x="764" y="4701"/>
                  </a:lnTo>
                  <a:lnTo>
                    <a:pt x="774" y="4690"/>
                  </a:lnTo>
                  <a:lnTo>
                    <a:pt x="774" y="4502"/>
                  </a:lnTo>
                  <a:lnTo>
                    <a:pt x="795" y="4460"/>
                  </a:lnTo>
                  <a:lnTo>
                    <a:pt x="795" y="4272"/>
                  </a:lnTo>
                  <a:lnTo>
                    <a:pt x="827" y="4272"/>
                  </a:lnTo>
                  <a:lnTo>
                    <a:pt x="827" y="4010"/>
                  </a:lnTo>
                  <a:lnTo>
                    <a:pt x="848" y="3989"/>
                  </a:lnTo>
                  <a:lnTo>
                    <a:pt x="848" y="3643"/>
                  </a:lnTo>
                  <a:lnTo>
                    <a:pt x="869" y="3643"/>
                  </a:lnTo>
                  <a:lnTo>
                    <a:pt x="869" y="2010"/>
                  </a:lnTo>
                  <a:lnTo>
                    <a:pt x="848" y="1999"/>
                  </a:lnTo>
                  <a:lnTo>
                    <a:pt x="848" y="1664"/>
                  </a:lnTo>
                  <a:lnTo>
                    <a:pt x="827" y="1612"/>
                  </a:lnTo>
                  <a:lnTo>
                    <a:pt x="827" y="1424"/>
                  </a:lnTo>
                  <a:lnTo>
                    <a:pt x="795" y="1403"/>
                  </a:lnTo>
                  <a:lnTo>
                    <a:pt x="795" y="1204"/>
                  </a:lnTo>
                  <a:lnTo>
                    <a:pt x="774" y="1183"/>
                  </a:lnTo>
                  <a:lnTo>
                    <a:pt x="774" y="1005"/>
                  </a:lnTo>
                  <a:lnTo>
                    <a:pt x="764" y="994"/>
                  </a:lnTo>
                  <a:lnTo>
                    <a:pt x="764" y="848"/>
                  </a:lnTo>
                  <a:lnTo>
                    <a:pt x="743" y="816"/>
                  </a:lnTo>
                  <a:lnTo>
                    <a:pt x="743" y="712"/>
                  </a:lnTo>
                  <a:lnTo>
                    <a:pt x="732" y="691"/>
                  </a:lnTo>
                  <a:lnTo>
                    <a:pt x="732" y="596"/>
                  </a:lnTo>
                  <a:lnTo>
                    <a:pt x="691" y="554"/>
                  </a:lnTo>
                  <a:lnTo>
                    <a:pt x="691" y="439"/>
                  </a:lnTo>
                  <a:lnTo>
                    <a:pt x="680" y="418"/>
                  </a:lnTo>
                  <a:lnTo>
                    <a:pt x="680" y="314"/>
                  </a:lnTo>
                  <a:lnTo>
                    <a:pt x="659" y="314"/>
                  </a:lnTo>
                  <a:lnTo>
                    <a:pt x="659" y="209"/>
                  </a:lnTo>
                  <a:lnTo>
                    <a:pt x="607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6" name="object 1006"/>
            <p:cNvSpPr/>
            <p:nvPr/>
          </p:nvSpPr>
          <p:spPr>
            <a:xfrm>
              <a:off x="12461135" y="7498270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0" y="4094"/>
                  </a:moveTo>
                  <a:lnTo>
                    <a:pt x="157" y="4020"/>
                  </a:lnTo>
                  <a:lnTo>
                    <a:pt x="272" y="3863"/>
                  </a:lnTo>
                  <a:lnTo>
                    <a:pt x="366" y="3727"/>
                  </a:lnTo>
                  <a:lnTo>
                    <a:pt x="429" y="3591"/>
                  </a:lnTo>
                  <a:lnTo>
                    <a:pt x="471" y="3455"/>
                  </a:lnTo>
                  <a:lnTo>
                    <a:pt x="523" y="3308"/>
                  </a:lnTo>
                  <a:lnTo>
                    <a:pt x="575" y="3172"/>
                  </a:lnTo>
                  <a:lnTo>
                    <a:pt x="607" y="3036"/>
                  </a:lnTo>
                  <a:lnTo>
                    <a:pt x="638" y="2879"/>
                  </a:lnTo>
                  <a:lnTo>
                    <a:pt x="659" y="2743"/>
                  </a:lnTo>
                  <a:lnTo>
                    <a:pt x="680" y="2743"/>
                  </a:lnTo>
                  <a:lnTo>
                    <a:pt x="680" y="2638"/>
                  </a:lnTo>
                  <a:lnTo>
                    <a:pt x="732" y="2492"/>
                  </a:lnTo>
                  <a:lnTo>
                    <a:pt x="732" y="2376"/>
                  </a:lnTo>
                  <a:lnTo>
                    <a:pt x="764" y="2272"/>
                  </a:lnTo>
                  <a:lnTo>
                    <a:pt x="764" y="2115"/>
                  </a:lnTo>
                  <a:lnTo>
                    <a:pt x="795" y="2094"/>
                  </a:lnTo>
                  <a:lnTo>
                    <a:pt x="795" y="1937"/>
                  </a:lnTo>
                  <a:lnTo>
                    <a:pt x="816" y="1937"/>
                  </a:lnTo>
                  <a:lnTo>
                    <a:pt x="816" y="1769"/>
                  </a:lnTo>
                  <a:lnTo>
                    <a:pt x="827" y="1748"/>
                  </a:lnTo>
                  <a:lnTo>
                    <a:pt x="827" y="1560"/>
                  </a:lnTo>
                  <a:lnTo>
                    <a:pt x="848" y="1528"/>
                  </a:lnTo>
                  <a:lnTo>
                    <a:pt x="848" y="1319"/>
                  </a:lnTo>
                  <a:lnTo>
                    <a:pt x="879" y="1298"/>
                  </a:lnTo>
                  <a:lnTo>
                    <a:pt x="879" y="1005"/>
                  </a:lnTo>
                  <a:lnTo>
                    <a:pt x="900" y="984"/>
                  </a:lnTo>
                  <a:lnTo>
                    <a:pt x="900" y="471"/>
                  </a:lnTo>
                  <a:lnTo>
                    <a:pt x="921" y="450"/>
                  </a:lnTo>
                  <a:lnTo>
                    <a:pt x="921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7" name="object 1007"/>
            <p:cNvSpPr/>
            <p:nvPr/>
          </p:nvSpPr>
          <p:spPr>
            <a:xfrm>
              <a:off x="12456337" y="749559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2052" y="1214"/>
                  </a:moveTo>
                  <a:lnTo>
                    <a:pt x="2020" y="1214"/>
                  </a:lnTo>
                  <a:lnTo>
                    <a:pt x="1863" y="1214"/>
                  </a:lnTo>
                  <a:lnTo>
                    <a:pt x="1821" y="1183"/>
                  </a:lnTo>
                  <a:lnTo>
                    <a:pt x="1633" y="1183"/>
                  </a:lnTo>
                  <a:lnTo>
                    <a:pt x="1633" y="1162"/>
                  </a:lnTo>
                  <a:lnTo>
                    <a:pt x="1497" y="1162"/>
                  </a:lnTo>
                  <a:lnTo>
                    <a:pt x="1455" y="1141"/>
                  </a:lnTo>
                  <a:lnTo>
                    <a:pt x="1340" y="1141"/>
                  </a:lnTo>
                  <a:lnTo>
                    <a:pt x="1340" y="1130"/>
                  </a:lnTo>
                  <a:lnTo>
                    <a:pt x="1235" y="1130"/>
                  </a:lnTo>
                  <a:lnTo>
                    <a:pt x="1099" y="1078"/>
                  </a:lnTo>
                  <a:lnTo>
                    <a:pt x="963" y="1036"/>
                  </a:lnTo>
                  <a:lnTo>
                    <a:pt x="816" y="973"/>
                  </a:lnTo>
                  <a:lnTo>
                    <a:pt x="680" y="890"/>
                  </a:lnTo>
                  <a:lnTo>
                    <a:pt x="544" y="816"/>
                  </a:lnTo>
                  <a:lnTo>
                    <a:pt x="397" y="691"/>
                  </a:lnTo>
                  <a:lnTo>
                    <a:pt x="261" y="534"/>
                  </a:lnTo>
                  <a:lnTo>
                    <a:pt x="178" y="397"/>
                  </a:lnTo>
                  <a:lnTo>
                    <a:pt x="94" y="261"/>
                  </a:lnTo>
                  <a:lnTo>
                    <a:pt x="20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8" name="object 1008"/>
            <p:cNvSpPr/>
            <p:nvPr/>
          </p:nvSpPr>
          <p:spPr>
            <a:xfrm>
              <a:off x="12456431" y="7495539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1958" y="1130"/>
                  </a:moveTo>
                  <a:lnTo>
                    <a:pt x="1926" y="1130"/>
                  </a:lnTo>
                  <a:lnTo>
                    <a:pt x="1717" y="1130"/>
                  </a:lnTo>
                  <a:lnTo>
                    <a:pt x="1717" y="1109"/>
                  </a:lnTo>
                  <a:lnTo>
                    <a:pt x="1539" y="1109"/>
                  </a:lnTo>
                  <a:lnTo>
                    <a:pt x="1518" y="1099"/>
                  </a:lnTo>
                  <a:lnTo>
                    <a:pt x="1361" y="1099"/>
                  </a:lnTo>
                  <a:lnTo>
                    <a:pt x="1350" y="1057"/>
                  </a:lnTo>
                  <a:lnTo>
                    <a:pt x="1246" y="1057"/>
                  </a:lnTo>
                  <a:lnTo>
                    <a:pt x="1088" y="1026"/>
                  </a:lnTo>
                  <a:lnTo>
                    <a:pt x="952" y="994"/>
                  </a:lnTo>
                  <a:lnTo>
                    <a:pt x="816" y="942"/>
                  </a:lnTo>
                  <a:lnTo>
                    <a:pt x="670" y="848"/>
                  </a:lnTo>
                  <a:lnTo>
                    <a:pt x="534" y="764"/>
                  </a:lnTo>
                  <a:lnTo>
                    <a:pt x="397" y="659"/>
                  </a:lnTo>
                  <a:lnTo>
                    <a:pt x="261" y="523"/>
                  </a:lnTo>
                  <a:lnTo>
                    <a:pt x="157" y="387"/>
                  </a:lnTo>
                  <a:lnTo>
                    <a:pt x="83" y="230"/>
                  </a:lnTo>
                  <a:lnTo>
                    <a:pt x="10" y="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9" name="object 1009"/>
            <p:cNvSpPr/>
            <p:nvPr/>
          </p:nvSpPr>
          <p:spPr>
            <a:xfrm>
              <a:off x="12458389" y="749666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36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0" name="object 1010"/>
            <p:cNvSpPr/>
            <p:nvPr/>
          </p:nvSpPr>
          <p:spPr>
            <a:xfrm>
              <a:off x="12455594" y="7489313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70" h="6350">
                  <a:moveTo>
                    <a:pt x="743" y="6272"/>
                  </a:moveTo>
                  <a:lnTo>
                    <a:pt x="722" y="6135"/>
                  </a:lnTo>
                  <a:lnTo>
                    <a:pt x="712" y="5978"/>
                  </a:lnTo>
                  <a:lnTo>
                    <a:pt x="691" y="5842"/>
                  </a:lnTo>
                  <a:lnTo>
                    <a:pt x="659" y="5696"/>
                  </a:lnTo>
                  <a:lnTo>
                    <a:pt x="638" y="5528"/>
                  </a:lnTo>
                  <a:lnTo>
                    <a:pt x="638" y="5371"/>
                  </a:lnTo>
                  <a:lnTo>
                    <a:pt x="617" y="5235"/>
                  </a:lnTo>
                  <a:lnTo>
                    <a:pt x="607" y="5088"/>
                  </a:lnTo>
                  <a:lnTo>
                    <a:pt x="565" y="4952"/>
                  </a:lnTo>
                  <a:lnTo>
                    <a:pt x="554" y="4795"/>
                  </a:lnTo>
                  <a:lnTo>
                    <a:pt x="534" y="4638"/>
                  </a:lnTo>
                  <a:lnTo>
                    <a:pt x="534" y="4502"/>
                  </a:lnTo>
                  <a:lnTo>
                    <a:pt x="513" y="4366"/>
                  </a:lnTo>
                  <a:lnTo>
                    <a:pt x="502" y="4219"/>
                  </a:lnTo>
                  <a:lnTo>
                    <a:pt x="460" y="4062"/>
                  </a:lnTo>
                  <a:lnTo>
                    <a:pt x="450" y="3926"/>
                  </a:lnTo>
                  <a:lnTo>
                    <a:pt x="429" y="3769"/>
                  </a:lnTo>
                  <a:lnTo>
                    <a:pt x="408" y="3633"/>
                  </a:lnTo>
                  <a:lnTo>
                    <a:pt x="408" y="3497"/>
                  </a:lnTo>
                  <a:lnTo>
                    <a:pt x="376" y="3444"/>
                  </a:lnTo>
                  <a:lnTo>
                    <a:pt x="376" y="3151"/>
                  </a:lnTo>
                  <a:lnTo>
                    <a:pt x="356" y="3005"/>
                  </a:lnTo>
                  <a:lnTo>
                    <a:pt x="345" y="2848"/>
                  </a:lnTo>
                  <a:lnTo>
                    <a:pt x="303" y="2691"/>
                  </a:lnTo>
                  <a:lnTo>
                    <a:pt x="293" y="2544"/>
                  </a:lnTo>
                  <a:lnTo>
                    <a:pt x="293" y="2397"/>
                  </a:lnTo>
                  <a:lnTo>
                    <a:pt x="272" y="2261"/>
                  </a:lnTo>
                  <a:lnTo>
                    <a:pt x="251" y="2125"/>
                  </a:lnTo>
                  <a:lnTo>
                    <a:pt x="240" y="1968"/>
                  </a:lnTo>
                  <a:lnTo>
                    <a:pt x="198" y="1811"/>
                  </a:lnTo>
                  <a:lnTo>
                    <a:pt x="188" y="1675"/>
                  </a:lnTo>
                  <a:lnTo>
                    <a:pt x="188" y="1528"/>
                  </a:lnTo>
                  <a:lnTo>
                    <a:pt x="167" y="1392"/>
                  </a:lnTo>
                  <a:lnTo>
                    <a:pt x="157" y="1235"/>
                  </a:lnTo>
                  <a:lnTo>
                    <a:pt x="115" y="1078"/>
                  </a:lnTo>
                  <a:lnTo>
                    <a:pt x="94" y="942"/>
                  </a:lnTo>
                  <a:lnTo>
                    <a:pt x="94" y="806"/>
                  </a:lnTo>
                  <a:lnTo>
                    <a:pt x="83" y="649"/>
                  </a:lnTo>
                  <a:lnTo>
                    <a:pt x="62" y="513"/>
                  </a:lnTo>
                  <a:lnTo>
                    <a:pt x="52" y="356"/>
                  </a:lnTo>
                  <a:lnTo>
                    <a:pt x="52" y="209"/>
                  </a:lnTo>
                  <a:lnTo>
                    <a:pt x="10" y="73"/>
                  </a:lnTo>
                </a:path>
                <a:path w="1270" h="6350">
                  <a:moveTo>
                    <a:pt x="743" y="6272"/>
                  </a:moveTo>
                  <a:lnTo>
                    <a:pt x="722" y="6114"/>
                  </a:lnTo>
                  <a:lnTo>
                    <a:pt x="712" y="5978"/>
                  </a:lnTo>
                  <a:lnTo>
                    <a:pt x="670" y="5842"/>
                  </a:lnTo>
                  <a:lnTo>
                    <a:pt x="659" y="5685"/>
                  </a:lnTo>
                  <a:lnTo>
                    <a:pt x="638" y="5539"/>
                  </a:lnTo>
                  <a:lnTo>
                    <a:pt x="638" y="5382"/>
                  </a:lnTo>
                  <a:lnTo>
                    <a:pt x="617" y="5235"/>
                  </a:lnTo>
                  <a:lnTo>
                    <a:pt x="607" y="5036"/>
                  </a:lnTo>
                  <a:lnTo>
                    <a:pt x="565" y="4900"/>
                  </a:lnTo>
                  <a:lnTo>
                    <a:pt x="554" y="4743"/>
                  </a:lnTo>
                  <a:lnTo>
                    <a:pt x="534" y="4586"/>
                  </a:lnTo>
                  <a:lnTo>
                    <a:pt x="513" y="4418"/>
                  </a:lnTo>
                  <a:lnTo>
                    <a:pt x="481" y="4272"/>
                  </a:lnTo>
                  <a:lnTo>
                    <a:pt x="460" y="4115"/>
                  </a:lnTo>
                  <a:lnTo>
                    <a:pt x="460" y="3978"/>
                  </a:lnTo>
                  <a:lnTo>
                    <a:pt x="450" y="3821"/>
                  </a:lnTo>
                  <a:lnTo>
                    <a:pt x="429" y="3685"/>
                  </a:lnTo>
                  <a:lnTo>
                    <a:pt x="418" y="3549"/>
                  </a:lnTo>
                  <a:lnTo>
                    <a:pt x="376" y="3444"/>
                  </a:lnTo>
                  <a:lnTo>
                    <a:pt x="376" y="3078"/>
                  </a:lnTo>
                  <a:lnTo>
                    <a:pt x="366" y="2942"/>
                  </a:lnTo>
                  <a:lnTo>
                    <a:pt x="345" y="2785"/>
                  </a:lnTo>
                  <a:lnTo>
                    <a:pt x="303" y="2649"/>
                  </a:lnTo>
                  <a:lnTo>
                    <a:pt x="293" y="2492"/>
                  </a:lnTo>
                  <a:lnTo>
                    <a:pt x="272" y="2345"/>
                  </a:lnTo>
                  <a:lnTo>
                    <a:pt x="272" y="2209"/>
                  </a:lnTo>
                  <a:lnTo>
                    <a:pt x="261" y="2052"/>
                  </a:lnTo>
                  <a:lnTo>
                    <a:pt x="219" y="1916"/>
                  </a:lnTo>
                  <a:lnTo>
                    <a:pt x="198" y="1759"/>
                  </a:lnTo>
                  <a:lnTo>
                    <a:pt x="188" y="1602"/>
                  </a:lnTo>
                  <a:lnTo>
                    <a:pt x="167" y="1444"/>
                  </a:lnTo>
                  <a:lnTo>
                    <a:pt x="167" y="1287"/>
                  </a:lnTo>
                  <a:lnTo>
                    <a:pt x="157" y="1120"/>
                  </a:lnTo>
                  <a:lnTo>
                    <a:pt x="115" y="963"/>
                  </a:lnTo>
                  <a:lnTo>
                    <a:pt x="104" y="806"/>
                  </a:lnTo>
                  <a:lnTo>
                    <a:pt x="83" y="649"/>
                  </a:lnTo>
                  <a:lnTo>
                    <a:pt x="62" y="492"/>
                  </a:lnTo>
                  <a:lnTo>
                    <a:pt x="62" y="356"/>
                  </a:lnTo>
                  <a:lnTo>
                    <a:pt x="31" y="198"/>
                  </a:lnTo>
                  <a:lnTo>
                    <a:pt x="10" y="52"/>
                  </a:lnTo>
                </a:path>
                <a:path w="1270" h="6350">
                  <a:moveTo>
                    <a:pt x="743" y="6272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1" name="object 1011"/>
            <p:cNvSpPr/>
            <p:nvPr/>
          </p:nvSpPr>
          <p:spPr>
            <a:xfrm>
              <a:off x="12455434" y="7487836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157" y="1476"/>
                  </a:moveTo>
                  <a:lnTo>
                    <a:pt x="157" y="1455"/>
                  </a:lnTo>
                  <a:lnTo>
                    <a:pt x="157" y="1287"/>
                  </a:lnTo>
                  <a:lnTo>
                    <a:pt x="136" y="1287"/>
                  </a:lnTo>
                  <a:lnTo>
                    <a:pt x="136" y="1109"/>
                  </a:lnTo>
                  <a:lnTo>
                    <a:pt x="125" y="1099"/>
                  </a:lnTo>
                  <a:lnTo>
                    <a:pt x="125" y="900"/>
                  </a:lnTo>
                  <a:lnTo>
                    <a:pt x="83" y="900"/>
                  </a:lnTo>
                  <a:lnTo>
                    <a:pt x="83" y="691"/>
                  </a:lnTo>
                  <a:lnTo>
                    <a:pt x="73" y="691"/>
                  </a:lnTo>
                  <a:lnTo>
                    <a:pt x="73" y="481"/>
                  </a:lnTo>
                  <a:lnTo>
                    <a:pt x="52" y="481"/>
                  </a:lnTo>
                  <a:lnTo>
                    <a:pt x="52" y="261"/>
                  </a:lnTo>
                  <a:lnTo>
                    <a:pt x="31" y="240"/>
                  </a:lnTo>
                  <a:lnTo>
                    <a:pt x="31" y="0"/>
                  </a:lnTo>
                </a:path>
                <a:path w="634" h="1904">
                  <a:moveTo>
                    <a:pt x="157" y="1476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2" name="object 1012"/>
            <p:cNvSpPr/>
            <p:nvPr/>
          </p:nvSpPr>
          <p:spPr>
            <a:xfrm>
              <a:off x="12455409" y="748747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366"/>
                  </a:moveTo>
                  <a:lnTo>
                    <a:pt x="31" y="366"/>
                  </a:lnTo>
                  <a:lnTo>
                    <a:pt x="31" y="83"/>
                  </a:lnTo>
                </a:path>
                <a:path w="634" h="634">
                  <a:moveTo>
                    <a:pt x="31" y="366"/>
                  </a:moveTo>
                  <a:lnTo>
                    <a:pt x="31" y="345"/>
                  </a:lnTo>
                  <a:lnTo>
                    <a:pt x="31" y="230"/>
                  </a:lnTo>
                </a:path>
                <a:path w="634" h="634">
                  <a:moveTo>
                    <a:pt x="31" y="366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3" name="object 1013"/>
            <p:cNvSpPr/>
            <p:nvPr/>
          </p:nvSpPr>
          <p:spPr>
            <a:xfrm>
              <a:off x="12455056" y="7485815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366" y="1664"/>
                  </a:moveTo>
                  <a:lnTo>
                    <a:pt x="366" y="1643"/>
                  </a:lnTo>
                  <a:lnTo>
                    <a:pt x="366" y="1539"/>
                  </a:lnTo>
                  <a:lnTo>
                    <a:pt x="345" y="1539"/>
                  </a:lnTo>
                  <a:lnTo>
                    <a:pt x="345" y="1382"/>
                  </a:lnTo>
                  <a:lnTo>
                    <a:pt x="335" y="1382"/>
                  </a:lnTo>
                  <a:lnTo>
                    <a:pt x="335" y="1287"/>
                  </a:lnTo>
                  <a:lnTo>
                    <a:pt x="314" y="1287"/>
                  </a:lnTo>
                  <a:lnTo>
                    <a:pt x="314" y="1183"/>
                  </a:lnTo>
                  <a:lnTo>
                    <a:pt x="282" y="1162"/>
                  </a:lnTo>
                  <a:lnTo>
                    <a:pt x="282" y="1036"/>
                  </a:lnTo>
                  <a:lnTo>
                    <a:pt x="240" y="900"/>
                  </a:lnTo>
                  <a:lnTo>
                    <a:pt x="230" y="848"/>
                  </a:lnTo>
                  <a:lnTo>
                    <a:pt x="230" y="743"/>
                  </a:lnTo>
                  <a:lnTo>
                    <a:pt x="178" y="607"/>
                  </a:lnTo>
                  <a:lnTo>
                    <a:pt x="136" y="471"/>
                  </a:lnTo>
                  <a:lnTo>
                    <a:pt x="104" y="397"/>
                  </a:lnTo>
                  <a:lnTo>
                    <a:pt x="104" y="293"/>
                  </a:lnTo>
                  <a:lnTo>
                    <a:pt x="73" y="157"/>
                  </a:lnTo>
                  <a:lnTo>
                    <a:pt x="0" y="20"/>
                  </a:lnTo>
                </a:path>
                <a:path w="634" h="1904">
                  <a:moveTo>
                    <a:pt x="366" y="1664"/>
                  </a:moveTo>
                  <a:lnTo>
                    <a:pt x="366" y="1664"/>
                  </a:lnTo>
                  <a:lnTo>
                    <a:pt x="366" y="1507"/>
                  </a:lnTo>
                  <a:lnTo>
                    <a:pt x="345" y="1507"/>
                  </a:lnTo>
                  <a:lnTo>
                    <a:pt x="345" y="1350"/>
                  </a:lnTo>
                  <a:lnTo>
                    <a:pt x="335" y="1340"/>
                  </a:lnTo>
                  <a:lnTo>
                    <a:pt x="335" y="1235"/>
                  </a:lnTo>
                  <a:lnTo>
                    <a:pt x="314" y="1193"/>
                  </a:lnTo>
                  <a:lnTo>
                    <a:pt x="314" y="1088"/>
                  </a:lnTo>
                  <a:lnTo>
                    <a:pt x="261" y="952"/>
                  </a:lnTo>
                  <a:lnTo>
                    <a:pt x="240" y="816"/>
                  </a:lnTo>
                  <a:lnTo>
                    <a:pt x="209" y="670"/>
                  </a:lnTo>
                  <a:lnTo>
                    <a:pt x="178" y="534"/>
                  </a:lnTo>
                  <a:lnTo>
                    <a:pt x="146" y="397"/>
                  </a:lnTo>
                  <a:lnTo>
                    <a:pt x="94" y="261"/>
                  </a:lnTo>
                </a:path>
                <a:path w="634" h="1904">
                  <a:moveTo>
                    <a:pt x="366" y="1664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4" name="object 1014"/>
            <p:cNvSpPr/>
            <p:nvPr/>
          </p:nvSpPr>
          <p:spPr>
            <a:xfrm>
              <a:off x="12455028" y="748581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5" name="object 1015"/>
            <p:cNvSpPr/>
            <p:nvPr/>
          </p:nvSpPr>
          <p:spPr>
            <a:xfrm>
              <a:off x="12467169" y="7481886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0" y="0"/>
                  </a:moveTo>
                  <a:lnTo>
                    <a:pt x="136" y="20"/>
                  </a:lnTo>
                  <a:lnTo>
                    <a:pt x="240" y="73"/>
                  </a:lnTo>
                  <a:lnTo>
                    <a:pt x="345" y="73"/>
                  </a:lnTo>
                  <a:lnTo>
                    <a:pt x="471" y="104"/>
                  </a:lnTo>
                  <a:lnTo>
                    <a:pt x="628" y="104"/>
                  </a:lnTo>
                  <a:lnTo>
                    <a:pt x="638" y="125"/>
                  </a:lnTo>
                  <a:lnTo>
                    <a:pt x="869" y="125"/>
                  </a:lnTo>
                  <a:lnTo>
                    <a:pt x="890" y="136"/>
                  </a:lnTo>
                  <a:lnTo>
                    <a:pt x="1717" y="136"/>
                  </a:lnTo>
                  <a:lnTo>
                    <a:pt x="1717" y="125"/>
                  </a:lnTo>
                  <a:lnTo>
                    <a:pt x="1905" y="125"/>
                  </a:lnTo>
                  <a:lnTo>
                    <a:pt x="1947" y="104"/>
                  </a:lnTo>
                  <a:lnTo>
                    <a:pt x="2083" y="104"/>
                  </a:lnTo>
                  <a:lnTo>
                    <a:pt x="2104" y="83"/>
                  </a:lnTo>
                  <a:lnTo>
                    <a:pt x="2240" y="83"/>
                  </a:lnTo>
                  <a:lnTo>
                    <a:pt x="2240" y="73"/>
                  </a:lnTo>
                  <a:lnTo>
                    <a:pt x="2345" y="73"/>
                  </a:lnTo>
                  <a:lnTo>
                    <a:pt x="2481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6" name="object 1016"/>
            <p:cNvSpPr/>
            <p:nvPr/>
          </p:nvSpPr>
          <p:spPr>
            <a:xfrm>
              <a:off x="12455049" y="74858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7" name="object 1017"/>
            <p:cNvSpPr/>
            <p:nvPr/>
          </p:nvSpPr>
          <p:spPr>
            <a:xfrm>
              <a:off x="12461129" y="7494169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921" y="4094"/>
                  </a:moveTo>
                  <a:lnTo>
                    <a:pt x="921" y="4062"/>
                  </a:lnTo>
                  <a:lnTo>
                    <a:pt x="921" y="3622"/>
                  </a:lnTo>
                  <a:lnTo>
                    <a:pt x="900" y="3622"/>
                  </a:lnTo>
                  <a:lnTo>
                    <a:pt x="900" y="3088"/>
                  </a:lnTo>
                  <a:lnTo>
                    <a:pt x="890" y="3057"/>
                  </a:lnTo>
                  <a:lnTo>
                    <a:pt x="890" y="2806"/>
                  </a:lnTo>
                  <a:lnTo>
                    <a:pt x="848" y="2774"/>
                  </a:lnTo>
                  <a:lnTo>
                    <a:pt x="848" y="2544"/>
                  </a:lnTo>
                  <a:lnTo>
                    <a:pt x="837" y="2513"/>
                  </a:lnTo>
                  <a:lnTo>
                    <a:pt x="837" y="2324"/>
                  </a:lnTo>
                  <a:lnTo>
                    <a:pt x="816" y="2303"/>
                  </a:lnTo>
                  <a:lnTo>
                    <a:pt x="816" y="2146"/>
                  </a:lnTo>
                  <a:lnTo>
                    <a:pt x="795" y="2136"/>
                  </a:lnTo>
                  <a:lnTo>
                    <a:pt x="795" y="1989"/>
                  </a:lnTo>
                  <a:lnTo>
                    <a:pt x="764" y="1958"/>
                  </a:lnTo>
                  <a:lnTo>
                    <a:pt x="764" y="1832"/>
                  </a:lnTo>
                  <a:lnTo>
                    <a:pt x="743" y="1821"/>
                  </a:lnTo>
                  <a:lnTo>
                    <a:pt x="743" y="1717"/>
                  </a:lnTo>
                  <a:lnTo>
                    <a:pt x="732" y="1685"/>
                  </a:lnTo>
                  <a:lnTo>
                    <a:pt x="732" y="1560"/>
                  </a:lnTo>
                  <a:lnTo>
                    <a:pt x="680" y="1476"/>
                  </a:lnTo>
                  <a:lnTo>
                    <a:pt x="680" y="1371"/>
                  </a:lnTo>
                  <a:lnTo>
                    <a:pt x="638" y="1225"/>
                  </a:lnTo>
                  <a:lnTo>
                    <a:pt x="628" y="1088"/>
                  </a:lnTo>
                  <a:lnTo>
                    <a:pt x="575" y="952"/>
                  </a:lnTo>
                  <a:lnTo>
                    <a:pt x="554" y="900"/>
                  </a:lnTo>
                  <a:lnTo>
                    <a:pt x="554" y="774"/>
                  </a:lnTo>
                  <a:lnTo>
                    <a:pt x="481" y="638"/>
                  </a:lnTo>
                  <a:lnTo>
                    <a:pt x="450" y="502"/>
                  </a:lnTo>
                  <a:lnTo>
                    <a:pt x="376" y="366"/>
                  </a:lnTo>
                  <a:lnTo>
                    <a:pt x="314" y="219"/>
                  </a:lnTo>
                  <a:lnTo>
                    <a:pt x="178" y="62"/>
                  </a:lnTo>
                  <a:lnTo>
                    <a:pt x="31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8" name="object 1018"/>
            <p:cNvSpPr/>
            <p:nvPr/>
          </p:nvSpPr>
          <p:spPr>
            <a:xfrm>
              <a:off x="12465113" y="7460132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6701" y="3172"/>
                  </a:moveTo>
                  <a:lnTo>
                    <a:pt x="6701" y="3172"/>
                  </a:lnTo>
                  <a:lnTo>
                    <a:pt x="6701" y="3067"/>
                  </a:lnTo>
                  <a:lnTo>
                    <a:pt x="6680" y="3067"/>
                  </a:lnTo>
                  <a:lnTo>
                    <a:pt x="6680" y="2858"/>
                  </a:lnTo>
                  <a:lnTo>
                    <a:pt x="6669" y="2848"/>
                  </a:lnTo>
                  <a:lnTo>
                    <a:pt x="6669" y="2743"/>
                  </a:lnTo>
                  <a:lnTo>
                    <a:pt x="6617" y="2596"/>
                  </a:lnTo>
                  <a:lnTo>
                    <a:pt x="6596" y="2460"/>
                  </a:lnTo>
                  <a:lnTo>
                    <a:pt x="6575" y="2324"/>
                  </a:lnTo>
                  <a:lnTo>
                    <a:pt x="6523" y="2188"/>
                  </a:lnTo>
                  <a:lnTo>
                    <a:pt x="6471" y="2041"/>
                  </a:lnTo>
                  <a:lnTo>
                    <a:pt x="6408" y="1905"/>
                  </a:lnTo>
                  <a:lnTo>
                    <a:pt x="6334" y="1769"/>
                  </a:lnTo>
                  <a:lnTo>
                    <a:pt x="6251" y="1622"/>
                  </a:lnTo>
                  <a:lnTo>
                    <a:pt x="6167" y="1486"/>
                  </a:lnTo>
                  <a:lnTo>
                    <a:pt x="6062" y="1350"/>
                  </a:lnTo>
                  <a:lnTo>
                    <a:pt x="5957" y="1214"/>
                  </a:lnTo>
                  <a:lnTo>
                    <a:pt x="5832" y="1068"/>
                  </a:lnTo>
                  <a:lnTo>
                    <a:pt x="5696" y="931"/>
                  </a:lnTo>
                  <a:lnTo>
                    <a:pt x="5539" y="795"/>
                  </a:lnTo>
                  <a:lnTo>
                    <a:pt x="5402" y="670"/>
                  </a:lnTo>
                  <a:lnTo>
                    <a:pt x="5245" y="586"/>
                  </a:lnTo>
                  <a:lnTo>
                    <a:pt x="5109" y="502"/>
                  </a:lnTo>
                  <a:lnTo>
                    <a:pt x="4963" y="429"/>
                  </a:lnTo>
                  <a:lnTo>
                    <a:pt x="4806" y="324"/>
                  </a:lnTo>
                  <a:lnTo>
                    <a:pt x="4670" y="272"/>
                  </a:lnTo>
                  <a:lnTo>
                    <a:pt x="4533" y="198"/>
                  </a:lnTo>
                  <a:lnTo>
                    <a:pt x="4387" y="167"/>
                  </a:lnTo>
                  <a:lnTo>
                    <a:pt x="4251" y="115"/>
                  </a:lnTo>
                  <a:lnTo>
                    <a:pt x="4115" y="83"/>
                  </a:lnTo>
                  <a:lnTo>
                    <a:pt x="4010" y="62"/>
                  </a:lnTo>
                  <a:lnTo>
                    <a:pt x="3884" y="62"/>
                  </a:lnTo>
                  <a:lnTo>
                    <a:pt x="3874" y="31"/>
                  </a:lnTo>
                  <a:lnTo>
                    <a:pt x="3769" y="31"/>
                  </a:lnTo>
                  <a:lnTo>
                    <a:pt x="3748" y="10"/>
                  </a:lnTo>
                  <a:lnTo>
                    <a:pt x="3486" y="10"/>
                  </a:lnTo>
                  <a:lnTo>
                    <a:pt x="3476" y="0"/>
                  </a:lnTo>
                  <a:lnTo>
                    <a:pt x="3214" y="0"/>
                  </a:lnTo>
                  <a:lnTo>
                    <a:pt x="3193" y="10"/>
                  </a:lnTo>
                  <a:lnTo>
                    <a:pt x="2952" y="10"/>
                  </a:lnTo>
                  <a:lnTo>
                    <a:pt x="2931" y="31"/>
                  </a:lnTo>
                  <a:lnTo>
                    <a:pt x="2795" y="31"/>
                  </a:lnTo>
                  <a:lnTo>
                    <a:pt x="2774" y="62"/>
                  </a:lnTo>
                  <a:lnTo>
                    <a:pt x="2691" y="62"/>
                  </a:lnTo>
                  <a:lnTo>
                    <a:pt x="2533" y="104"/>
                  </a:lnTo>
                  <a:lnTo>
                    <a:pt x="2397" y="157"/>
                  </a:lnTo>
                  <a:lnTo>
                    <a:pt x="2240" y="188"/>
                  </a:lnTo>
                  <a:lnTo>
                    <a:pt x="2104" y="219"/>
                  </a:lnTo>
                  <a:lnTo>
                    <a:pt x="1958" y="293"/>
                  </a:lnTo>
                  <a:lnTo>
                    <a:pt x="1821" y="376"/>
                  </a:lnTo>
                  <a:lnTo>
                    <a:pt x="1685" y="450"/>
                  </a:lnTo>
                  <a:lnTo>
                    <a:pt x="1549" y="534"/>
                  </a:lnTo>
                  <a:lnTo>
                    <a:pt x="1403" y="607"/>
                  </a:lnTo>
                  <a:lnTo>
                    <a:pt x="1246" y="712"/>
                  </a:lnTo>
                  <a:lnTo>
                    <a:pt x="1109" y="827"/>
                  </a:lnTo>
                  <a:lnTo>
                    <a:pt x="973" y="931"/>
                  </a:lnTo>
                  <a:lnTo>
                    <a:pt x="869" y="1068"/>
                  </a:lnTo>
                  <a:lnTo>
                    <a:pt x="743" y="1214"/>
                  </a:lnTo>
                  <a:lnTo>
                    <a:pt x="638" y="1350"/>
                  </a:lnTo>
                  <a:lnTo>
                    <a:pt x="523" y="1486"/>
                  </a:lnTo>
                  <a:lnTo>
                    <a:pt x="429" y="1622"/>
                  </a:lnTo>
                  <a:lnTo>
                    <a:pt x="366" y="1769"/>
                  </a:lnTo>
                  <a:lnTo>
                    <a:pt x="293" y="1905"/>
                  </a:lnTo>
                  <a:lnTo>
                    <a:pt x="230" y="2041"/>
                  </a:lnTo>
                  <a:lnTo>
                    <a:pt x="157" y="2188"/>
                  </a:lnTo>
                  <a:lnTo>
                    <a:pt x="125" y="2324"/>
                  </a:lnTo>
                  <a:lnTo>
                    <a:pt x="104" y="2460"/>
                  </a:lnTo>
                  <a:lnTo>
                    <a:pt x="52" y="2565"/>
                  </a:lnTo>
                  <a:lnTo>
                    <a:pt x="52" y="2670"/>
                  </a:lnTo>
                  <a:lnTo>
                    <a:pt x="20" y="2806"/>
                  </a:lnTo>
                  <a:lnTo>
                    <a:pt x="20" y="2931"/>
                  </a:lnTo>
                  <a:lnTo>
                    <a:pt x="0" y="2931"/>
                  </a:lnTo>
                  <a:lnTo>
                    <a:pt x="0" y="31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9" name="object 1019"/>
            <p:cNvSpPr/>
            <p:nvPr/>
          </p:nvSpPr>
          <p:spPr>
            <a:xfrm>
              <a:off x="12464495" y="746273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0" name="object 1020"/>
            <p:cNvSpPr/>
            <p:nvPr/>
          </p:nvSpPr>
          <p:spPr>
            <a:xfrm>
              <a:off x="12465113" y="746151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6701" y="3245"/>
                  </a:moveTo>
                  <a:lnTo>
                    <a:pt x="6701" y="3214"/>
                  </a:lnTo>
                  <a:lnTo>
                    <a:pt x="6701" y="3067"/>
                  </a:lnTo>
                  <a:lnTo>
                    <a:pt x="6680" y="3067"/>
                  </a:lnTo>
                  <a:lnTo>
                    <a:pt x="6680" y="2879"/>
                  </a:lnTo>
                  <a:lnTo>
                    <a:pt x="6669" y="2879"/>
                  </a:lnTo>
                  <a:lnTo>
                    <a:pt x="6669" y="2743"/>
                  </a:lnTo>
                  <a:lnTo>
                    <a:pt x="6649" y="2722"/>
                  </a:lnTo>
                  <a:lnTo>
                    <a:pt x="6649" y="2617"/>
                  </a:lnTo>
                  <a:lnTo>
                    <a:pt x="6617" y="2617"/>
                  </a:lnTo>
                  <a:lnTo>
                    <a:pt x="6617" y="2513"/>
                  </a:lnTo>
                  <a:lnTo>
                    <a:pt x="6575" y="2376"/>
                  </a:lnTo>
                  <a:lnTo>
                    <a:pt x="6523" y="2240"/>
                  </a:lnTo>
                  <a:lnTo>
                    <a:pt x="6491" y="2104"/>
                  </a:lnTo>
                  <a:lnTo>
                    <a:pt x="6429" y="1958"/>
                  </a:lnTo>
                  <a:lnTo>
                    <a:pt x="6376" y="1821"/>
                  </a:lnTo>
                  <a:lnTo>
                    <a:pt x="6303" y="1685"/>
                  </a:lnTo>
                  <a:lnTo>
                    <a:pt x="6209" y="1549"/>
                  </a:lnTo>
                  <a:lnTo>
                    <a:pt x="6114" y="1392"/>
                  </a:lnTo>
                  <a:lnTo>
                    <a:pt x="5968" y="1246"/>
                  </a:lnTo>
                  <a:lnTo>
                    <a:pt x="5863" y="1109"/>
                  </a:lnTo>
                  <a:lnTo>
                    <a:pt x="5748" y="973"/>
                  </a:lnTo>
                  <a:lnTo>
                    <a:pt x="5612" y="869"/>
                  </a:lnTo>
                  <a:lnTo>
                    <a:pt x="5486" y="732"/>
                  </a:lnTo>
                  <a:lnTo>
                    <a:pt x="5350" y="659"/>
                  </a:lnTo>
                  <a:lnTo>
                    <a:pt x="5204" y="554"/>
                  </a:lnTo>
                  <a:lnTo>
                    <a:pt x="5067" y="471"/>
                  </a:lnTo>
                  <a:lnTo>
                    <a:pt x="4931" y="418"/>
                  </a:lnTo>
                  <a:lnTo>
                    <a:pt x="4795" y="324"/>
                  </a:lnTo>
                  <a:lnTo>
                    <a:pt x="4649" y="261"/>
                  </a:lnTo>
                  <a:lnTo>
                    <a:pt x="4512" y="219"/>
                  </a:lnTo>
                  <a:lnTo>
                    <a:pt x="4376" y="157"/>
                  </a:lnTo>
                  <a:lnTo>
                    <a:pt x="4240" y="136"/>
                  </a:lnTo>
                  <a:lnTo>
                    <a:pt x="4083" y="83"/>
                  </a:lnTo>
                  <a:lnTo>
                    <a:pt x="3957" y="52"/>
                  </a:lnTo>
                  <a:lnTo>
                    <a:pt x="3853" y="52"/>
                  </a:lnTo>
                  <a:lnTo>
                    <a:pt x="3832" y="20"/>
                  </a:lnTo>
                  <a:lnTo>
                    <a:pt x="3643" y="20"/>
                  </a:lnTo>
                  <a:lnTo>
                    <a:pt x="3612" y="0"/>
                  </a:lnTo>
                  <a:lnTo>
                    <a:pt x="3036" y="0"/>
                  </a:lnTo>
                  <a:lnTo>
                    <a:pt x="3026" y="20"/>
                  </a:lnTo>
                  <a:lnTo>
                    <a:pt x="2869" y="20"/>
                  </a:lnTo>
                  <a:lnTo>
                    <a:pt x="2848" y="52"/>
                  </a:lnTo>
                  <a:lnTo>
                    <a:pt x="2743" y="52"/>
                  </a:lnTo>
                  <a:lnTo>
                    <a:pt x="2607" y="83"/>
                  </a:lnTo>
                  <a:lnTo>
                    <a:pt x="2460" y="104"/>
                  </a:lnTo>
                  <a:lnTo>
                    <a:pt x="2324" y="157"/>
                  </a:lnTo>
                  <a:lnTo>
                    <a:pt x="2188" y="188"/>
                  </a:lnTo>
                  <a:lnTo>
                    <a:pt x="2052" y="261"/>
                  </a:lnTo>
                  <a:lnTo>
                    <a:pt x="1895" y="324"/>
                  </a:lnTo>
                  <a:lnTo>
                    <a:pt x="1748" y="418"/>
                  </a:lnTo>
                  <a:lnTo>
                    <a:pt x="1612" y="471"/>
                  </a:lnTo>
                  <a:lnTo>
                    <a:pt x="1476" y="554"/>
                  </a:lnTo>
                  <a:lnTo>
                    <a:pt x="1340" y="638"/>
                  </a:lnTo>
                  <a:lnTo>
                    <a:pt x="1193" y="764"/>
                  </a:lnTo>
                  <a:lnTo>
                    <a:pt x="1057" y="869"/>
                  </a:lnTo>
                  <a:lnTo>
                    <a:pt x="921" y="1005"/>
                  </a:lnTo>
                  <a:lnTo>
                    <a:pt x="785" y="1141"/>
                  </a:lnTo>
                  <a:lnTo>
                    <a:pt x="680" y="1287"/>
                  </a:lnTo>
                  <a:lnTo>
                    <a:pt x="575" y="1424"/>
                  </a:lnTo>
                  <a:lnTo>
                    <a:pt x="481" y="1560"/>
                  </a:lnTo>
                  <a:lnTo>
                    <a:pt x="397" y="1696"/>
                  </a:lnTo>
                  <a:lnTo>
                    <a:pt x="314" y="1842"/>
                  </a:lnTo>
                  <a:lnTo>
                    <a:pt x="240" y="1978"/>
                  </a:lnTo>
                  <a:lnTo>
                    <a:pt x="188" y="2115"/>
                  </a:lnTo>
                  <a:lnTo>
                    <a:pt x="136" y="2251"/>
                  </a:lnTo>
                  <a:lnTo>
                    <a:pt x="104" y="2397"/>
                  </a:lnTo>
                  <a:lnTo>
                    <a:pt x="83" y="2533"/>
                  </a:lnTo>
                  <a:lnTo>
                    <a:pt x="52" y="2554"/>
                  </a:lnTo>
                  <a:lnTo>
                    <a:pt x="52" y="2659"/>
                  </a:lnTo>
                  <a:lnTo>
                    <a:pt x="31" y="2670"/>
                  </a:lnTo>
                  <a:lnTo>
                    <a:pt x="31" y="2795"/>
                  </a:lnTo>
                  <a:lnTo>
                    <a:pt x="20" y="2816"/>
                  </a:lnTo>
                  <a:lnTo>
                    <a:pt x="20" y="2931"/>
                  </a:lnTo>
                  <a:lnTo>
                    <a:pt x="0" y="2963"/>
                  </a:lnTo>
                  <a:lnTo>
                    <a:pt x="0" y="32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1" name="object 1021"/>
            <p:cNvSpPr/>
            <p:nvPr/>
          </p:nvSpPr>
          <p:spPr>
            <a:xfrm>
              <a:off x="12462405" y="7494169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0" y="4094"/>
                  </a:moveTo>
                  <a:lnTo>
                    <a:pt x="10" y="3957"/>
                  </a:lnTo>
                  <a:lnTo>
                    <a:pt x="10" y="3821"/>
                  </a:lnTo>
                  <a:lnTo>
                    <a:pt x="73" y="3675"/>
                  </a:lnTo>
                  <a:lnTo>
                    <a:pt x="104" y="3518"/>
                  </a:lnTo>
                  <a:lnTo>
                    <a:pt x="136" y="3382"/>
                  </a:lnTo>
                  <a:lnTo>
                    <a:pt x="188" y="3245"/>
                  </a:lnTo>
                  <a:lnTo>
                    <a:pt x="261" y="3109"/>
                  </a:lnTo>
                  <a:lnTo>
                    <a:pt x="314" y="2963"/>
                  </a:lnTo>
                  <a:lnTo>
                    <a:pt x="376" y="2827"/>
                  </a:lnTo>
                  <a:lnTo>
                    <a:pt x="471" y="2691"/>
                  </a:lnTo>
                  <a:lnTo>
                    <a:pt x="575" y="2544"/>
                  </a:lnTo>
                  <a:lnTo>
                    <a:pt x="670" y="2408"/>
                  </a:lnTo>
                  <a:lnTo>
                    <a:pt x="816" y="2293"/>
                  </a:lnTo>
                  <a:lnTo>
                    <a:pt x="931" y="2146"/>
                  </a:lnTo>
                  <a:lnTo>
                    <a:pt x="1078" y="2031"/>
                  </a:lnTo>
                  <a:lnTo>
                    <a:pt x="1162" y="1884"/>
                  </a:lnTo>
                  <a:lnTo>
                    <a:pt x="1298" y="1769"/>
                  </a:lnTo>
                  <a:lnTo>
                    <a:pt x="1434" y="1643"/>
                  </a:lnTo>
                  <a:lnTo>
                    <a:pt x="1581" y="1528"/>
                  </a:lnTo>
                  <a:lnTo>
                    <a:pt x="1717" y="1424"/>
                  </a:lnTo>
                  <a:lnTo>
                    <a:pt x="1842" y="1277"/>
                  </a:lnTo>
                  <a:lnTo>
                    <a:pt x="1978" y="1172"/>
                  </a:lnTo>
                  <a:lnTo>
                    <a:pt x="2115" y="1036"/>
                  </a:lnTo>
                  <a:lnTo>
                    <a:pt x="2251" y="931"/>
                  </a:lnTo>
                  <a:lnTo>
                    <a:pt x="2397" y="848"/>
                  </a:lnTo>
                  <a:lnTo>
                    <a:pt x="2533" y="743"/>
                  </a:lnTo>
                  <a:lnTo>
                    <a:pt x="2638" y="607"/>
                  </a:lnTo>
                  <a:lnTo>
                    <a:pt x="2795" y="502"/>
                  </a:lnTo>
                  <a:lnTo>
                    <a:pt x="2931" y="376"/>
                  </a:lnTo>
                  <a:lnTo>
                    <a:pt x="3067" y="272"/>
                  </a:lnTo>
                  <a:lnTo>
                    <a:pt x="3193" y="136"/>
                  </a:lnTo>
                  <a:lnTo>
                    <a:pt x="32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2" name="object 1022"/>
            <p:cNvSpPr/>
            <p:nvPr/>
          </p:nvSpPr>
          <p:spPr>
            <a:xfrm>
              <a:off x="12460801" y="749417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638" y="1193"/>
                  </a:moveTo>
                  <a:lnTo>
                    <a:pt x="617" y="1036"/>
                  </a:lnTo>
                  <a:lnTo>
                    <a:pt x="586" y="900"/>
                  </a:lnTo>
                  <a:lnTo>
                    <a:pt x="534" y="764"/>
                  </a:lnTo>
                  <a:lnTo>
                    <a:pt x="502" y="607"/>
                  </a:lnTo>
                  <a:lnTo>
                    <a:pt x="429" y="460"/>
                  </a:lnTo>
                  <a:lnTo>
                    <a:pt x="356" y="324"/>
                  </a:lnTo>
                  <a:lnTo>
                    <a:pt x="272" y="188"/>
                  </a:lnTo>
                  <a:lnTo>
                    <a:pt x="167" y="52"/>
                  </a:ln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3" name="object 1023"/>
            <p:cNvSpPr/>
            <p:nvPr/>
          </p:nvSpPr>
          <p:spPr>
            <a:xfrm>
              <a:off x="12461022" y="749417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638" y="1193"/>
                  </a:moveTo>
                  <a:lnTo>
                    <a:pt x="607" y="1036"/>
                  </a:lnTo>
                  <a:lnTo>
                    <a:pt x="565" y="900"/>
                  </a:lnTo>
                  <a:lnTo>
                    <a:pt x="513" y="764"/>
                  </a:lnTo>
                  <a:lnTo>
                    <a:pt x="481" y="607"/>
                  </a:lnTo>
                  <a:lnTo>
                    <a:pt x="408" y="460"/>
                  </a:lnTo>
                  <a:lnTo>
                    <a:pt x="366" y="324"/>
                  </a:lnTo>
                  <a:lnTo>
                    <a:pt x="272" y="188"/>
                  </a:lnTo>
                  <a:lnTo>
                    <a:pt x="146" y="52"/>
                  </a:lnTo>
                  <a:lnTo>
                    <a:pt x="10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4" name="object 1024"/>
            <p:cNvSpPr/>
            <p:nvPr/>
          </p:nvSpPr>
          <p:spPr>
            <a:xfrm>
              <a:off x="12456472" y="750119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5" name="object 1025"/>
            <p:cNvSpPr/>
            <p:nvPr/>
          </p:nvSpPr>
          <p:spPr>
            <a:xfrm>
              <a:off x="12469861" y="746769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732" y="0"/>
                  </a:moveTo>
                  <a:lnTo>
                    <a:pt x="596" y="125"/>
                  </a:lnTo>
                  <a:lnTo>
                    <a:pt x="471" y="261"/>
                  </a:lnTo>
                  <a:lnTo>
                    <a:pt x="335" y="314"/>
                  </a:lnTo>
                  <a:lnTo>
                    <a:pt x="198" y="366"/>
                  </a:lnTo>
                  <a:lnTo>
                    <a:pt x="52" y="4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6" name="object 1026"/>
            <p:cNvSpPr/>
            <p:nvPr/>
          </p:nvSpPr>
          <p:spPr>
            <a:xfrm>
              <a:off x="12462405" y="7498263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0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10" y="125"/>
                  </a:lnTo>
                  <a:lnTo>
                    <a:pt x="10" y="282"/>
                  </a:lnTo>
                  <a:lnTo>
                    <a:pt x="73" y="418"/>
                  </a:lnTo>
                  <a:lnTo>
                    <a:pt x="104" y="554"/>
                  </a:lnTo>
                  <a:lnTo>
                    <a:pt x="136" y="691"/>
                  </a:lnTo>
                  <a:lnTo>
                    <a:pt x="188" y="837"/>
                  </a:lnTo>
                  <a:lnTo>
                    <a:pt x="261" y="973"/>
                  </a:lnTo>
                  <a:lnTo>
                    <a:pt x="314" y="1109"/>
                  </a:lnTo>
                  <a:lnTo>
                    <a:pt x="376" y="1246"/>
                  </a:lnTo>
                  <a:lnTo>
                    <a:pt x="471" y="1392"/>
                  </a:lnTo>
                  <a:lnTo>
                    <a:pt x="575" y="1528"/>
                  </a:lnTo>
                  <a:lnTo>
                    <a:pt x="670" y="1664"/>
                  </a:lnTo>
                  <a:lnTo>
                    <a:pt x="816" y="1790"/>
                  </a:lnTo>
                  <a:lnTo>
                    <a:pt x="921" y="1926"/>
                  </a:lnTo>
                  <a:lnTo>
                    <a:pt x="1078" y="2052"/>
                  </a:lnTo>
                  <a:lnTo>
                    <a:pt x="1162" y="2188"/>
                  </a:lnTo>
                  <a:lnTo>
                    <a:pt x="1298" y="2324"/>
                  </a:lnTo>
                  <a:lnTo>
                    <a:pt x="1434" y="2429"/>
                  </a:lnTo>
                  <a:lnTo>
                    <a:pt x="1581" y="2554"/>
                  </a:lnTo>
                  <a:lnTo>
                    <a:pt x="1717" y="2670"/>
                  </a:lnTo>
                  <a:lnTo>
                    <a:pt x="1821" y="2816"/>
                  </a:lnTo>
                  <a:lnTo>
                    <a:pt x="1978" y="2921"/>
                  </a:lnTo>
                  <a:lnTo>
                    <a:pt x="2115" y="3036"/>
                  </a:lnTo>
                  <a:lnTo>
                    <a:pt x="2251" y="3141"/>
                  </a:lnTo>
                  <a:lnTo>
                    <a:pt x="2397" y="3245"/>
                  </a:lnTo>
                  <a:lnTo>
                    <a:pt x="2533" y="3371"/>
                  </a:lnTo>
                  <a:lnTo>
                    <a:pt x="2670" y="3486"/>
                  </a:lnTo>
                  <a:lnTo>
                    <a:pt x="2816" y="3591"/>
                  </a:lnTo>
                  <a:lnTo>
                    <a:pt x="2931" y="3727"/>
                  </a:lnTo>
                  <a:lnTo>
                    <a:pt x="3067" y="3800"/>
                  </a:lnTo>
                  <a:lnTo>
                    <a:pt x="3172" y="3937"/>
                  </a:lnTo>
                  <a:lnTo>
                    <a:pt x="3277" y="40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7" name="object 1027"/>
            <p:cNvSpPr/>
            <p:nvPr/>
          </p:nvSpPr>
          <p:spPr>
            <a:xfrm>
              <a:off x="12456633" y="7496731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670" y="73"/>
                  </a:moveTo>
                  <a:lnTo>
                    <a:pt x="2533" y="104"/>
                  </a:lnTo>
                  <a:lnTo>
                    <a:pt x="2397" y="178"/>
                  </a:lnTo>
                  <a:lnTo>
                    <a:pt x="2251" y="251"/>
                  </a:lnTo>
                  <a:lnTo>
                    <a:pt x="2115" y="314"/>
                  </a:lnTo>
                  <a:lnTo>
                    <a:pt x="1978" y="387"/>
                  </a:lnTo>
                  <a:lnTo>
                    <a:pt x="1832" y="450"/>
                  </a:lnTo>
                  <a:lnTo>
                    <a:pt x="1696" y="523"/>
                  </a:lnTo>
                  <a:lnTo>
                    <a:pt x="1539" y="628"/>
                  </a:lnTo>
                  <a:lnTo>
                    <a:pt x="1403" y="753"/>
                  </a:lnTo>
                  <a:lnTo>
                    <a:pt x="1266" y="837"/>
                  </a:lnTo>
                  <a:lnTo>
                    <a:pt x="1130" y="963"/>
                  </a:lnTo>
                  <a:lnTo>
                    <a:pt x="984" y="1099"/>
                  </a:lnTo>
                  <a:lnTo>
                    <a:pt x="848" y="1256"/>
                  </a:lnTo>
                  <a:lnTo>
                    <a:pt x="712" y="1392"/>
                  </a:lnTo>
                  <a:lnTo>
                    <a:pt x="607" y="1528"/>
                  </a:lnTo>
                  <a:lnTo>
                    <a:pt x="502" y="1675"/>
                  </a:lnTo>
                  <a:lnTo>
                    <a:pt x="418" y="1811"/>
                  </a:lnTo>
                  <a:lnTo>
                    <a:pt x="314" y="1947"/>
                  </a:lnTo>
                  <a:lnTo>
                    <a:pt x="261" y="2083"/>
                  </a:lnTo>
                  <a:lnTo>
                    <a:pt x="209" y="2230"/>
                  </a:lnTo>
                  <a:lnTo>
                    <a:pt x="136" y="2366"/>
                  </a:lnTo>
                  <a:lnTo>
                    <a:pt x="115" y="2502"/>
                  </a:lnTo>
                  <a:lnTo>
                    <a:pt x="62" y="2638"/>
                  </a:lnTo>
                  <a:lnTo>
                    <a:pt x="31" y="2764"/>
                  </a:lnTo>
                  <a:lnTo>
                    <a:pt x="31" y="2900"/>
                  </a:lnTo>
                  <a:lnTo>
                    <a:pt x="0" y="2921"/>
                  </a:lnTo>
                  <a:lnTo>
                    <a:pt x="0" y="3287"/>
                  </a:lnTo>
                  <a:lnTo>
                    <a:pt x="52" y="3444"/>
                  </a:lnTo>
                  <a:lnTo>
                    <a:pt x="83" y="3581"/>
                  </a:lnTo>
                  <a:lnTo>
                    <a:pt x="136" y="3685"/>
                  </a:lnTo>
                  <a:lnTo>
                    <a:pt x="136" y="3811"/>
                  </a:lnTo>
                  <a:lnTo>
                    <a:pt x="209" y="3947"/>
                  </a:lnTo>
                  <a:lnTo>
                    <a:pt x="261" y="4083"/>
                  </a:lnTo>
                  <a:lnTo>
                    <a:pt x="345" y="4219"/>
                  </a:lnTo>
                </a:path>
                <a:path w="3175" h="4445">
                  <a:moveTo>
                    <a:pt x="2670" y="7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8" name="object 1028"/>
            <p:cNvSpPr/>
            <p:nvPr/>
          </p:nvSpPr>
          <p:spPr>
            <a:xfrm>
              <a:off x="12466114" y="7481719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345" y="607"/>
                  </a:moveTo>
                  <a:lnTo>
                    <a:pt x="2324" y="607"/>
                  </a:lnTo>
                  <a:lnTo>
                    <a:pt x="1790" y="607"/>
                  </a:lnTo>
                  <a:lnTo>
                    <a:pt x="1790" y="575"/>
                  </a:lnTo>
                  <a:lnTo>
                    <a:pt x="1528" y="575"/>
                  </a:lnTo>
                  <a:lnTo>
                    <a:pt x="1528" y="554"/>
                  </a:lnTo>
                  <a:lnTo>
                    <a:pt x="1340" y="554"/>
                  </a:lnTo>
                  <a:lnTo>
                    <a:pt x="1340" y="534"/>
                  </a:lnTo>
                  <a:lnTo>
                    <a:pt x="1204" y="534"/>
                  </a:lnTo>
                  <a:lnTo>
                    <a:pt x="1204" y="523"/>
                  </a:lnTo>
                  <a:lnTo>
                    <a:pt x="1057" y="523"/>
                  </a:lnTo>
                  <a:lnTo>
                    <a:pt x="1057" y="502"/>
                  </a:lnTo>
                  <a:lnTo>
                    <a:pt x="942" y="502"/>
                  </a:lnTo>
                  <a:lnTo>
                    <a:pt x="785" y="450"/>
                  </a:lnTo>
                  <a:lnTo>
                    <a:pt x="638" y="397"/>
                  </a:lnTo>
                  <a:lnTo>
                    <a:pt x="502" y="366"/>
                  </a:lnTo>
                  <a:lnTo>
                    <a:pt x="345" y="324"/>
                  </a:lnTo>
                  <a:lnTo>
                    <a:pt x="209" y="240"/>
                  </a:lnTo>
                  <a:lnTo>
                    <a:pt x="73" y="178"/>
                  </a:ln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29" name="object 1029"/>
          <p:cNvSpPr/>
          <p:nvPr/>
        </p:nvSpPr>
        <p:spPr>
          <a:xfrm>
            <a:off x="9306107" y="1985960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91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30" name="object 1030"/>
          <p:cNvGrpSpPr/>
          <p:nvPr/>
        </p:nvGrpSpPr>
        <p:grpSpPr>
          <a:xfrm>
            <a:off x="9279811" y="1029533"/>
            <a:ext cx="55880" cy="2571115"/>
            <a:chOff x="9279811" y="1029533"/>
            <a:chExt cx="55880" cy="2571115"/>
          </a:xfrm>
        </p:grpSpPr>
        <p:sp>
          <p:nvSpPr>
            <p:cNvPr id="1031" name="object 1031"/>
            <p:cNvSpPr/>
            <p:nvPr/>
          </p:nvSpPr>
          <p:spPr>
            <a:xfrm>
              <a:off x="9305175" y="3599498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 h="0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2" name="object 1032"/>
            <p:cNvSpPr/>
            <p:nvPr/>
          </p:nvSpPr>
          <p:spPr>
            <a:xfrm>
              <a:off x="9335004" y="1030156"/>
              <a:ext cx="0" cy="2569845"/>
            </a:xfrm>
            <a:custGeom>
              <a:avLst/>
              <a:gdLst/>
              <a:ahLst/>
              <a:cxnLst/>
              <a:rect l="l" t="t" r="r" b="b"/>
              <a:pathLst>
                <a:path w="0" h="2569845">
                  <a:moveTo>
                    <a:pt x="0" y="0"/>
                  </a:moveTo>
                  <a:lnTo>
                    <a:pt x="0" y="25693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3" name="object 1033"/>
            <p:cNvSpPr/>
            <p:nvPr/>
          </p:nvSpPr>
          <p:spPr>
            <a:xfrm>
              <a:off x="9305175" y="1030156"/>
              <a:ext cx="29845" cy="2569845"/>
            </a:xfrm>
            <a:custGeom>
              <a:avLst/>
              <a:gdLst/>
              <a:ahLst/>
              <a:cxnLst/>
              <a:rect l="l" t="t" r="r" b="b"/>
              <a:pathLst>
                <a:path w="29845" h="2569845">
                  <a:moveTo>
                    <a:pt x="0" y="0"/>
                  </a:moveTo>
                  <a:lnTo>
                    <a:pt x="0" y="2569345"/>
                  </a:lnTo>
                </a:path>
                <a:path w="29845" h="2569845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34" name="object 10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82837" y="3158102"/>
              <a:ext cx="17130" cy="35799"/>
            </a:xfrm>
            <a:prstGeom prst="rect">
              <a:avLst/>
            </a:prstGeom>
          </p:spPr>
        </p:pic>
        <p:sp>
          <p:nvSpPr>
            <p:cNvPr id="1035" name="object 1035"/>
            <p:cNvSpPr/>
            <p:nvPr/>
          </p:nvSpPr>
          <p:spPr>
            <a:xfrm>
              <a:off x="9289886" y="1051171"/>
              <a:ext cx="0" cy="2516505"/>
            </a:xfrm>
            <a:custGeom>
              <a:avLst/>
              <a:gdLst/>
              <a:ahLst/>
              <a:cxnLst/>
              <a:rect l="l" t="t" r="r" b="b"/>
              <a:pathLst>
                <a:path w="0" h="2516504">
                  <a:moveTo>
                    <a:pt x="0" y="0"/>
                  </a:moveTo>
                  <a:lnTo>
                    <a:pt x="0" y="2516148"/>
                  </a:lnTo>
                </a:path>
              </a:pathLst>
            </a:custGeom>
            <a:ln w="1837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36" name="object 10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79811" y="3139485"/>
              <a:ext cx="17894" cy="17130"/>
            </a:xfrm>
            <a:prstGeom prst="rect">
              <a:avLst/>
            </a:prstGeom>
          </p:spPr>
        </p:pic>
        <p:pic>
          <p:nvPicPr>
            <p:cNvPr id="1037" name="object 10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82837" y="3102209"/>
              <a:ext cx="17130" cy="35799"/>
            </a:xfrm>
            <a:prstGeom prst="rect">
              <a:avLst/>
            </a:prstGeom>
          </p:spPr>
        </p:pic>
        <p:pic>
          <p:nvPicPr>
            <p:cNvPr id="1038" name="object 10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79811" y="3083571"/>
              <a:ext cx="17894" cy="17130"/>
            </a:xfrm>
            <a:prstGeom prst="rect">
              <a:avLst/>
            </a:prstGeom>
          </p:spPr>
        </p:pic>
        <p:pic>
          <p:nvPicPr>
            <p:cNvPr id="1039" name="object 10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82837" y="3046252"/>
              <a:ext cx="17130" cy="35799"/>
            </a:xfrm>
            <a:prstGeom prst="rect">
              <a:avLst/>
            </a:prstGeom>
          </p:spPr>
        </p:pic>
        <p:pic>
          <p:nvPicPr>
            <p:cNvPr id="1040" name="object 10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79811" y="3027656"/>
              <a:ext cx="17894" cy="17130"/>
            </a:xfrm>
            <a:prstGeom prst="rect">
              <a:avLst/>
            </a:prstGeom>
          </p:spPr>
        </p:pic>
        <p:pic>
          <p:nvPicPr>
            <p:cNvPr id="1041" name="object 10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82837" y="2990338"/>
              <a:ext cx="17130" cy="35799"/>
            </a:xfrm>
            <a:prstGeom prst="rect">
              <a:avLst/>
            </a:prstGeom>
          </p:spPr>
        </p:pic>
        <p:pic>
          <p:nvPicPr>
            <p:cNvPr id="1042" name="object 10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79811" y="2971710"/>
              <a:ext cx="17894" cy="17151"/>
            </a:xfrm>
            <a:prstGeom prst="rect">
              <a:avLst/>
            </a:prstGeom>
          </p:spPr>
        </p:pic>
        <p:pic>
          <p:nvPicPr>
            <p:cNvPr id="1043" name="object 10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82837" y="2934444"/>
              <a:ext cx="17130" cy="35799"/>
            </a:xfrm>
            <a:prstGeom prst="rect">
              <a:avLst/>
            </a:prstGeom>
          </p:spPr>
        </p:pic>
        <p:pic>
          <p:nvPicPr>
            <p:cNvPr id="1044" name="object 10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79811" y="2915796"/>
              <a:ext cx="17894" cy="17151"/>
            </a:xfrm>
            <a:prstGeom prst="rect">
              <a:avLst/>
            </a:prstGeom>
          </p:spPr>
        </p:pic>
        <p:pic>
          <p:nvPicPr>
            <p:cNvPr id="1045" name="object 10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82837" y="2878509"/>
              <a:ext cx="17130" cy="35799"/>
            </a:xfrm>
            <a:prstGeom prst="rect">
              <a:avLst/>
            </a:prstGeom>
          </p:spPr>
        </p:pic>
        <p:pic>
          <p:nvPicPr>
            <p:cNvPr id="1046" name="object 10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279811" y="2859881"/>
              <a:ext cx="17894" cy="17130"/>
            </a:xfrm>
            <a:prstGeom prst="rect">
              <a:avLst/>
            </a:prstGeom>
          </p:spPr>
        </p:pic>
        <p:pic>
          <p:nvPicPr>
            <p:cNvPr id="1047" name="object 10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282837" y="2822584"/>
              <a:ext cx="17130" cy="35799"/>
            </a:xfrm>
            <a:prstGeom prst="rect">
              <a:avLst/>
            </a:prstGeom>
          </p:spPr>
        </p:pic>
        <p:pic>
          <p:nvPicPr>
            <p:cNvPr id="1048" name="object 10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79811" y="2803967"/>
              <a:ext cx="17894" cy="17130"/>
            </a:xfrm>
            <a:prstGeom prst="rect">
              <a:avLst/>
            </a:prstGeom>
          </p:spPr>
        </p:pic>
        <p:pic>
          <p:nvPicPr>
            <p:cNvPr id="1049" name="object 10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82837" y="2766669"/>
              <a:ext cx="17130" cy="35799"/>
            </a:xfrm>
            <a:prstGeom prst="rect">
              <a:avLst/>
            </a:prstGeom>
          </p:spPr>
        </p:pic>
        <p:pic>
          <p:nvPicPr>
            <p:cNvPr id="1050" name="object 10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79811" y="2748052"/>
              <a:ext cx="17894" cy="17130"/>
            </a:xfrm>
            <a:prstGeom prst="rect">
              <a:avLst/>
            </a:prstGeom>
          </p:spPr>
        </p:pic>
        <p:pic>
          <p:nvPicPr>
            <p:cNvPr id="1051" name="object 10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82837" y="2710734"/>
              <a:ext cx="17130" cy="35799"/>
            </a:xfrm>
            <a:prstGeom prst="rect">
              <a:avLst/>
            </a:prstGeom>
          </p:spPr>
        </p:pic>
        <p:pic>
          <p:nvPicPr>
            <p:cNvPr id="1052" name="object 10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79832" y="2076994"/>
              <a:ext cx="17894" cy="17130"/>
            </a:xfrm>
            <a:prstGeom prst="rect">
              <a:avLst/>
            </a:prstGeom>
          </p:spPr>
        </p:pic>
        <p:pic>
          <p:nvPicPr>
            <p:cNvPr id="1053" name="object 105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282827" y="2095643"/>
              <a:ext cx="17130" cy="35799"/>
            </a:xfrm>
            <a:prstGeom prst="rect">
              <a:avLst/>
            </a:prstGeom>
          </p:spPr>
        </p:pic>
        <p:pic>
          <p:nvPicPr>
            <p:cNvPr id="1054" name="object 10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279832" y="2132908"/>
              <a:ext cx="17894" cy="17151"/>
            </a:xfrm>
            <a:prstGeom prst="rect">
              <a:avLst/>
            </a:prstGeom>
          </p:spPr>
        </p:pic>
        <p:pic>
          <p:nvPicPr>
            <p:cNvPr id="1055" name="object 105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82827" y="2151557"/>
              <a:ext cx="17130" cy="35799"/>
            </a:xfrm>
            <a:prstGeom prst="rect">
              <a:avLst/>
            </a:prstGeom>
          </p:spPr>
        </p:pic>
        <p:pic>
          <p:nvPicPr>
            <p:cNvPr id="1056" name="object 105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79832" y="2188844"/>
              <a:ext cx="17894" cy="17130"/>
            </a:xfrm>
            <a:prstGeom prst="rect">
              <a:avLst/>
            </a:prstGeom>
          </p:spPr>
        </p:pic>
        <p:pic>
          <p:nvPicPr>
            <p:cNvPr id="1057" name="object 105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82827" y="2207472"/>
              <a:ext cx="17130" cy="35799"/>
            </a:xfrm>
            <a:prstGeom prst="rect">
              <a:avLst/>
            </a:prstGeom>
          </p:spPr>
        </p:pic>
        <p:pic>
          <p:nvPicPr>
            <p:cNvPr id="1058" name="object 105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279832" y="2244748"/>
              <a:ext cx="17894" cy="17130"/>
            </a:xfrm>
            <a:prstGeom prst="rect">
              <a:avLst/>
            </a:prstGeom>
          </p:spPr>
        </p:pic>
        <p:pic>
          <p:nvPicPr>
            <p:cNvPr id="1059" name="object 105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282827" y="2263407"/>
              <a:ext cx="17130" cy="35799"/>
            </a:xfrm>
            <a:prstGeom prst="rect">
              <a:avLst/>
            </a:prstGeom>
          </p:spPr>
        </p:pic>
        <p:pic>
          <p:nvPicPr>
            <p:cNvPr id="1060" name="object 106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279832" y="2300663"/>
              <a:ext cx="17894" cy="17130"/>
            </a:xfrm>
            <a:prstGeom prst="rect">
              <a:avLst/>
            </a:prstGeom>
          </p:spPr>
        </p:pic>
        <p:pic>
          <p:nvPicPr>
            <p:cNvPr id="1061" name="object 106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282827" y="2319301"/>
              <a:ext cx="17130" cy="35799"/>
            </a:xfrm>
            <a:prstGeom prst="rect">
              <a:avLst/>
            </a:prstGeom>
          </p:spPr>
        </p:pic>
        <p:pic>
          <p:nvPicPr>
            <p:cNvPr id="1062" name="object 106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279832" y="2356608"/>
              <a:ext cx="17894" cy="17130"/>
            </a:xfrm>
            <a:prstGeom prst="rect">
              <a:avLst/>
            </a:prstGeom>
          </p:spPr>
        </p:pic>
        <p:pic>
          <p:nvPicPr>
            <p:cNvPr id="1063" name="object 106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282827" y="2375226"/>
              <a:ext cx="17130" cy="35799"/>
            </a:xfrm>
            <a:prstGeom prst="rect">
              <a:avLst/>
            </a:prstGeom>
          </p:spPr>
        </p:pic>
        <p:pic>
          <p:nvPicPr>
            <p:cNvPr id="1064" name="object 106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279832" y="2412533"/>
              <a:ext cx="17894" cy="17130"/>
            </a:xfrm>
            <a:prstGeom prst="rect">
              <a:avLst/>
            </a:prstGeom>
          </p:spPr>
        </p:pic>
        <p:pic>
          <p:nvPicPr>
            <p:cNvPr id="1065" name="object 106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282827" y="2431161"/>
              <a:ext cx="17130" cy="35810"/>
            </a:xfrm>
            <a:prstGeom prst="rect">
              <a:avLst/>
            </a:prstGeom>
          </p:spPr>
        </p:pic>
        <p:pic>
          <p:nvPicPr>
            <p:cNvPr id="1066" name="object 106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279832" y="2468427"/>
              <a:ext cx="17894" cy="17130"/>
            </a:xfrm>
            <a:prstGeom prst="rect">
              <a:avLst/>
            </a:prstGeom>
          </p:spPr>
        </p:pic>
        <p:pic>
          <p:nvPicPr>
            <p:cNvPr id="1067" name="object 106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282827" y="2487055"/>
              <a:ext cx="17130" cy="35810"/>
            </a:xfrm>
            <a:prstGeom prst="rect">
              <a:avLst/>
            </a:prstGeom>
          </p:spPr>
        </p:pic>
        <p:pic>
          <p:nvPicPr>
            <p:cNvPr id="1068" name="object 106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279832" y="2524362"/>
              <a:ext cx="17894" cy="17130"/>
            </a:xfrm>
            <a:prstGeom prst="rect">
              <a:avLst/>
            </a:prstGeom>
          </p:spPr>
        </p:pic>
        <p:pic>
          <p:nvPicPr>
            <p:cNvPr id="1069" name="object 106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282827" y="2542990"/>
              <a:ext cx="17130" cy="35799"/>
            </a:xfrm>
            <a:prstGeom prst="rect">
              <a:avLst/>
            </a:prstGeom>
          </p:spPr>
        </p:pic>
        <p:pic>
          <p:nvPicPr>
            <p:cNvPr id="1070" name="object 107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279832" y="2580277"/>
              <a:ext cx="17894" cy="17151"/>
            </a:xfrm>
            <a:prstGeom prst="rect">
              <a:avLst/>
            </a:prstGeom>
          </p:spPr>
        </p:pic>
        <p:pic>
          <p:nvPicPr>
            <p:cNvPr id="1071" name="object 107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282827" y="2598926"/>
              <a:ext cx="17130" cy="35799"/>
            </a:xfrm>
            <a:prstGeom prst="rect">
              <a:avLst/>
            </a:prstGeom>
          </p:spPr>
        </p:pic>
        <p:pic>
          <p:nvPicPr>
            <p:cNvPr id="1072" name="object 107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279832" y="2636181"/>
              <a:ext cx="17894" cy="17151"/>
            </a:xfrm>
            <a:prstGeom prst="rect">
              <a:avLst/>
            </a:prstGeom>
          </p:spPr>
        </p:pic>
        <p:pic>
          <p:nvPicPr>
            <p:cNvPr id="1073" name="object 107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282827" y="2654840"/>
              <a:ext cx="17130" cy="35799"/>
            </a:xfrm>
            <a:prstGeom prst="rect">
              <a:avLst/>
            </a:prstGeom>
          </p:spPr>
        </p:pic>
        <p:pic>
          <p:nvPicPr>
            <p:cNvPr id="1074" name="object 107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279832" y="2692127"/>
              <a:ext cx="17894" cy="17130"/>
            </a:xfrm>
            <a:prstGeom prst="rect">
              <a:avLst/>
            </a:prstGeom>
          </p:spPr>
        </p:pic>
        <p:pic>
          <p:nvPicPr>
            <p:cNvPr id="1075" name="object 107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282837" y="2039686"/>
              <a:ext cx="17130" cy="35799"/>
            </a:xfrm>
            <a:prstGeom prst="rect">
              <a:avLst/>
            </a:prstGeom>
          </p:spPr>
        </p:pic>
        <p:pic>
          <p:nvPicPr>
            <p:cNvPr id="1076" name="object 107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279811" y="2021100"/>
              <a:ext cx="17894" cy="17130"/>
            </a:xfrm>
            <a:prstGeom prst="rect">
              <a:avLst/>
            </a:prstGeom>
          </p:spPr>
        </p:pic>
        <p:pic>
          <p:nvPicPr>
            <p:cNvPr id="1077" name="object 107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282837" y="1983782"/>
              <a:ext cx="17130" cy="35799"/>
            </a:xfrm>
            <a:prstGeom prst="rect">
              <a:avLst/>
            </a:prstGeom>
          </p:spPr>
        </p:pic>
        <p:pic>
          <p:nvPicPr>
            <p:cNvPr id="1078" name="object 107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279811" y="1965144"/>
              <a:ext cx="17894" cy="17172"/>
            </a:xfrm>
            <a:prstGeom prst="rect">
              <a:avLst/>
            </a:prstGeom>
          </p:spPr>
        </p:pic>
        <p:pic>
          <p:nvPicPr>
            <p:cNvPr id="1079" name="object 107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282837" y="1927868"/>
              <a:ext cx="17130" cy="35799"/>
            </a:xfrm>
            <a:prstGeom prst="rect">
              <a:avLst/>
            </a:prstGeom>
          </p:spPr>
        </p:pic>
        <p:pic>
          <p:nvPicPr>
            <p:cNvPr id="1080" name="object 108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279811" y="1909250"/>
              <a:ext cx="17894" cy="17130"/>
            </a:xfrm>
            <a:prstGeom prst="rect">
              <a:avLst/>
            </a:prstGeom>
          </p:spPr>
        </p:pic>
        <p:pic>
          <p:nvPicPr>
            <p:cNvPr id="1081" name="object 108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282837" y="1871922"/>
              <a:ext cx="17130" cy="35810"/>
            </a:xfrm>
            <a:prstGeom prst="rect">
              <a:avLst/>
            </a:prstGeom>
          </p:spPr>
        </p:pic>
        <p:pic>
          <p:nvPicPr>
            <p:cNvPr id="1082" name="object 108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279811" y="1853325"/>
              <a:ext cx="17894" cy="17130"/>
            </a:xfrm>
            <a:prstGeom prst="rect">
              <a:avLst/>
            </a:prstGeom>
          </p:spPr>
        </p:pic>
        <p:pic>
          <p:nvPicPr>
            <p:cNvPr id="1083" name="object 108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282837" y="1816018"/>
              <a:ext cx="17130" cy="35810"/>
            </a:xfrm>
            <a:prstGeom prst="rect">
              <a:avLst/>
            </a:prstGeom>
          </p:spPr>
        </p:pic>
        <p:pic>
          <p:nvPicPr>
            <p:cNvPr id="1084" name="object 108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279811" y="1797390"/>
              <a:ext cx="17894" cy="17151"/>
            </a:xfrm>
            <a:prstGeom prst="rect">
              <a:avLst/>
            </a:prstGeom>
          </p:spPr>
        </p:pic>
        <p:pic>
          <p:nvPicPr>
            <p:cNvPr id="1085" name="object 108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282837" y="1760103"/>
              <a:ext cx="17130" cy="35799"/>
            </a:xfrm>
            <a:prstGeom prst="rect">
              <a:avLst/>
            </a:prstGeom>
          </p:spPr>
        </p:pic>
        <p:pic>
          <p:nvPicPr>
            <p:cNvPr id="1086" name="object 108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279811" y="1741496"/>
              <a:ext cx="17894" cy="17130"/>
            </a:xfrm>
            <a:prstGeom prst="rect">
              <a:avLst/>
            </a:prstGeom>
          </p:spPr>
        </p:pic>
        <p:pic>
          <p:nvPicPr>
            <p:cNvPr id="1087" name="object 108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282837" y="1704189"/>
              <a:ext cx="17130" cy="35779"/>
            </a:xfrm>
            <a:prstGeom prst="rect">
              <a:avLst/>
            </a:prstGeom>
          </p:spPr>
        </p:pic>
        <p:pic>
          <p:nvPicPr>
            <p:cNvPr id="1088" name="object 108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279811" y="1685561"/>
              <a:ext cx="17894" cy="17151"/>
            </a:xfrm>
            <a:prstGeom prst="rect">
              <a:avLst/>
            </a:prstGeom>
          </p:spPr>
        </p:pic>
        <p:pic>
          <p:nvPicPr>
            <p:cNvPr id="1089" name="object 108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282837" y="1648264"/>
              <a:ext cx="17130" cy="35799"/>
            </a:xfrm>
            <a:prstGeom prst="rect">
              <a:avLst/>
            </a:prstGeom>
          </p:spPr>
        </p:pic>
        <p:pic>
          <p:nvPicPr>
            <p:cNvPr id="1090" name="object 109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279811" y="1629625"/>
              <a:ext cx="17894" cy="17172"/>
            </a:xfrm>
            <a:prstGeom prst="rect">
              <a:avLst/>
            </a:prstGeom>
          </p:spPr>
        </p:pic>
        <p:pic>
          <p:nvPicPr>
            <p:cNvPr id="1091" name="object 109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282837" y="1592349"/>
              <a:ext cx="17130" cy="35799"/>
            </a:xfrm>
            <a:prstGeom prst="rect">
              <a:avLst/>
            </a:prstGeom>
          </p:spPr>
        </p:pic>
        <p:pic>
          <p:nvPicPr>
            <p:cNvPr id="1092" name="object 109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279811" y="1573711"/>
              <a:ext cx="17894" cy="17130"/>
            </a:xfrm>
            <a:prstGeom prst="rect">
              <a:avLst/>
            </a:prstGeom>
          </p:spPr>
        </p:pic>
        <p:pic>
          <p:nvPicPr>
            <p:cNvPr id="1093" name="object 109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282837" y="1536434"/>
              <a:ext cx="17130" cy="35799"/>
            </a:xfrm>
            <a:prstGeom prst="rect">
              <a:avLst/>
            </a:prstGeom>
          </p:spPr>
        </p:pic>
        <p:pic>
          <p:nvPicPr>
            <p:cNvPr id="1094" name="object 109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279832" y="1461871"/>
              <a:ext cx="17894" cy="17151"/>
            </a:xfrm>
            <a:prstGeom prst="rect">
              <a:avLst/>
            </a:prstGeom>
          </p:spPr>
        </p:pic>
        <p:pic>
          <p:nvPicPr>
            <p:cNvPr id="1095" name="object 109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282827" y="1480499"/>
              <a:ext cx="17130" cy="35799"/>
            </a:xfrm>
            <a:prstGeom prst="rect">
              <a:avLst/>
            </a:prstGeom>
          </p:spPr>
        </p:pic>
        <p:pic>
          <p:nvPicPr>
            <p:cNvPr id="1096" name="object 109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279832" y="1517786"/>
              <a:ext cx="17894" cy="17130"/>
            </a:xfrm>
            <a:prstGeom prst="rect">
              <a:avLst/>
            </a:prstGeom>
          </p:spPr>
        </p:pic>
        <p:pic>
          <p:nvPicPr>
            <p:cNvPr id="1097" name="object 109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282837" y="1424584"/>
              <a:ext cx="17130" cy="35799"/>
            </a:xfrm>
            <a:prstGeom prst="rect">
              <a:avLst/>
            </a:prstGeom>
          </p:spPr>
        </p:pic>
        <p:pic>
          <p:nvPicPr>
            <p:cNvPr id="1098" name="object 109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279811" y="1405957"/>
              <a:ext cx="17894" cy="17130"/>
            </a:xfrm>
            <a:prstGeom prst="rect">
              <a:avLst/>
            </a:prstGeom>
          </p:spPr>
        </p:pic>
        <p:pic>
          <p:nvPicPr>
            <p:cNvPr id="1099" name="object 109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282837" y="1368659"/>
              <a:ext cx="17130" cy="35799"/>
            </a:xfrm>
            <a:prstGeom prst="rect">
              <a:avLst/>
            </a:prstGeom>
          </p:spPr>
        </p:pic>
        <p:pic>
          <p:nvPicPr>
            <p:cNvPr id="1100" name="object 110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279811" y="1350042"/>
              <a:ext cx="17894" cy="17151"/>
            </a:xfrm>
            <a:prstGeom prst="rect">
              <a:avLst/>
            </a:prstGeom>
          </p:spPr>
        </p:pic>
        <p:pic>
          <p:nvPicPr>
            <p:cNvPr id="1101" name="object 110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282837" y="1312734"/>
              <a:ext cx="17130" cy="35799"/>
            </a:xfrm>
            <a:prstGeom prst="rect">
              <a:avLst/>
            </a:prstGeom>
          </p:spPr>
        </p:pic>
        <p:pic>
          <p:nvPicPr>
            <p:cNvPr id="1102" name="object 110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279811" y="1294107"/>
              <a:ext cx="17894" cy="17172"/>
            </a:xfrm>
            <a:prstGeom prst="rect">
              <a:avLst/>
            </a:prstGeom>
          </p:spPr>
        </p:pic>
        <p:pic>
          <p:nvPicPr>
            <p:cNvPr id="1103" name="object 110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282837" y="1256830"/>
              <a:ext cx="17130" cy="35799"/>
            </a:xfrm>
            <a:prstGeom prst="rect">
              <a:avLst/>
            </a:prstGeom>
          </p:spPr>
        </p:pic>
        <p:pic>
          <p:nvPicPr>
            <p:cNvPr id="1104" name="object 110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9279811" y="1238192"/>
              <a:ext cx="17894" cy="17130"/>
            </a:xfrm>
            <a:prstGeom prst="rect">
              <a:avLst/>
            </a:prstGeom>
          </p:spPr>
        </p:pic>
        <p:pic>
          <p:nvPicPr>
            <p:cNvPr id="1105" name="object 110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282837" y="1200916"/>
              <a:ext cx="17130" cy="35799"/>
            </a:xfrm>
            <a:prstGeom prst="rect">
              <a:avLst/>
            </a:prstGeom>
          </p:spPr>
        </p:pic>
        <p:pic>
          <p:nvPicPr>
            <p:cNvPr id="1106" name="object 110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279811" y="1182299"/>
              <a:ext cx="17894" cy="17130"/>
            </a:xfrm>
            <a:prstGeom prst="rect">
              <a:avLst/>
            </a:prstGeom>
          </p:spPr>
        </p:pic>
        <p:pic>
          <p:nvPicPr>
            <p:cNvPr id="1107" name="object 1107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282837" y="1144959"/>
              <a:ext cx="17130" cy="35799"/>
            </a:xfrm>
            <a:prstGeom prst="rect">
              <a:avLst/>
            </a:prstGeom>
          </p:spPr>
        </p:pic>
        <p:pic>
          <p:nvPicPr>
            <p:cNvPr id="1108" name="object 110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279811" y="1126374"/>
              <a:ext cx="17172" cy="17130"/>
            </a:xfrm>
            <a:prstGeom prst="rect">
              <a:avLst/>
            </a:prstGeom>
          </p:spPr>
        </p:pic>
        <p:pic>
          <p:nvPicPr>
            <p:cNvPr id="1109" name="object 110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279811" y="3195400"/>
              <a:ext cx="17894" cy="17151"/>
            </a:xfrm>
            <a:prstGeom prst="rect">
              <a:avLst/>
            </a:prstGeom>
          </p:spPr>
        </p:pic>
        <p:pic>
          <p:nvPicPr>
            <p:cNvPr id="1110" name="object 111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9282837" y="1089066"/>
              <a:ext cx="17130" cy="35799"/>
            </a:xfrm>
            <a:prstGeom prst="rect">
              <a:avLst/>
            </a:prstGeom>
          </p:spPr>
        </p:pic>
        <p:pic>
          <p:nvPicPr>
            <p:cNvPr id="1111" name="object 111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9279811" y="1070417"/>
              <a:ext cx="17894" cy="17151"/>
            </a:xfrm>
            <a:prstGeom prst="rect">
              <a:avLst/>
            </a:prstGeom>
          </p:spPr>
        </p:pic>
        <p:pic>
          <p:nvPicPr>
            <p:cNvPr id="1112" name="object 111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9282837" y="1051790"/>
              <a:ext cx="17130" cy="17151"/>
            </a:xfrm>
            <a:prstGeom prst="rect">
              <a:avLst/>
            </a:prstGeom>
          </p:spPr>
        </p:pic>
        <p:pic>
          <p:nvPicPr>
            <p:cNvPr id="1113" name="object 111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9279811" y="3251314"/>
              <a:ext cx="17894" cy="17151"/>
            </a:xfrm>
            <a:prstGeom prst="rect">
              <a:avLst/>
            </a:prstGeom>
          </p:spPr>
        </p:pic>
        <p:pic>
          <p:nvPicPr>
            <p:cNvPr id="1114" name="object 111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9282837" y="3549567"/>
              <a:ext cx="17130" cy="17130"/>
            </a:xfrm>
            <a:prstGeom prst="rect">
              <a:avLst/>
            </a:prstGeom>
          </p:spPr>
        </p:pic>
        <p:pic>
          <p:nvPicPr>
            <p:cNvPr id="1115" name="object 111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9282837" y="3269963"/>
              <a:ext cx="17130" cy="35799"/>
            </a:xfrm>
            <a:prstGeom prst="rect">
              <a:avLst/>
            </a:prstGeom>
          </p:spPr>
        </p:pic>
        <p:pic>
          <p:nvPicPr>
            <p:cNvPr id="1116" name="object 111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9282837" y="3493621"/>
              <a:ext cx="17130" cy="35799"/>
            </a:xfrm>
            <a:prstGeom prst="rect">
              <a:avLst/>
            </a:prstGeom>
          </p:spPr>
        </p:pic>
        <p:pic>
          <p:nvPicPr>
            <p:cNvPr id="1117" name="object 111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9282837" y="3437727"/>
              <a:ext cx="17130" cy="35799"/>
            </a:xfrm>
            <a:prstGeom prst="rect">
              <a:avLst/>
            </a:prstGeom>
          </p:spPr>
        </p:pic>
        <p:pic>
          <p:nvPicPr>
            <p:cNvPr id="1118" name="object 1118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9282837" y="3381771"/>
              <a:ext cx="17130" cy="35799"/>
            </a:xfrm>
            <a:prstGeom prst="rect">
              <a:avLst/>
            </a:prstGeom>
          </p:spPr>
        </p:pic>
        <p:pic>
          <p:nvPicPr>
            <p:cNvPr id="1119" name="object 1119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9282837" y="3325856"/>
              <a:ext cx="17130" cy="35799"/>
            </a:xfrm>
            <a:prstGeom prst="rect">
              <a:avLst/>
            </a:prstGeom>
          </p:spPr>
        </p:pic>
        <p:pic>
          <p:nvPicPr>
            <p:cNvPr id="1120" name="object 1120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9282837" y="3214027"/>
              <a:ext cx="17130" cy="35799"/>
            </a:xfrm>
            <a:prstGeom prst="rect">
              <a:avLst/>
            </a:prstGeom>
          </p:spPr>
        </p:pic>
        <p:pic>
          <p:nvPicPr>
            <p:cNvPr id="1121" name="object 1121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9279811" y="3363143"/>
              <a:ext cx="17894" cy="17172"/>
            </a:xfrm>
            <a:prstGeom prst="rect">
              <a:avLst/>
            </a:prstGeom>
          </p:spPr>
        </p:pic>
        <p:pic>
          <p:nvPicPr>
            <p:cNvPr id="1122" name="object 1122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9279811" y="3307229"/>
              <a:ext cx="17894" cy="17151"/>
            </a:xfrm>
            <a:prstGeom prst="rect">
              <a:avLst/>
            </a:prstGeom>
          </p:spPr>
        </p:pic>
        <p:pic>
          <p:nvPicPr>
            <p:cNvPr id="1123" name="object 1123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9279811" y="3419089"/>
              <a:ext cx="17894" cy="17130"/>
            </a:xfrm>
            <a:prstGeom prst="rect">
              <a:avLst/>
            </a:prstGeom>
          </p:spPr>
        </p:pic>
        <p:pic>
          <p:nvPicPr>
            <p:cNvPr id="1124" name="object 112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9279811" y="3530918"/>
              <a:ext cx="17894" cy="17151"/>
            </a:xfrm>
            <a:prstGeom prst="rect">
              <a:avLst/>
            </a:prstGeom>
          </p:spPr>
        </p:pic>
        <p:pic>
          <p:nvPicPr>
            <p:cNvPr id="1125" name="object 1125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9279811" y="3475004"/>
              <a:ext cx="17894" cy="17130"/>
            </a:xfrm>
            <a:prstGeom prst="rect">
              <a:avLst/>
            </a:prstGeom>
          </p:spPr>
        </p:pic>
      </p:grpSp>
      <p:grpSp>
        <p:nvGrpSpPr>
          <p:cNvPr id="1126" name="object 1126"/>
          <p:cNvGrpSpPr/>
          <p:nvPr/>
        </p:nvGrpSpPr>
        <p:grpSpPr>
          <a:xfrm>
            <a:off x="12771620" y="6496298"/>
            <a:ext cx="38735" cy="193040"/>
            <a:chOff x="12771620" y="6496298"/>
            <a:chExt cx="38735" cy="193040"/>
          </a:xfrm>
        </p:grpSpPr>
        <p:sp>
          <p:nvSpPr>
            <p:cNvPr id="1127" name="object 1127"/>
            <p:cNvSpPr/>
            <p:nvPr/>
          </p:nvSpPr>
          <p:spPr>
            <a:xfrm>
              <a:off x="12772243" y="6496921"/>
              <a:ext cx="37465" cy="191770"/>
            </a:xfrm>
            <a:custGeom>
              <a:avLst/>
              <a:gdLst/>
              <a:ahLst/>
              <a:cxnLst/>
              <a:rect l="l" t="t" r="r" b="b"/>
              <a:pathLst>
                <a:path w="37465" h="191770">
                  <a:moveTo>
                    <a:pt x="0" y="0"/>
                  </a:moveTo>
                  <a:lnTo>
                    <a:pt x="0" y="191606"/>
                  </a:lnTo>
                </a:path>
                <a:path w="37465" h="191770">
                  <a:moveTo>
                    <a:pt x="0" y="0"/>
                  </a:moveTo>
                  <a:lnTo>
                    <a:pt x="372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8" name="object 1128"/>
            <p:cNvSpPr/>
            <p:nvPr/>
          </p:nvSpPr>
          <p:spPr>
            <a:xfrm>
              <a:off x="12772243" y="6688526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9" name="object 1129"/>
            <p:cNvSpPr/>
            <p:nvPr/>
          </p:nvSpPr>
          <p:spPr>
            <a:xfrm>
              <a:off x="12809507" y="6496921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w="0" h="191770">
                  <a:moveTo>
                    <a:pt x="0" y="0"/>
                  </a:moveTo>
                  <a:lnTo>
                    <a:pt x="0" y="1916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30" name="object 1130"/>
          <p:cNvGrpSpPr/>
          <p:nvPr/>
        </p:nvGrpSpPr>
        <p:grpSpPr>
          <a:xfrm>
            <a:off x="11178257" y="6187447"/>
            <a:ext cx="53975" cy="55244"/>
            <a:chOff x="11178257" y="6187447"/>
            <a:chExt cx="53975" cy="55244"/>
          </a:xfrm>
        </p:grpSpPr>
        <p:sp>
          <p:nvSpPr>
            <p:cNvPr id="1131" name="object 1131"/>
            <p:cNvSpPr/>
            <p:nvPr/>
          </p:nvSpPr>
          <p:spPr>
            <a:xfrm>
              <a:off x="11178880" y="6188070"/>
              <a:ext cx="52705" cy="53975"/>
            </a:xfrm>
            <a:custGeom>
              <a:avLst/>
              <a:gdLst/>
              <a:ahLst/>
              <a:cxnLst/>
              <a:rect l="l" t="t" r="r" b="b"/>
              <a:pathLst>
                <a:path w="52704" h="53975">
                  <a:moveTo>
                    <a:pt x="52186" y="0"/>
                  </a:moveTo>
                  <a:lnTo>
                    <a:pt x="0" y="0"/>
                  </a:lnTo>
                  <a:lnTo>
                    <a:pt x="0" y="53673"/>
                  </a:lnTo>
                  <a:lnTo>
                    <a:pt x="52186" y="53673"/>
                  </a:lnTo>
                  <a:lnTo>
                    <a:pt x="5218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2" name="object 1132"/>
            <p:cNvSpPr/>
            <p:nvPr/>
          </p:nvSpPr>
          <p:spPr>
            <a:xfrm>
              <a:off x="11187825" y="6192548"/>
              <a:ext cx="39370" cy="45085"/>
            </a:xfrm>
            <a:custGeom>
              <a:avLst/>
              <a:gdLst/>
              <a:ahLst/>
              <a:cxnLst/>
              <a:rect l="l" t="t" r="r" b="b"/>
              <a:pathLst>
                <a:path w="39370" h="45085">
                  <a:moveTo>
                    <a:pt x="38763" y="0"/>
                  </a:moveTo>
                  <a:lnTo>
                    <a:pt x="0" y="0"/>
                  </a:lnTo>
                  <a:lnTo>
                    <a:pt x="0" y="44742"/>
                  </a:lnTo>
                  <a:lnTo>
                    <a:pt x="38763" y="44742"/>
                  </a:lnTo>
                  <a:lnTo>
                    <a:pt x="3876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3" name="object 1133"/>
            <p:cNvSpPr/>
            <p:nvPr/>
          </p:nvSpPr>
          <p:spPr>
            <a:xfrm>
              <a:off x="11190327" y="619576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8963" y="4492"/>
                  </a:moveTo>
                  <a:lnTo>
                    <a:pt x="8942" y="4910"/>
                  </a:lnTo>
                  <a:lnTo>
                    <a:pt x="8879" y="5361"/>
                  </a:lnTo>
                  <a:lnTo>
                    <a:pt x="8774" y="5790"/>
                  </a:lnTo>
                  <a:lnTo>
                    <a:pt x="8596" y="6188"/>
                  </a:lnTo>
                  <a:lnTo>
                    <a:pt x="8429" y="6596"/>
                  </a:lnTo>
                  <a:lnTo>
                    <a:pt x="4481" y="8973"/>
                  </a:lnTo>
                  <a:lnTo>
                    <a:pt x="4052" y="8931"/>
                  </a:lnTo>
                  <a:lnTo>
                    <a:pt x="0" y="4492"/>
                  </a:lnTo>
                  <a:lnTo>
                    <a:pt x="20" y="4062"/>
                  </a:lnTo>
                  <a:lnTo>
                    <a:pt x="4481" y="0"/>
                  </a:lnTo>
                  <a:lnTo>
                    <a:pt x="4921" y="31"/>
                  </a:lnTo>
                  <a:lnTo>
                    <a:pt x="8596" y="2774"/>
                  </a:lnTo>
                  <a:lnTo>
                    <a:pt x="8774" y="3193"/>
                  </a:lnTo>
                  <a:lnTo>
                    <a:pt x="8879" y="3601"/>
                  </a:lnTo>
                  <a:lnTo>
                    <a:pt x="8942" y="4062"/>
                  </a:lnTo>
                  <a:lnTo>
                    <a:pt x="8963" y="44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34" name="object 1134"/>
          <p:cNvSpPr/>
          <p:nvPr/>
        </p:nvSpPr>
        <p:spPr>
          <a:xfrm>
            <a:off x="17528557" y="2608838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623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5" name="object 1135"/>
          <p:cNvSpPr/>
          <p:nvPr/>
        </p:nvSpPr>
        <p:spPr>
          <a:xfrm>
            <a:off x="17528557" y="18630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623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36" name="object 1136"/>
          <p:cNvGrpSpPr/>
          <p:nvPr/>
        </p:nvGrpSpPr>
        <p:grpSpPr>
          <a:xfrm>
            <a:off x="17528557" y="1042866"/>
            <a:ext cx="7620" cy="2170430"/>
            <a:chOff x="17528557" y="1042866"/>
            <a:chExt cx="7620" cy="2170430"/>
          </a:xfrm>
        </p:grpSpPr>
        <p:sp>
          <p:nvSpPr>
            <p:cNvPr id="1137" name="object 1137"/>
            <p:cNvSpPr/>
            <p:nvPr/>
          </p:nvSpPr>
          <p:spPr>
            <a:xfrm>
              <a:off x="17528557" y="111726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62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8" name="object 1138"/>
            <p:cNvSpPr/>
            <p:nvPr/>
          </p:nvSpPr>
          <p:spPr>
            <a:xfrm>
              <a:off x="17529531" y="1048800"/>
              <a:ext cx="0" cy="2159000"/>
            </a:xfrm>
            <a:custGeom>
              <a:avLst/>
              <a:gdLst/>
              <a:ahLst/>
              <a:cxnLst/>
              <a:rect l="l" t="t" r="r" b="b"/>
              <a:pathLst>
                <a:path w="0" h="2159000">
                  <a:moveTo>
                    <a:pt x="0" y="21585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9" name="object 1139"/>
            <p:cNvSpPr/>
            <p:nvPr/>
          </p:nvSpPr>
          <p:spPr>
            <a:xfrm>
              <a:off x="17535501" y="1042866"/>
              <a:ext cx="0" cy="2170430"/>
            </a:xfrm>
            <a:custGeom>
              <a:avLst/>
              <a:gdLst/>
              <a:ahLst/>
              <a:cxnLst/>
              <a:rect l="l" t="t" r="r" b="b"/>
              <a:pathLst>
                <a:path w="0" h="2170430">
                  <a:moveTo>
                    <a:pt x="0" y="21704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40" name="object 1140"/>
          <p:cNvSpPr/>
          <p:nvPr/>
        </p:nvSpPr>
        <p:spPr>
          <a:xfrm>
            <a:off x="14614125" y="3208800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625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1" name="object 1141"/>
          <p:cNvSpPr/>
          <p:nvPr/>
        </p:nvSpPr>
        <p:spPr>
          <a:xfrm>
            <a:off x="15359912" y="3208800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625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2" name="object 1142"/>
          <p:cNvSpPr/>
          <p:nvPr/>
        </p:nvSpPr>
        <p:spPr>
          <a:xfrm>
            <a:off x="16105699" y="3208800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625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43" name="object 1143"/>
          <p:cNvGrpSpPr/>
          <p:nvPr/>
        </p:nvGrpSpPr>
        <p:grpSpPr>
          <a:xfrm>
            <a:off x="14056517" y="3206698"/>
            <a:ext cx="3479165" cy="8890"/>
            <a:chOff x="14056517" y="3206698"/>
            <a:chExt cx="3479165" cy="8890"/>
          </a:xfrm>
        </p:grpSpPr>
        <p:sp>
          <p:nvSpPr>
            <p:cNvPr id="1144" name="object 1144"/>
            <p:cNvSpPr/>
            <p:nvPr/>
          </p:nvSpPr>
          <p:spPr>
            <a:xfrm>
              <a:off x="16851507" y="320880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2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5" name="object 1145"/>
            <p:cNvSpPr/>
            <p:nvPr/>
          </p:nvSpPr>
          <p:spPr>
            <a:xfrm>
              <a:off x="14056517" y="3207321"/>
              <a:ext cx="3473450" cy="0"/>
            </a:xfrm>
            <a:custGeom>
              <a:avLst/>
              <a:gdLst/>
              <a:ahLst/>
              <a:cxnLst/>
              <a:rect l="l" t="t" r="r" b="b"/>
              <a:pathLst>
                <a:path w="3473450" h="0">
                  <a:moveTo>
                    <a:pt x="0" y="0"/>
                  </a:moveTo>
                  <a:lnTo>
                    <a:pt x="347302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6" name="object 1146"/>
            <p:cNvSpPr/>
            <p:nvPr/>
          </p:nvSpPr>
          <p:spPr>
            <a:xfrm>
              <a:off x="14056517" y="3213271"/>
              <a:ext cx="3479165" cy="0"/>
            </a:xfrm>
            <a:custGeom>
              <a:avLst/>
              <a:gdLst/>
              <a:ahLst/>
              <a:cxnLst/>
              <a:rect l="l" t="t" r="r" b="b"/>
              <a:pathLst>
                <a:path w="3479165" h="0">
                  <a:moveTo>
                    <a:pt x="0" y="0"/>
                  </a:moveTo>
                  <a:lnTo>
                    <a:pt x="347897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47" name="object 1147"/>
          <p:cNvSpPr/>
          <p:nvPr/>
        </p:nvSpPr>
        <p:spPr>
          <a:xfrm>
            <a:off x="14049587" y="2608838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625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8" name="object 1148"/>
          <p:cNvSpPr/>
          <p:nvPr/>
        </p:nvSpPr>
        <p:spPr>
          <a:xfrm>
            <a:off x="14049587" y="18630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625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9" name="object 1149"/>
          <p:cNvSpPr/>
          <p:nvPr/>
        </p:nvSpPr>
        <p:spPr>
          <a:xfrm>
            <a:off x="14049587" y="1117262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625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50" name="object 1150"/>
          <p:cNvGrpSpPr/>
          <p:nvPr/>
        </p:nvGrpSpPr>
        <p:grpSpPr>
          <a:xfrm>
            <a:off x="14049942" y="1042233"/>
            <a:ext cx="3486150" cy="2171065"/>
            <a:chOff x="14049942" y="1042233"/>
            <a:chExt cx="3486150" cy="2171065"/>
          </a:xfrm>
        </p:grpSpPr>
        <p:sp>
          <p:nvSpPr>
            <p:cNvPr id="1151" name="object 1151"/>
            <p:cNvSpPr/>
            <p:nvPr/>
          </p:nvSpPr>
          <p:spPr>
            <a:xfrm>
              <a:off x="14050558" y="104285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2" name="object 1152"/>
            <p:cNvSpPr/>
            <p:nvPr/>
          </p:nvSpPr>
          <p:spPr>
            <a:xfrm>
              <a:off x="14050565" y="1042866"/>
              <a:ext cx="0" cy="2170430"/>
            </a:xfrm>
            <a:custGeom>
              <a:avLst/>
              <a:gdLst/>
              <a:ahLst/>
              <a:cxnLst/>
              <a:rect l="l" t="t" r="r" b="b"/>
              <a:pathLst>
                <a:path w="0" h="2170430">
                  <a:moveTo>
                    <a:pt x="0" y="21704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3" name="object 1153"/>
            <p:cNvSpPr/>
            <p:nvPr/>
          </p:nvSpPr>
          <p:spPr>
            <a:xfrm>
              <a:off x="14055893" y="104223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4" name="object 1154"/>
            <p:cNvSpPr/>
            <p:nvPr/>
          </p:nvSpPr>
          <p:spPr>
            <a:xfrm>
              <a:off x="14056516" y="1048800"/>
              <a:ext cx="0" cy="2159000"/>
            </a:xfrm>
            <a:custGeom>
              <a:avLst/>
              <a:gdLst/>
              <a:ahLst/>
              <a:cxnLst/>
              <a:rect l="l" t="t" r="r" b="b"/>
              <a:pathLst>
                <a:path w="0" h="2159000">
                  <a:moveTo>
                    <a:pt x="0" y="21585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55" name="object 1155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4056525" y="1042856"/>
              <a:ext cx="3478972" cy="5957"/>
            </a:xfrm>
            <a:prstGeom prst="rect">
              <a:avLst/>
            </a:prstGeom>
          </p:spPr>
        </p:pic>
        <p:sp>
          <p:nvSpPr>
            <p:cNvPr id="1156" name="object 1156"/>
            <p:cNvSpPr/>
            <p:nvPr/>
          </p:nvSpPr>
          <p:spPr>
            <a:xfrm>
              <a:off x="14056506" y="1048803"/>
              <a:ext cx="3473450" cy="0"/>
            </a:xfrm>
            <a:custGeom>
              <a:avLst/>
              <a:gdLst/>
              <a:ahLst/>
              <a:cxnLst/>
              <a:rect l="l" t="t" r="r" b="b"/>
              <a:pathLst>
                <a:path w="3473450" h="0">
                  <a:moveTo>
                    <a:pt x="347302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7" name="object 1157"/>
            <p:cNvSpPr/>
            <p:nvPr/>
          </p:nvSpPr>
          <p:spPr>
            <a:xfrm>
              <a:off x="14056528" y="1042856"/>
              <a:ext cx="3479165" cy="0"/>
            </a:xfrm>
            <a:custGeom>
              <a:avLst/>
              <a:gdLst/>
              <a:ahLst/>
              <a:cxnLst/>
              <a:rect l="l" t="t" r="r" b="b"/>
              <a:pathLst>
                <a:path w="3479165" h="0">
                  <a:moveTo>
                    <a:pt x="347897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58" name="object 1158"/>
          <p:cNvGrpSpPr/>
          <p:nvPr/>
        </p:nvGrpSpPr>
        <p:grpSpPr>
          <a:xfrm>
            <a:off x="9921158" y="3578008"/>
            <a:ext cx="3048000" cy="7620"/>
            <a:chOff x="9921158" y="3578008"/>
            <a:chExt cx="3048000" cy="7620"/>
          </a:xfrm>
        </p:grpSpPr>
        <p:pic>
          <p:nvPicPr>
            <p:cNvPr id="1159" name="object 1159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9921771" y="3578613"/>
              <a:ext cx="3046158" cy="5978"/>
            </a:xfrm>
            <a:prstGeom prst="rect">
              <a:avLst/>
            </a:prstGeom>
          </p:spPr>
        </p:pic>
        <p:sp>
          <p:nvSpPr>
            <p:cNvPr id="1160" name="object 1160"/>
            <p:cNvSpPr/>
            <p:nvPr/>
          </p:nvSpPr>
          <p:spPr>
            <a:xfrm>
              <a:off x="9921781" y="357863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1" name="object 1161"/>
            <p:cNvSpPr/>
            <p:nvPr/>
          </p:nvSpPr>
          <p:spPr>
            <a:xfrm>
              <a:off x="9921774" y="3584596"/>
              <a:ext cx="3046730" cy="0"/>
            </a:xfrm>
            <a:custGeom>
              <a:avLst/>
              <a:gdLst/>
              <a:ahLst/>
              <a:cxnLst/>
              <a:rect l="l" t="t" r="r" b="b"/>
              <a:pathLst>
                <a:path w="3046729" h="0">
                  <a:moveTo>
                    <a:pt x="304615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2" name="object 1162"/>
            <p:cNvSpPr/>
            <p:nvPr/>
          </p:nvSpPr>
          <p:spPr>
            <a:xfrm>
              <a:off x="9921774" y="3578631"/>
              <a:ext cx="3046730" cy="6350"/>
            </a:xfrm>
            <a:custGeom>
              <a:avLst/>
              <a:gdLst/>
              <a:ahLst/>
              <a:cxnLst/>
              <a:rect l="l" t="t" r="r" b="b"/>
              <a:pathLst>
                <a:path w="3046729" h="6350">
                  <a:moveTo>
                    <a:pt x="3046158" y="0"/>
                  </a:moveTo>
                  <a:lnTo>
                    <a:pt x="0" y="0"/>
                  </a:lnTo>
                </a:path>
                <a:path w="3046729" h="6350">
                  <a:moveTo>
                    <a:pt x="3046158" y="0"/>
                  </a:moveTo>
                  <a:lnTo>
                    <a:pt x="3046158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63" name="object 1163"/>
          <p:cNvGrpSpPr/>
          <p:nvPr/>
        </p:nvGrpSpPr>
        <p:grpSpPr>
          <a:xfrm>
            <a:off x="10813270" y="1042233"/>
            <a:ext cx="2155825" cy="7620"/>
            <a:chOff x="10813270" y="1042233"/>
            <a:chExt cx="2155825" cy="7620"/>
          </a:xfrm>
        </p:grpSpPr>
        <p:pic>
          <p:nvPicPr>
            <p:cNvPr id="1164" name="object 1164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0813880" y="1042858"/>
              <a:ext cx="2154039" cy="5957"/>
            </a:xfrm>
            <a:prstGeom prst="rect">
              <a:avLst/>
            </a:prstGeom>
          </p:spPr>
        </p:pic>
        <p:sp>
          <p:nvSpPr>
            <p:cNvPr id="1165" name="object 1165"/>
            <p:cNvSpPr/>
            <p:nvPr/>
          </p:nvSpPr>
          <p:spPr>
            <a:xfrm>
              <a:off x="10813893" y="104285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6" name="object 1166"/>
            <p:cNvSpPr/>
            <p:nvPr/>
          </p:nvSpPr>
          <p:spPr>
            <a:xfrm>
              <a:off x="10813894" y="1048803"/>
              <a:ext cx="2154555" cy="0"/>
            </a:xfrm>
            <a:custGeom>
              <a:avLst/>
              <a:gdLst/>
              <a:ahLst/>
              <a:cxnLst/>
              <a:rect l="l" t="t" r="r" b="b"/>
              <a:pathLst>
                <a:path w="2154554" h="0">
                  <a:moveTo>
                    <a:pt x="215403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7" name="object 1167"/>
            <p:cNvSpPr/>
            <p:nvPr/>
          </p:nvSpPr>
          <p:spPr>
            <a:xfrm>
              <a:off x="10813894" y="1042856"/>
              <a:ext cx="2154555" cy="6350"/>
            </a:xfrm>
            <a:custGeom>
              <a:avLst/>
              <a:gdLst/>
              <a:ahLst/>
              <a:cxnLst/>
              <a:rect l="l" t="t" r="r" b="b"/>
              <a:pathLst>
                <a:path w="2154554" h="6350">
                  <a:moveTo>
                    <a:pt x="2154039" y="0"/>
                  </a:moveTo>
                  <a:lnTo>
                    <a:pt x="0" y="0"/>
                  </a:lnTo>
                </a:path>
                <a:path w="2154554" h="6350">
                  <a:moveTo>
                    <a:pt x="2154039" y="0"/>
                  </a:moveTo>
                  <a:lnTo>
                    <a:pt x="2154039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68" name="object 1168"/>
          <p:cNvSpPr/>
          <p:nvPr/>
        </p:nvSpPr>
        <p:spPr>
          <a:xfrm>
            <a:off x="9387356" y="1240173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2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9" name="object 1169"/>
          <p:cNvSpPr/>
          <p:nvPr/>
        </p:nvSpPr>
        <p:spPr>
          <a:xfrm>
            <a:off x="9387356" y="1985960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2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0" name="object 1170"/>
          <p:cNvSpPr/>
          <p:nvPr/>
        </p:nvSpPr>
        <p:spPr>
          <a:xfrm>
            <a:off x="9387356" y="27317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2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1" name="object 1171"/>
          <p:cNvSpPr/>
          <p:nvPr/>
        </p:nvSpPr>
        <p:spPr>
          <a:xfrm>
            <a:off x="9387356" y="34775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0" y="0"/>
                </a:moveTo>
                <a:lnTo>
                  <a:pt x="62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72" name="object 1172"/>
          <p:cNvGrpSpPr/>
          <p:nvPr/>
        </p:nvGrpSpPr>
        <p:grpSpPr>
          <a:xfrm>
            <a:off x="9386565" y="1042233"/>
            <a:ext cx="7620" cy="2543175"/>
            <a:chOff x="9386565" y="1042233"/>
            <a:chExt cx="7620" cy="2543175"/>
          </a:xfrm>
        </p:grpSpPr>
        <p:sp>
          <p:nvSpPr>
            <p:cNvPr id="1173" name="object 1173"/>
            <p:cNvSpPr/>
            <p:nvPr/>
          </p:nvSpPr>
          <p:spPr>
            <a:xfrm>
              <a:off x="9387188" y="358459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4" name="object 1174"/>
            <p:cNvSpPr/>
            <p:nvPr/>
          </p:nvSpPr>
          <p:spPr>
            <a:xfrm>
              <a:off x="9393172" y="1042856"/>
              <a:ext cx="0" cy="2541905"/>
            </a:xfrm>
            <a:custGeom>
              <a:avLst/>
              <a:gdLst/>
              <a:ahLst/>
              <a:cxnLst/>
              <a:rect l="l" t="t" r="r" b="b"/>
              <a:pathLst>
                <a:path w="0" h="2541904">
                  <a:moveTo>
                    <a:pt x="0" y="0"/>
                  </a:moveTo>
                  <a:lnTo>
                    <a:pt x="0" y="25417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5" name="object 1175"/>
            <p:cNvSpPr/>
            <p:nvPr/>
          </p:nvSpPr>
          <p:spPr>
            <a:xfrm>
              <a:off x="9387188" y="1042856"/>
              <a:ext cx="6350" cy="2541905"/>
            </a:xfrm>
            <a:custGeom>
              <a:avLst/>
              <a:gdLst/>
              <a:ahLst/>
              <a:cxnLst/>
              <a:rect l="l" t="t" r="r" b="b"/>
              <a:pathLst>
                <a:path w="6350" h="2541904">
                  <a:moveTo>
                    <a:pt x="0" y="0"/>
                  </a:moveTo>
                  <a:lnTo>
                    <a:pt x="0" y="2541744"/>
                  </a:lnTo>
                </a:path>
                <a:path w="6350" h="2541904">
                  <a:moveTo>
                    <a:pt x="0" y="0"/>
                  </a:moveTo>
                  <a:lnTo>
                    <a:pt x="5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76" name="object 1176"/>
          <p:cNvSpPr/>
          <p:nvPr/>
        </p:nvSpPr>
        <p:spPr>
          <a:xfrm>
            <a:off x="12968396" y="34775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625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7" name="object 1177"/>
          <p:cNvSpPr/>
          <p:nvPr/>
        </p:nvSpPr>
        <p:spPr>
          <a:xfrm>
            <a:off x="12968396" y="27317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625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8" name="object 1178"/>
          <p:cNvSpPr/>
          <p:nvPr/>
        </p:nvSpPr>
        <p:spPr>
          <a:xfrm>
            <a:off x="12968396" y="1985960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625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9" name="object 1179"/>
          <p:cNvSpPr/>
          <p:nvPr/>
        </p:nvSpPr>
        <p:spPr>
          <a:xfrm>
            <a:off x="12968396" y="1240173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625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80" name="object 1180"/>
          <p:cNvGrpSpPr/>
          <p:nvPr/>
        </p:nvGrpSpPr>
        <p:grpSpPr>
          <a:xfrm>
            <a:off x="12967310" y="1042233"/>
            <a:ext cx="7620" cy="2543175"/>
            <a:chOff x="12967310" y="1042233"/>
            <a:chExt cx="7620" cy="2543175"/>
          </a:xfrm>
        </p:grpSpPr>
        <p:sp>
          <p:nvSpPr>
            <p:cNvPr id="1181" name="object 1181"/>
            <p:cNvSpPr/>
            <p:nvPr/>
          </p:nvSpPr>
          <p:spPr>
            <a:xfrm>
              <a:off x="12967929" y="104285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2" name="object 1182"/>
            <p:cNvSpPr/>
            <p:nvPr/>
          </p:nvSpPr>
          <p:spPr>
            <a:xfrm>
              <a:off x="12967933" y="1042852"/>
              <a:ext cx="0" cy="2541905"/>
            </a:xfrm>
            <a:custGeom>
              <a:avLst/>
              <a:gdLst/>
              <a:ahLst/>
              <a:cxnLst/>
              <a:rect l="l" t="t" r="r" b="b"/>
              <a:pathLst>
                <a:path w="0" h="2541904">
                  <a:moveTo>
                    <a:pt x="0" y="25417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3" name="object 1183"/>
            <p:cNvSpPr/>
            <p:nvPr/>
          </p:nvSpPr>
          <p:spPr>
            <a:xfrm>
              <a:off x="12967929" y="1042852"/>
              <a:ext cx="6350" cy="2541905"/>
            </a:xfrm>
            <a:custGeom>
              <a:avLst/>
              <a:gdLst/>
              <a:ahLst/>
              <a:cxnLst/>
              <a:rect l="l" t="t" r="r" b="b"/>
              <a:pathLst>
                <a:path w="6350" h="2541904">
                  <a:moveTo>
                    <a:pt x="5989" y="2541744"/>
                  </a:moveTo>
                  <a:lnTo>
                    <a:pt x="5989" y="0"/>
                  </a:lnTo>
                </a:path>
                <a:path w="6350" h="2541904">
                  <a:moveTo>
                    <a:pt x="5989" y="2541744"/>
                  </a:moveTo>
                  <a:lnTo>
                    <a:pt x="0" y="25417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84" name="object 1184"/>
          <p:cNvGrpSpPr/>
          <p:nvPr/>
        </p:nvGrpSpPr>
        <p:grpSpPr>
          <a:xfrm>
            <a:off x="9392549" y="3578008"/>
            <a:ext cx="306705" cy="7620"/>
            <a:chOff x="9392549" y="3578008"/>
            <a:chExt cx="306705" cy="7620"/>
          </a:xfrm>
        </p:grpSpPr>
        <p:pic>
          <p:nvPicPr>
            <p:cNvPr id="1185" name="object 1185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9393169" y="3578613"/>
              <a:ext cx="304933" cy="5978"/>
            </a:xfrm>
            <a:prstGeom prst="rect">
              <a:avLst/>
            </a:prstGeom>
          </p:spPr>
        </p:pic>
        <p:sp>
          <p:nvSpPr>
            <p:cNvPr id="1186" name="object 1186"/>
            <p:cNvSpPr/>
            <p:nvPr/>
          </p:nvSpPr>
          <p:spPr>
            <a:xfrm>
              <a:off x="9393172" y="357863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7" name="object 1187"/>
            <p:cNvSpPr/>
            <p:nvPr/>
          </p:nvSpPr>
          <p:spPr>
            <a:xfrm>
              <a:off x="9393176" y="3584596"/>
              <a:ext cx="305435" cy="0"/>
            </a:xfrm>
            <a:custGeom>
              <a:avLst/>
              <a:gdLst/>
              <a:ahLst/>
              <a:cxnLst/>
              <a:rect l="l" t="t" r="r" b="b"/>
              <a:pathLst>
                <a:path w="305434" h="0">
                  <a:moveTo>
                    <a:pt x="3049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8" name="object 1188"/>
            <p:cNvSpPr/>
            <p:nvPr/>
          </p:nvSpPr>
          <p:spPr>
            <a:xfrm>
              <a:off x="9393176" y="3578631"/>
              <a:ext cx="305435" cy="6350"/>
            </a:xfrm>
            <a:custGeom>
              <a:avLst/>
              <a:gdLst/>
              <a:ahLst/>
              <a:cxnLst/>
              <a:rect l="l" t="t" r="r" b="b"/>
              <a:pathLst>
                <a:path w="305434" h="6350">
                  <a:moveTo>
                    <a:pt x="304933" y="0"/>
                  </a:moveTo>
                  <a:lnTo>
                    <a:pt x="0" y="0"/>
                  </a:lnTo>
                </a:path>
                <a:path w="305434" h="6350">
                  <a:moveTo>
                    <a:pt x="304933" y="0"/>
                  </a:moveTo>
                  <a:lnTo>
                    <a:pt x="304933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89" name="object 1189"/>
          <p:cNvGrpSpPr/>
          <p:nvPr/>
        </p:nvGrpSpPr>
        <p:grpSpPr>
          <a:xfrm>
            <a:off x="9392549" y="1042233"/>
            <a:ext cx="1194435" cy="7620"/>
            <a:chOff x="9392549" y="1042233"/>
            <a:chExt cx="1194435" cy="7620"/>
          </a:xfrm>
        </p:grpSpPr>
        <p:pic>
          <p:nvPicPr>
            <p:cNvPr id="1190" name="object 1190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9393169" y="1042858"/>
              <a:ext cx="1192571" cy="5957"/>
            </a:xfrm>
            <a:prstGeom prst="rect">
              <a:avLst/>
            </a:prstGeom>
          </p:spPr>
        </p:pic>
        <p:sp>
          <p:nvSpPr>
            <p:cNvPr id="1191" name="object 1191"/>
            <p:cNvSpPr/>
            <p:nvPr/>
          </p:nvSpPr>
          <p:spPr>
            <a:xfrm>
              <a:off x="9393172" y="104285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2" name="object 1192"/>
            <p:cNvSpPr/>
            <p:nvPr/>
          </p:nvSpPr>
          <p:spPr>
            <a:xfrm>
              <a:off x="9393175" y="1048803"/>
              <a:ext cx="1193165" cy="0"/>
            </a:xfrm>
            <a:custGeom>
              <a:avLst/>
              <a:gdLst/>
              <a:ahLst/>
              <a:cxnLst/>
              <a:rect l="l" t="t" r="r" b="b"/>
              <a:pathLst>
                <a:path w="1193165" h="0">
                  <a:moveTo>
                    <a:pt x="1192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3" name="object 1193"/>
            <p:cNvSpPr/>
            <p:nvPr/>
          </p:nvSpPr>
          <p:spPr>
            <a:xfrm>
              <a:off x="9393175" y="1042856"/>
              <a:ext cx="1193165" cy="6350"/>
            </a:xfrm>
            <a:custGeom>
              <a:avLst/>
              <a:gdLst/>
              <a:ahLst/>
              <a:cxnLst/>
              <a:rect l="l" t="t" r="r" b="b"/>
              <a:pathLst>
                <a:path w="1193165" h="6350">
                  <a:moveTo>
                    <a:pt x="1192571" y="0"/>
                  </a:moveTo>
                  <a:lnTo>
                    <a:pt x="0" y="0"/>
                  </a:lnTo>
                </a:path>
                <a:path w="1193165" h="6350">
                  <a:moveTo>
                    <a:pt x="1192571" y="0"/>
                  </a:moveTo>
                  <a:lnTo>
                    <a:pt x="1192571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94" name="object 1194"/>
          <p:cNvGrpSpPr/>
          <p:nvPr/>
        </p:nvGrpSpPr>
        <p:grpSpPr>
          <a:xfrm>
            <a:off x="11814254" y="6138887"/>
            <a:ext cx="8890" cy="248920"/>
            <a:chOff x="11814254" y="6138887"/>
            <a:chExt cx="8890" cy="248920"/>
          </a:xfrm>
        </p:grpSpPr>
        <p:sp>
          <p:nvSpPr>
            <p:cNvPr id="1195" name="object 1195"/>
            <p:cNvSpPr/>
            <p:nvPr/>
          </p:nvSpPr>
          <p:spPr>
            <a:xfrm>
              <a:off x="11814877" y="6138887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w="0" h="248920">
                  <a:moveTo>
                    <a:pt x="0" y="0"/>
                  </a:moveTo>
                  <a:lnTo>
                    <a:pt x="0" y="2484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6" name="object 1196"/>
            <p:cNvSpPr/>
            <p:nvPr/>
          </p:nvSpPr>
          <p:spPr>
            <a:xfrm>
              <a:off x="11822337" y="6138887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w="0" h="248920">
                  <a:moveTo>
                    <a:pt x="0" y="0"/>
                  </a:moveTo>
                  <a:lnTo>
                    <a:pt x="0" y="2484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97" name="object 1197"/>
          <p:cNvGrpSpPr/>
          <p:nvPr/>
        </p:nvGrpSpPr>
        <p:grpSpPr>
          <a:xfrm>
            <a:off x="17461062" y="5656743"/>
            <a:ext cx="179070" cy="768985"/>
            <a:chOff x="17461062" y="5656743"/>
            <a:chExt cx="179070" cy="768985"/>
          </a:xfrm>
        </p:grpSpPr>
        <p:sp>
          <p:nvSpPr>
            <p:cNvPr id="1198" name="object 1198"/>
            <p:cNvSpPr/>
            <p:nvPr/>
          </p:nvSpPr>
          <p:spPr>
            <a:xfrm>
              <a:off x="17609315" y="5657366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298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9" name="object 1199"/>
            <p:cNvSpPr/>
            <p:nvPr/>
          </p:nvSpPr>
          <p:spPr>
            <a:xfrm>
              <a:off x="17609313" y="5657370"/>
              <a:ext cx="0" cy="767715"/>
            </a:xfrm>
            <a:custGeom>
              <a:avLst/>
              <a:gdLst/>
              <a:ahLst/>
              <a:cxnLst/>
              <a:rect l="l" t="t" r="r" b="b"/>
              <a:pathLst>
                <a:path w="0" h="767714">
                  <a:moveTo>
                    <a:pt x="0" y="7672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0" name="object 1200"/>
            <p:cNvSpPr/>
            <p:nvPr/>
          </p:nvSpPr>
          <p:spPr>
            <a:xfrm>
              <a:off x="17609315" y="5657370"/>
              <a:ext cx="29845" cy="767715"/>
            </a:xfrm>
            <a:custGeom>
              <a:avLst/>
              <a:gdLst/>
              <a:ahLst/>
              <a:cxnLst/>
              <a:rect l="l" t="t" r="r" b="b"/>
              <a:pathLst>
                <a:path w="29844" h="767714">
                  <a:moveTo>
                    <a:pt x="29821" y="767212"/>
                  </a:moveTo>
                  <a:lnTo>
                    <a:pt x="29821" y="0"/>
                  </a:lnTo>
                </a:path>
                <a:path w="29844" h="767714">
                  <a:moveTo>
                    <a:pt x="29821" y="767212"/>
                  </a:moveTo>
                  <a:lnTo>
                    <a:pt x="0" y="7672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01" name="object 1201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7461687" y="5657377"/>
              <a:ext cx="147629" cy="11193"/>
            </a:xfrm>
            <a:prstGeom prst="rect">
              <a:avLst/>
            </a:prstGeom>
          </p:spPr>
        </p:pic>
        <p:sp>
          <p:nvSpPr>
            <p:cNvPr id="1202" name="object 1202"/>
            <p:cNvSpPr/>
            <p:nvPr/>
          </p:nvSpPr>
          <p:spPr>
            <a:xfrm>
              <a:off x="17609313" y="565736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29">
                  <a:moveTo>
                    <a:pt x="0" y="111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3" name="object 1203"/>
            <p:cNvSpPr/>
            <p:nvPr/>
          </p:nvSpPr>
          <p:spPr>
            <a:xfrm>
              <a:off x="17461685" y="5657366"/>
              <a:ext cx="147955" cy="0"/>
            </a:xfrm>
            <a:custGeom>
              <a:avLst/>
              <a:gdLst/>
              <a:ahLst/>
              <a:cxnLst/>
              <a:rect l="l" t="t" r="r" b="b"/>
              <a:pathLst>
                <a:path w="147955" h="0">
                  <a:moveTo>
                    <a:pt x="0" y="0"/>
                  </a:moveTo>
                  <a:lnTo>
                    <a:pt x="1476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4" name="object 1204"/>
            <p:cNvSpPr/>
            <p:nvPr/>
          </p:nvSpPr>
          <p:spPr>
            <a:xfrm>
              <a:off x="17461685" y="5657360"/>
              <a:ext cx="147955" cy="11430"/>
            </a:xfrm>
            <a:custGeom>
              <a:avLst/>
              <a:gdLst/>
              <a:ahLst/>
              <a:cxnLst/>
              <a:rect l="l" t="t" r="r" b="b"/>
              <a:pathLst>
                <a:path w="147955" h="11429">
                  <a:moveTo>
                    <a:pt x="0" y="11193"/>
                  </a:moveTo>
                  <a:lnTo>
                    <a:pt x="147629" y="11193"/>
                  </a:lnTo>
                </a:path>
                <a:path w="147955" h="11429">
                  <a:moveTo>
                    <a:pt x="0" y="111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05" name="object 1205"/>
          <p:cNvGrpSpPr/>
          <p:nvPr/>
        </p:nvGrpSpPr>
        <p:grpSpPr>
          <a:xfrm>
            <a:off x="10219035" y="5644077"/>
            <a:ext cx="22225" cy="25400"/>
            <a:chOff x="10219035" y="5644077"/>
            <a:chExt cx="22225" cy="25400"/>
          </a:xfrm>
        </p:grpSpPr>
        <p:pic>
          <p:nvPicPr>
            <p:cNvPr id="1206" name="object 1206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0219646" y="5644697"/>
              <a:ext cx="20889" cy="23852"/>
            </a:xfrm>
            <a:prstGeom prst="rect">
              <a:avLst/>
            </a:prstGeom>
          </p:spPr>
        </p:pic>
        <p:sp>
          <p:nvSpPr>
            <p:cNvPr id="1207" name="object 1207"/>
            <p:cNvSpPr/>
            <p:nvPr/>
          </p:nvSpPr>
          <p:spPr>
            <a:xfrm>
              <a:off x="10240535" y="5644701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w="0" h="24129">
                  <a:moveTo>
                    <a:pt x="0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8" name="object 1208"/>
            <p:cNvSpPr/>
            <p:nvPr/>
          </p:nvSpPr>
          <p:spPr>
            <a:xfrm>
              <a:off x="10219658" y="5644700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 h="0">
                  <a:moveTo>
                    <a:pt x="0" y="0"/>
                  </a:moveTo>
                  <a:lnTo>
                    <a:pt x="208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9" name="object 1209"/>
            <p:cNvSpPr/>
            <p:nvPr/>
          </p:nvSpPr>
          <p:spPr>
            <a:xfrm>
              <a:off x="10219658" y="5644701"/>
              <a:ext cx="20955" cy="24130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23852"/>
                  </a:moveTo>
                  <a:lnTo>
                    <a:pt x="20878" y="23852"/>
                  </a:lnTo>
                </a:path>
                <a:path w="20954" h="24129">
                  <a:moveTo>
                    <a:pt x="0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10" name="object 1210"/>
          <p:cNvGrpSpPr/>
          <p:nvPr/>
        </p:nvGrpSpPr>
        <p:grpSpPr>
          <a:xfrm>
            <a:off x="10205624" y="5667931"/>
            <a:ext cx="31115" cy="767080"/>
            <a:chOff x="10205624" y="5667931"/>
            <a:chExt cx="31115" cy="767080"/>
          </a:xfrm>
        </p:grpSpPr>
        <p:sp>
          <p:nvSpPr>
            <p:cNvPr id="1211" name="object 1211"/>
            <p:cNvSpPr/>
            <p:nvPr/>
          </p:nvSpPr>
          <p:spPr>
            <a:xfrm>
              <a:off x="10206247" y="6434279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 h="0">
                  <a:moveTo>
                    <a:pt x="0" y="0"/>
                  </a:moveTo>
                  <a:lnTo>
                    <a:pt x="298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2" name="object 1212"/>
            <p:cNvSpPr/>
            <p:nvPr/>
          </p:nvSpPr>
          <p:spPr>
            <a:xfrm>
              <a:off x="10236060" y="5668554"/>
              <a:ext cx="0" cy="765810"/>
            </a:xfrm>
            <a:custGeom>
              <a:avLst/>
              <a:gdLst/>
              <a:ahLst/>
              <a:cxnLst/>
              <a:rect l="l" t="t" r="r" b="b"/>
              <a:pathLst>
                <a:path w="0" h="765810">
                  <a:moveTo>
                    <a:pt x="0" y="0"/>
                  </a:moveTo>
                  <a:lnTo>
                    <a:pt x="0" y="7657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3" name="object 1213"/>
            <p:cNvSpPr/>
            <p:nvPr/>
          </p:nvSpPr>
          <p:spPr>
            <a:xfrm>
              <a:off x="10206247" y="5668554"/>
              <a:ext cx="29845" cy="765810"/>
            </a:xfrm>
            <a:custGeom>
              <a:avLst/>
              <a:gdLst/>
              <a:ahLst/>
              <a:cxnLst/>
              <a:rect l="l" t="t" r="r" b="b"/>
              <a:pathLst>
                <a:path w="29845" h="765810">
                  <a:moveTo>
                    <a:pt x="0" y="0"/>
                  </a:moveTo>
                  <a:lnTo>
                    <a:pt x="0" y="765714"/>
                  </a:lnTo>
                </a:path>
                <a:path w="29845" h="765810">
                  <a:moveTo>
                    <a:pt x="0" y="0"/>
                  </a:moveTo>
                  <a:lnTo>
                    <a:pt x="298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14" name="object 1214"/>
          <p:cNvGrpSpPr/>
          <p:nvPr/>
        </p:nvGrpSpPr>
        <p:grpSpPr>
          <a:xfrm>
            <a:off x="10757975" y="4313929"/>
            <a:ext cx="83185" cy="42545"/>
            <a:chOff x="10757975" y="4313929"/>
            <a:chExt cx="83185" cy="42545"/>
          </a:xfrm>
        </p:grpSpPr>
        <p:pic>
          <p:nvPicPr>
            <p:cNvPr id="1215" name="object 1215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0757975" y="4314549"/>
              <a:ext cx="82772" cy="40983"/>
            </a:xfrm>
            <a:prstGeom prst="rect">
              <a:avLst/>
            </a:prstGeom>
          </p:spPr>
        </p:pic>
        <p:sp>
          <p:nvSpPr>
            <p:cNvPr id="1216" name="object 1216"/>
            <p:cNvSpPr/>
            <p:nvPr/>
          </p:nvSpPr>
          <p:spPr>
            <a:xfrm>
              <a:off x="10757982" y="4314552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4" h="0">
                  <a:moveTo>
                    <a:pt x="0" y="0"/>
                  </a:moveTo>
                  <a:lnTo>
                    <a:pt x="8277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7" name="object 1217"/>
            <p:cNvSpPr/>
            <p:nvPr/>
          </p:nvSpPr>
          <p:spPr>
            <a:xfrm>
              <a:off x="10757982" y="4355544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4" h="0">
                  <a:moveTo>
                    <a:pt x="0" y="0"/>
                  </a:moveTo>
                  <a:lnTo>
                    <a:pt x="8277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18" name="object 1218"/>
          <p:cNvGrpSpPr/>
          <p:nvPr/>
        </p:nvGrpSpPr>
        <p:grpSpPr>
          <a:xfrm>
            <a:off x="10257687" y="4314549"/>
            <a:ext cx="187960" cy="41275"/>
            <a:chOff x="10257687" y="4314549"/>
            <a:chExt cx="187960" cy="41275"/>
          </a:xfrm>
        </p:grpSpPr>
        <p:pic>
          <p:nvPicPr>
            <p:cNvPr id="1219" name="object 1219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0257687" y="4314549"/>
              <a:ext cx="187156" cy="40983"/>
            </a:xfrm>
            <a:prstGeom prst="rect">
              <a:avLst/>
            </a:prstGeom>
          </p:spPr>
        </p:pic>
        <p:sp>
          <p:nvSpPr>
            <p:cNvPr id="1220" name="object 1220"/>
            <p:cNvSpPr/>
            <p:nvPr/>
          </p:nvSpPr>
          <p:spPr>
            <a:xfrm>
              <a:off x="10444839" y="431456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w="0" h="41275">
                  <a:moveTo>
                    <a:pt x="0" y="4098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21" name="object 1221"/>
          <p:cNvSpPr/>
          <p:nvPr/>
        </p:nvSpPr>
        <p:spPr>
          <a:xfrm>
            <a:off x="10757982" y="4314561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4098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22" name="object 1222"/>
          <p:cNvGrpSpPr/>
          <p:nvPr/>
        </p:nvGrpSpPr>
        <p:grpSpPr>
          <a:xfrm>
            <a:off x="10257683" y="4313929"/>
            <a:ext cx="187325" cy="42545"/>
            <a:chOff x="10257683" y="4313929"/>
            <a:chExt cx="187325" cy="42545"/>
          </a:xfrm>
        </p:grpSpPr>
        <p:sp>
          <p:nvSpPr>
            <p:cNvPr id="1223" name="object 1223"/>
            <p:cNvSpPr/>
            <p:nvPr/>
          </p:nvSpPr>
          <p:spPr>
            <a:xfrm>
              <a:off x="10257683" y="4314552"/>
              <a:ext cx="187325" cy="0"/>
            </a:xfrm>
            <a:custGeom>
              <a:avLst/>
              <a:gdLst/>
              <a:ahLst/>
              <a:cxnLst/>
              <a:rect l="l" t="t" r="r" b="b"/>
              <a:pathLst>
                <a:path w="187325" h="0">
                  <a:moveTo>
                    <a:pt x="0" y="0"/>
                  </a:moveTo>
                  <a:lnTo>
                    <a:pt x="1871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4" name="object 1224"/>
            <p:cNvSpPr/>
            <p:nvPr/>
          </p:nvSpPr>
          <p:spPr>
            <a:xfrm>
              <a:off x="10257683" y="4355544"/>
              <a:ext cx="187325" cy="0"/>
            </a:xfrm>
            <a:custGeom>
              <a:avLst/>
              <a:gdLst/>
              <a:ahLst/>
              <a:cxnLst/>
              <a:rect l="l" t="t" r="r" b="b"/>
              <a:pathLst>
                <a:path w="187325" h="0">
                  <a:moveTo>
                    <a:pt x="0" y="0"/>
                  </a:moveTo>
                  <a:lnTo>
                    <a:pt x="1871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25" name="object 1225"/>
          <p:cNvGrpSpPr/>
          <p:nvPr/>
        </p:nvGrpSpPr>
        <p:grpSpPr>
          <a:xfrm>
            <a:off x="10753628" y="4354921"/>
            <a:ext cx="145415" cy="161925"/>
            <a:chOff x="10753628" y="4354921"/>
            <a:chExt cx="145415" cy="161925"/>
          </a:xfrm>
        </p:grpSpPr>
        <p:sp>
          <p:nvSpPr>
            <p:cNvPr id="1226" name="object 1226"/>
            <p:cNvSpPr/>
            <p:nvPr/>
          </p:nvSpPr>
          <p:spPr>
            <a:xfrm>
              <a:off x="10840123" y="435492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7" name="object 1227"/>
            <p:cNvSpPr/>
            <p:nvPr/>
          </p:nvSpPr>
          <p:spPr>
            <a:xfrm>
              <a:off x="10754251" y="4371496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0" y="144121"/>
                  </a:moveTo>
                  <a:lnTo>
                    <a:pt x="28217" y="141323"/>
                  </a:lnTo>
                  <a:lnTo>
                    <a:pt x="55093" y="133138"/>
                  </a:lnTo>
                  <a:lnTo>
                    <a:pt x="101745" y="101871"/>
                  </a:lnTo>
                  <a:lnTo>
                    <a:pt x="132863" y="55113"/>
                  </a:lnTo>
                  <a:lnTo>
                    <a:pt x="140955" y="28215"/>
                  </a:lnTo>
                  <a:lnTo>
                    <a:pt x="1436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28" name="object 1228"/>
          <p:cNvGrpSpPr/>
          <p:nvPr/>
        </p:nvGrpSpPr>
        <p:grpSpPr>
          <a:xfrm>
            <a:off x="10291951" y="4371332"/>
            <a:ext cx="157480" cy="157480"/>
            <a:chOff x="10291951" y="4371332"/>
            <a:chExt cx="157480" cy="157480"/>
          </a:xfrm>
        </p:grpSpPr>
        <p:sp>
          <p:nvSpPr>
            <p:cNvPr id="1229" name="object 1229"/>
            <p:cNvSpPr/>
            <p:nvPr/>
          </p:nvSpPr>
          <p:spPr>
            <a:xfrm>
              <a:off x="10292574" y="4371955"/>
              <a:ext cx="156210" cy="156210"/>
            </a:xfrm>
            <a:custGeom>
              <a:avLst/>
              <a:gdLst/>
              <a:ahLst/>
              <a:cxnLst/>
              <a:rect l="l" t="t" r="r" b="b"/>
              <a:pathLst>
                <a:path w="156209" h="156210">
                  <a:moveTo>
                    <a:pt x="0" y="0"/>
                  </a:moveTo>
                  <a:lnTo>
                    <a:pt x="8013" y="49117"/>
                  </a:lnTo>
                  <a:lnTo>
                    <a:pt x="30283" y="91933"/>
                  </a:lnTo>
                  <a:lnTo>
                    <a:pt x="64153" y="125797"/>
                  </a:lnTo>
                  <a:lnTo>
                    <a:pt x="106967" y="148058"/>
                  </a:lnTo>
                  <a:lnTo>
                    <a:pt x="156068" y="1560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0" name="object 1230"/>
            <p:cNvSpPr/>
            <p:nvPr/>
          </p:nvSpPr>
          <p:spPr>
            <a:xfrm>
              <a:off x="10292574" y="4371955"/>
              <a:ext cx="156210" cy="0"/>
            </a:xfrm>
            <a:custGeom>
              <a:avLst/>
              <a:gdLst/>
              <a:ahLst/>
              <a:cxnLst/>
              <a:rect l="l" t="t" r="r" b="b"/>
              <a:pathLst>
                <a:path w="156209" h="0">
                  <a:moveTo>
                    <a:pt x="0" y="0"/>
                  </a:moveTo>
                  <a:lnTo>
                    <a:pt x="1560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31" name="object 1231"/>
          <p:cNvGrpSpPr/>
          <p:nvPr/>
        </p:nvGrpSpPr>
        <p:grpSpPr>
          <a:xfrm>
            <a:off x="10291951" y="4313929"/>
            <a:ext cx="607060" cy="215265"/>
            <a:chOff x="10291951" y="4313929"/>
            <a:chExt cx="607060" cy="215265"/>
          </a:xfrm>
        </p:grpSpPr>
        <p:sp>
          <p:nvSpPr>
            <p:cNvPr id="1232" name="object 1232"/>
            <p:cNvSpPr/>
            <p:nvPr/>
          </p:nvSpPr>
          <p:spPr>
            <a:xfrm>
              <a:off x="10444840" y="4314552"/>
              <a:ext cx="313690" cy="0"/>
            </a:xfrm>
            <a:custGeom>
              <a:avLst/>
              <a:gdLst/>
              <a:ahLst/>
              <a:cxnLst/>
              <a:rect l="l" t="t" r="r" b="b"/>
              <a:pathLst>
                <a:path w="313690" h="0">
                  <a:moveTo>
                    <a:pt x="3131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3" name="object 1233"/>
            <p:cNvSpPr/>
            <p:nvPr/>
          </p:nvSpPr>
          <p:spPr>
            <a:xfrm>
              <a:off x="10619538" y="4357032"/>
              <a:ext cx="119380" cy="12065"/>
            </a:xfrm>
            <a:custGeom>
              <a:avLst/>
              <a:gdLst/>
              <a:ahLst/>
              <a:cxnLst/>
              <a:rect l="l" t="t" r="r" b="b"/>
              <a:pathLst>
                <a:path w="119379" h="12064">
                  <a:moveTo>
                    <a:pt x="119074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119074" y="11947"/>
                  </a:lnTo>
                  <a:lnTo>
                    <a:pt x="11907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4" name="object 1234"/>
            <p:cNvSpPr/>
            <p:nvPr/>
          </p:nvSpPr>
          <p:spPr>
            <a:xfrm>
              <a:off x="10754251" y="435703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5957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5957" y="11947"/>
                  </a:lnTo>
                  <a:lnTo>
                    <a:pt x="595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5" name="object 1235"/>
            <p:cNvSpPr/>
            <p:nvPr/>
          </p:nvSpPr>
          <p:spPr>
            <a:xfrm>
              <a:off x="10607614" y="4368988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0" y="0"/>
                  </a:moveTo>
                  <a:lnTo>
                    <a:pt x="7528" y="46132"/>
                  </a:lnTo>
                  <a:lnTo>
                    <a:pt x="28449" y="86355"/>
                  </a:lnTo>
                  <a:lnTo>
                    <a:pt x="60272" y="118175"/>
                  </a:lnTo>
                  <a:lnTo>
                    <a:pt x="100501" y="139095"/>
                  </a:lnTo>
                  <a:lnTo>
                    <a:pt x="146644" y="1466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6" name="object 1236"/>
            <p:cNvSpPr/>
            <p:nvPr/>
          </p:nvSpPr>
          <p:spPr>
            <a:xfrm>
              <a:off x="10754251" y="4368993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1466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7" name="object 1237"/>
            <p:cNvSpPr/>
            <p:nvPr/>
          </p:nvSpPr>
          <p:spPr>
            <a:xfrm>
              <a:off x="10738611" y="4357032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15643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15643" y="11947"/>
                  </a:lnTo>
                  <a:lnTo>
                    <a:pt x="1564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8" name="object 1238"/>
            <p:cNvSpPr/>
            <p:nvPr/>
          </p:nvSpPr>
          <p:spPr>
            <a:xfrm>
              <a:off x="10607614" y="4357032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926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11926" y="11947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9" name="object 1239"/>
            <p:cNvSpPr/>
            <p:nvPr/>
          </p:nvSpPr>
          <p:spPr>
            <a:xfrm>
              <a:off x="10619534" y="4363004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 h="0">
                  <a:moveTo>
                    <a:pt x="0" y="0"/>
                  </a:moveTo>
                  <a:lnTo>
                    <a:pt x="11907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0" name="object 1240"/>
            <p:cNvSpPr/>
            <p:nvPr/>
          </p:nvSpPr>
          <p:spPr>
            <a:xfrm>
              <a:off x="10464207" y="4357041"/>
              <a:ext cx="128905" cy="12065"/>
            </a:xfrm>
            <a:custGeom>
              <a:avLst/>
              <a:gdLst/>
              <a:ahLst/>
              <a:cxnLst/>
              <a:rect l="l" t="t" r="r" b="b"/>
              <a:pathLst>
                <a:path w="128904" h="12064">
                  <a:moveTo>
                    <a:pt x="0" y="11947"/>
                  </a:moveTo>
                  <a:lnTo>
                    <a:pt x="0" y="0"/>
                  </a:lnTo>
                  <a:lnTo>
                    <a:pt x="128467" y="0"/>
                  </a:lnTo>
                  <a:lnTo>
                    <a:pt x="128498" y="11947"/>
                  </a:lnTo>
                  <a:lnTo>
                    <a:pt x="0" y="119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1" name="object 1241"/>
            <p:cNvSpPr/>
            <p:nvPr/>
          </p:nvSpPr>
          <p:spPr>
            <a:xfrm>
              <a:off x="10442603" y="435703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5957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5957" y="11947"/>
                  </a:lnTo>
                  <a:lnTo>
                    <a:pt x="595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2" name="object 1242"/>
            <p:cNvSpPr/>
            <p:nvPr/>
          </p:nvSpPr>
          <p:spPr>
            <a:xfrm>
              <a:off x="10448541" y="4368995"/>
              <a:ext cx="159385" cy="159385"/>
            </a:xfrm>
            <a:custGeom>
              <a:avLst/>
              <a:gdLst/>
              <a:ahLst/>
              <a:cxnLst/>
              <a:rect l="l" t="t" r="r" b="b"/>
              <a:pathLst>
                <a:path w="159384" h="159385">
                  <a:moveTo>
                    <a:pt x="0" y="159031"/>
                  </a:moveTo>
                  <a:lnTo>
                    <a:pt x="31180" y="155945"/>
                  </a:lnTo>
                  <a:lnTo>
                    <a:pt x="60880" y="146919"/>
                  </a:lnTo>
                  <a:lnTo>
                    <a:pt x="112478" y="112457"/>
                  </a:lnTo>
                  <a:lnTo>
                    <a:pt x="146958" y="60854"/>
                  </a:lnTo>
                  <a:lnTo>
                    <a:pt x="155986" y="31165"/>
                  </a:lnTo>
                  <a:lnTo>
                    <a:pt x="1590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3" name="object 1243"/>
            <p:cNvSpPr/>
            <p:nvPr/>
          </p:nvSpPr>
          <p:spPr>
            <a:xfrm>
              <a:off x="10448541" y="4368995"/>
              <a:ext cx="635" cy="159385"/>
            </a:xfrm>
            <a:custGeom>
              <a:avLst/>
              <a:gdLst/>
              <a:ahLst/>
              <a:cxnLst/>
              <a:rect l="l" t="t" r="r" b="b"/>
              <a:pathLst>
                <a:path w="634" h="159385">
                  <a:moveTo>
                    <a:pt x="0" y="159031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4" name="object 1244"/>
            <p:cNvSpPr/>
            <p:nvPr/>
          </p:nvSpPr>
          <p:spPr>
            <a:xfrm>
              <a:off x="10448559" y="4357032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15643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15643" y="11947"/>
                  </a:lnTo>
                  <a:lnTo>
                    <a:pt x="1564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5" name="object 1245"/>
            <p:cNvSpPr/>
            <p:nvPr/>
          </p:nvSpPr>
          <p:spPr>
            <a:xfrm>
              <a:off x="10592703" y="4357032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40" h="12064">
                  <a:moveTo>
                    <a:pt x="14910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14910" y="11947"/>
                  </a:lnTo>
                  <a:lnTo>
                    <a:pt x="1491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6" name="object 1246"/>
            <p:cNvSpPr/>
            <p:nvPr/>
          </p:nvSpPr>
          <p:spPr>
            <a:xfrm>
              <a:off x="10464205" y="4363004"/>
              <a:ext cx="128905" cy="0"/>
            </a:xfrm>
            <a:custGeom>
              <a:avLst/>
              <a:gdLst/>
              <a:ahLst/>
              <a:cxnLst/>
              <a:rect l="l" t="t" r="r" b="b"/>
              <a:pathLst>
                <a:path w="128904" h="0">
                  <a:moveTo>
                    <a:pt x="1284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7" name="object 1247"/>
            <p:cNvSpPr/>
            <p:nvPr/>
          </p:nvSpPr>
          <p:spPr>
            <a:xfrm>
              <a:off x="10760209" y="435555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0" y="13434"/>
                  </a:moveTo>
                  <a:lnTo>
                    <a:pt x="13727" y="13434"/>
                  </a:lnTo>
                  <a:lnTo>
                    <a:pt x="13727" y="0"/>
                  </a:lnTo>
                  <a:lnTo>
                    <a:pt x="0" y="0"/>
                  </a:lnTo>
                  <a:lnTo>
                    <a:pt x="0" y="134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8" name="object 1248"/>
            <p:cNvSpPr/>
            <p:nvPr/>
          </p:nvSpPr>
          <p:spPr>
            <a:xfrm>
              <a:off x="10763935" y="435599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4879" y="8973"/>
                  </a:moveTo>
                  <a:lnTo>
                    <a:pt x="1109" y="8942"/>
                  </a:lnTo>
                  <a:lnTo>
                    <a:pt x="869" y="8921"/>
                  </a:lnTo>
                  <a:lnTo>
                    <a:pt x="732" y="8889"/>
                  </a:lnTo>
                  <a:lnTo>
                    <a:pt x="492" y="8753"/>
                  </a:lnTo>
                  <a:lnTo>
                    <a:pt x="0" y="7737"/>
                  </a:lnTo>
                  <a:lnTo>
                    <a:pt x="0" y="7120"/>
                  </a:lnTo>
                  <a:lnTo>
                    <a:pt x="0" y="4481"/>
                  </a:lnTo>
                  <a:lnTo>
                    <a:pt x="0" y="1109"/>
                  </a:lnTo>
                  <a:lnTo>
                    <a:pt x="52" y="869"/>
                  </a:lnTo>
                  <a:lnTo>
                    <a:pt x="83" y="732"/>
                  </a:lnTo>
                  <a:lnTo>
                    <a:pt x="188" y="481"/>
                  </a:lnTo>
                  <a:lnTo>
                    <a:pt x="366" y="324"/>
                  </a:lnTo>
                  <a:lnTo>
                    <a:pt x="492" y="188"/>
                  </a:lnTo>
                  <a:lnTo>
                    <a:pt x="732" y="83"/>
                  </a:lnTo>
                  <a:lnTo>
                    <a:pt x="869" y="20"/>
                  </a:lnTo>
                  <a:lnTo>
                    <a:pt x="1109" y="0"/>
                  </a:lnTo>
                  <a:lnTo>
                    <a:pt x="4879" y="0"/>
                  </a:lnTo>
                  <a:lnTo>
                    <a:pt x="5057" y="20"/>
                  </a:lnTo>
                  <a:lnTo>
                    <a:pt x="5245" y="73"/>
                  </a:lnTo>
                  <a:lnTo>
                    <a:pt x="5382" y="115"/>
                  </a:lnTo>
                  <a:lnTo>
                    <a:pt x="5560" y="240"/>
                  </a:lnTo>
                  <a:lnTo>
                    <a:pt x="5717" y="345"/>
                  </a:lnTo>
                  <a:lnTo>
                    <a:pt x="5884" y="659"/>
                  </a:lnTo>
                  <a:lnTo>
                    <a:pt x="5957" y="827"/>
                  </a:lnTo>
                  <a:lnTo>
                    <a:pt x="5968" y="1005"/>
                  </a:lnTo>
                  <a:lnTo>
                    <a:pt x="5968" y="7863"/>
                  </a:lnTo>
                  <a:lnTo>
                    <a:pt x="5957" y="8125"/>
                  </a:lnTo>
                  <a:lnTo>
                    <a:pt x="5905" y="8282"/>
                  </a:lnTo>
                  <a:lnTo>
                    <a:pt x="5832" y="8439"/>
                  </a:lnTo>
                  <a:lnTo>
                    <a:pt x="5643" y="8628"/>
                  </a:lnTo>
                  <a:lnTo>
                    <a:pt x="5455" y="8816"/>
                  </a:lnTo>
                  <a:lnTo>
                    <a:pt x="5298" y="8847"/>
                  </a:lnTo>
                  <a:lnTo>
                    <a:pt x="5162" y="8921"/>
                  </a:lnTo>
                  <a:lnTo>
                    <a:pt x="5015" y="8973"/>
                  </a:lnTo>
                  <a:lnTo>
                    <a:pt x="4879" y="89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9" name="object 1249"/>
            <p:cNvSpPr/>
            <p:nvPr/>
          </p:nvSpPr>
          <p:spPr>
            <a:xfrm>
              <a:off x="10764543" y="4356596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4">
                  <a:moveTo>
                    <a:pt x="0" y="7256"/>
                  </a:moveTo>
                  <a:lnTo>
                    <a:pt x="0" y="7758"/>
                  </a:lnTo>
                  <a:lnTo>
                    <a:pt x="502" y="7758"/>
                  </a:lnTo>
                  <a:lnTo>
                    <a:pt x="4303" y="7758"/>
                  </a:lnTo>
                  <a:lnTo>
                    <a:pt x="4774" y="7737"/>
                  </a:lnTo>
                  <a:lnTo>
                    <a:pt x="4774" y="7256"/>
                  </a:lnTo>
                  <a:lnTo>
                    <a:pt x="4774" y="523"/>
                  </a:lnTo>
                  <a:lnTo>
                    <a:pt x="4795" y="20"/>
                  </a:lnTo>
                  <a:lnTo>
                    <a:pt x="4272" y="20"/>
                  </a:lnTo>
                  <a:lnTo>
                    <a:pt x="502" y="20"/>
                  </a:lnTo>
                  <a:lnTo>
                    <a:pt x="0" y="0"/>
                  </a:lnTo>
                  <a:lnTo>
                    <a:pt x="0" y="502"/>
                  </a:lnTo>
                  <a:lnTo>
                    <a:pt x="0" y="72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0" name="object 1250"/>
            <p:cNvSpPr/>
            <p:nvPr/>
          </p:nvSpPr>
          <p:spPr>
            <a:xfrm>
              <a:off x="10760211" y="436493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 h="0">
                  <a:moveTo>
                    <a:pt x="0" y="0"/>
                  </a:moveTo>
                  <a:lnTo>
                    <a:pt x="1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1" name="object 1251"/>
            <p:cNvSpPr/>
            <p:nvPr/>
          </p:nvSpPr>
          <p:spPr>
            <a:xfrm>
              <a:off x="10769916" y="435554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2" name="object 1252"/>
            <p:cNvSpPr/>
            <p:nvPr/>
          </p:nvSpPr>
          <p:spPr>
            <a:xfrm>
              <a:off x="10763939" y="435554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3" name="object 1253"/>
            <p:cNvSpPr/>
            <p:nvPr/>
          </p:nvSpPr>
          <p:spPr>
            <a:xfrm>
              <a:off x="10763939" y="435600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4" name="object 1254"/>
            <p:cNvSpPr/>
            <p:nvPr/>
          </p:nvSpPr>
          <p:spPr>
            <a:xfrm>
              <a:off x="10428875" y="435555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0" y="13434"/>
                  </a:moveTo>
                  <a:lnTo>
                    <a:pt x="13727" y="13434"/>
                  </a:lnTo>
                  <a:lnTo>
                    <a:pt x="13727" y="0"/>
                  </a:lnTo>
                  <a:lnTo>
                    <a:pt x="0" y="0"/>
                  </a:lnTo>
                  <a:lnTo>
                    <a:pt x="0" y="134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5" name="object 1255"/>
            <p:cNvSpPr/>
            <p:nvPr/>
          </p:nvSpPr>
          <p:spPr>
            <a:xfrm>
              <a:off x="10432894" y="435599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1109" y="8973"/>
                  </a:moveTo>
                  <a:lnTo>
                    <a:pt x="4879" y="8942"/>
                  </a:lnTo>
                  <a:lnTo>
                    <a:pt x="5120" y="8921"/>
                  </a:lnTo>
                  <a:lnTo>
                    <a:pt x="5256" y="8889"/>
                  </a:lnTo>
                  <a:lnTo>
                    <a:pt x="5497" y="8753"/>
                  </a:lnTo>
                  <a:lnTo>
                    <a:pt x="5989" y="7737"/>
                  </a:lnTo>
                  <a:lnTo>
                    <a:pt x="5989" y="7120"/>
                  </a:lnTo>
                  <a:lnTo>
                    <a:pt x="5989" y="4481"/>
                  </a:lnTo>
                  <a:lnTo>
                    <a:pt x="5989" y="1109"/>
                  </a:lnTo>
                  <a:lnTo>
                    <a:pt x="5936" y="869"/>
                  </a:lnTo>
                  <a:lnTo>
                    <a:pt x="5905" y="732"/>
                  </a:lnTo>
                  <a:lnTo>
                    <a:pt x="5800" y="481"/>
                  </a:lnTo>
                  <a:lnTo>
                    <a:pt x="5622" y="324"/>
                  </a:lnTo>
                  <a:lnTo>
                    <a:pt x="5497" y="188"/>
                  </a:lnTo>
                  <a:lnTo>
                    <a:pt x="5256" y="83"/>
                  </a:lnTo>
                  <a:lnTo>
                    <a:pt x="5120" y="20"/>
                  </a:lnTo>
                  <a:lnTo>
                    <a:pt x="4879" y="0"/>
                  </a:lnTo>
                  <a:lnTo>
                    <a:pt x="1109" y="0"/>
                  </a:lnTo>
                  <a:lnTo>
                    <a:pt x="931" y="20"/>
                  </a:lnTo>
                  <a:lnTo>
                    <a:pt x="743" y="73"/>
                  </a:lnTo>
                  <a:lnTo>
                    <a:pt x="607" y="115"/>
                  </a:lnTo>
                  <a:lnTo>
                    <a:pt x="429" y="240"/>
                  </a:lnTo>
                  <a:lnTo>
                    <a:pt x="272" y="345"/>
                  </a:lnTo>
                  <a:lnTo>
                    <a:pt x="104" y="659"/>
                  </a:lnTo>
                  <a:lnTo>
                    <a:pt x="31" y="827"/>
                  </a:lnTo>
                  <a:lnTo>
                    <a:pt x="0" y="1005"/>
                  </a:lnTo>
                  <a:lnTo>
                    <a:pt x="0" y="7863"/>
                  </a:lnTo>
                  <a:lnTo>
                    <a:pt x="31" y="8125"/>
                  </a:lnTo>
                  <a:lnTo>
                    <a:pt x="83" y="8282"/>
                  </a:lnTo>
                  <a:lnTo>
                    <a:pt x="157" y="8439"/>
                  </a:lnTo>
                  <a:lnTo>
                    <a:pt x="345" y="8628"/>
                  </a:lnTo>
                  <a:lnTo>
                    <a:pt x="534" y="8816"/>
                  </a:lnTo>
                  <a:lnTo>
                    <a:pt x="691" y="8847"/>
                  </a:lnTo>
                  <a:lnTo>
                    <a:pt x="827" y="8921"/>
                  </a:lnTo>
                  <a:lnTo>
                    <a:pt x="1109" y="89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6" name="object 1256"/>
            <p:cNvSpPr/>
            <p:nvPr/>
          </p:nvSpPr>
          <p:spPr>
            <a:xfrm>
              <a:off x="10433482" y="4356596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4">
                  <a:moveTo>
                    <a:pt x="4795" y="7256"/>
                  </a:moveTo>
                  <a:lnTo>
                    <a:pt x="4795" y="7758"/>
                  </a:lnTo>
                  <a:lnTo>
                    <a:pt x="4293" y="7758"/>
                  </a:lnTo>
                  <a:lnTo>
                    <a:pt x="492" y="7758"/>
                  </a:lnTo>
                  <a:lnTo>
                    <a:pt x="20" y="7737"/>
                  </a:lnTo>
                  <a:lnTo>
                    <a:pt x="20" y="7256"/>
                  </a:lnTo>
                  <a:lnTo>
                    <a:pt x="20" y="523"/>
                  </a:lnTo>
                  <a:lnTo>
                    <a:pt x="0" y="20"/>
                  </a:lnTo>
                  <a:lnTo>
                    <a:pt x="523" y="20"/>
                  </a:lnTo>
                  <a:lnTo>
                    <a:pt x="4293" y="20"/>
                  </a:lnTo>
                  <a:lnTo>
                    <a:pt x="4795" y="0"/>
                  </a:lnTo>
                  <a:lnTo>
                    <a:pt x="4795" y="502"/>
                  </a:lnTo>
                  <a:lnTo>
                    <a:pt x="4795" y="72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7" name="object 1257"/>
            <p:cNvSpPr/>
            <p:nvPr/>
          </p:nvSpPr>
          <p:spPr>
            <a:xfrm>
              <a:off x="10428883" y="436493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 h="0">
                  <a:moveTo>
                    <a:pt x="1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8" name="object 1258"/>
            <p:cNvSpPr/>
            <p:nvPr/>
          </p:nvSpPr>
          <p:spPr>
            <a:xfrm>
              <a:off x="10432896" y="435554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9" name="object 1259"/>
            <p:cNvSpPr/>
            <p:nvPr/>
          </p:nvSpPr>
          <p:spPr>
            <a:xfrm>
              <a:off x="10438880" y="435554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0" name="object 1260"/>
            <p:cNvSpPr/>
            <p:nvPr/>
          </p:nvSpPr>
          <p:spPr>
            <a:xfrm>
              <a:off x="10432890" y="435600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1" name="object 1261"/>
            <p:cNvSpPr/>
            <p:nvPr/>
          </p:nvSpPr>
          <p:spPr>
            <a:xfrm>
              <a:off x="10754264" y="4371498"/>
              <a:ext cx="144145" cy="635"/>
            </a:xfrm>
            <a:custGeom>
              <a:avLst/>
              <a:gdLst/>
              <a:ahLst/>
              <a:cxnLst/>
              <a:rect l="l" t="t" r="r" b="b"/>
              <a:pathLst>
                <a:path w="144145" h="635">
                  <a:moveTo>
                    <a:pt x="143650" y="0"/>
                  </a:moveTo>
                  <a:lnTo>
                    <a:pt x="0" y="4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2" name="object 1262"/>
            <p:cNvSpPr/>
            <p:nvPr/>
          </p:nvSpPr>
          <p:spPr>
            <a:xfrm>
              <a:off x="10754251" y="4371496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0" y="144121"/>
                  </a:moveTo>
                  <a:lnTo>
                    <a:pt x="28217" y="141323"/>
                  </a:lnTo>
                  <a:lnTo>
                    <a:pt x="55093" y="133138"/>
                  </a:lnTo>
                  <a:lnTo>
                    <a:pt x="101745" y="101871"/>
                  </a:lnTo>
                  <a:lnTo>
                    <a:pt x="132863" y="55113"/>
                  </a:lnTo>
                  <a:lnTo>
                    <a:pt x="140955" y="28215"/>
                  </a:lnTo>
                  <a:lnTo>
                    <a:pt x="1436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3" name="object 1263"/>
            <p:cNvSpPr/>
            <p:nvPr/>
          </p:nvSpPr>
          <p:spPr>
            <a:xfrm>
              <a:off x="10292574" y="4371955"/>
              <a:ext cx="156210" cy="156210"/>
            </a:xfrm>
            <a:custGeom>
              <a:avLst/>
              <a:gdLst/>
              <a:ahLst/>
              <a:cxnLst/>
              <a:rect l="l" t="t" r="r" b="b"/>
              <a:pathLst>
                <a:path w="156209" h="156210">
                  <a:moveTo>
                    <a:pt x="0" y="0"/>
                  </a:moveTo>
                  <a:lnTo>
                    <a:pt x="8013" y="49117"/>
                  </a:lnTo>
                  <a:lnTo>
                    <a:pt x="30283" y="91933"/>
                  </a:lnTo>
                  <a:lnTo>
                    <a:pt x="64153" y="125797"/>
                  </a:lnTo>
                  <a:lnTo>
                    <a:pt x="106967" y="148058"/>
                  </a:lnTo>
                  <a:lnTo>
                    <a:pt x="156068" y="1560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4" name="object 1264"/>
            <p:cNvSpPr/>
            <p:nvPr/>
          </p:nvSpPr>
          <p:spPr>
            <a:xfrm>
              <a:off x="10292574" y="4371955"/>
              <a:ext cx="156210" cy="0"/>
            </a:xfrm>
            <a:custGeom>
              <a:avLst/>
              <a:gdLst/>
              <a:ahLst/>
              <a:cxnLst/>
              <a:rect l="l" t="t" r="r" b="b"/>
              <a:pathLst>
                <a:path w="156209" h="0">
                  <a:moveTo>
                    <a:pt x="0" y="0"/>
                  </a:moveTo>
                  <a:lnTo>
                    <a:pt x="1560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5" name="object 1265"/>
            <p:cNvSpPr/>
            <p:nvPr/>
          </p:nvSpPr>
          <p:spPr>
            <a:xfrm>
              <a:off x="10444840" y="4314552"/>
              <a:ext cx="313690" cy="0"/>
            </a:xfrm>
            <a:custGeom>
              <a:avLst/>
              <a:gdLst/>
              <a:ahLst/>
              <a:cxnLst/>
              <a:rect l="l" t="t" r="r" b="b"/>
              <a:pathLst>
                <a:path w="313690" h="0">
                  <a:moveTo>
                    <a:pt x="3131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66" name="object 1266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0428252" y="4354936"/>
              <a:ext cx="470285" cy="173714"/>
            </a:xfrm>
            <a:prstGeom prst="rect">
              <a:avLst/>
            </a:prstGeom>
          </p:spPr>
        </p:pic>
      </p:grpSp>
      <p:grpSp>
        <p:nvGrpSpPr>
          <p:cNvPr id="1267" name="object 1267"/>
          <p:cNvGrpSpPr/>
          <p:nvPr/>
        </p:nvGrpSpPr>
        <p:grpSpPr>
          <a:xfrm>
            <a:off x="12820818" y="6435911"/>
            <a:ext cx="2239645" cy="1374775"/>
            <a:chOff x="12820818" y="6435911"/>
            <a:chExt cx="2239645" cy="1374775"/>
          </a:xfrm>
        </p:grpSpPr>
        <p:pic>
          <p:nvPicPr>
            <p:cNvPr id="1268" name="object 1268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2821441" y="7772643"/>
              <a:ext cx="2238287" cy="37286"/>
            </a:xfrm>
            <a:prstGeom prst="rect">
              <a:avLst/>
            </a:prstGeom>
          </p:spPr>
        </p:pic>
        <p:sp>
          <p:nvSpPr>
            <p:cNvPr id="1269" name="object 1269"/>
            <p:cNvSpPr/>
            <p:nvPr/>
          </p:nvSpPr>
          <p:spPr>
            <a:xfrm>
              <a:off x="12858720" y="7772634"/>
              <a:ext cx="2164080" cy="0"/>
            </a:xfrm>
            <a:custGeom>
              <a:avLst/>
              <a:gdLst/>
              <a:ahLst/>
              <a:cxnLst/>
              <a:rect l="l" t="t" r="r" b="b"/>
              <a:pathLst>
                <a:path w="2164080" h="0">
                  <a:moveTo>
                    <a:pt x="0" y="0"/>
                  </a:moveTo>
                  <a:lnTo>
                    <a:pt x="21637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0" name="object 1270"/>
            <p:cNvSpPr/>
            <p:nvPr/>
          </p:nvSpPr>
          <p:spPr>
            <a:xfrm>
              <a:off x="12821441" y="7809930"/>
              <a:ext cx="2238375" cy="0"/>
            </a:xfrm>
            <a:custGeom>
              <a:avLst/>
              <a:gdLst/>
              <a:ahLst/>
              <a:cxnLst/>
              <a:rect l="l" t="t" r="r" b="b"/>
              <a:pathLst>
                <a:path w="2238375" h="0">
                  <a:moveTo>
                    <a:pt x="0" y="0"/>
                  </a:moveTo>
                  <a:lnTo>
                    <a:pt x="2238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71" name="object 1271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5022446" y="6436537"/>
              <a:ext cx="37276" cy="1373392"/>
            </a:xfrm>
            <a:prstGeom prst="rect">
              <a:avLst/>
            </a:prstGeom>
          </p:spPr>
        </p:pic>
        <p:sp>
          <p:nvSpPr>
            <p:cNvPr id="1272" name="object 1272"/>
            <p:cNvSpPr/>
            <p:nvPr/>
          </p:nvSpPr>
          <p:spPr>
            <a:xfrm>
              <a:off x="15022441" y="6473804"/>
              <a:ext cx="0" cy="1299210"/>
            </a:xfrm>
            <a:custGeom>
              <a:avLst/>
              <a:gdLst/>
              <a:ahLst/>
              <a:cxnLst/>
              <a:rect l="l" t="t" r="r" b="b"/>
              <a:pathLst>
                <a:path w="0" h="1299209">
                  <a:moveTo>
                    <a:pt x="0" y="12988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3" name="object 1273"/>
            <p:cNvSpPr/>
            <p:nvPr/>
          </p:nvSpPr>
          <p:spPr>
            <a:xfrm>
              <a:off x="15059722" y="6436537"/>
              <a:ext cx="0" cy="1373505"/>
            </a:xfrm>
            <a:custGeom>
              <a:avLst/>
              <a:gdLst/>
              <a:ahLst/>
              <a:cxnLst/>
              <a:rect l="l" t="t" r="r" b="b"/>
              <a:pathLst>
                <a:path w="0" h="1373504">
                  <a:moveTo>
                    <a:pt x="0" y="1373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74" name="object 1274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2821441" y="6688529"/>
              <a:ext cx="37276" cy="852225"/>
            </a:xfrm>
            <a:prstGeom prst="rect">
              <a:avLst/>
            </a:prstGeom>
          </p:spPr>
        </p:pic>
        <p:sp>
          <p:nvSpPr>
            <p:cNvPr id="1275" name="object 1275"/>
            <p:cNvSpPr/>
            <p:nvPr/>
          </p:nvSpPr>
          <p:spPr>
            <a:xfrm>
              <a:off x="12858720" y="6688526"/>
              <a:ext cx="0" cy="852805"/>
            </a:xfrm>
            <a:custGeom>
              <a:avLst/>
              <a:gdLst/>
              <a:ahLst/>
              <a:cxnLst/>
              <a:rect l="l" t="t" r="r" b="b"/>
              <a:pathLst>
                <a:path w="0" h="852804">
                  <a:moveTo>
                    <a:pt x="0" y="0"/>
                  </a:moveTo>
                  <a:lnTo>
                    <a:pt x="0" y="8522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6" name="object 1276"/>
            <p:cNvSpPr/>
            <p:nvPr/>
          </p:nvSpPr>
          <p:spPr>
            <a:xfrm>
              <a:off x="12821441" y="6688526"/>
              <a:ext cx="37465" cy="852805"/>
            </a:xfrm>
            <a:custGeom>
              <a:avLst/>
              <a:gdLst/>
              <a:ahLst/>
              <a:cxnLst/>
              <a:rect l="l" t="t" r="r" b="b"/>
              <a:pathLst>
                <a:path w="37465" h="852804">
                  <a:moveTo>
                    <a:pt x="0" y="0"/>
                  </a:moveTo>
                  <a:lnTo>
                    <a:pt x="0" y="852225"/>
                  </a:lnTo>
                </a:path>
                <a:path w="37465" h="852804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77" name="object 1277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821448" y="6436534"/>
              <a:ext cx="1443474" cy="37255"/>
            </a:xfrm>
            <a:prstGeom prst="rect">
              <a:avLst/>
            </a:prstGeom>
          </p:spPr>
        </p:pic>
        <p:sp>
          <p:nvSpPr>
            <p:cNvPr id="1278" name="object 1278"/>
            <p:cNvSpPr/>
            <p:nvPr/>
          </p:nvSpPr>
          <p:spPr>
            <a:xfrm>
              <a:off x="12858724" y="6473797"/>
              <a:ext cx="1406525" cy="0"/>
            </a:xfrm>
            <a:custGeom>
              <a:avLst/>
              <a:gdLst/>
              <a:ahLst/>
              <a:cxnLst/>
              <a:rect l="l" t="t" r="r" b="b"/>
              <a:pathLst>
                <a:path w="1406525" h="0">
                  <a:moveTo>
                    <a:pt x="14061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9" name="object 1279"/>
            <p:cNvSpPr/>
            <p:nvPr/>
          </p:nvSpPr>
          <p:spPr>
            <a:xfrm>
              <a:off x="12821448" y="6436534"/>
              <a:ext cx="1443990" cy="0"/>
            </a:xfrm>
            <a:custGeom>
              <a:avLst/>
              <a:gdLst/>
              <a:ahLst/>
              <a:cxnLst/>
              <a:rect l="l" t="t" r="r" b="b"/>
              <a:pathLst>
                <a:path w="1443990" h="0">
                  <a:moveTo>
                    <a:pt x="144347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80" name="object 1280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4601914" y="6436534"/>
              <a:ext cx="457808" cy="37255"/>
            </a:xfrm>
            <a:prstGeom prst="rect">
              <a:avLst/>
            </a:prstGeom>
          </p:spPr>
        </p:pic>
        <p:sp>
          <p:nvSpPr>
            <p:cNvPr id="1281" name="object 1281"/>
            <p:cNvSpPr/>
            <p:nvPr/>
          </p:nvSpPr>
          <p:spPr>
            <a:xfrm>
              <a:off x="14601917" y="64365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2" name="object 1282"/>
            <p:cNvSpPr/>
            <p:nvPr/>
          </p:nvSpPr>
          <p:spPr>
            <a:xfrm>
              <a:off x="14264922" y="64365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3" name="object 1283"/>
            <p:cNvSpPr/>
            <p:nvPr/>
          </p:nvSpPr>
          <p:spPr>
            <a:xfrm>
              <a:off x="14601910" y="6473797"/>
              <a:ext cx="421005" cy="0"/>
            </a:xfrm>
            <a:custGeom>
              <a:avLst/>
              <a:gdLst/>
              <a:ahLst/>
              <a:cxnLst/>
              <a:rect l="l" t="t" r="r" b="b"/>
              <a:pathLst>
                <a:path w="421005" h="0">
                  <a:moveTo>
                    <a:pt x="4205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4" name="object 1284"/>
            <p:cNvSpPr/>
            <p:nvPr/>
          </p:nvSpPr>
          <p:spPr>
            <a:xfrm>
              <a:off x="14601914" y="6436534"/>
              <a:ext cx="457834" cy="0"/>
            </a:xfrm>
            <a:custGeom>
              <a:avLst/>
              <a:gdLst/>
              <a:ahLst/>
              <a:cxnLst/>
              <a:rect l="l" t="t" r="r" b="b"/>
              <a:pathLst>
                <a:path w="457834" h="0">
                  <a:moveTo>
                    <a:pt x="4578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5" name="object 1285"/>
            <p:cNvSpPr/>
            <p:nvPr/>
          </p:nvSpPr>
          <p:spPr>
            <a:xfrm>
              <a:off x="14264922" y="6436534"/>
              <a:ext cx="337185" cy="0"/>
            </a:xfrm>
            <a:custGeom>
              <a:avLst/>
              <a:gdLst/>
              <a:ahLst/>
              <a:cxnLst/>
              <a:rect l="l" t="t" r="r" b="b"/>
              <a:pathLst>
                <a:path w="337184" h="0">
                  <a:moveTo>
                    <a:pt x="0" y="0"/>
                  </a:moveTo>
                  <a:lnTo>
                    <a:pt x="336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6" name="object 1286"/>
            <p:cNvSpPr/>
            <p:nvPr/>
          </p:nvSpPr>
          <p:spPr>
            <a:xfrm>
              <a:off x="14264922" y="6473797"/>
              <a:ext cx="337185" cy="0"/>
            </a:xfrm>
            <a:custGeom>
              <a:avLst/>
              <a:gdLst/>
              <a:ahLst/>
              <a:cxnLst/>
              <a:rect l="l" t="t" r="r" b="b"/>
              <a:pathLst>
                <a:path w="337184" h="0">
                  <a:moveTo>
                    <a:pt x="0" y="0"/>
                  </a:moveTo>
                  <a:lnTo>
                    <a:pt x="336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87" name="object 1287"/>
          <p:cNvGrpSpPr/>
          <p:nvPr/>
        </p:nvGrpSpPr>
        <p:grpSpPr>
          <a:xfrm>
            <a:off x="15333743" y="3583973"/>
            <a:ext cx="716280" cy="53975"/>
            <a:chOff x="15333743" y="3583973"/>
            <a:chExt cx="716280" cy="53975"/>
          </a:xfrm>
        </p:grpSpPr>
        <p:pic>
          <p:nvPicPr>
            <p:cNvPr id="1288" name="object 1288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5333743" y="3584602"/>
              <a:ext cx="715768" cy="52197"/>
            </a:xfrm>
            <a:prstGeom prst="rect">
              <a:avLst/>
            </a:prstGeom>
          </p:spPr>
        </p:pic>
        <p:sp>
          <p:nvSpPr>
            <p:cNvPr id="1289" name="object 1289"/>
            <p:cNvSpPr/>
            <p:nvPr/>
          </p:nvSpPr>
          <p:spPr>
            <a:xfrm>
              <a:off x="15333749" y="3636798"/>
              <a:ext cx="716280" cy="0"/>
            </a:xfrm>
            <a:custGeom>
              <a:avLst/>
              <a:gdLst/>
              <a:ahLst/>
              <a:cxnLst/>
              <a:rect l="l" t="t" r="r" b="b"/>
              <a:pathLst>
                <a:path w="716280" h="0">
                  <a:moveTo>
                    <a:pt x="7157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0" name="object 1290"/>
            <p:cNvSpPr/>
            <p:nvPr/>
          </p:nvSpPr>
          <p:spPr>
            <a:xfrm>
              <a:off x="15333749" y="3584596"/>
              <a:ext cx="716280" cy="0"/>
            </a:xfrm>
            <a:custGeom>
              <a:avLst/>
              <a:gdLst/>
              <a:ahLst/>
              <a:cxnLst/>
              <a:rect l="l" t="t" r="r" b="b"/>
              <a:pathLst>
                <a:path w="716280" h="0">
                  <a:moveTo>
                    <a:pt x="7157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91" name="object 1291"/>
          <p:cNvGrpSpPr/>
          <p:nvPr/>
        </p:nvGrpSpPr>
        <p:grpSpPr>
          <a:xfrm>
            <a:off x="16262131" y="3584596"/>
            <a:ext cx="125730" cy="52705"/>
            <a:chOff x="16262131" y="3584596"/>
            <a:chExt cx="125730" cy="52705"/>
          </a:xfrm>
        </p:grpSpPr>
        <p:pic>
          <p:nvPicPr>
            <p:cNvPr id="1292" name="object 1292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6262750" y="3584603"/>
              <a:ext cx="124519" cy="52197"/>
            </a:xfrm>
            <a:prstGeom prst="rect">
              <a:avLst/>
            </a:prstGeom>
          </p:spPr>
        </p:pic>
        <p:sp>
          <p:nvSpPr>
            <p:cNvPr id="1293" name="object 1293"/>
            <p:cNvSpPr/>
            <p:nvPr/>
          </p:nvSpPr>
          <p:spPr>
            <a:xfrm>
              <a:off x="16262754" y="358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94" name="object 1294"/>
          <p:cNvSpPr/>
          <p:nvPr/>
        </p:nvSpPr>
        <p:spPr>
          <a:xfrm>
            <a:off x="16049518" y="3584596"/>
            <a:ext cx="0" cy="52705"/>
          </a:xfrm>
          <a:custGeom>
            <a:avLst/>
            <a:gdLst/>
            <a:ahLst/>
            <a:cxnLst/>
            <a:rect l="l" t="t" r="r" b="b"/>
            <a:pathLst>
              <a:path w="0" h="52704">
                <a:moveTo>
                  <a:pt x="0" y="0"/>
                </a:moveTo>
                <a:lnTo>
                  <a:pt x="0" y="521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5" name="object 1295"/>
          <p:cNvSpPr/>
          <p:nvPr/>
        </p:nvSpPr>
        <p:spPr>
          <a:xfrm>
            <a:off x="16262757" y="3584596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 h="0">
                <a:moveTo>
                  <a:pt x="1245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6" name="object 1296"/>
          <p:cNvSpPr/>
          <p:nvPr/>
        </p:nvSpPr>
        <p:spPr>
          <a:xfrm>
            <a:off x="16300045" y="3636798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 h="0">
                <a:moveTo>
                  <a:pt x="8723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97" name="object 1297"/>
          <p:cNvGrpSpPr/>
          <p:nvPr/>
        </p:nvGrpSpPr>
        <p:grpSpPr>
          <a:xfrm>
            <a:off x="16674451" y="3584596"/>
            <a:ext cx="913765" cy="52705"/>
            <a:chOff x="16674451" y="3584596"/>
            <a:chExt cx="913765" cy="52705"/>
          </a:xfrm>
        </p:grpSpPr>
        <p:pic>
          <p:nvPicPr>
            <p:cNvPr id="1298" name="object 1298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6675082" y="3584596"/>
              <a:ext cx="912600" cy="52197"/>
            </a:xfrm>
            <a:prstGeom prst="rect">
              <a:avLst/>
            </a:prstGeom>
          </p:spPr>
        </p:pic>
        <p:sp>
          <p:nvSpPr>
            <p:cNvPr id="1299" name="object 1299"/>
            <p:cNvSpPr/>
            <p:nvPr/>
          </p:nvSpPr>
          <p:spPr>
            <a:xfrm>
              <a:off x="16675074" y="358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00" name="object 1300"/>
          <p:cNvSpPr/>
          <p:nvPr/>
        </p:nvSpPr>
        <p:spPr>
          <a:xfrm>
            <a:off x="16387278" y="3584596"/>
            <a:ext cx="0" cy="52705"/>
          </a:xfrm>
          <a:custGeom>
            <a:avLst/>
            <a:gdLst/>
            <a:ahLst/>
            <a:cxnLst/>
            <a:rect l="l" t="t" r="r" b="b"/>
            <a:pathLst>
              <a:path w="0" h="52704">
                <a:moveTo>
                  <a:pt x="0" y="0"/>
                </a:moveTo>
                <a:lnTo>
                  <a:pt x="0" y="521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1" name="object 1301"/>
          <p:cNvSpPr/>
          <p:nvPr/>
        </p:nvSpPr>
        <p:spPr>
          <a:xfrm>
            <a:off x="16675073" y="3636798"/>
            <a:ext cx="875665" cy="0"/>
          </a:xfrm>
          <a:custGeom>
            <a:avLst/>
            <a:gdLst/>
            <a:ahLst/>
            <a:cxnLst/>
            <a:rect l="l" t="t" r="r" b="b"/>
            <a:pathLst>
              <a:path w="875665" h="0">
                <a:moveTo>
                  <a:pt x="87534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2" name="object 1302"/>
          <p:cNvSpPr/>
          <p:nvPr/>
        </p:nvSpPr>
        <p:spPr>
          <a:xfrm>
            <a:off x="16675081" y="3584596"/>
            <a:ext cx="913130" cy="0"/>
          </a:xfrm>
          <a:custGeom>
            <a:avLst/>
            <a:gdLst/>
            <a:ahLst/>
            <a:cxnLst/>
            <a:rect l="l" t="t" r="r" b="b"/>
            <a:pathLst>
              <a:path w="913130" h="0">
                <a:moveTo>
                  <a:pt x="9126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303" name="object 1303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16048894" y="3583973"/>
            <a:ext cx="214483" cy="205681"/>
          </a:xfrm>
          <a:prstGeom prst="rect">
            <a:avLst/>
          </a:prstGeom>
        </p:spPr>
      </p:pic>
      <p:grpSp>
        <p:nvGrpSpPr>
          <p:cNvPr id="1304" name="object 1304"/>
          <p:cNvGrpSpPr/>
          <p:nvPr/>
        </p:nvGrpSpPr>
        <p:grpSpPr>
          <a:xfrm>
            <a:off x="16530566" y="3588456"/>
            <a:ext cx="144145" cy="12065"/>
            <a:chOff x="16530566" y="3588456"/>
            <a:chExt cx="144145" cy="12065"/>
          </a:xfrm>
        </p:grpSpPr>
        <p:sp>
          <p:nvSpPr>
            <p:cNvPr id="1305" name="object 1305"/>
            <p:cNvSpPr/>
            <p:nvPr/>
          </p:nvSpPr>
          <p:spPr>
            <a:xfrm>
              <a:off x="16531189" y="3589079"/>
              <a:ext cx="132715" cy="10795"/>
            </a:xfrm>
            <a:custGeom>
              <a:avLst/>
              <a:gdLst/>
              <a:ahLst/>
              <a:cxnLst/>
              <a:rect l="l" t="t" r="r" b="b"/>
              <a:pathLst>
                <a:path w="132715" h="10795">
                  <a:moveTo>
                    <a:pt x="132247" y="10429"/>
                  </a:moveTo>
                  <a:lnTo>
                    <a:pt x="0" y="10429"/>
                  </a:lnTo>
                  <a:lnTo>
                    <a:pt x="0" y="0"/>
                  </a:lnTo>
                  <a:lnTo>
                    <a:pt x="132247" y="0"/>
                  </a:lnTo>
                  <a:lnTo>
                    <a:pt x="132247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6" name="object 1306"/>
            <p:cNvSpPr/>
            <p:nvPr/>
          </p:nvSpPr>
          <p:spPr>
            <a:xfrm>
              <a:off x="16663437" y="35890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449" y="10429"/>
                  </a:moveTo>
                  <a:lnTo>
                    <a:pt x="0" y="10429"/>
                  </a:lnTo>
                  <a:lnTo>
                    <a:pt x="0" y="0"/>
                  </a:lnTo>
                  <a:lnTo>
                    <a:pt x="10449" y="0"/>
                  </a:lnTo>
                  <a:lnTo>
                    <a:pt x="10449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07" name="object 1307"/>
          <p:cNvGrpSpPr/>
          <p:nvPr/>
        </p:nvGrpSpPr>
        <p:grpSpPr>
          <a:xfrm>
            <a:off x="16387278" y="3456181"/>
            <a:ext cx="288290" cy="181610"/>
            <a:chOff x="16387278" y="3456181"/>
            <a:chExt cx="288290" cy="181610"/>
          </a:xfrm>
        </p:grpSpPr>
        <p:sp>
          <p:nvSpPr>
            <p:cNvPr id="1308" name="object 1308"/>
            <p:cNvSpPr/>
            <p:nvPr/>
          </p:nvSpPr>
          <p:spPr>
            <a:xfrm>
              <a:off x="16388455" y="35890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449" y="10429"/>
                  </a:moveTo>
                  <a:lnTo>
                    <a:pt x="0" y="10429"/>
                  </a:lnTo>
                  <a:lnTo>
                    <a:pt x="0" y="0"/>
                  </a:lnTo>
                  <a:lnTo>
                    <a:pt x="10449" y="0"/>
                  </a:lnTo>
                  <a:lnTo>
                    <a:pt x="10449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9" name="object 1309"/>
            <p:cNvSpPr/>
            <p:nvPr/>
          </p:nvSpPr>
          <p:spPr>
            <a:xfrm>
              <a:off x="16387278" y="3636798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90" h="0">
                  <a:moveTo>
                    <a:pt x="0" y="0"/>
                  </a:moveTo>
                  <a:lnTo>
                    <a:pt x="2877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0" name="object 1310"/>
            <p:cNvSpPr/>
            <p:nvPr/>
          </p:nvSpPr>
          <p:spPr>
            <a:xfrm>
              <a:off x="16398900" y="3589079"/>
              <a:ext cx="132715" cy="10795"/>
            </a:xfrm>
            <a:custGeom>
              <a:avLst/>
              <a:gdLst/>
              <a:ahLst/>
              <a:cxnLst/>
              <a:rect l="l" t="t" r="r" b="b"/>
              <a:pathLst>
                <a:path w="132715" h="10795">
                  <a:moveTo>
                    <a:pt x="132289" y="10429"/>
                  </a:moveTo>
                  <a:lnTo>
                    <a:pt x="0" y="10429"/>
                  </a:lnTo>
                  <a:lnTo>
                    <a:pt x="0" y="0"/>
                  </a:lnTo>
                  <a:lnTo>
                    <a:pt x="132289" y="0"/>
                  </a:lnTo>
                  <a:lnTo>
                    <a:pt x="132289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1" name="object 1311"/>
            <p:cNvSpPr/>
            <p:nvPr/>
          </p:nvSpPr>
          <p:spPr>
            <a:xfrm>
              <a:off x="16398907" y="3456804"/>
              <a:ext cx="0" cy="132715"/>
            </a:xfrm>
            <a:custGeom>
              <a:avLst/>
              <a:gdLst/>
              <a:ahLst/>
              <a:cxnLst/>
              <a:rect l="l" t="t" r="r" b="b"/>
              <a:pathLst>
                <a:path w="0" h="132714">
                  <a:moveTo>
                    <a:pt x="0" y="0"/>
                  </a:moveTo>
                  <a:lnTo>
                    <a:pt x="0" y="1322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2" name="object 1312"/>
            <p:cNvSpPr/>
            <p:nvPr/>
          </p:nvSpPr>
          <p:spPr>
            <a:xfrm>
              <a:off x="16387667" y="3584596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19" h="0">
                  <a:moveTo>
                    <a:pt x="0" y="0"/>
                  </a:moveTo>
                  <a:lnTo>
                    <a:pt x="286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13" name="object 1313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6398282" y="3456181"/>
              <a:ext cx="265786" cy="133515"/>
            </a:xfrm>
            <a:prstGeom prst="rect">
              <a:avLst/>
            </a:prstGeom>
          </p:spPr>
        </p:pic>
      </p:grpSp>
      <p:grpSp>
        <p:nvGrpSpPr>
          <p:cNvPr id="1314" name="object 1314"/>
          <p:cNvGrpSpPr/>
          <p:nvPr/>
        </p:nvGrpSpPr>
        <p:grpSpPr>
          <a:xfrm>
            <a:off x="9921158" y="3583973"/>
            <a:ext cx="3442970" cy="53975"/>
            <a:chOff x="9921158" y="3583973"/>
            <a:chExt cx="3442970" cy="53975"/>
          </a:xfrm>
        </p:grpSpPr>
        <p:pic>
          <p:nvPicPr>
            <p:cNvPr id="1315" name="object 1315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9921781" y="3584602"/>
              <a:ext cx="3442073" cy="52197"/>
            </a:xfrm>
            <a:prstGeom prst="rect">
              <a:avLst/>
            </a:prstGeom>
          </p:spPr>
        </p:pic>
        <p:sp>
          <p:nvSpPr>
            <p:cNvPr id="1316" name="object 1316"/>
            <p:cNvSpPr/>
            <p:nvPr/>
          </p:nvSpPr>
          <p:spPr>
            <a:xfrm>
              <a:off x="9921781" y="358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7" name="object 1317"/>
            <p:cNvSpPr/>
            <p:nvPr/>
          </p:nvSpPr>
          <p:spPr>
            <a:xfrm>
              <a:off x="9921769" y="3636798"/>
              <a:ext cx="919480" cy="0"/>
            </a:xfrm>
            <a:custGeom>
              <a:avLst/>
              <a:gdLst/>
              <a:ahLst/>
              <a:cxnLst/>
              <a:rect l="l" t="t" r="r" b="b"/>
              <a:pathLst>
                <a:path w="919479" h="0">
                  <a:moveTo>
                    <a:pt x="91897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8" name="object 1318"/>
            <p:cNvSpPr/>
            <p:nvPr/>
          </p:nvSpPr>
          <p:spPr>
            <a:xfrm>
              <a:off x="9921792" y="3584596"/>
              <a:ext cx="3052445" cy="0"/>
            </a:xfrm>
            <a:custGeom>
              <a:avLst/>
              <a:gdLst/>
              <a:ahLst/>
              <a:cxnLst/>
              <a:rect l="l" t="t" r="r" b="b"/>
              <a:pathLst>
                <a:path w="3052445" h="0">
                  <a:moveTo>
                    <a:pt x="30521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9" name="object 1319"/>
            <p:cNvSpPr/>
            <p:nvPr/>
          </p:nvSpPr>
          <p:spPr>
            <a:xfrm>
              <a:off x="10878016" y="3636798"/>
              <a:ext cx="929640" cy="0"/>
            </a:xfrm>
            <a:custGeom>
              <a:avLst/>
              <a:gdLst/>
              <a:ahLst/>
              <a:cxnLst/>
              <a:rect l="l" t="t" r="r" b="b"/>
              <a:pathLst>
                <a:path w="929640" h="0">
                  <a:moveTo>
                    <a:pt x="92902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0" name="object 1320"/>
            <p:cNvSpPr/>
            <p:nvPr/>
          </p:nvSpPr>
          <p:spPr>
            <a:xfrm>
              <a:off x="11844339" y="3636798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 h="0">
                  <a:moveTo>
                    <a:pt x="6561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1" name="object 1321"/>
            <p:cNvSpPr/>
            <p:nvPr/>
          </p:nvSpPr>
          <p:spPr>
            <a:xfrm>
              <a:off x="12537728" y="3636798"/>
              <a:ext cx="678815" cy="0"/>
            </a:xfrm>
            <a:custGeom>
              <a:avLst/>
              <a:gdLst/>
              <a:ahLst/>
              <a:cxnLst/>
              <a:rect l="l" t="t" r="r" b="b"/>
              <a:pathLst>
                <a:path w="678815" h="0">
                  <a:moveTo>
                    <a:pt x="6785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2" name="object 1322"/>
            <p:cNvSpPr/>
            <p:nvPr/>
          </p:nvSpPr>
          <p:spPr>
            <a:xfrm>
              <a:off x="13026099" y="3584596"/>
              <a:ext cx="337820" cy="0"/>
            </a:xfrm>
            <a:custGeom>
              <a:avLst/>
              <a:gdLst/>
              <a:ahLst/>
              <a:cxnLst/>
              <a:rect l="l" t="t" r="r" b="b"/>
              <a:pathLst>
                <a:path w="337819" h="0">
                  <a:moveTo>
                    <a:pt x="3377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3" name="object 1323"/>
            <p:cNvSpPr/>
            <p:nvPr/>
          </p:nvSpPr>
          <p:spPr>
            <a:xfrm>
              <a:off x="13246072" y="3636798"/>
              <a:ext cx="118110" cy="0"/>
            </a:xfrm>
            <a:custGeom>
              <a:avLst/>
              <a:gdLst/>
              <a:ahLst/>
              <a:cxnLst/>
              <a:rect l="l" t="t" r="r" b="b"/>
              <a:pathLst>
                <a:path w="118109" h="0">
                  <a:moveTo>
                    <a:pt x="1177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24" name="object 1324"/>
          <p:cNvGrpSpPr/>
          <p:nvPr/>
        </p:nvGrpSpPr>
        <p:grpSpPr>
          <a:xfrm>
            <a:off x="13537719" y="3584596"/>
            <a:ext cx="992505" cy="52705"/>
            <a:chOff x="13537719" y="3584596"/>
            <a:chExt cx="992505" cy="52705"/>
          </a:xfrm>
        </p:grpSpPr>
        <p:pic>
          <p:nvPicPr>
            <p:cNvPr id="1325" name="object 1325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3538342" y="3584603"/>
              <a:ext cx="991645" cy="52197"/>
            </a:xfrm>
            <a:prstGeom prst="rect">
              <a:avLst/>
            </a:prstGeom>
          </p:spPr>
        </p:pic>
        <p:sp>
          <p:nvSpPr>
            <p:cNvPr id="1326" name="object 1326"/>
            <p:cNvSpPr/>
            <p:nvPr/>
          </p:nvSpPr>
          <p:spPr>
            <a:xfrm>
              <a:off x="13538342" y="358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27" name="object 1327"/>
          <p:cNvSpPr/>
          <p:nvPr/>
        </p:nvSpPr>
        <p:spPr>
          <a:xfrm>
            <a:off x="13363858" y="3584596"/>
            <a:ext cx="0" cy="52705"/>
          </a:xfrm>
          <a:custGeom>
            <a:avLst/>
            <a:gdLst/>
            <a:ahLst/>
            <a:cxnLst/>
            <a:rect l="l" t="t" r="r" b="b"/>
            <a:pathLst>
              <a:path w="0" h="52704">
                <a:moveTo>
                  <a:pt x="0" y="0"/>
                </a:moveTo>
                <a:lnTo>
                  <a:pt x="0" y="521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8" name="object 1328"/>
          <p:cNvSpPr/>
          <p:nvPr/>
        </p:nvSpPr>
        <p:spPr>
          <a:xfrm>
            <a:off x="13538345" y="3636798"/>
            <a:ext cx="185420" cy="0"/>
          </a:xfrm>
          <a:custGeom>
            <a:avLst/>
            <a:gdLst/>
            <a:ahLst/>
            <a:cxnLst/>
            <a:rect l="l" t="t" r="r" b="b"/>
            <a:pathLst>
              <a:path w="185419" h="0">
                <a:moveTo>
                  <a:pt x="18490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9" name="object 1329"/>
          <p:cNvSpPr/>
          <p:nvPr/>
        </p:nvSpPr>
        <p:spPr>
          <a:xfrm>
            <a:off x="13538341" y="3584596"/>
            <a:ext cx="991869" cy="0"/>
          </a:xfrm>
          <a:custGeom>
            <a:avLst/>
            <a:gdLst/>
            <a:ahLst/>
            <a:cxnLst/>
            <a:rect l="l" t="t" r="r" b="b"/>
            <a:pathLst>
              <a:path w="991869" h="0">
                <a:moveTo>
                  <a:pt x="99164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30" name="object 1330"/>
          <p:cNvGrpSpPr/>
          <p:nvPr/>
        </p:nvGrpSpPr>
        <p:grpSpPr>
          <a:xfrm>
            <a:off x="13760508" y="3636175"/>
            <a:ext cx="769620" cy="1270"/>
            <a:chOff x="13760508" y="3636175"/>
            <a:chExt cx="769620" cy="1270"/>
          </a:xfrm>
        </p:grpSpPr>
        <p:sp>
          <p:nvSpPr>
            <p:cNvPr id="1331" name="object 1331"/>
            <p:cNvSpPr/>
            <p:nvPr/>
          </p:nvSpPr>
          <p:spPr>
            <a:xfrm>
              <a:off x="13760508" y="3636798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 h="0">
                  <a:moveTo>
                    <a:pt x="6561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2" name="object 1332"/>
            <p:cNvSpPr/>
            <p:nvPr/>
          </p:nvSpPr>
          <p:spPr>
            <a:xfrm>
              <a:off x="14453925" y="3636798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 h="0">
                  <a:moveTo>
                    <a:pt x="760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33" name="object 1333"/>
          <p:cNvGrpSpPr/>
          <p:nvPr/>
        </p:nvGrpSpPr>
        <p:grpSpPr>
          <a:xfrm>
            <a:off x="14703824" y="3584596"/>
            <a:ext cx="70485" cy="52705"/>
            <a:chOff x="14703824" y="3584596"/>
            <a:chExt cx="70485" cy="52705"/>
          </a:xfrm>
        </p:grpSpPr>
        <p:pic>
          <p:nvPicPr>
            <p:cNvPr id="1334" name="object 1334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4704452" y="3584603"/>
              <a:ext cx="69338" cy="52197"/>
            </a:xfrm>
            <a:prstGeom prst="rect">
              <a:avLst/>
            </a:prstGeom>
          </p:spPr>
        </p:pic>
        <p:sp>
          <p:nvSpPr>
            <p:cNvPr id="1335" name="object 1335"/>
            <p:cNvSpPr/>
            <p:nvPr/>
          </p:nvSpPr>
          <p:spPr>
            <a:xfrm>
              <a:off x="14704447" y="358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36" name="object 1336"/>
          <p:cNvSpPr/>
          <p:nvPr/>
        </p:nvSpPr>
        <p:spPr>
          <a:xfrm>
            <a:off x="14529985" y="3584596"/>
            <a:ext cx="0" cy="52705"/>
          </a:xfrm>
          <a:custGeom>
            <a:avLst/>
            <a:gdLst/>
            <a:ahLst/>
            <a:cxnLst/>
            <a:rect l="l" t="t" r="r" b="b"/>
            <a:pathLst>
              <a:path w="0" h="52704">
                <a:moveTo>
                  <a:pt x="0" y="0"/>
                </a:moveTo>
                <a:lnTo>
                  <a:pt x="0" y="521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7" name="object 1337"/>
          <p:cNvSpPr/>
          <p:nvPr/>
        </p:nvSpPr>
        <p:spPr>
          <a:xfrm>
            <a:off x="14704451" y="3636798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6933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38" name="object 1338"/>
          <p:cNvGrpSpPr/>
          <p:nvPr/>
        </p:nvGrpSpPr>
        <p:grpSpPr>
          <a:xfrm>
            <a:off x="14529982" y="3583973"/>
            <a:ext cx="243840" cy="1270"/>
            <a:chOff x="14529982" y="3583973"/>
            <a:chExt cx="243840" cy="1270"/>
          </a:xfrm>
        </p:grpSpPr>
        <p:sp>
          <p:nvSpPr>
            <p:cNvPr id="1339" name="object 1339"/>
            <p:cNvSpPr/>
            <p:nvPr/>
          </p:nvSpPr>
          <p:spPr>
            <a:xfrm>
              <a:off x="14704451" y="3584596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 h="0">
                  <a:moveTo>
                    <a:pt x="693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0" name="object 1340"/>
            <p:cNvSpPr/>
            <p:nvPr/>
          </p:nvSpPr>
          <p:spPr>
            <a:xfrm>
              <a:off x="14529982" y="3584614"/>
              <a:ext cx="174625" cy="0"/>
            </a:xfrm>
            <a:custGeom>
              <a:avLst/>
              <a:gdLst/>
              <a:ahLst/>
              <a:cxnLst/>
              <a:rect l="l" t="t" r="r" b="b"/>
              <a:pathLst>
                <a:path w="174625" h="0">
                  <a:moveTo>
                    <a:pt x="17446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41" name="object 1341"/>
          <p:cNvSpPr/>
          <p:nvPr/>
        </p:nvSpPr>
        <p:spPr>
          <a:xfrm>
            <a:off x="14529982" y="3636798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 h="0">
                <a:moveTo>
                  <a:pt x="17446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42" name="object 1342"/>
          <p:cNvGrpSpPr/>
          <p:nvPr/>
        </p:nvGrpSpPr>
        <p:grpSpPr>
          <a:xfrm>
            <a:off x="14530838" y="3442015"/>
            <a:ext cx="173355" cy="158115"/>
            <a:chOff x="14530838" y="3442015"/>
            <a:chExt cx="173355" cy="158115"/>
          </a:xfrm>
        </p:grpSpPr>
        <p:sp>
          <p:nvSpPr>
            <p:cNvPr id="1343" name="object 1343"/>
            <p:cNvSpPr/>
            <p:nvPr/>
          </p:nvSpPr>
          <p:spPr>
            <a:xfrm>
              <a:off x="14543987" y="3442648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0"/>
                  </a:moveTo>
                  <a:lnTo>
                    <a:pt x="0" y="14643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4" name="object 1344"/>
            <p:cNvSpPr/>
            <p:nvPr/>
          </p:nvSpPr>
          <p:spPr>
            <a:xfrm>
              <a:off x="14543995" y="3589079"/>
              <a:ext cx="146685" cy="10795"/>
            </a:xfrm>
            <a:custGeom>
              <a:avLst/>
              <a:gdLst/>
              <a:ahLst/>
              <a:cxnLst/>
              <a:rect l="l" t="t" r="r" b="b"/>
              <a:pathLst>
                <a:path w="146684" h="10795">
                  <a:moveTo>
                    <a:pt x="0" y="10429"/>
                  </a:moveTo>
                  <a:lnTo>
                    <a:pt x="146445" y="10429"/>
                  </a:lnTo>
                  <a:lnTo>
                    <a:pt x="146445" y="0"/>
                  </a:lnTo>
                  <a:lnTo>
                    <a:pt x="0" y="0"/>
                  </a:lnTo>
                  <a:lnTo>
                    <a:pt x="0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5" name="object 1345"/>
            <p:cNvSpPr/>
            <p:nvPr/>
          </p:nvSpPr>
          <p:spPr>
            <a:xfrm>
              <a:off x="14690427" y="3589079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5">
                  <a:moveTo>
                    <a:pt x="0" y="10429"/>
                  </a:moveTo>
                  <a:lnTo>
                    <a:pt x="12533" y="10429"/>
                  </a:lnTo>
                  <a:lnTo>
                    <a:pt x="12533" y="0"/>
                  </a:lnTo>
                  <a:lnTo>
                    <a:pt x="0" y="0"/>
                  </a:lnTo>
                  <a:lnTo>
                    <a:pt x="0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6" name="object 1346"/>
            <p:cNvSpPr/>
            <p:nvPr/>
          </p:nvSpPr>
          <p:spPr>
            <a:xfrm>
              <a:off x="14531461" y="3589079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5">
                  <a:moveTo>
                    <a:pt x="0" y="10429"/>
                  </a:moveTo>
                  <a:lnTo>
                    <a:pt x="12533" y="10429"/>
                  </a:lnTo>
                  <a:lnTo>
                    <a:pt x="12533" y="0"/>
                  </a:lnTo>
                  <a:lnTo>
                    <a:pt x="0" y="0"/>
                  </a:lnTo>
                  <a:lnTo>
                    <a:pt x="0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7" name="object 1347"/>
            <p:cNvSpPr/>
            <p:nvPr/>
          </p:nvSpPr>
          <p:spPr>
            <a:xfrm>
              <a:off x="14543983" y="3442638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146445" y="146435"/>
                  </a:moveTo>
                  <a:lnTo>
                    <a:pt x="138928" y="100362"/>
                  </a:lnTo>
                  <a:lnTo>
                    <a:pt x="118035" y="60190"/>
                  </a:lnTo>
                  <a:lnTo>
                    <a:pt x="86257" y="28412"/>
                  </a:lnTo>
                  <a:lnTo>
                    <a:pt x="46082" y="751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48" name="object 1348"/>
          <p:cNvSpPr/>
          <p:nvPr/>
        </p:nvSpPr>
        <p:spPr>
          <a:xfrm>
            <a:off x="13363855" y="3584614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 h="0">
                <a:moveTo>
                  <a:pt x="17448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9" name="object 1349"/>
          <p:cNvSpPr/>
          <p:nvPr/>
        </p:nvSpPr>
        <p:spPr>
          <a:xfrm>
            <a:off x="13363855" y="3636798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 h="0">
                <a:moveTo>
                  <a:pt x="17448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50" name="object 1350"/>
          <p:cNvGrpSpPr/>
          <p:nvPr/>
        </p:nvGrpSpPr>
        <p:grpSpPr>
          <a:xfrm>
            <a:off x="13364728" y="3442015"/>
            <a:ext cx="172720" cy="158115"/>
            <a:chOff x="13364728" y="3442015"/>
            <a:chExt cx="172720" cy="158115"/>
          </a:xfrm>
        </p:grpSpPr>
        <p:sp>
          <p:nvSpPr>
            <p:cNvPr id="1351" name="object 1351"/>
            <p:cNvSpPr/>
            <p:nvPr/>
          </p:nvSpPr>
          <p:spPr>
            <a:xfrm>
              <a:off x="13377863" y="3442648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0"/>
                  </a:moveTo>
                  <a:lnTo>
                    <a:pt x="0" y="14643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2" name="object 1352"/>
            <p:cNvSpPr/>
            <p:nvPr/>
          </p:nvSpPr>
          <p:spPr>
            <a:xfrm>
              <a:off x="13377867" y="3589079"/>
              <a:ext cx="146685" cy="10795"/>
            </a:xfrm>
            <a:custGeom>
              <a:avLst/>
              <a:gdLst/>
              <a:ahLst/>
              <a:cxnLst/>
              <a:rect l="l" t="t" r="r" b="b"/>
              <a:pathLst>
                <a:path w="146684" h="10795">
                  <a:moveTo>
                    <a:pt x="0" y="10429"/>
                  </a:moveTo>
                  <a:lnTo>
                    <a:pt x="146466" y="10429"/>
                  </a:lnTo>
                  <a:lnTo>
                    <a:pt x="146466" y="0"/>
                  </a:lnTo>
                  <a:lnTo>
                    <a:pt x="0" y="0"/>
                  </a:lnTo>
                  <a:lnTo>
                    <a:pt x="0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3" name="object 1353"/>
            <p:cNvSpPr/>
            <p:nvPr/>
          </p:nvSpPr>
          <p:spPr>
            <a:xfrm>
              <a:off x="13524317" y="3589079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5">
                  <a:moveTo>
                    <a:pt x="0" y="10429"/>
                  </a:moveTo>
                  <a:lnTo>
                    <a:pt x="12512" y="10429"/>
                  </a:lnTo>
                  <a:lnTo>
                    <a:pt x="12512" y="0"/>
                  </a:lnTo>
                  <a:lnTo>
                    <a:pt x="0" y="0"/>
                  </a:lnTo>
                  <a:lnTo>
                    <a:pt x="0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4" name="object 1354"/>
            <p:cNvSpPr/>
            <p:nvPr/>
          </p:nvSpPr>
          <p:spPr>
            <a:xfrm>
              <a:off x="13365351" y="3589079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5">
                  <a:moveTo>
                    <a:pt x="0" y="10429"/>
                  </a:moveTo>
                  <a:lnTo>
                    <a:pt x="12512" y="10429"/>
                  </a:lnTo>
                  <a:lnTo>
                    <a:pt x="12512" y="0"/>
                  </a:lnTo>
                  <a:lnTo>
                    <a:pt x="0" y="0"/>
                  </a:lnTo>
                  <a:lnTo>
                    <a:pt x="0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5" name="object 1355"/>
            <p:cNvSpPr/>
            <p:nvPr/>
          </p:nvSpPr>
          <p:spPr>
            <a:xfrm>
              <a:off x="13377852" y="3442638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146466" y="146435"/>
                  </a:moveTo>
                  <a:lnTo>
                    <a:pt x="138949" y="100362"/>
                  </a:lnTo>
                  <a:lnTo>
                    <a:pt x="118055" y="60190"/>
                  </a:lnTo>
                  <a:lnTo>
                    <a:pt x="86273" y="28412"/>
                  </a:lnTo>
                  <a:lnTo>
                    <a:pt x="46092" y="751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56" name="object 1356"/>
          <p:cNvSpPr/>
          <p:nvPr/>
        </p:nvSpPr>
        <p:spPr>
          <a:xfrm>
            <a:off x="18231146" y="4386868"/>
            <a:ext cx="3810" cy="2329180"/>
          </a:xfrm>
          <a:custGeom>
            <a:avLst/>
            <a:gdLst/>
            <a:ahLst/>
            <a:cxnLst/>
            <a:rect l="l" t="t" r="r" b="b"/>
            <a:pathLst>
              <a:path w="3809" h="2329179">
                <a:moveTo>
                  <a:pt x="3266" y="232885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7" name="object 1357"/>
          <p:cNvSpPr/>
          <p:nvPr/>
        </p:nvSpPr>
        <p:spPr>
          <a:xfrm>
            <a:off x="13656132" y="3636798"/>
            <a:ext cx="67310" cy="681990"/>
          </a:xfrm>
          <a:custGeom>
            <a:avLst/>
            <a:gdLst/>
            <a:ahLst/>
            <a:cxnLst/>
            <a:rect l="l" t="t" r="r" b="b"/>
            <a:pathLst>
              <a:path w="67309" h="681989">
                <a:moveTo>
                  <a:pt x="0" y="0"/>
                </a:moveTo>
                <a:lnTo>
                  <a:pt x="67118" y="0"/>
                </a:lnTo>
                <a:lnTo>
                  <a:pt x="67118" y="681487"/>
                </a:lnTo>
                <a:lnTo>
                  <a:pt x="0" y="68148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58" name="object 1358"/>
          <p:cNvGrpSpPr/>
          <p:nvPr/>
        </p:nvGrpSpPr>
        <p:grpSpPr>
          <a:xfrm>
            <a:off x="16706031" y="6386695"/>
            <a:ext cx="903605" cy="38735"/>
            <a:chOff x="16706031" y="6386695"/>
            <a:chExt cx="903605" cy="38735"/>
          </a:xfrm>
        </p:grpSpPr>
        <p:pic>
          <p:nvPicPr>
            <p:cNvPr id="1359" name="object 1359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6706031" y="6387326"/>
              <a:ext cx="903281" cy="37255"/>
            </a:xfrm>
            <a:prstGeom prst="rect">
              <a:avLst/>
            </a:prstGeom>
          </p:spPr>
        </p:pic>
        <p:sp>
          <p:nvSpPr>
            <p:cNvPr id="1360" name="object 1360"/>
            <p:cNvSpPr/>
            <p:nvPr/>
          </p:nvSpPr>
          <p:spPr>
            <a:xfrm>
              <a:off x="16782067" y="6387318"/>
              <a:ext cx="790575" cy="0"/>
            </a:xfrm>
            <a:custGeom>
              <a:avLst/>
              <a:gdLst/>
              <a:ahLst/>
              <a:cxnLst/>
              <a:rect l="l" t="t" r="r" b="b"/>
              <a:pathLst>
                <a:path w="790575" h="0">
                  <a:moveTo>
                    <a:pt x="0" y="0"/>
                  </a:moveTo>
                  <a:lnTo>
                    <a:pt x="7899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1" name="object 1361"/>
            <p:cNvSpPr/>
            <p:nvPr/>
          </p:nvSpPr>
          <p:spPr>
            <a:xfrm>
              <a:off x="17587682" y="6424582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 h="0">
                  <a:moveTo>
                    <a:pt x="0" y="0"/>
                  </a:moveTo>
                  <a:lnTo>
                    <a:pt x="216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2" name="object 1362"/>
            <p:cNvSpPr/>
            <p:nvPr/>
          </p:nvSpPr>
          <p:spPr>
            <a:xfrm>
              <a:off x="16706031" y="6424582"/>
              <a:ext cx="844550" cy="0"/>
            </a:xfrm>
            <a:custGeom>
              <a:avLst/>
              <a:gdLst/>
              <a:ahLst/>
              <a:cxnLst/>
              <a:rect l="l" t="t" r="r" b="b"/>
              <a:pathLst>
                <a:path w="844550" h="0">
                  <a:moveTo>
                    <a:pt x="0" y="0"/>
                  </a:moveTo>
                  <a:lnTo>
                    <a:pt x="8443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3" name="object 1363"/>
            <p:cNvSpPr/>
            <p:nvPr/>
          </p:nvSpPr>
          <p:spPr>
            <a:xfrm>
              <a:off x="16706031" y="6387318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69" h="0">
                  <a:moveTo>
                    <a:pt x="0" y="0"/>
                  </a:moveTo>
                  <a:lnTo>
                    <a:pt x="387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64" name="object 1364"/>
          <p:cNvGrpSpPr/>
          <p:nvPr/>
        </p:nvGrpSpPr>
        <p:grpSpPr>
          <a:xfrm>
            <a:off x="15791905" y="6387313"/>
            <a:ext cx="746760" cy="37465"/>
            <a:chOff x="15791905" y="6387313"/>
            <a:chExt cx="746760" cy="37465"/>
          </a:xfrm>
        </p:grpSpPr>
        <p:pic>
          <p:nvPicPr>
            <p:cNvPr id="1365" name="object 1365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5791905" y="6387313"/>
              <a:ext cx="745600" cy="37255"/>
            </a:xfrm>
            <a:prstGeom prst="rect">
              <a:avLst/>
            </a:prstGeom>
          </p:spPr>
        </p:pic>
        <p:sp>
          <p:nvSpPr>
            <p:cNvPr id="1366" name="object 1366"/>
            <p:cNvSpPr/>
            <p:nvPr/>
          </p:nvSpPr>
          <p:spPr>
            <a:xfrm>
              <a:off x="16537517" y="6387327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67" name="object 1367"/>
          <p:cNvSpPr/>
          <p:nvPr/>
        </p:nvSpPr>
        <p:spPr>
          <a:xfrm>
            <a:off x="16706031" y="6387327"/>
            <a:ext cx="0" cy="37465"/>
          </a:xfrm>
          <a:custGeom>
            <a:avLst/>
            <a:gdLst/>
            <a:ahLst/>
            <a:cxnLst/>
            <a:rect l="l" t="t" r="r" b="b"/>
            <a:pathLst>
              <a:path w="0" h="37464">
                <a:moveTo>
                  <a:pt x="0" y="372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68" name="object 1368"/>
          <p:cNvGrpSpPr/>
          <p:nvPr/>
        </p:nvGrpSpPr>
        <p:grpSpPr>
          <a:xfrm>
            <a:off x="15778509" y="6386695"/>
            <a:ext cx="759460" cy="38735"/>
            <a:chOff x="15778509" y="6386695"/>
            <a:chExt cx="759460" cy="38735"/>
          </a:xfrm>
        </p:grpSpPr>
        <p:sp>
          <p:nvSpPr>
            <p:cNvPr id="1369" name="object 1369"/>
            <p:cNvSpPr/>
            <p:nvPr/>
          </p:nvSpPr>
          <p:spPr>
            <a:xfrm>
              <a:off x="15815768" y="6387318"/>
              <a:ext cx="721995" cy="0"/>
            </a:xfrm>
            <a:custGeom>
              <a:avLst/>
              <a:gdLst/>
              <a:ahLst/>
              <a:cxnLst/>
              <a:rect l="l" t="t" r="r" b="b"/>
              <a:pathLst>
                <a:path w="721994" h="0">
                  <a:moveTo>
                    <a:pt x="0" y="0"/>
                  </a:moveTo>
                  <a:lnTo>
                    <a:pt x="7217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0" name="object 1370"/>
            <p:cNvSpPr/>
            <p:nvPr/>
          </p:nvSpPr>
          <p:spPr>
            <a:xfrm>
              <a:off x="15791912" y="6424582"/>
              <a:ext cx="746125" cy="0"/>
            </a:xfrm>
            <a:custGeom>
              <a:avLst/>
              <a:gdLst/>
              <a:ahLst/>
              <a:cxnLst/>
              <a:rect l="l" t="t" r="r" b="b"/>
              <a:pathLst>
                <a:path w="746125" h="0">
                  <a:moveTo>
                    <a:pt x="0" y="0"/>
                  </a:moveTo>
                  <a:lnTo>
                    <a:pt x="7456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1" name="object 1371"/>
            <p:cNvSpPr/>
            <p:nvPr/>
          </p:nvSpPr>
          <p:spPr>
            <a:xfrm>
              <a:off x="15778509" y="638731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 h="0">
                  <a:moveTo>
                    <a:pt x="134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72" name="object 1372"/>
          <p:cNvGrpSpPr/>
          <p:nvPr/>
        </p:nvGrpSpPr>
        <p:grpSpPr>
          <a:xfrm>
            <a:off x="14599697" y="6386695"/>
            <a:ext cx="523240" cy="38735"/>
            <a:chOff x="14599697" y="6386695"/>
            <a:chExt cx="523240" cy="38735"/>
          </a:xfrm>
        </p:grpSpPr>
        <p:pic>
          <p:nvPicPr>
            <p:cNvPr id="1373" name="object 1373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4599702" y="6387313"/>
              <a:ext cx="509241" cy="37255"/>
            </a:xfrm>
            <a:prstGeom prst="rect">
              <a:avLst/>
            </a:prstGeom>
          </p:spPr>
        </p:pic>
        <p:sp>
          <p:nvSpPr>
            <p:cNvPr id="1374" name="object 1374"/>
            <p:cNvSpPr/>
            <p:nvPr/>
          </p:nvSpPr>
          <p:spPr>
            <a:xfrm>
              <a:off x="15108944" y="638731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 h="0">
                  <a:moveTo>
                    <a:pt x="134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5" name="object 1375"/>
            <p:cNvSpPr/>
            <p:nvPr/>
          </p:nvSpPr>
          <p:spPr>
            <a:xfrm>
              <a:off x="14599697" y="6424582"/>
              <a:ext cx="509270" cy="0"/>
            </a:xfrm>
            <a:custGeom>
              <a:avLst/>
              <a:gdLst/>
              <a:ahLst/>
              <a:cxnLst/>
              <a:rect l="l" t="t" r="r" b="b"/>
              <a:pathLst>
                <a:path w="509269" h="0">
                  <a:moveTo>
                    <a:pt x="0" y="0"/>
                  </a:moveTo>
                  <a:lnTo>
                    <a:pt x="5092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6" name="object 1376"/>
            <p:cNvSpPr/>
            <p:nvPr/>
          </p:nvSpPr>
          <p:spPr>
            <a:xfrm>
              <a:off x="14599697" y="6387318"/>
              <a:ext cx="485775" cy="0"/>
            </a:xfrm>
            <a:custGeom>
              <a:avLst/>
              <a:gdLst/>
              <a:ahLst/>
              <a:cxnLst/>
              <a:rect l="l" t="t" r="r" b="b"/>
              <a:pathLst>
                <a:path w="485775" h="0">
                  <a:moveTo>
                    <a:pt x="0" y="0"/>
                  </a:moveTo>
                  <a:lnTo>
                    <a:pt x="4853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77" name="object 1377"/>
          <p:cNvGrpSpPr/>
          <p:nvPr/>
        </p:nvGrpSpPr>
        <p:grpSpPr>
          <a:xfrm>
            <a:off x="12809504" y="6387313"/>
            <a:ext cx="1458595" cy="37465"/>
            <a:chOff x="12809504" y="6387313"/>
            <a:chExt cx="1458595" cy="37465"/>
          </a:xfrm>
        </p:grpSpPr>
        <p:pic>
          <p:nvPicPr>
            <p:cNvPr id="1378" name="object 1378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2809504" y="6387313"/>
              <a:ext cx="1457651" cy="37255"/>
            </a:xfrm>
            <a:prstGeom prst="rect">
              <a:avLst/>
            </a:prstGeom>
          </p:spPr>
        </p:pic>
        <p:sp>
          <p:nvSpPr>
            <p:cNvPr id="1379" name="object 1379"/>
            <p:cNvSpPr/>
            <p:nvPr/>
          </p:nvSpPr>
          <p:spPr>
            <a:xfrm>
              <a:off x="14267159" y="6387327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80" name="object 1380"/>
          <p:cNvSpPr/>
          <p:nvPr/>
        </p:nvSpPr>
        <p:spPr>
          <a:xfrm>
            <a:off x="14599697" y="6387327"/>
            <a:ext cx="0" cy="37465"/>
          </a:xfrm>
          <a:custGeom>
            <a:avLst/>
            <a:gdLst/>
            <a:ahLst/>
            <a:cxnLst/>
            <a:rect l="l" t="t" r="r" b="b"/>
            <a:pathLst>
              <a:path w="0" h="37464">
                <a:moveTo>
                  <a:pt x="0" y="372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81" name="object 1381"/>
          <p:cNvGrpSpPr/>
          <p:nvPr/>
        </p:nvGrpSpPr>
        <p:grpSpPr>
          <a:xfrm>
            <a:off x="12809507" y="6386695"/>
            <a:ext cx="1457960" cy="38735"/>
            <a:chOff x="12809507" y="6386695"/>
            <a:chExt cx="1457960" cy="38735"/>
          </a:xfrm>
        </p:grpSpPr>
        <p:sp>
          <p:nvSpPr>
            <p:cNvPr id="1382" name="object 1382"/>
            <p:cNvSpPr/>
            <p:nvPr/>
          </p:nvSpPr>
          <p:spPr>
            <a:xfrm>
              <a:off x="14250002" y="6387318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4" h="0">
                  <a:moveTo>
                    <a:pt x="0" y="0"/>
                  </a:moveTo>
                  <a:lnTo>
                    <a:pt x="171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3" name="object 1383"/>
            <p:cNvSpPr/>
            <p:nvPr/>
          </p:nvSpPr>
          <p:spPr>
            <a:xfrm>
              <a:off x="12809507" y="6424582"/>
              <a:ext cx="1457960" cy="0"/>
            </a:xfrm>
            <a:custGeom>
              <a:avLst/>
              <a:gdLst/>
              <a:ahLst/>
              <a:cxnLst/>
              <a:rect l="l" t="t" r="r" b="b"/>
              <a:pathLst>
                <a:path w="1457959" h="0">
                  <a:moveTo>
                    <a:pt x="0" y="0"/>
                  </a:moveTo>
                  <a:lnTo>
                    <a:pt x="1457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4" name="object 1384"/>
            <p:cNvSpPr/>
            <p:nvPr/>
          </p:nvSpPr>
          <p:spPr>
            <a:xfrm>
              <a:off x="13541697" y="6387318"/>
              <a:ext cx="678815" cy="0"/>
            </a:xfrm>
            <a:custGeom>
              <a:avLst/>
              <a:gdLst/>
              <a:ahLst/>
              <a:cxnLst/>
              <a:rect l="l" t="t" r="r" b="b"/>
              <a:pathLst>
                <a:path w="678815" h="0">
                  <a:moveTo>
                    <a:pt x="0" y="0"/>
                  </a:moveTo>
                  <a:lnTo>
                    <a:pt x="678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5" name="object 1385"/>
            <p:cNvSpPr/>
            <p:nvPr/>
          </p:nvSpPr>
          <p:spPr>
            <a:xfrm>
              <a:off x="12848278" y="6387318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 h="0">
                  <a:moveTo>
                    <a:pt x="0" y="0"/>
                  </a:moveTo>
                  <a:lnTo>
                    <a:pt x="656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6" name="object 1386"/>
            <p:cNvSpPr/>
            <p:nvPr/>
          </p:nvSpPr>
          <p:spPr>
            <a:xfrm>
              <a:off x="12809507" y="638731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87" name="object 1387"/>
          <p:cNvGrpSpPr/>
          <p:nvPr/>
        </p:nvGrpSpPr>
        <p:grpSpPr>
          <a:xfrm>
            <a:off x="15108313" y="6386695"/>
            <a:ext cx="684530" cy="184785"/>
            <a:chOff x="15108313" y="6386695"/>
            <a:chExt cx="684530" cy="184785"/>
          </a:xfrm>
        </p:grpSpPr>
        <p:sp>
          <p:nvSpPr>
            <p:cNvPr id="1388" name="object 1388"/>
            <p:cNvSpPr/>
            <p:nvPr/>
          </p:nvSpPr>
          <p:spPr>
            <a:xfrm>
              <a:off x="15781475" y="6409376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4">
                  <a:moveTo>
                    <a:pt x="0" y="0"/>
                  </a:moveTo>
                  <a:lnTo>
                    <a:pt x="8952" y="0"/>
                  </a:lnTo>
                  <a:lnTo>
                    <a:pt x="8952" y="11947"/>
                  </a:lnTo>
                  <a:lnTo>
                    <a:pt x="0" y="1194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9" name="object 1389"/>
            <p:cNvSpPr/>
            <p:nvPr/>
          </p:nvSpPr>
          <p:spPr>
            <a:xfrm>
              <a:off x="15122346" y="6387318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 h="0">
                  <a:moveTo>
                    <a:pt x="0" y="0"/>
                  </a:moveTo>
                  <a:lnTo>
                    <a:pt x="6561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0" name="object 1390"/>
            <p:cNvSpPr/>
            <p:nvPr/>
          </p:nvSpPr>
          <p:spPr>
            <a:xfrm>
              <a:off x="15461496" y="6409368"/>
              <a:ext cx="126364" cy="12065"/>
            </a:xfrm>
            <a:custGeom>
              <a:avLst/>
              <a:gdLst/>
              <a:ahLst/>
              <a:cxnLst/>
              <a:rect l="l" t="t" r="r" b="b"/>
              <a:pathLst>
                <a:path w="126365" h="12064">
                  <a:moveTo>
                    <a:pt x="125996" y="11926"/>
                  </a:moveTo>
                  <a:lnTo>
                    <a:pt x="126006" y="0"/>
                  </a:lnTo>
                  <a:lnTo>
                    <a:pt x="0" y="0"/>
                  </a:lnTo>
                  <a:lnTo>
                    <a:pt x="0" y="11926"/>
                  </a:lnTo>
                  <a:lnTo>
                    <a:pt x="125996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1" name="object 1391"/>
            <p:cNvSpPr/>
            <p:nvPr/>
          </p:nvSpPr>
          <p:spPr>
            <a:xfrm>
              <a:off x="15450307" y="6421294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0"/>
                  </a:moveTo>
                  <a:lnTo>
                    <a:pt x="7654" y="46927"/>
                  </a:lnTo>
                  <a:lnTo>
                    <a:pt x="28928" y="87838"/>
                  </a:lnTo>
                  <a:lnTo>
                    <a:pt x="61287" y="120197"/>
                  </a:lnTo>
                  <a:lnTo>
                    <a:pt x="102198" y="141471"/>
                  </a:lnTo>
                  <a:lnTo>
                    <a:pt x="149126" y="1491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2" name="object 1392"/>
            <p:cNvSpPr/>
            <p:nvPr/>
          </p:nvSpPr>
          <p:spPr>
            <a:xfrm>
              <a:off x="15599425" y="6421287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w="0" h="149225">
                  <a:moveTo>
                    <a:pt x="0" y="14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3" name="object 1393"/>
            <p:cNvSpPr/>
            <p:nvPr/>
          </p:nvSpPr>
          <p:spPr>
            <a:xfrm>
              <a:off x="15587492" y="6409368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11926"/>
                  </a:moveTo>
                  <a:lnTo>
                    <a:pt x="10" y="0"/>
                  </a:lnTo>
                  <a:lnTo>
                    <a:pt x="11926" y="0"/>
                  </a:lnTo>
                  <a:lnTo>
                    <a:pt x="11926" y="11926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4" name="object 1394"/>
            <p:cNvSpPr/>
            <p:nvPr/>
          </p:nvSpPr>
          <p:spPr>
            <a:xfrm>
              <a:off x="15450314" y="6409376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30" h="12064">
                  <a:moveTo>
                    <a:pt x="0" y="0"/>
                  </a:moveTo>
                  <a:lnTo>
                    <a:pt x="11193" y="0"/>
                  </a:lnTo>
                  <a:lnTo>
                    <a:pt x="11193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5" name="object 1395"/>
            <p:cNvSpPr/>
            <p:nvPr/>
          </p:nvSpPr>
          <p:spPr>
            <a:xfrm>
              <a:off x="15461494" y="6415342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 h="0">
                  <a:moveTo>
                    <a:pt x="0" y="0"/>
                  </a:moveTo>
                  <a:lnTo>
                    <a:pt x="12601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6" name="object 1396"/>
            <p:cNvSpPr/>
            <p:nvPr/>
          </p:nvSpPr>
          <p:spPr>
            <a:xfrm>
              <a:off x="15313099" y="6409376"/>
              <a:ext cx="126364" cy="12065"/>
            </a:xfrm>
            <a:custGeom>
              <a:avLst/>
              <a:gdLst/>
              <a:ahLst/>
              <a:cxnLst/>
              <a:rect l="l" t="t" r="r" b="b"/>
              <a:pathLst>
                <a:path w="126365" h="12064">
                  <a:moveTo>
                    <a:pt x="0" y="0"/>
                  </a:moveTo>
                  <a:lnTo>
                    <a:pt x="126017" y="0"/>
                  </a:lnTo>
                  <a:lnTo>
                    <a:pt x="126017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7" name="object 1397"/>
            <p:cNvSpPr/>
            <p:nvPr/>
          </p:nvSpPr>
          <p:spPr>
            <a:xfrm>
              <a:off x="15290757" y="6409376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4" h="12064">
                  <a:moveTo>
                    <a:pt x="0" y="0"/>
                  </a:moveTo>
                  <a:lnTo>
                    <a:pt x="10439" y="0"/>
                  </a:lnTo>
                  <a:lnTo>
                    <a:pt x="10439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8" name="object 1398"/>
            <p:cNvSpPr/>
            <p:nvPr/>
          </p:nvSpPr>
          <p:spPr>
            <a:xfrm>
              <a:off x="15301187" y="6421287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149126"/>
                  </a:moveTo>
                  <a:lnTo>
                    <a:pt x="46927" y="141471"/>
                  </a:lnTo>
                  <a:lnTo>
                    <a:pt x="87838" y="120197"/>
                  </a:lnTo>
                  <a:lnTo>
                    <a:pt x="120197" y="87838"/>
                  </a:lnTo>
                  <a:lnTo>
                    <a:pt x="141471" y="46927"/>
                  </a:lnTo>
                  <a:lnTo>
                    <a:pt x="149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9" name="object 1399"/>
            <p:cNvSpPr/>
            <p:nvPr/>
          </p:nvSpPr>
          <p:spPr>
            <a:xfrm>
              <a:off x="15301187" y="6421287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w="0" h="149225">
                  <a:moveTo>
                    <a:pt x="0" y="14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0" name="object 1400"/>
            <p:cNvSpPr/>
            <p:nvPr/>
          </p:nvSpPr>
          <p:spPr>
            <a:xfrm>
              <a:off x="15301191" y="6409376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0"/>
                  </a:moveTo>
                  <a:lnTo>
                    <a:pt x="11926" y="0"/>
                  </a:lnTo>
                  <a:lnTo>
                    <a:pt x="11926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1" name="object 1401"/>
            <p:cNvSpPr/>
            <p:nvPr/>
          </p:nvSpPr>
          <p:spPr>
            <a:xfrm>
              <a:off x="15439115" y="6409376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30" h="12064">
                  <a:moveTo>
                    <a:pt x="0" y="0"/>
                  </a:moveTo>
                  <a:lnTo>
                    <a:pt x="11203" y="0"/>
                  </a:lnTo>
                  <a:lnTo>
                    <a:pt x="11203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2" name="object 1402"/>
            <p:cNvSpPr/>
            <p:nvPr/>
          </p:nvSpPr>
          <p:spPr>
            <a:xfrm>
              <a:off x="15313100" y="6415342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 h="0">
                  <a:moveTo>
                    <a:pt x="12601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3" name="object 1403"/>
            <p:cNvSpPr/>
            <p:nvPr/>
          </p:nvSpPr>
          <p:spPr>
            <a:xfrm>
              <a:off x="15609864" y="6409374"/>
              <a:ext cx="172085" cy="12065"/>
            </a:xfrm>
            <a:custGeom>
              <a:avLst/>
              <a:gdLst/>
              <a:ahLst/>
              <a:cxnLst/>
              <a:rect l="l" t="t" r="r" b="b"/>
              <a:pathLst>
                <a:path w="172084" h="12064">
                  <a:moveTo>
                    <a:pt x="171607" y="0"/>
                  </a:moveTo>
                  <a:lnTo>
                    <a:pt x="171607" y="11947"/>
                  </a:lnTo>
                  <a:lnTo>
                    <a:pt x="0" y="11926"/>
                  </a:lnTo>
                  <a:lnTo>
                    <a:pt x="0" y="0"/>
                  </a:lnTo>
                  <a:lnTo>
                    <a:pt x="17160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4" name="object 1404"/>
            <p:cNvSpPr/>
            <p:nvPr/>
          </p:nvSpPr>
          <p:spPr>
            <a:xfrm>
              <a:off x="15609864" y="6415342"/>
              <a:ext cx="172085" cy="0"/>
            </a:xfrm>
            <a:custGeom>
              <a:avLst/>
              <a:gdLst/>
              <a:ahLst/>
              <a:cxnLst/>
              <a:rect l="l" t="t" r="r" b="b"/>
              <a:pathLst>
                <a:path w="172084" h="0">
                  <a:moveTo>
                    <a:pt x="17160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5" name="object 1405"/>
            <p:cNvSpPr/>
            <p:nvPr/>
          </p:nvSpPr>
          <p:spPr>
            <a:xfrm>
              <a:off x="15599419" y="6409376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4" h="12064">
                  <a:moveTo>
                    <a:pt x="0" y="0"/>
                  </a:moveTo>
                  <a:lnTo>
                    <a:pt x="10449" y="0"/>
                  </a:lnTo>
                  <a:lnTo>
                    <a:pt x="10449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6" name="object 1406"/>
            <p:cNvSpPr/>
            <p:nvPr/>
          </p:nvSpPr>
          <p:spPr>
            <a:xfrm>
              <a:off x="15110429" y="6409364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0"/>
                  </a:moveTo>
                  <a:lnTo>
                    <a:pt x="11926" y="0"/>
                  </a:lnTo>
                  <a:lnTo>
                    <a:pt x="11926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7" name="object 1407"/>
            <p:cNvSpPr/>
            <p:nvPr/>
          </p:nvSpPr>
          <p:spPr>
            <a:xfrm>
              <a:off x="15122346" y="6409374"/>
              <a:ext cx="168910" cy="12065"/>
            </a:xfrm>
            <a:custGeom>
              <a:avLst/>
              <a:gdLst/>
              <a:ahLst/>
              <a:cxnLst/>
              <a:rect l="l" t="t" r="r" b="b"/>
              <a:pathLst>
                <a:path w="168909" h="12064">
                  <a:moveTo>
                    <a:pt x="0" y="0"/>
                  </a:moveTo>
                  <a:lnTo>
                    <a:pt x="20" y="11926"/>
                  </a:lnTo>
                  <a:lnTo>
                    <a:pt x="168413" y="11905"/>
                  </a:lnTo>
                  <a:lnTo>
                    <a:pt x="168413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8" name="object 1408"/>
            <p:cNvSpPr/>
            <p:nvPr/>
          </p:nvSpPr>
          <p:spPr>
            <a:xfrm>
              <a:off x="15122346" y="6415321"/>
              <a:ext cx="168910" cy="635"/>
            </a:xfrm>
            <a:custGeom>
              <a:avLst/>
              <a:gdLst/>
              <a:ahLst/>
              <a:cxnLst/>
              <a:rect l="l" t="t" r="r" b="b"/>
              <a:pathLst>
                <a:path w="168909" h="635">
                  <a:moveTo>
                    <a:pt x="0" y="20"/>
                  </a:moveTo>
                  <a:lnTo>
                    <a:pt x="1684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09" name="object 1409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5778503" y="6387323"/>
              <a:ext cx="13402" cy="20125"/>
            </a:xfrm>
            <a:prstGeom prst="rect">
              <a:avLst/>
            </a:prstGeom>
          </p:spPr>
        </p:pic>
        <p:sp>
          <p:nvSpPr>
            <p:cNvPr id="1410" name="object 1410"/>
            <p:cNvSpPr/>
            <p:nvPr/>
          </p:nvSpPr>
          <p:spPr>
            <a:xfrm>
              <a:off x="15778504" y="6387318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w="0" h="20320">
                  <a:moveTo>
                    <a:pt x="0" y="0"/>
                  </a:moveTo>
                  <a:lnTo>
                    <a:pt x="0" y="20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1" name="object 1411"/>
            <p:cNvSpPr/>
            <p:nvPr/>
          </p:nvSpPr>
          <p:spPr>
            <a:xfrm>
              <a:off x="15778509" y="640744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 h="0">
                  <a:moveTo>
                    <a:pt x="134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2" name="object 1412"/>
            <p:cNvSpPr/>
            <p:nvPr/>
          </p:nvSpPr>
          <p:spPr>
            <a:xfrm>
              <a:off x="15778509" y="638731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 h="0">
                  <a:moveTo>
                    <a:pt x="134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13" name="object 1413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5108942" y="6387323"/>
              <a:ext cx="13402" cy="20125"/>
            </a:xfrm>
            <a:prstGeom prst="rect">
              <a:avLst/>
            </a:prstGeom>
          </p:spPr>
        </p:pic>
        <p:sp>
          <p:nvSpPr>
            <p:cNvPr id="1414" name="object 1414"/>
            <p:cNvSpPr/>
            <p:nvPr/>
          </p:nvSpPr>
          <p:spPr>
            <a:xfrm>
              <a:off x="15108943" y="640744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 h="0">
                  <a:moveTo>
                    <a:pt x="134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5" name="object 1415"/>
            <p:cNvSpPr/>
            <p:nvPr/>
          </p:nvSpPr>
          <p:spPr>
            <a:xfrm>
              <a:off x="15108943" y="6387318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69" h="20320">
                  <a:moveTo>
                    <a:pt x="13402" y="0"/>
                  </a:moveTo>
                  <a:lnTo>
                    <a:pt x="0" y="0"/>
                  </a:lnTo>
                </a:path>
                <a:path w="13969" h="20320">
                  <a:moveTo>
                    <a:pt x="13402" y="0"/>
                  </a:moveTo>
                  <a:lnTo>
                    <a:pt x="13402" y="20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6" name="object 1416"/>
            <p:cNvSpPr/>
            <p:nvPr/>
          </p:nvSpPr>
          <p:spPr>
            <a:xfrm>
              <a:off x="15791912" y="6407451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w="0" h="17145">
                  <a:moveTo>
                    <a:pt x="0" y="171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7" name="object 1417"/>
            <p:cNvSpPr/>
            <p:nvPr/>
          </p:nvSpPr>
          <p:spPr>
            <a:xfrm>
              <a:off x="15108936" y="6407451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w="0" h="17145">
                  <a:moveTo>
                    <a:pt x="0" y="171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8" name="object 1418"/>
            <p:cNvSpPr/>
            <p:nvPr/>
          </p:nvSpPr>
          <p:spPr>
            <a:xfrm>
              <a:off x="15108928" y="6424582"/>
              <a:ext cx="683260" cy="0"/>
            </a:xfrm>
            <a:custGeom>
              <a:avLst/>
              <a:gdLst/>
              <a:ahLst/>
              <a:cxnLst/>
              <a:rect l="l" t="t" r="r" b="b"/>
              <a:pathLst>
                <a:path w="683259" h="0">
                  <a:moveTo>
                    <a:pt x="6829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9" name="object 1419"/>
            <p:cNvSpPr/>
            <p:nvPr/>
          </p:nvSpPr>
          <p:spPr>
            <a:xfrm>
              <a:off x="15599425" y="6428752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40" h="142240">
                  <a:moveTo>
                    <a:pt x="0" y="141660"/>
                  </a:moveTo>
                  <a:lnTo>
                    <a:pt x="44583" y="134389"/>
                  </a:lnTo>
                  <a:lnTo>
                    <a:pt x="83446" y="114180"/>
                  </a:lnTo>
                  <a:lnTo>
                    <a:pt x="114183" y="83441"/>
                  </a:lnTo>
                  <a:lnTo>
                    <a:pt x="134390" y="44579"/>
                  </a:lnTo>
                  <a:lnTo>
                    <a:pt x="1416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0" name="object 1420"/>
            <p:cNvSpPr/>
            <p:nvPr/>
          </p:nvSpPr>
          <p:spPr>
            <a:xfrm>
              <a:off x="15599428" y="6428753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40" h="0">
                  <a:moveTo>
                    <a:pt x="1416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1" name="object 1421"/>
            <p:cNvSpPr/>
            <p:nvPr/>
          </p:nvSpPr>
          <p:spPr>
            <a:xfrm>
              <a:off x="15159507" y="6428753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40" h="142240">
                  <a:moveTo>
                    <a:pt x="0" y="0"/>
                  </a:moveTo>
                  <a:lnTo>
                    <a:pt x="2748" y="27766"/>
                  </a:lnTo>
                  <a:lnTo>
                    <a:pt x="10787" y="54213"/>
                  </a:lnTo>
                  <a:lnTo>
                    <a:pt x="41506" y="100164"/>
                  </a:lnTo>
                  <a:lnTo>
                    <a:pt x="87468" y="130874"/>
                  </a:lnTo>
                  <a:lnTo>
                    <a:pt x="113910" y="138912"/>
                  </a:lnTo>
                  <a:lnTo>
                    <a:pt x="141660" y="1416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2" name="object 1422"/>
            <p:cNvSpPr/>
            <p:nvPr/>
          </p:nvSpPr>
          <p:spPr>
            <a:xfrm>
              <a:off x="15159507" y="6428753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40" h="0">
                  <a:moveTo>
                    <a:pt x="0" y="0"/>
                  </a:moveTo>
                  <a:lnTo>
                    <a:pt x="1416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23" name="object 1423"/>
          <p:cNvGrpSpPr/>
          <p:nvPr/>
        </p:nvGrpSpPr>
        <p:grpSpPr>
          <a:xfrm>
            <a:off x="14267163" y="6386695"/>
            <a:ext cx="332740" cy="38735"/>
            <a:chOff x="14267163" y="6386695"/>
            <a:chExt cx="332740" cy="38735"/>
          </a:xfrm>
        </p:grpSpPr>
        <p:sp>
          <p:nvSpPr>
            <p:cNvPr id="1424" name="object 1424"/>
            <p:cNvSpPr/>
            <p:nvPr/>
          </p:nvSpPr>
          <p:spPr>
            <a:xfrm>
              <a:off x="14267163" y="6424582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40" h="0">
                  <a:moveTo>
                    <a:pt x="33253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5" name="object 1425"/>
            <p:cNvSpPr/>
            <p:nvPr/>
          </p:nvSpPr>
          <p:spPr>
            <a:xfrm>
              <a:off x="14267163" y="6387318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40" h="0">
                  <a:moveTo>
                    <a:pt x="33253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26" name="object 1426"/>
          <p:cNvGrpSpPr/>
          <p:nvPr/>
        </p:nvGrpSpPr>
        <p:grpSpPr>
          <a:xfrm>
            <a:off x="10185468" y="5655273"/>
            <a:ext cx="88900" cy="801370"/>
            <a:chOff x="10185468" y="5655273"/>
            <a:chExt cx="88900" cy="801370"/>
          </a:xfrm>
        </p:grpSpPr>
        <p:pic>
          <p:nvPicPr>
            <p:cNvPr id="1427" name="object 1427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0186098" y="6326938"/>
              <a:ext cx="17151" cy="35799"/>
            </a:xfrm>
            <a:prstGeom prst="rect">
              <a:avLst/>
            </a:prstGeom>
          </p:spPr>
        </p:pic>
        <p:sp>
          <p:nvSpPr>
            <p:cNvPr id="1428" name="object 1428"/>
            <p:cNvSpPr/>
            <p:nvPr/>
          </p:nvSpPr>
          <p:spPr>
            <a:xfrm>
              <a:off x="10186094" y="632693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29" name="object 1429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0236060" y="5668554"/>
              <a:ext cx="37286" cy="756029"/>
            </a:xfrm>
            <a:prstGeom prst="rect">
              <a:avLst/>
            </a:prstGeom>
          </p:spPr>
        </p:pic>
        <p:sp>
          <p:nvSpPr>
            <p:cNvPr id="1430" name="object 1430"/>
            <p:cNvSpPr/>
            <p:nvPr/>
          </p:nvSpPr>
          <p:spPr>
            <a:xfrm>
              <a:off x="10273350" y="5705834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0"/>
                  </a:moveTo>
                  <a:lnTo>
                    <a:pt x="0" y="6814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1" name="object 1431"/>
            <p:cNvSpPr/>
            <p:nvPr/>
          </p:nvSpPr>
          <p:spPr>
            <a:xfrm>
              <a:off x="10236060" y="5668554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w="0" h="756285">
                  <a:moveTo>
                    <a:pt x="0" y="0"/>
                  </a:moveTo>
                  <a:lnTo>
                    <a:pt x="0" y="7560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32" name="object 1432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0186098" y="6289630"/>
              <a:ext cx="17151" cy="35799"/>
            </a:xfrm>
            <a:prstGeom prst="rect">
              <a:avLst/>
            </a:prstGeom>
          </p:spPr>
        </p:pic>
        <p:sp>
          <p:nvSpPr>
            <p:cNvPr id="1433" name="object 1433"/>
            <p:cNvSpPr/>
            <p:nvPr/>
          </p:nvSpPr>
          <p:spPr>
            <a:xfrm>
              <a:off x="10194670" y="5655273"/>
              <a:ext cx="0" cy="671195"/>
            </a:xfrm>
            <a:custGeom>
              <a:avLst/>
              <a:gdLst/>
              <a:ahLst/>
              <a:cxnLst/>
              <a:rect l="l" t="t" r="r" b="b"/>
              <a:pathLst>
                <a:path w="0" h="671195">
                  <a:moveTo>
                    <a:pt x="0" y="0"/>
                  </a:moveTo>
                  <a:lnTo>
                    <a:pt x="0" y="670775"/>
                  </a:lnTo>
                </a:path>
              </a:pathLst>
            </a:custGeom>
            <a:ln w="18397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34" name="object 1434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0186098" y="6252354"/>
              <a:ext cx="17151" cy="35799"/>
            </a:xfrm>
            <a:prstGeom prst="rect">
              <a:avLst/>
            </a:prstGeom>
          </p:spPr>
        </p:pic>
        <p:pic>
          <p:nvPicPr>
            <p:cNvPr id="1435" name="object 1435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0186098" y="6215077"/>
              <a:ext cx="17151" cy="35810"/>
            </a:xfrm>
            <a:prstGeom prst="rect">
              <a:avLst/>
            </a:prstGeom>
          </p:spPr>
        </p:pic>
        <p:pic>
          <p:nvPicPr>
            <p:cNvPr id="1436" name="object 1436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0186098" y="6177790"/>
              <a:ext cx="17151" cy="35799"/>
            </a:xfrm>
            <a:prstGeom prst="rect">
              <a:avLst/>
            </a:prstGeom>
          </p:spPr>
        </p:pic>
        <p:pic>
          <p:nvPicPr>
            <p:cNvPr id="1437" name="object 1437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0186098" y="6364183"/>
              <a:ext cx="17151" cy="35799"/>
            </a:xfrm>
            <a:prstGeom prst="rect">
              <a:avLst/>
            </a:prstGeom>
          </p:spPr>
        </p:pic>
        <p:sp>
          <p:nvSpPr>
            <p:cNvPr id="1438" name="object 1438"/>
            <p:cNvSpPr/>
            <p:nvPr/>
          </p:nvSpPr>
          <p:spPr>
            <a:xfrm>
              <a:off x="10186094" y="63641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39" name="object 1439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0186098" y="6401490"/>
              <a:ext cx="17151" cy="35799"/>
            </a:xfrm>
            <a:prstGeom prst="rect">
              <a:avLst/>
            </a:prstGeom>
          </p:spPr>
        </p:pic>
        <p:sp>
          <p:nvSpPr>
            <p:cNvPr id="1440" name="object 1440"/>
            <p:cNvSpPr/>
            <p:nvPr/>
          </p:nvSpPr>
          <p:spPr>
            <a:xfrm>
              <a:off x="10186094" y="640149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41" name="object 1441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0186088" y="6438767"/>
              <a:ext cx="35799" cy="17130"/>
            </a:xfrm>
            <a:prstGeom prst="rect">
              <a:avLst/>
            </a:prstGeom>
          </p:spPr>
        </p:pic>
        <p:sp>
          <p:nvSpPr>
            <p:cNvPr id="1442" name="object 1442"/>
            <p:cNvSpPr/>
            <p:nvPr/>
          </p:nvSpPr>
          <p:spPr>
            <a:xfrm>
              <a:off x="10186091" y="6438771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43" name="object 1443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0223385" y="6438767"/>
              <a:ext cx="12669" cy="17130"/>
            </a:xfrm>
            <a:prstGeom prst="rect">
              <a:avLst/>
            </a:prstGeom>
          </p:spPr>
        </p:pic>
        <p:sp>
          <p:nvSpPr>
            <p:cNvPr id="1444" name="object 1444"/>
            <p:cNvSpPr/>
            <p:nvPr/>
          </p:nvSpPr>
          <p:spPr>
            <a:xfrm>
              <a:off x="10223386" y="6438771"/>
              <a:ext cx="12700" cy="17145"/>
            </a:xfrm>
            <a:custGeom>
              <a:avLst/>
              <a:gdLst/>
              <a:ahLst/>
              <a:cxnLst/>
              <a:rect l="l" t="t" r="r" b="b"/>
              <a:pathLst>
                <a:path w="12700" h="17145">
                  <a:moveTo>
                    <a:pt x="1266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2669" y="0"/>
                  </a:lnTo>
                  <a:lnTo>
                    <a:pt x="1266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45" name="object 1445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0186098" y="5991398"/>
              <a:ext cx="17151" cy="35799"/>
            </a:xfrm>
            <a:prstGeom prst="rect">
              <a:avLst/>
            </a:prstGeom>
          </p:spPr>
        </p:pic>
        <p:pic>
          <p:nvPicPr>
            <p:cNvPr id="1446" name="object 1446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10186098" y="6028664"/>
              <a:ext cx="17151" cy="35799"/>
            </a:xfrm>
            <a:prstGeom prst="rect">
              <a:avLst/>
            </a:prstGeom>
          </p:spPr>
        </p:pic>
        <p:pic>
          <p:nvPicPr>
            <p:cNvPr id="1447" name="object 1447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0186098" y="6065951"/>
              <a:ext cx="17151" cy="35799"/>
            </a:xfrm>
            <a:prstGeom prst="rect">
              <a:avLst/>
            </a:prstGeom>
          </p:spPr>
        </p:pic>
        <p:pic>
          <p:nvPicPr>
            <p:cNvPr id="1448" name="object 1448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0186098" y="6103227"/>
              <a:ext cx="17151" cy="35799"/>
            </a:xfrm>
            <a:prstGeom prst="rect">
              <a:avLst/>
            </a:prstGeom>
          </p:spPr>
        </p:pic>
        <p:pic>
          <p:nvPicPr>
            <p:cNvPr id="1449" name="object 1449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0186098" y="6140514"/>
              <a:ext cx="17151" cy="35799"/>
            </a:xfrm>
            <a:prstGeom prst="rect">
              <a:avLst/>
            </a:prstGeom>
          </p:spPr>
        </p:pic>
        <p:pic>
          <p:nvPicPr>
            <p:cNvPr id="1450" name="object 1450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0186098" y="5954101"/>
              <a:ext cx="17151" cy="35799"/>
            </a:xfrm>
            <a:prstGeom prst="rect">
              <a:avLst/>
            </a:prstGeom>
          </p:spPr>
        </p:pic>
        <p:pic>
          <p:nvPicPr>
            <p:cNvPr id="1451" name="object 1451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0186098" y="5916835"/>
              <a:ext cx="17151" cy="35799"/>
            </a:xfrm>
            <a:prstGeom prst="rect">
              <a:avLst/>
            </a:prstGeom>
          </p:spPr>
        </p:pic>
        <p:pic>
          <p:nvPicPr>
            <p:cNvPr id="1452" name="object 1452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0186098" y="5805006"/>
              <a:ext cx="17151" cy="35799"/>
            </a:xfrm>
            <a:prstGeom prst="rect">
              <a:avLst/>
            </a:prstGeom>
          </p:spPr>
        </p:pic>
        <p:pic>
          <p:nvPicPr>
            <p:cNvPr id="1453" name="object 1453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0186098" y="5767709"/>
              <a:ext cx="17151" cy="35799"/>
            </a:xfrm>
            <a:prstGeom prst="rect">
              <a:avLst/>
            </a:prstGeom>
          </p:spPr>
        </p:pic>
        <p:pic>
          <p:nvPicPr>
            <p:cNvPr id="1454" name="object 1454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0186098" y="5730453"/>
              <a:ext cx="17151" cy="35799"/>
            </a:xfrm>
            <a:prstGeom prst="rect">
              <a:avLst/>
            </a:prstGeom>
          </p:spPr>
        </p:pic>
        <p:pic>
          <p:nvPicPr>
            <p:cNvPr id="1455" name="object 1455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0186098" y="5842272"/>
              <a:ext cx="17151" cy="35799"/>
            </a:xfrm>
            <a:prstGeom prst="rect">
              <a:avLst/>
            </a:prstGeom>
          </p:spPr>
        </p:pic>
        <p:pic>
          <p:nvPicPr>
            <p:cNvPr id="1456" name="object 1456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0186098" y="5879548"/>
              <a:ext cx="17151" cy="35799"/>
            </a:xfrm>
            <a:prstGeom prst="rect">
              <a:avLst/>
            </a:prstGeom>
          </p:spPr>
        </p:pic>
        <p:pic>
          <p:nvPicPr>
            <p:cNvPr id="1457" name="object 1457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0186098" y="5693156"/>
              <a:ext cx="17151" cy="35799"/>
            </a:xfrm>
            <a:prstGeom prst="rect">
              <a:avLst/>
            </a:prstGeom>
          </p:spPr>
        </p:pic>
        <p:pic>
          <p:nvPicPr>
            <p:cNvPr id="1458" name="object 1458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0186098" y="5655901"/>
              <a:ext cx="17151" cy="35799"/>
            </a:xfrm>
            <a:prstGeom prst="rect">
              <a:avLst/>
            </a:prstGeom>
          </p:spPr>
        </p:pic>
      </p:grpSp>
      <p:sp>
        <p:nvSpPr>
          <p:cNvPr id="1459" name="object 1459"/>
          <p:cNvSpPr/>
          <p:nvPr/>
        </p:nvSpPr>
        <p:spPr>
          <a:xfrm>
            <a:off x="9283196" y="4283731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916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60" name="object 1460"/>
          <p:cNvGrpSpPr/>
          <p:nvPr/>
        </p:nvGrpSpPr>
        <p:grpSpPr>
          <a:xfrm>
            <a:off x="9262796" y="3567588"/>
            <a:ext cx="51435" cy="801370"/>
            <a:chOff x="9262796" y="3567588"/>
            <a:chExt cx="51435" cy="801370"/>
          </a:xfrm>
        </p:grpSpPr>
        <p:sp>
          <p:nvSpPr>
            <p:cNvPr id="1461" name="object 1461"/>
            <p:cNvSpPr/>
            <p:nvPr/>
          </p:nvSpPr>
          <p:spPr>
            <a:xfrm>
              <a:off x="9283552" y="4366735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 h="0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2" name="object 1462"/>
            <p:cNvSpPr/>
            <p:nvPr/>
          </p:nvSpPr>
          <p:spPr>
            <a:xfrm>
              <a:off x="9313381" y="3588327"/>
              <a:ext cx="0" cy="778510"/>
            </a:xfrm>
            <a:custGeom>
              <a:avLst/>
              <a:gdLst/>
              <a:ahLst/>
              <a:cxnLst/>
              <a:rect l="l" t="t" r="r" b="b"/>
              <a:pathLst>
                <a:path w="0" h="778510">
                  <a:moveTo>
                    <a:pt x="0" y="0"/>
                  </a:moveTo>
                  <a:lnTo>
                    <a:pt x="0" y="7784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3" name="object 1463"/>
            <p:cNvSpPr/>
            <p:nvPr/>
          </p:nvSpPr>
          <p:spPr>
            <a:xfrm>
              <a:off x="9283552" y="3588327"/>
              <a:ext cx="29845" cy="778510"/>
            </a:xfrm>
            <a:custGeom>
              <a:avLst/>
              <a:gdLst/>
              <a:ahLst/>
              <a:cxnLst/>
              <a:rect l="l" t="t" r="r" b="b"/>
              <a:pathLst>
                <a:path w="29845" h="778510">
                  <a:moveTo>
                    <a:pt x="0" y="0"/>
                  </a:moveTo>
                  <a:lnTo>
                    <a:pt x="0" y="778405"/>
                  </a:lnTo>
                </a:path>
                <a:path w="29845" h="778510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64" name="object 1464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9263445" y="3661396"/>
              <a:ext cx="17130" cy="35799"/>
            </a:xfrm>
            <a:prstGeom prst="rect">
              <a:avLst/>
            </a:prstGeom>
          </p:spPr>
        </p:pic>
        <p:sp>
          <p:nvSpPr>
            <p:cNvPr id="1465" name="object 1465"/>
            <p:cNvSpPr/>
            <p:nvPr/>
          </p:nvSpPr>
          <p:spPr>
            <a:xfrm>
              <a:off x="9263443" y="366139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66" name="object 1466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9263445" y="3698662"/>
              <a:ext cx="17130" cy="35799"/>
            </a:xfrm>
            <a:prstGeom prst="rect">
              <a:avLst/>
            </a:prstGeom>
          </p:spPr>
        </p:pic>
        <p:sp>
          <p:nvSpPr>
            <p:cNvPr id="1467" name="object 1467"/>
            <p:cNvSpPr/>
            <p:nvPr/>
          </p:nvSpPr>
          <p:spPr>
            <a:xfrm>
              <a:off x="9263443" y="369866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68" name="object 1468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9263445" y="3735938"/>
              <a:ext cx="17130" cy="35799"/>
            </a:xfrm>
            <a:prstGeom prst="rect">
              <a:avLst/>
            </a:prstGeom>
          </p:spPr>
        </p:pic>
        <p:sp>
          <p:nvSpPr>
            <p:cNvPr id="1469" name="object 1469"/>
            <p:cNvSpPr/>
            <p:nvPr/>
          </p:nvSpPr>
          <p:spPr>
            <a:xfrm>
              <a:off x="9263443" y="3735937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70" name="object 1470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9263445" y="3773204"/>
              <a:ext cx="17130" cy="35799"/>
            </a:xfrm>
            <a:prstGeom prst="rect">
              <a:avLst/>
            </a:prstGeom>
          </p:spPr>
        </p:pic>
        <p:sp>
          <p:nvSpPr>
            <p:cNvPr id="1471" name="object 1471"/>
            <p:cNvSpPr/>
            <p:nvPr/>
          </p:nvSpPr>
          <p:spPr>
            <a:xfrm>
              <a:off x="9263443" y="3773209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72" name="object 1472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9263445" y="3624099"/>
              <a:ext cx="17130" cy="35799"/>
            </a:xfrm>
            <a:prstGeom prst="rect">
              <a:avLst/>
            </a:prstGeom>
          </p:spPr>
        </p:pic>
        <p:sp>
          <p:nvSpPr>
            <p:cNvPr id="1473" name="object 1473"/>
            <p:cNvSpPr/>
            <p:nvPr/>
          </p:nvSpPr>
          <p:spPr>
            <a:xfrm>
              <a:off x="9263443" y="362410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74" name="object 1474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9263445" y="3586833"/>
              <a:ext cx="17130" cy="35799"/>
            </a:xfrm>
            <a:prstGeom prst="rect">
              <a:avLst/>
            </a:prstGeom>
          </p:spPr>
        </p:pic>
        <p:sp>
          <p:nvSpPr>
            <p:cNvPr id="1475" name="object 1475"/>
            <p:cNvSpPr/>
            <p:nvPr/>
          </p:nvSpPr>
          <p:spPr>
            <a:xfrm>
              <a:off x="9263443" y="358683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76" name="object 1476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9263424" y="3959638"/>
              <a:ext cx="17130" cy="35799"/>
            </a:xfrm>
            <a:prstGeom prst="rect">
              <a:avLst/>
            </a:prstGeom>
          </p:spPr>
        </p:pic>
        <p:sp>
          <p:nvSpPr>
            <p:cNvPr id="1477" name="object 1477"/>
            <p:cNvSpPr/>
            <p:nvPr/>
          </p:nvSpPr>
          <p:spPr>
            <a:xfrm>
              <a:off x="9263422" y="395964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78" name="object 1478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9263424" y="3922351"/>
              <a:ext cx="17130" cy="35799"/>
            </a:xfrm>
            <a:prstGeom prst="rect">
              <a:avLst/>
            </a:prstGeom>
          </p:spPr>
        </p:pic>
        <p:sp>
          <p:nvSpPr>
            <p:cNvPr id="1479" name="object 1479"/>
            <p:cNvSpPr/>
            <p:nvPr/>
          </p:nvSpPr>
          <p:spPr>
            <a:xfrm>
              <a:off x="9263422" y="392235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80" name="object 1480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9263424" y="3885085"/>
              <a:ext cx="17130" cy="35799"/>
            </a:xfrm>
            <a:prstGeom prst="rect">
              <a:avLst/>
            </a:prstGeom>
          </p:spPr>
        </p:pic>
        <p:sp>
          <p:nvSpPr>
            <p:cNvPr id="1481" name="object 1481"/>
            <p:cNvSpPr/>
            <p:nvPr/>
          </p:nvSpPr>
          <p:spPr>
            <a:xfrm>
              <a:off x="9263422" y="3885081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82" name="object 1482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9263424" y="3847809"/>
              <a:ext cx="17130" cy="35799"/>
            </a:xfrm>
            <a:prstGeom prst="rect">
              <a:avLst/>
            </a:prstGeom>
          </p:spPr>
        </p:pic>
        <p:sp>
          <p:nvSpPr>
            <p:cNvPr id="1483" name="object 1483"/>
            <p:cNvSpPr/>
            <p:nvPr/>
          </p:nvSpPr>
          <p:spPr>
            <a:xfrm>
              <a:off x="9263422" y="3847809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84" name="object 1484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9263424" y="3810522"/>
              <a:ext cx="17130" cy="35799"/>
            </a:xfrm>
            <a:prstGeom prst="rect">
              <a:avLst/>
            </a:prstGeom>
          </p:spPr>
        </p:pic>
        <p:sp>
          <p:nvSpPr>
            <p:cNvPr id="1485" name="object 1485"/>
            <p:cNvSpPr/>
            <p:nvPr/>
          </p:nvSpPr>
          <p:spPr>
            <a:xfrm>
              <a:off x="9263422" y="3810519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86" name="object 1486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9263424" y="3996915"/>
              <a:ext cx="17130" cy="35799"/>
            </a:xfrm>
            <a:prstGeom prst="rect">
              <a:avLst/>
            </a:prstGeom>
          </p:spPr>
        </p:pic>
        <p:sp>
          <p:nvSpPr>
            <p:cNvPr id="1487" name="object 1487"/>
            <p:cNvSpPr/>
            <p:nvPr/>
          </p:nvSpPr>
          <p:spPr>
            <a:xfrm>
              <a:off x="9263422" y="39969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88" name="object 1488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9263424" y="4034201"/>
              <a:ext cx="17130" cy="35799"/>
            </a:xfrm>
            <a:prstGeom prst="rect">
              <a:avLst/>
            </a:prstGeom>
          </p:spPr>
        </p:pic>
        <p:sp>
          <p:nvSpPr>
            <p:cNvPr id="1489" name="object 1489"/>
            <p:cNvSpPr/>
            <p:nvPr/>
          </p:nvSpPr>
          <p:spPr>
            <a:xfrm>
              <a:off x="9263422" y="4034204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90" name="object 1490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9263445" y="4146020"/>
              <a:ext cx="17130" cy="35799"/>
            </a:xfrm>
            <a:prstGeom prst="rect">
              <a:avLst/>
            </a:prstGeom>
          </p:spPr>
        </p:pic>
        <p:sp>
          <p:nvSpPr>
            <p:cNvPr id="1491" name="object 1491"/>
            <p:cNvSpPr/>
            <p:nvPr/>
          </p:nvSpPr>
          <p:spPr>
            <a:xfrm>
              <a:off x="9263443" y="4146017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92" name="object 1492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9263445" y="4220583"/>
              <a:ext cx="17130" cy="35799"/>
            </a:xfrm>
            <a:prstGeom prst="rect">
              <a:avLst/>
            </a:prstGeom>
          </p:spPr>
        </p:pic>
        <p:sp>
          <p:nvSpPr>
            <p:cNvPr id="1493" name="object 1493"/>
            <p:cNvSpPr/>
            <p:nvPr/>
          </p:nvSpPr>
          <p:spPr>
            <a:xfrm>
              <a:off x="9263443" y="422057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94" name="object 1494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9263445" y="4108733"/>
              <a:ext cx="17130" cy="35810"/>
            </a:xfrm>
            <a:prstGeom prst="rect">
              <a:avLst/>
            </a:prstGeom>
          </p:spPr>
        </p:pic>
        <p:sp>
          <p:nvSpPr>
            <p:cNvPr id="1495" name="object 1495"/>
            <p:cNvSpPr/>
            <p:nvPr/>
          </p:nvSpPr>
          <p:spPr>
            <a:xfrm>
              <a:off x="9263443" y="4108734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96" name="object 1496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9263445" y="4071478"/>
              <a:ext cx="17130" cy="35799"/>
            </a:xfrm>
            <a:prstGeom prst="rect">
              <a:avLst/>
            </a:prstGeom>
          </p:spPr>
        </p:pic>
        <p:sp>
          <p:nvSpPr>
            <p:cNvPr id="1497" name="object 1497"/>
            <p:cNvSpPr/>
            <p:nvPr/>
          </p:nvSpPr>
          <p:spPr>
            <a:xfrm>
              <a:off x="9263443" y="407147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98" name="object 1498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9263445" y="4183328"/>
              <a:ext cx="17130" cy="35758"/>
            </a:xfrm>
            <a:prstGeom prst="rect">
              <a:avLst/>
            </a:prstGeom>
          </p:spPr>
        </p:pic>
        <p:sp>
          <p:nvSpPr>
            <p:cNvPr id="1499" name="object 1499"/>
            <p:cNvSpPr/>
            <p:nvPr/>
          </p:nvSpPr>
          <p:spPr>
            <a:xfrm>
              <a:off x="9263443" y="4183331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58"/>
                  </a:moveTo>
                  <a:lnTo>
                    <a:pt x="0" y="35758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00" name="object 1500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9263414" y="3568216"/>
              <a:ext cx="35799" cy="17130"/>
            </a:xfrm>
            <a:prstGeom prst="rect">
              <a:avLst/>
            </a:prstGeom>
          </p:spPr>
        </p:pic>
        <p:sp>
          <p:nvSpPr>
            <p:cNvPr id="1501" name="object 1501"/>
            <p:cNvSpPr/>
            <p:nvPr/>
          </p:nvSpPr>
          <p:spPr>
            <a:xfrm>
              <a:off x="9263419" y="3568211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02" name="object 1502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9263445" y="4332433"/>
              <a:ext cx="17130" cy="35799"/>
            </a:xfrm>
            <a:prstGeom prst="rect">
              <a:avLst/>
            </a:prstGeom>
          </p:spPr>
        </p:pic>
        <p:sp>
          <p:nvSpPr>
            <p:cNvPr id="1503" name="object 1503"/>
            <p:cNvSpPr/>
            <p:nvPr/>
          </p:nvSpPr>
          <p:spPr>
            <a:xfrm>
              <a:off x="9263443" y="4332429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04" name="object 1504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9263445" y="4295136"/>
              <a:ext cx="17130" cy="35799"/>
            </a:xfrm>
            <a:prstGeom prst="rect">
              <a:avLst/>
            </a:prstGeom>
          </p:spPr>
        </p:pic>
        <p:sp>
          <p:nvSpPr>
            <p:cNvPr id="1505" name="object 1505"/>
            <p:cNvSpPr/>
            <p:nvPr/>
          </p:nvSpPr>
          <p:spPr>
            <a:xfrm>
              <a:off x="9263443" y="4295140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06" name="object 1506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9263445" y="4257870"/>
              <a:ext cx="17130" cy="35799"/>
            </a:xfrm>
            <a:prstGeom prst="rect">
              <a:avLst/>
            </a:prstGeom>
          </p:spPr>
        </p:pic>
        <p:sp>
          <p:nvSpPr>
            <p:cNvPr id="1507" name="object 1507"/>
            <p:cNvSpPr/>
            <p:nvPr/>
          </p:nvSpPr>
          <p:spPr>
            <a:xfrm>
              <a:off x="9263443" y="425786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08" name="object 1508"/>
          <p:cNvGrpSpPr/>
          <p:nvPr/>
        </p:nvGrpSpPr>
        <p:grpSpPr>
          <a:xfrm>
            <a:off x="13722629" y="3636798"/>
            <a:ext cx="38735" cy="681990"/>
            <a:chOff x="13722629" y="3636798"/>
            <a:chExt cx="38735" cy="681990"/>
          </a:xfrm>
        </p:grpSpPr>
        <p:pic>
          <p:nvPicPr>
            <p:cNvPr id="1509" name="object 1509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13723247" y="3636800"/>
              <a:ext cx="37255" cy="681487"/>
            </a:xfrm>
            <a:prstGeom prst="rect">
              <a:avLst/>
            </a:prstGeom>
          </p:spPr>
        </p:pic>
        <p:sp>
          <p:nvSpPr>
            <p:cNvPr id="1510" name="object 1510"/>
            <p:cNvSpPr/>
            <p:nvPr/>
          </p:nvSpPr>
          <p:spPr>
            <a:xfrm>
              <a:off x="13760512" y="3636798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0"/>
                  </a:moveTo>
                  <a:lnTo>
                    <a:pt x="0" y="6814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1" name="object 1511"/>
            <p:cNvSpPr/>
            <p:nvPr/>
          </p:nvSpPr>
          <p:spPr>
            <a:xfrm>
              <a:off x="13723252" y="3636798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0"/>
                  </a:moveTo>
                  <a:lnTo>
                    <a:pt x="0" y="6814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12" name="object 1512"/>
          <p:cNvGrpSpPr/>
          <p:nvPr/>
        </p:nvGrpSpPr>
        <p:grpSpPr>
          <a:xfrm>
            <a:off x="14416013" y="3636793"/>
            <a:ext cx="38735" cy="681990"/>
            <a:chOff x="14416013" y="3636793"/>
            <a:chExt cx="38735" cy="681990"/>
          </a:xfrm>
        </p:grpSpPr>
        <p:pic>
          <p:nvPicPr>
            <p:cNvPr id="1513" name="object 1513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14416650" y="3636800"/>
              <a:ext cx="37286" cy="681487"/>
            </a:xfrm>
            <a:prstGeom prst="rect">
              <a:avLst/>
            </a:prstGeom>
          </p:spPr>
        </p:pic>
        <p:sp>
          <p:nvSpPr>
            <p:cNvPr id="1514" name="object 1514"/>
            <p:cNvSpPr/>
            <p:nvPr/>
          </p:nvSpPr>
          <p:spPr>
            <a:xfrm>
              <a:off x="14416636" y="3636793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5" name="object 1515"/>
            <p:cNvSpPr/>
            <p:nvPr/>
          </p:nvSpPr>
          <p:spPr>
            <a:xfrm>
              <a:off x="14453933" y="3636793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16" name="object 1516"/>
          <p:cNvSpPr/>
          <p:nvPr/>
        </p:nvSpPr>
        <p:spPr>
          <a:xfrm>
            <a:off x="17586869" y="694190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 h="0">
                <a:moveTo>
                  <a:pt x="3124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17" name="object 1517"/>
          <p:cNvGrpSpPr/>
          <p:nvPr/>
        </p:nvGrpSpPr>
        <p:grpSpPr>
          <a:xfrm>
            <a:off x="17549795" y="6423959"/>
            <a:ext cx="101600" cy="1436370"/>
            <a:chOff x="17549795" y="6423959"/>
            <a:chExt cx="101600" cy="1436370"/>
          </a:xfrm>
        </p:grpSpPr>
        <p:sp>
          <p:nvSpPr>
            <p:cNvPr id="1518" name="object 1518"/>
            <p:cNvSpPr/>
            <p:nvPr/>
          </p:nvSpPr>
          <p:spPr>
            <a:xfrm>
              <a:off x="17587681" y="6424582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29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9" name="object 1519"/>
            <p:cNvSpPr/>
            <p:nvPr/>
          </p:nvSpPr>
          <p:spPr>
            <a:xfrm>
              <a:off x="17587682" y="6424588"/>
              <a:ext cx="0" cy="1397635"/>
            </a:xfrm>
            <a:custGeom>
              <a:avLst/>
              <a:gdLst/>
              <a:ahLst/>
              <a:cxnLst/>
              <a:rect l="l" t="t" r="r" b="b"/>
              <a:pathLst>
                <a:path w="0" h="1397634">
                  <a:moveTo>
                    <a:pt x="0" y="139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0" name="object 1520"/>
            <p:cNvSpPr/>
            <p:nvPr/>
          </p:nvSpPr>
          <p:spPr>
            <a:xfrm>
              <a:off x="17587681" y="6424588"/>
              <a:ext cx="29845" cy="1397635"/>
            </a:xfrm>
            <a:custGeom>
              <a:avLst/>
              <a:gdLst/>
              <a:ahLst/>
              <a:cxnLst/>
              <a:rect l="l" t="t" r="r" b="b"/>
              <a:pathLst>
                <a:path w="29844" h="1397634">
                  <a:moveTo>
                    <a:pt x="29842" y="1397276"/>
                  </a:moveTo>
                  <a:lnTo>
                    <a:pt x="29842" y="0"/>
                  </a:lnTo>
                </a:path>
                <a:path w="29844" h="1397634">
                  <a:moveTo>
                    <a:pt x="29842" y="1397276"/>
                  </a:moveTo>
                  <a:lnTo>
                    <a:pt x="0" y="13972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21" name="object 1521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17622761" y="7780841"/>
              <a:ext cx="17130" cy="17151"/>
            </a:xfrm>
            <a:prstGeom prst="rect">
              <a:avLst/>
            </a:prstGeom>
          </p:spPr>
        </p:pic>
        <p:sp>
          <p:nvSpPr>
            <p:cNvPr id="1522" name="object 1522"/>
            <p:cNvSpPr/>
            <p:nvPr/>
          </p:nvSpPr>
          <p:spPr>
            <a:xfrm>
              <a:off x="17632799" y="6456792"/>
              <a:ext cx="0" cy="1342390"/>
            </a:xfrm>
            <a:custGeom>
              <a:avLst/>
              <a:gdLst/>
              <a:ahLst/>
              <a:cxnLst/>
              <a:rect l="l" t="t" r="r" b="b"/>
              <a:pathLst>
                <a:path w="0" h="1342390">
                  <a:moveTo>
                    <a:pt x="0" y="0"/>
                  </a:moveTo>
                  <a:lnTo>
                    <a:pt x="0" y="1341823"/>
                  </a:lnTo>
                </a:path>
              </a:pathLst>
            </a:custGeom>
            <a:ln w="1913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23" name="object 1523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17624971" y="7762193"/>
              <a:ext cx="17884" cy="17151"/>
            </a:xfrm>
            <a:prstGeom prst="rect">
              <a:avLst/>
            </a:prstGeom>
          </p:spPr>
        </p:pic>
        <p:pic>
          <p:nvPicPr>
            <p:cNvPr id="1524" name="object 1524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17622761" y="7724916"/>
              <a:ext cx="17130" cy="35799"/>
            </a:xfrm>
            <a:prstGeom prst="rect">
              <a:avLst/>
            </a:prstGeom>
          </p:spPr>
        </p:pic>
        <p:pic>
          <p:nvPicPr>
            <p:cNvPr id="1525" name="object 1525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17624971" y="7706278"/>
              <a:ext cx="17884" cy="17151"/>
            </a:xfrm>
            <a:prstGeom prst="rect">
              <a:avLst/>
            </a:prstGeom>
          </p:spPr>
        </p:pic>
        <p:pic>
          <p:nvPicPr>
            <p:cNvPr id="1526" name="object 1526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17622761" y="7668981"/>
              <a:ext cx="17130" cy="35799"/>
            </a:xfrm>
            <a:prstGeom prst="rect">
              <a:avLst/>
            </a:prstGeom>
          </p:spPr>
        </p:pic>
        <p:pic>
          <p:nvPicPr>
            <p:cNvPr id="1527" name="object 1527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17624971" y="7650384"/>
              <a:ext cx="17884" cy="17151"/>
            </a:xfrm>
            <a:prstGeom prst="rect">
              <a:avLst/>
            </a:prstGeom>
          </p:spPr>
        </p:pic>
        <p:pic>
          <p:nvPicPr>
            <p:cNvPr id="1528" name="object 1528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17622761" y="7613066"/>
              <a:ext cx="17130" cy="35799"/>
            </a:xfrm>
            <a:prstGeom prst="rect">
              <a:avLst/>
            </a:prstGeom>
          </p:spPr>
        </p:pic>
        <p:pic>
          <p:nvPicPr>
            <p:cNvPr id="1529" name="object 1529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17624971" y="7594449"/>
              <a:ext cx="17884" cy="17130"/>
            </a:xfrm>
            <a:prstGeom prst="rect">
              <a:avLst/>
            </a:prstGeom>
          </p:spPr>
        </p:pic>
        <p:pic>
          <p:nvPicPr>
            <p:cNvPr id="1530" name="object 1530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17622761" y="7557173"/>
              <a:ext cx="17130" cy="35799"/>
            </a:xfrm>
            <a:prstGeom prst="rect">
              <a:avLst/>
            </a:prstGeom>
          </p:spPr>
        </p:pic>
        <p:pic>
          <p:nvPicPr>
            <p:cNvPr id="1531" name="object 1531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17624971" y="7538534"/>
              <a:ext cx="17884" cy="17130"/>
            </a:xfrm>
            <a:prstGeom prst="rect">
              <a:avLst/>
            </a:prstGeom>
          </p:spPr>
        </p:pic>
        <p:pic>
          <p:nvPicPr>
            <p:cNvPr id="1532" name="object 1532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17622761" y="7501216"/>
              <a:ext cx="17130" cy="35799"/>
            </a:xfrm>
            <a:prstGeom prst="rect">
              <a:avLst/>
            </a:prstGeom>
          </p:spPr>
        </p:pic>
        <p:pic>
          <p:nvPicPr>
            <p:cNvPr id="1533" name="object 1533"/>
            <p:cNvPicPr/>
            <p:nvPr/>
          </p:nvPicPr>
          <p:blipFill>
            <a:blip r:embed="rId183" cstate="print"/>
            <a:stretch>
              <a:fillRect/>
            </a:stretch>
          </p:blipFill>
          <p:spPr>
            <a:xfrm>
              <a:off x="17624971" y="7482630"/>
              <a:ext cx="17884" cy="17130"/>
            </a:xfrm>
            <a:prstGeom prst="rect">
              <a:avLst/>
            </a:prstGeom>
          </p:spPr>
        </p:pic>
        <p:pic>
          <p:nvPicPr>
            <p:cNvPr id="1534" name="object 1534"/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17622761" y="7445302"/>
              <a:ext cx="17130" cy="35799"/>
            </a:xfrm>
            <a:prstGeom prst="rect">
              <a:avLst/>
            </a:prstGeom>
          </p:spPr>
        </p:pic>
        <p:pic>
          <p:nvPicPr>
            <p:cNvPr id="1535" name="object 1535"/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17624971" y="7426695"/>
              <a:ext cx="17884" cy="17130"/>
            </a:xfrm>
            <a:prstGeom prst="rect">
              <a:avLst/>
            </a:prstGeom>
          </p:spPr>
        </p:pic>
        <p:pic>
          <p:nvPicPr>
            <p:cNvPr id="1536" name="object 1536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17622761" y="7389398"/>
              <a:ext cx="17130" cy="35799"/>
            </a:xfrm>
            <a:prstGeom prst="rect">
              <a:avLst/>
            </a:prstGeom>
          </p:spPr>
        </p:pic>
        <p:pic>
          <p:nvPicPr>
            <p:cNvPr id="1537" name="object 1537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17624971" y="7370759"/>
              <a:ext cx="17884" cy="17151"/>
            </a:xfrm>
            <a:prstGeom prst="rect">
              <a:avLst/>
            </a:prstGeom>
          </p:spPr>
        </p:pic>
        <p:pic>
          <p:nvPicPr>
            <p:cNvPr id="1538" name="object 1538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17622761" y="7333462"/>
              <a:ext cx="17130" cy="35799"/>
            </a:xfrm>
            <a:prstGeom prst="rect">
              <a:avLst/>
            </a:prstGeom>
          </p:spPr>
        </p:pic>
        <p:pic>
          <p:nvPicPr>
            <p:cNvPr id="1539" name="object 1539"/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17624981" y="6699722"/>
              <a:ext cx="17884" cy="17130"/>
            </a:xfrm>
            <a:prstGeom prst="rect">
              <a:avLst/>
            </a:prstGeom>
          </p:spPr>
        </p:pic>
        <p:pic>
          <p:nvPicPr>
            <p:cNvPr id="1540" name="object 1540"/>
            <p:cNvPicPr/>
            <p:nvPr/>
          </p:nvPicPr>
          <p:blipFill>
            <a:blip r:embed="rId190" cstate="print"/>
            <a:stretch>
              <a:fillRect/>
            </a:stretch>
          </p:blipFill>
          <p:spPr>
            <a:xfrm>
              <a:off x="17622740" y="6718371"/>
              <a:ext cx="17130" cy="35799"/>
            </a:xfrm>
            <a:prstGeom prst="rect">
              <a:avLst/>
            </a:prstGeom>
          </p:spPr>
        </p:pic>
        <p:pic>
          <p:nvPicPr>
            <p:cNvPr id="1541" name="object 1541"/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17624981" y="6755626"/>
              <a:ext cx="17884" cy="17172"/>
            </a:xfrm>
            <a:prstGeom prst="rect">
              <a:avLst/>
            </a:prstGeom>
          </p:spPr>
        </p:pic>
        <p:pic>
          <p:nvPicPr>
            <p:cNvPr id="1542" name="object 1542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17622740" y="6774265"/>
              <a:ext cx="17130" cy="35799"/>
            </a:xfrm>
            <a:prstGeom prst="rect">
              <a:avLst/>
            </a:prstGeom>
          </p:spPr>
        </p:pic>
        <p:pic>
          <p:nvPicPr>
            <p:cNvPr id="1543" name="object 1543"/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17624981" y="6811572"/>
              <a:ext cx="17884" cy="17130"/>
            </a:xfrm>
            <a:prstGeom prst="rect">
              <a:avLst/>
            </a:prstGeom>
          </p:spPr>
        </p:pic>
        <p:pic>
          <p:nvPicPr>
            <p:cNvPr id="1544" name="object 1544"/>
            <p:cNvPicPr/>
            <p:nvPr/>
          </p:nvPicPr>
          <p:blipFill>
            <a:blip r:embed="rId194" cstate="print"/>
            <a:stretch>
              <a:fillRect/>
            </a:stretch>
          </p:blipFill>
          <p:spPr>
            <a:xfrm>
              <a:off x="17622740" y="6830200"/>
              <a:ext cx="17130" cy="35779"/>
            </a:xfrm>
            <a:prstGeom prst="rect">
              <a:avLst/>
            </a:prstGeom>
          </p:spPr>
        </p:pic>
        <p:pic>
          <p:nvPicPr>
            <p:cNvPr id="1545" name="object 1545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17624981" y="6867487"/>
              <a:ext cx="17884" cy="17130"/>
            </a:xfrm>
            <a:prstGeom prst="rect">
              <a:avLst/>
            </a:prstGeom>
          </p:spPr>
        </p:pic>
        <p:pic>
          <p:nvPicPr>
            <p:cNvPr id="1546" name="object 1546"/>
            <p:cNvPicPr/>
            <p:nvPr/>
          </p:nvPicPr>
          <p:blipFill>
            <a:blip r:embed="rId196" cstate="print"/>
            <a:stretch>
              <a:fillRect/>
            </a:stretch>
          </p:blipFill>
          <p:spPr>
            <a:xfrm>
              <a:off x="17622740" y="6886115"/>
              <a:ext cx="17130" cy="35810"/>
            </a:xfrm>
            <a:prstGeom prst="rect">
              <a:avLst/>
            </a:prstGeom>
          </p:spPr>
        </p:pic>
        <p:pic>
          <p:nvPicPr>
            <p:cNvPr id="1547" name="object 1547"/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17624981" y="6923391"/>
              <a:ext cx="17884" cy="17151"/>
            </a:xfrm>
            <a:prstGeom prst="rect">
              <a:avLst/>
            </a:prstGeom>
          </p:spPr>
        </p:pic>
        <p:pic>
          <p:nvPicPr>
            <p:cNvPr id="1548" name="object 1548"/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17622740" y="6942050"/>
              <a:ext cx="17130" cy="35799"/>
            </a:xfrm>
            <a:prstGeom prst="rect">
              <a:avLst/>
            </a:prstGeom>
          </p:spPr>
        </p:pic>
        <p:pic>
          <p:nvPicPr>
            <p:cNvPr id="1549" name="object 1549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17624981" y="6979326"/>
              <a:ext cx="17884" cy="17151"/>
            </a:xfrm>
            <a:prstGeom prst="rect">
              <a:avLst/>
            </a:prstGeom>
          </p:spPr>
        </p:pic>
        <p:pic>
          <p:nvPicPr>
            <p:cNvPr id="1550" name="object 1550"/>
            <p:cNvPicPr/>
            <p:nvPr/>
          </p:nvPicPr>
          <p:blipFill>
            <a:blip r:embed="rId200" cstate="print"/>
            <a:stretch>
              <a:fillRect/>
            </a:stretch>
          </p:blipFill>
          <p:spPr>
            <a:xfrm>
              <a:off x="17622740" y="6997954"/>
              <a:ext cx="17130" cy="35799"/>
            </a:xfrm>
            <a:prstGeom prst="rect">
              <a:avLst/>
            </a:prstGeom>
          </p:spPr>
        </p:pic>
        <p:pic>
          <p:nvPicPr>
            <p:cNvPr id="1551" name="object 1551"/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17624981" y="7035241"/>
              <a:ext cx="17884" cy="17151"/>
            </a:xfrm>
            <a:prstGeom prst="rect">
              <a:avLst/>
            </a:prstGeom>
          </p:spPr>
        </p:pic>
        <p:pic>
          <p:nvPicPr>
            <p:cNvPr id="1552" name="object 1552"/>
            <p:cNvPicPr/>
            <p:nvPr/>
          </p:nvPicPr>
          <p:blipFill>
            <a:blip r:embed="rId202" cstate="print"/>
            <a:stretch>
              <a:fillRect/>
            </a:stretch>
          </p:blipFill>
          <p:spPr>
            <a:xfrm>
              <a:off x="17622740" y="7053890"/>
              <a:ext cx="17130" cy="35799"/>
            </a:xfrm>
            <a:prstGeom prst="rect">
              <a:avLst/>
            </a:prstGeom>
          </p:spPr>
        </p:pic>
        <p:pic>
          <p:nvPicPr>
            <p:cNvPr id="1553" name="object 1553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17624981" y="7091145"/>
              <a:ext cx="17884" cy="17172"/>
            </a:xfrm>
            <a:prstGeom prst="rect">
              <a:avLst/>
            </a:prstGeom>
          </p:spPr>
        </p:pic>
        <p:pic>
          <p:nvPicPr>
            <p:cNvPr id="1554" name="object 1554"/>
            <p:cNvPicPr/>
            <p:nvPr/>
          </p:nvPicPr>
          <p:blipFill>
            <a:blip r:embed="rId204" cstate="print"/>
            <a:stretch>
              <a:fillRect/>
            </a:stretch>
          </p:blipFill>
          <p:spPr>
            <a:xfrm>
              <a:off x="17622740" y="7109804"/>
              <a:ext cx="17130" cy="35799"/>
            </a:xfrm>
            <a:prstGeom prst="rect">
              <a:avLst/>
            </a:prstGeom>
          </p:spPr>
        </p:pic>
        <p:pic>
          <p:nvPicPr>
            <p:cNvPr id="1555" name="object 1555"/>
            <p:cNvPicPr/>
            <p:nvPr/>
          </p:nvPicPr>
          <p:blipFill>
            <a:blip r:embed="rId205" cstate="print"/>
            <a:stretch>
              <a:fillRect/>
            </a:stretch>
          </p:blipFill>
          <p:spPr>
            <a:xfrm>
              <a:off x="17624981" y="7147091"/>
              <a:ext cx="17884" cy="17130"/>
            </a:xfrm>
            <a:prstGeom prst="rect">
              <a:avLst/>
            </a:prstGeom>
          </p:spPr>
        </p:pic>
        <p:pic>
          <p:nvPicPr>
            <p:cNvPr id="1556" name="object 1556"/>
            <p:cNvPicPr/>
            <p:nvPr/>
          </p:nvPicPr>
          <p:blipFill>
            <a:blip r:embed="rId206" cstate="print"/>
            <a:stretch>
              <a:fillRect/>
            </a:stretch>
          </p:blipFill>
          <p:spPr>
            <a:xfrm>
              <a:off x="17622740" y="7165698"/>
              <a:ext cx="17130" cy="35799"/>
            </a:xfrm>
            <a:prstGeom prst="rect">
              <a:avLst/>
            </a:prstGeom>
          </p:spPr>
        </p:pic>
        <p:pic>
          <p:nvPicPr>
            <p:cNvPr id="1557" name="object 1557"/>
            <p:cNvPicPr/>
            <p:nvPr/>
          </p:nvPicPr>
          <p:blipFill>
            <a:blip r:embed="rId207" cstate="print"/>
            <a:stretch>
              <a:fillRect/>
            </a:stretch>
          </p:blipFill>
          <p:spPr>
            <a:xfrm>
              <a:off x="17624981" y="7203005"/>
              <a:ext cx="17884" cy="17130"/>
            </a:xfrm>
            <a:prstGeom prst="rect">
              <a:avLst/>
            </a:prstGeom>
          </p:spPr>
        </p:pic>
        <p:pic>
          <p:nvPicPr>
            <p:cNvPr id="1558" name="object 1558"/>
            <p:cNvPicPr/>
            <p:nvPr/>
          </p:nvPicPr>
          <p:blipFill>
            <a:blip r:embed="rId208" cstate="print"/>
            <a:stretch>
              <a:fillRect/>
            </a:stretch>
          </p:blipFill>
          <p:spPr>
            <a:xfrm>
              <a:off x="17622740" y="7221654"/>
              <a:ext cx="17130" cy="35799"/>
            </a:xfrm>
            <a:prstGeom prst="rect">
              <a:avLst/>
            </a:prstGeom>
          </p:spPr>
        </p:pic>
        <p:pic>
          <p:nvPicPr>
            <p:cNvPr id="1559" name="object 1559"/>
            <p:cNvPicPr/>
            <p:nvPr/>
          </p:nvPicPr>
          <p:blipFill>
            <a:blip r:embed="rId209" cstate="print"/>
            <a:stretch>
              <a:fillRect/>
            </a:stretch>
          </p:blipFill>
          <p:spPr>
            <a:xfrm>
              <a:off x="17624981" y="7258909"/>
              <a:ext cx="17884" cy="17151"/>
            </a:xfrm>
            <a:prstGeom prst="rect">
              <a:avLst/>
            </a:prstGeom>
          </p:spPr>
        </p:pic>
        <p:pic>
          <p:nvPicPr>
            <p:cNvPr id="1560" name="object 1560"/>
            <p:cNvPicPr/>
            <p:nvPr/>
          </p:nvPicPr>
          <p:blipFill>
            <a:blip r:embed="rId210" cstate="print"/>
            <a:stretch>
              <a:fillRect/>
            </a:stretch>
          </p:blipFill>
          <p:spPr>
            <a:xfrm>
              <a:off x="17622740" y="7277569"/>
              <a:ext cx="17130" cy="35799"/>
            </a:xfrm>
            <a:prstGeom prst="rect">
              <a:avLst/>
            </a:prstGeom>
          </p:spPr>
        </p:pic>
        <p:pic>
          <p:nvPicPr>
            <p:cNvPr id="1561" name="object 1561"/>
            <p:cNvPicPr/>
            <p:nvPr/>
          </p:nvPicPr>
          <p:blipFill>
            <a:blip r:embed="rId211" cstate="print"/>
            <a:stretch>
              <a:fillRect/>
            </a:stretch>
          </p:blipFill>
          <p:spPr>
            <a:xfrm>
              <a:off x="17624981" y="7314845"/>
              <a:ext cx="17884" cy="17130"/>
            </a:xfrm>
            <a:prstGeom prst="rect">
              <a:avLst/>
            </a:prstGeom>
          </p:spPr>
        </p:pic>
        <p:pic>
          <p:nvPicPr>
            <p:cNvPr id="1562" name="object 1562"/>
            <p:cNvPicPr/>
            <p:nvPr/>
          </p:nvPicPr>
          <p:blipFill>
            <a:blip r:embed="rId212" cstate="print"/>
            <a:stretch>
              <a:fillRect/>
            </a:stretch>
          </p:blipFill>
          <p:spPr>
            <a:xfrm>
              <a:off x="17622761" y="6662446"/>
              <a:ext cx="17130" cy="35799"/>
            </a:xfrm>
            <a:prstGeom prst="rect">
              <a:avLst/>
            </a:prstGeom>
          </p:spPr>
        </p:pic>
        <p:pic>
          <p:nvPicPr>
            <p:cNvPr id="1563" name="object 1563"/>
            <p:cNvPicPr/>
            <p:nvPr/>
          </p:nvPicPr>
          <p:blipFill>
            <a:blip r:embed="rId213" cstate="print"/>
            <a:stretch>
              <a:fillRect/>
            </a:stretch>
          </p:blipFill>
          <p:spPr>
            <a:xfrm>
              <a:off x="17624971" y="6643808"/>
              <a:ext cx="17884" cy="17130"/>
            </a:xfrm>
            <a:prstGeom prst="rect">
              <a:avLst/>
            </a:prstGeom>
          </p:spPr>
        </p:pic>
        <p:pic>
          <p:nvPicPr>
            <p:cNvPr id="1564" name="object 1564"/>
            <p:cNvPicPr/>
            <p:nvPr/>
          </p:nvPicPr>
          <p:blipFill>
            <a:blip r:embed="rId214" cstate="print"/>
            <a:stretch>
              <a:fillRect/>
            </a:stretch>
          </p:blipFill>
          <p:spPr>
            <a:xfrm>
              <a:off x="17622761" y="6606510"/>
              <a:ext cx="17130" cy="35799"/>
            </a:xfrm>
            <a:prstGeom prst="rect">
              <a:avLst/>
            </a:prstGeom>
          </p:spPr>
        </p:pic>
        <p:pic>
          <p:nvPicPr>
            <p:cNvPr id="1565" name="object 1565"/>
            <p:cNvPicPr/>
            <p:nvPr/>
          </p:nvPicPr>
          <p:blipFill>
            <a:blip r:embed="rId215" cstate="print"/>
            <a:stretch>
              <a:fillRect/>
            </a:stretch>
          </p:blipFill>
          <p:spPr>
            <a:xfrm>
              <a:off x="17624971" y="6587872"/>
              <a:ext cx="17884" cy="17151"/>
            </a:xfrm>
            <a:prstGeom prst="rect">
              <a:avLst/>
            </a:prstGeom>
          </p:spPr>
        </p:pic>
        <p:pic>
          <p:nvPicPr>
            <p:cNvPr id="1566" name="object 1566"/>
            <p:cNvPicPr/>
            <p:nvPr/>
          </p:nvPicPr>
          <p:blipFill>
            <a:blip r:embed="rId216" cstate="print"/>
            <a:stretch>
              <a:fillRect/>
            </a:stretch>
          </p:blipFill>
          <p:spPr>
            <a:xfrm>
              <a:off x="17622761" y="6550596"/>
              <a:ext cx="17130" cy="35799"/>
            </a:xfrm>
            <a:prstGeom prst="rect">
              <a:avLst/>
            </a:prstGeom>
          </p:spPr>
        </p:pic>
        <p:pic>
          <p:nvPicPr>
            <p:cNvPr id="1567" name="object 1567"/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17624971" y="6531979"/>
              <a:ext cx="17884" cy="17130"/>
            </a:xfrm>
            <a:prstGeom prst="rect">
              <a:avLst/>
            </a:prstGeom>
          </p:spPr>
        </p:pic>
        <p:pic>
          <p:nvPicPr>
            <p:cNvPr id="1568" name="object 1568"/>
            <p:cNvPicPr/>
            <p:nvPr/>
          </p:nvPicPr>
          <p:blipFill>
            <a:blip r:embed="rId218" cstate="print"/>
            <a:stretch>
              <a:fillRect/>
            </a:stretch>
          </p:blipFill>
          <p:spPr>
            <a:xfrm>
              <a:off x="17622761" y="6494681"/>
              <a:ext cx="17130" cy="35799"/>
            </a:xfrm>
            <a:prstGeom prst="rect">
              <a:avLst/>
            </a:prstGeom>
          </p:spPr>
        </p:pic>
        <p:pic>
          <p:nvPicPr>
            <p:cNvPr id="1569" name="object 1569"/>
            <p:cNvPicPr/>
            <p:nvPr/>
          </p:nvPicPr>
          <p:blipFill>
            <a:blip r:embed="rId219" cstate="print"/>
            <a:stretch>
              <a:fillRect/>
            </a:stretch>
          </p:blipFill>
          <p:spPr>
            <a:xfrm>
              <a:off x="17624971" y="6476064"/>
              <a:ext cx="17884" cy="17130"/>
            </a:xfrm>
            <a:prstGeom prst="rect">
              <a:avLst/>
            </a:prstGeom>
          </p:spPr>
        </p:pic>
        <p:pic>
          <p:nvPicPr>
            <p:cNvPr id="1570" name="object 1570"/>
            <p:cNvPicPr/>
            <p:nvPr/>
          </p:nvPicPr>
          <p:blipFill>
            <a:blip r:embed="rId220" cstate="print"/>
            <a:stretch>
              <a:fillRect/>
            </a:stretch>
          </p:blipFill>
          <p:spPr>
            <a:xfrm>
              <a:off x="17622761" y="6457416"/>
              <a:ext cx="17130" cy="17130"/>
            </a:xfrm>
            <a:prstGeom prst="rect">
              <a:avLst/>
            </a:prstGeom>
          </p:spPr>
        </p:pic>
        <p:pic>
          <p:nvPicPr>
            <p:cNvPr id="1571" name="object 1571"/>
            <p:cNvPicPr/>
            <p:nvPr/>
          </p:nvPicPr>
          <p:blipFill>
            <a:blip r:embed="rId221" cstate="print"/>
            <a:stretch>
              <a:fillRect/>
            </a:stretch>
          </p:blipFill>
          <p:spPr>
            <a:xfrm>
              <a:off x="17550418" y="6424579"/>
              <a:ext cx="37255" cy="1434553"/>
            </a:xfrm>
            <a:prstGeom prst="rect">
              <a:avLst/>
            </a:prstGeom>
          </p:spPr>
        </p:pic>
        <p:sp>
          <p:nvSpPr>
            <p:cNvPr id="1572" name="object 1572"/>
            <p:cNvSpPr/>
            <p:nvPr/>
          </p:nvSpPr>
          <p:spPr>
            <a:xfrm>
              <a:off x="17550418" y="7859129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3" name="object 1573"/>
            <p:cNvSpPr/>
            <p:nvPr/>
          </p:nvSpPr>
          <p:spPr>
            <a:xfrm>
              <a:off x="17587682" y="6424582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w="0" h="1435100">
                  <a:moveTo>
                    <a:pt x="0" y="0"/>
                  </a:moveTo>
                  <a:lnTo>
                    <a:pt x="0" y="14345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4" name="object 1574"/>
            <p:cNvSpPr/>
            <p:nvPr/>
          </p:nvSpPr>
          <p:spPr>
            <a:xfrm>
              <a:off x="17550418" y="6424582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w="0" h="1435100">
                  <a:moveTo>
                    <a:pt x="0" y="0"/>
                  </a:moveTo>
                  <a:lnTo>
                    <a:pt x="0" y="14345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5" name="object 1575"/>
            <p:cNvSpPr/>
            <p:nvPr/>
          </p:nvSpPr>
          <p:spPr>
            <a:xfrm>
              <a:off x="17650326" y="6455884"/>
              <a:ext cx="0" cy="1343660"/>
            </a:xfrm>
            <a:custGeom>
              <a:avLst/>
              <a:gdLst/>
              <a:ahLst/>
              <a:cxnLst/>
              <a:rect l="l" t="t" r="r" b="b"/>
              <a:pathLst>
                <a:path w="0" h="1343659">
                  <a:moveTo>
                    <a:pt x="0" y="134360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76" name="object 1576"/>
          <p:cNvSpPr/>
          <p:nvPr/>
        </p:nvSpPr>
        <p:spPr>
          <a:xfrm>
            <a:off x="14714142" y="3636801"/>
            <a:ext cx="59690" cy="298450"/>
          </a:xfrm>
          <a:custGeom>
            <a:avLst/>
            <a:gdLst/>
            <a:ahLst/>
            <a:cxnLst/>
            <a:rect l="l" t="t" r="r" b="b"/>
            <a:pathLst>
              <a:path w="59690" h="298450">
                <a:moveTo>
                  <a:pt x="0" y="298242"/>
                </a:moveTo>
                <a:lnTo>
                  <a:pt x="59652" y="298242"/>
                </a:lnTo>
                <a:lnTo>
                  <a:pt x="59652" y="0"/>
                </a:lnTo>
                <a:lnTo>
                  <a:pt x="0" y="0"/>
                </a:lnTo>
                <a:lnTo>
                  <a:pt x="0" y="29824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77" name="object 1577"/>
          <p:cNvGrpSpPr/>
          <p:nvPr/>
        </p:nvGrpSpPr>
        <p:grpSpPr>
          <a:xfrm>
            <a:off x="14453310" y="3959770"/>
            <a:ext cx="150495" cy="359410"/>
            <a:chOff x="14453310" y="3959770"/>
            <a:chExt cx="150495" cy="359410"/>
          </a:xfrm>
        </p:grpSpPr>
        <p:sp>
          <p:nvSpPr>
            <p:cNvPr id="1578" name="object 1578"/>
            <p:cNvSpPr/>
            <p:nvPr/>
          </p:nvSpPr>
          <p:spPr>
            <a:xfrm>
              <a:off x="14453933" y="4198969"/>
              <a:ext cx="149225" cy="119380"/>
            </a:xfrm>
            <a:custGeom>
              <a:avLst/>
              <a:gdLst/>
              <a:ahLst/>
              <a:cxnLst/>
              <a:rect l="l" t="t" r="r" b="b"/>
              <a:pathLst>
                <a:path w="149225" h="119379">
                  <a:moveTo>
                    <a:pt x="0" y="119315"/>
                  </a:moveTo>
                  <a:lnTo>
                    <a:pt x="149126" y="119315"/>
                  </a:lnTo>
                  <a:lnTo>
                    <a:pt x="149126" y="0"/>
                  </a:lnTo>
                  <a:lnTo>
                    <a:pt x="0" y="0"/>
                  </a:lnTo>
                  <a:lnTo>
                    <a:pt x="0" y="1193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9" name="object 1579"/>
            <p:cNvSpPr/>
            <p:nvPr/>
          </p:nvSpPr>
          <p:spPr>
            <a:xfrm>
              <a:off x="14453933" y="4079685"/>
              <a:ext cx="149225" cy="119380"/>
            </a:xfrm>
            <a:custGeom>
              <a:avLst/>
              <a:gdLst/>
              <a:ahLst/>
              <a:cxnLst/>
              <a:rect l="l" t="t" r="r" b="b"/>
              <a:pathLst>
                <a:path w="149225" h="119379">
                  <a:moveTo>
                    <a:pt x="0" y="119284"/>
                  </a:moveTo>
                  <a:lnTo>
                    <a:pt x="149126" y="119284"/>
                  </a:lnTo>
                  <a:lnTo>
                    <a:pt x="149126" y="0"/>
                  </a:lnTo>
                  <a:lnTo>
                    <a:pt x="0" y="0"/>
                  </a:lnTo>
                  <a:lnTo>
                    <a:pt x="0" y="1192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0" name="object 1580"/>
            <p:cNvSpPr/>
            <p:nvPr/>
          </p:nvSpPr>
          <p:spPr>
            <a:xfrm>
              <a:off x="14453933" y="3960393"/>
              <a:ext cx="149225" cy="119380"/>
            </a:xfrm>
            <a:custGeom>
              <a:avLst/>
              <a:gdLst/>
              <a:ahLst/>
              <a:cxnLst/>
              <a:rect l="l" t="t" r="r" b="b"/>
              <a:pathLst>
                <a:path w="149225" h="119379">
                  <a:moveTo>
                    <a:pt x="0" y="119294"/>
                  </a:moveTo>
                  <a:lnTo>
                    <a:pt x="149126" y="119294"/>
                  </a:lnTo>
                  <a:lnTo>
                    <a:pt x="149126" y="0"/>
                  </a:lnTo>
                  <a:lnTo>
                    <a:pt x="0" y="0"/>
                  </a:lnTo>
                  <a:lnTo>
                    <a:pt x="0" y="1192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81" name="object 1581"/>
          <p:cNvSpPr/>
          <p:nvPr/>
        </p:nvSpPr>
        <p:spPr>
          <a:xfrm>
            <a:off x="14743985" y="3945458"/>
            <a:ext cx="29845" cy="373380"/>
          </a:xfrm>
          <a:custGeom>
            <a:avLst/>
            <a:gdLst/>
            <a:ahLst/>
            <a:cxnLst/>
            <a:rect l="l" t="t" r="r" b="b"/>
            <a:pathLst>
              <a:path w="29844" h="373379">
                <a:moveTo>
                  <a:pt x="0" y="372826"/>
                </a:moveTo>
                <a:lnTo>
                  <a:pt x="29810" y="372826"/>
                </a:lnTo>
                <a:lnTo>
                  <a:pt x="29810" y="0"/>
                </a:lnTo>
                <a:lnTo>
                  <a:pt x="0" y="0"/>
                </a:lnTo>
                <a:lnTo>
                  <a:pt x="0" y="37282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2" name="object 1582"/>
          <p:cNvSpPr/>
          <p:nvPr/>
        </p:nvSpPr>
        <p:spPr>
          <a:xfrm>
            <a:off x="14453933" y="3636819"/>
            <a:ext cx="59690" cy="298450"/>
          </a:xfrm>
          <a:custGeom>
            <a:avLst/>
            <a:gdLst/>
            <a:ahLst/>
            <a:cxnLst/>
            <a:rect l="l" t="t" r="r" b="b"/>
            <a:pathLst>
              <a:path w="59690" h="298450">
                <a:moveTo>
                  <a:pt x="0" y="298242"/>
                </a:moveTo>
                <a:lnTo>
                  <a:pt x="59652" y="298242"/>
                </a:lnTo>
                <a:lnTo>
                  <a:pt x="59652" y="0"/>
                </a:lnTo>
                <a:lnTo>
                  <a:pt x="0" y="0"/>
                </a:lnTo>
                <a:lnTo>
                  <a:pt x="0" y="29824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83" name="object 1583"/>
          <p:cNvGrpSpPr/>
          <p:nvPr/>
        </p:nvGrpSpPr>
        <p:grpSpPr>
          <a:xfrm>
            <a:off x="15414012" y="7821242"/>
            <a:ext cx="93345" cy="107950"/>
            <a:chOff x="15414012" y="7821242"/>
            <a:chExt cx="93345" cy="107950"/>
          </a:xfrm>
        </p:grpSpPr>
        <p:pic>
          <p:nvPicPr>
            <p:cNvPr id="1584" name="object 1584"/>
            <p:cNvPicPr/>
            <p:nvPr/>
          </p:nvPicPr>
          <p:blipFill>
            <a:blip r:embed="rId222" cstate="print"/>
            <a:stretch>
              <a:fillRect/>
            </a:stretch>
          </p:blipFill>
          <p:spPr>
            <a:xfrm>
              <a:off x="15434399" y="7859132"/>
              <a:ext cx="52186" cy="29842"/>
            </a:xfrm>
            <a:prstGeom prst="rect">
              <a:avLst/>
            </a:prstGeom>
          </p:spPr>
        </p:pic>
        <p:sp>
          <p:nvSpPr>
            <p:cNvPr id="1585" name="object 1585"/>
            <p:cNvSpPr/>
            <p:nvPr/>
          </p:nvSpPr>
          <p:spPr>
            <a:xfrm>
              <a:off x="15486572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6" name="object 1586"/>
            <p:cNvSpPr/>
            <p:nvPr/>
          </p:nvSpPr>
          <p:spPr>
            <a:xfrm>
              <a:off x="15434390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7" name="object 1587"/>
            <p:cNvSpPr/>
            <p:nvPr/>
          </p:nvSpPr>
          <p:spPr>
            <a:xfrm>
              <a:off x="15434390" y="7859124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186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88" name="object 1588"/>
            <p:cNvPicPr/>
            <p:nvPr/>
          </p:nvPicPr>
          <p:blipFill>
            <a:blip r:embed="rId223" cstate="print"/>
            <a:stretch>
              <a:fillRect/>
            </a:stretch>
          </p:blipFill>
          <p:spPr>
            <a:xfrm>
              <a:off x="15431425" y="7821866"/>
              <a:ext cx="58176" cy="37255"/>
            </a:xfrm>
            <a:prstGeom prst="rect">
              <a:avLst/>
            </a:prstGeom>
          </p:spPr>
        </p:pic>
        <p:sp>
          <p:nvSpPr>
            <p:cNvPr id="1589" name="object 1589"/>
            <p:cNvSpPr/>
            <p:nvPr/>
          </p:nvSpPr>
          <p:spPr>
            <a:xfrm>
              <a:off x="15489589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0" name="object 1590"/>
            <p:cNvSpPr/>
            <p:nvPr/>
          </p:nvSpPr>
          <p:spPr>
            <a:xfrm>
              <a:off x="15431421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 h="0">
                  <a:moveTo>
                    <a:pt x="0" y="0"/>
                  </a:moveTo>
                  <a:lnTo>
                    <a:pt x="581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1" name="object 1591"/>
            <p:cNvSpPr/>
            <p:nvPr/>
          </p:nvSpPr>
          <p:spPr>
            <a:xfrm>
              <a:off x="15431421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76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92" name="object 1592"/>
            <p:cNvPicPr/>
            <p:nvPr/>
          </p:nvPicPr>
          <p:blipFill>
            <a:blip r:embed="rId224" cstate="print"/>
            <a:stretch>
              <a:fillRect/>
            </a:stretch>
          </p:blipFill>
          <p:spPr>
            <a:xfrm>
              <a:off x="15489203" y="7892691"/>
              <a:ext cx="17151" cy="35799"/>
            </a:xfrm>
            <a:prstGeom prst="rect">
              <a:avLst/>
            </a:prstGeom>
          </p:spPr>
        </p:pic>
        <p:sp>
          <p:nvSpPr>
            <p:cNvPr id="1593" name="object 1593"/>
            <p:cNvSpPr/>
            <p:nvPr/>
          </p:nvSpPr>
          <p:spPr>
            <a:xfrm>
              <a:off x="15489203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94" name="object 1594"/>
            <p:cNvPicPr/>
            <p:nvPr/>
          </p:nvPicPr>
          <p:blipFill>
            <a:blip r:embed="rId225" cstate="print"/>
            <a:stretch>
              <a:fillRect/>
            </a:stretch>
          </p:blipFill>
          <p:spPr>
            <a:xfrm>
              <a:off x="15451906" y="7911319"/>
              <a:ext cx="35799" cy="17172"/>
            </a:xfrm>
            <a:prstGeom prst="rect">
              <a:avLst/>
            </a:prstGeom>
          </p:spPr>
        </p:pic>
        <p:sp>
          <p:nvSpPr>
            <p:cNvPr id="1595" name="object 1595"/>
            <p:cNvSpPr/>
            <p:nvPr/>
          </p:nvSpPr>
          <p:spPr>
            <a:xfrm>
              <a:off x="1545190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96" name="object 1596"/>
            <p:cNvPicPr/>
            <p:nvPr/>
          </p:nvPicPr>
          <p:blipFill>
            <a:blip r:embed="rId226" cstate="print"/>
            <a:stretch>
              <a:fillRect/>
            </a:stretch>
          </p:blipFill>
          <p:spPr>
            <a:xfrm>
              <a:off x="15414640" y="7911319"/>
              <a:ext cx="35799" cy="17172"/>
            </a:xfrm>
            <a:prstGeom prst="rect">
              <a:avLst/>
            </a:prstGeom>
          </p:spPr>
        </p:pic>
        <p:sp>
          <p:nvSpPr>
            <p:cNvPr id="1597" name="object 1597"/>
            <p:cNvSpPr/>
            <p:nvPr/>
          </p:nvSpPr>
          <p:spPr>
            <a:xfrm>
              <a:off x="15414635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98" name="object 1598"/>
            <p:cNvPicPr/>
            <p:nvPr/>
          </p:nvPicPr>
          <p:blipFill>
            <a:blip r:embed="rId227" cstate="print"/>
            <a:stretch>
              <a:fillRect/>
            </a:stretch>
          </p:blipFill>
          <p:spPr>
            <a:xfrm>
              <a:off x="15414661" y="7874043"/>
              <a:ext cx="17130" cy="35799"/>
            </a:xfrm>
            <a:prstGeom prst="rect">
              <a:avLst/>
            </a:prstGeom>
          </p:spPr>
        </p:pic>
        <p:sp>
          <p:nvSpPr>
            <p:cNvPr id="1599" name="object 1599"/>
            <p:cNvSpPr/>
            <p:nvPr/>
          </p:nvSpPr>
          <p:spPr>
            <a:xfrm>
              <a:off x="15414661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00" name="object 1600"/>
            <p:cNvPicPr/>
            <p:nvPr/>
          </p:nvPicPr>
          <p:blipFill>
            <a:blip r:embed="rId228" cstate="print"/>
            <a:stretch>
              <a:fillRect/>
            </a:stretch>
          </p:blipFill>
          <p:spPr>
            <a:xfrm>
              <a:off x="15489203" y="7874053"/>
              <a:ext cx="17151" cy="17130"/>
            </a:xfrm>
            <a:prstGeom prst="rect">
              <a:avLst/>
            </a:prstGeom>
          </p:spPr>
        </p:pic>
        <p:sp>
          <p:nvSpPr>
            <p:cNvPr id="1601" name="object 1601"/>
            <p:cNvSpPr/>
            <p:nvPr/>
          </p:nvSpPr>
          <p:spPr>
            <a:xfrm>
              <a:off x="15489203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02" name="object 1602"/>
          <p:cNvGrpSpPr/>
          <p:nvPr/>
        </p:nvGrpSpPr>
        <p:grpSpPr>
          <a:xfrm>
            <a:off x="16336683" y="7821242"/>
            <a:ext cx="93345" cy="107950"/>
            <a:chOff x="16336683" y="7821242"/>
            <a:chExt cx="93345" cy="107950"/>
          </a:xfrm>
        </p:grpSpPr>
        <p:pic>
          <p:nvPicPr>
            <p:cNvPr id="1603" name="object 1603"/>
            <p:cNvPicPr/>
            <p:nvPr/>
          </p:nvPicPr>
          <p:blipFill>
            <a:blip r:embed="rId229" cstate="print"/>
            <a:stretch>
              <a:fillRect/>
            </a:stretch>
          </p:blipFill>
          <p:spPr>
            <a:xfrm>
              <a:off x="16357062" y="7859132"/>
              <a:ext cx="52218" cy="29842"/>
            </a:xfrm>
            <a:prstGeom prst="rect">
              <a:avLst/>
            </a:prstGeom>
          </p:spPr>
        </p:pic>
        <p:sp>
          <p:nvSpPr>
            <p:cNvPr id="1604" name="object 1604"/>
            <p:cNvSpPr/>
            <p:nvPr/>
          </p:nvSpPr>
          <p:spPr>
            <a:xfrm>
              <a:off x="16409281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5" name="object 1605"/>
            <p:cNvSpPr/>
            <p:nvPr/>
          </p:nvSpPr>
          <p:spPr>
            <a:xfrm>
              <a:off x="16357068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2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6" name="object 1606"/>
            <p:cNvSpPr/>
            <p:nvPr/>
          </p:nvSpPr>
          <p:spPr>
            <a:xfrm>
              <a:off x="16357068" y="7859124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218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07" name="object 1607"/>
            <p:cNvPicPr/>
            <p:nvPr/>
          </p:nvPicPr>
          <p:blipFill>
            <a:blip r:embed="rId230" cstate="print"/>
            <a:stretch>
              <a:fillRect/>
            </a:stretch>
          </p:blipFill>
          <p:spPr>
            <a:xfrm>
              <a:off x="16354078" y="7821866"/>
              <a:ext cx="58176" cy="37255"/>
            </a:xfrm>
            <a:prstGeom prst="rect">
              <a:avLst/>
            </a:prstGeom>
          </p:spPr>
        </p:pic>
        <p:sp>
          <p:nvSpPr>
            <p:cNvPr id="1608" name="object 1608"/>
            <p:cNvSpPr/>
            <p:nvPr/>
          </p:nvSpPr>
          <p:spPr>
            <a:xfrm>
              <a:off x="16412249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9" name="object 1609"/>
            <p:cNvSpPr/>
            <p:nvPr/>
          </p:nvSpPr>
          <p:spPr>
            <a:xfrm>
              <a:off x="16354081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 h="0">
                  <a:moveTo>
                    <a:pt x="0" y="0"/>
                  </a:moveTo>
                  <a:lnTo>
                    <a:pt x="581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0" name="object 1610"/>
            <p:cNvSpPr/>
            <p:nvPr/>
          </p:nvSpPr>
          <p:spPr>
            <a:xfrm>
              <a:off x="16354081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76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11" name="object 1611"/>
            <p:cNvPicPr/>
            <p:nvPr/>
          </p:nvPicPr>
          <p:blipFill>
            <a:blip r:embed="rId231" cstate="print"/>
            <a:stretch>
              <a:fillRect/>
            </a:stretch>
          </p:blipFill>
          <p:spPr>
            <a:xfrm>
              <a:off x="16411898" y="7892691"/>
              <a:ext cx="17130" cy="35799"/>
            </a:xfrm>
            <a:prstGeom prst="rect">
              <a:avLst/>
            </a:prstGeom>
          </p:spPr>
        </p:pic>
        <p:sp>
          <p:nvSpPr>
            <p:cNvPr id="1612" name="object 1612"/>
            <p:cNvSpPr/>
            <p:nvPr/>
          </p:nvSpPr>
          <p:spPr>
            <a:xfrm>
              <a:off x="16411893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13" name="object 1613"/>
            <p:cNvPicPr/>
            <p:nvPr/>
          </p:nvPicPr>
          <p:blipFill>
            <a:blip r:embed="rId232" cstate="print"/>
            <a:stretch>
              <a:fillRect/>
            </a:stretch>
          </p:blipFill>
          <p:spPr>
            <a:xfrm>
              <a:off x="16374580" y="7911319"/>
              <a:ext cx="35799" cy="17172"/>
            </a:xfrm>
            <a:prstGeom prst="rect">
              <a:avLst/>
            </a:prstGeom>
          </p:spPr>
        </p:pic>
        <p:sp>
          <p:nvSpPr>
            <p:cNvPr id="1614" name="object 1614"/>
            <p:cNvSpPr/>
            <p:nvPr/>
          </p:nvSpPr>
          <p:spPr>
            <a:xfrm>
              <a:off x="16374580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15" name="object 1615"/>
            <p:cNvPicPr/>
            <p:nvPr/>
          </p:nvPicPr>
          <p:blipFill>
            <a:blip r:embed="rId233" cstate="print"/>
            <a:stretch>
              <a:fillRect/>
            </a:stretch>
          </p:blipFill>
          <p:spPr>
            <a:xfrm>
              <a:off x="16337304" y="7911319"/>
              <a:ext cx="35799" cy="17172"/>
            </a:xfrm>
            <a:prstGeom prst="rect">
              <a:avLst/>
            </a:prstGeom>
          </p:spPr>
        </p:pic>
        <p:sp>
          <p:nvSpPr>
            <p:cNvPr id="1616" name="object 1616"/>
            <p:cNvSpPr/>
            <p:nvPr/>
          </p:nvSpPr>
          <p:spPr>
            <a:xfrm>
              <a:off x="16337306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17" name="object 1617"/>
            <p:cNvPicPr/>
            <p:nvPr/>
          </p:nvPicPr>
          <p:blipFill>
            <a:blip r:embed="rId234" cstate="print"/>
            <a:stretch>
              <a:fillRect/>
            </a:stretch>
          </p:blipFill>
          <p:spPr>
            <a:xfrm>
              <a:off x="16337325" y="7874043"/>
              <a:ext cx="17151" cy="35799"/>
            </a:xfrm>
            <a:prstGeom prst="rect">
              <a:avLst/>
            </a:prstGeom>
          </p:spPr>
        </p:pic>
        <p:sp>
          <p:nvSpPr>
            <p:cNvPr id="1618" name="object 1618"/>
            <p:cNvSpPr/>
            <p:nvPr/>
          </p:nvSpPr>
          <p:spPr>
            <a:xfrm>
              <a:off x="16337329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19" name="object 1619"/>
            <p:cNvPicPr/>
            <p:nvPr/>
          </p:nvPicPr>
          <p:blipFill>
            <a:blip r:embed="rId235" cstate="print"/>
            <a:stretch>
              <a:fillRect/>
            </a:stretch>
          </p:blipFill>
          <p:spPr>
            <a:xfrm>
              <a:off x="16411898" y="7874053"/>
              <a:ext cx="17130" cy="17130"/>
            </a:xfrm>
            <a:prstGeom prst="rect">
              <a:avLst/>
            </a:prstGeom>
          </p:spPr>
        </p:pic>
        <p:sp>
          <p:nvSpPr>
            <p:cNvPr id="1620" name="object 1620"/>
            <p:cNvSpPr/>
            <p:nvPr/>
          </p:nvSpPr>
          <p:spPr>
            <a:xfrm>
              <a:off x="16411893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21" name="object 1621"/>
          <p:cNvGrpSpPr/>
          <p:nvPr/>
        </p:nvGrpSpPr>
        <p:grpSpPr>
          <a:xfrm>
            <a:off x="16029116" y="7821242"/>
            <a:ext cx="93345" cy="107950"/>
            <a:chOff x="16029116" y="7821242"/>
            <a:chExt cx="93345" cy="107950"/>
          </a:xfrm>
        </p:grpSpPr>
        <p:pic>
          <p:nvPicPr>
            <p:cNvPr id="1622" name="object 1622"/>
            <p:cNvPicPr/>
            <p:nvPr/>
          </p:nvPicPr>
          <p:blipFill>
            <a:blip r:embed="rId236" cstate="print"/>
            <a:stretch>
              <a:fillRect/>
            </a:stretch>
          </p:blipFill>
          <p:spPr>
            <a:xfrm>
              <a:off x="16049511" y="7859132"/>
              <a:ext cx="52197" cy="29842"/>
            </a:xfrm>
            <a:prstGeom prst="rect">
              <a:avLst/>
            </a:prstGeom>
          </p:spPr>
        </p:pic>
        <p:sp>
          <p:nvSpPr>
            <p:cNvPr id="1623" name="object 1623"/>
            <p:cNvSpPr/>
            <p:nvPr/>
          </p:nvSpPr>
          <p:spPr>
            <a:xfrm>
              <a:off x="16101716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4" name="object 1624"/>
            <p:cNvSpPr/>
            <p:nvPr/>
          </p:nvSpPr>
          <p:spPr>
            <a:xfrm>
              <a:off x="16049517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5" name="object 1625"/>
            <p:cNvSpPr/>
            <p:nvPr/>
          </p:nvSpPr>
          <p:spPr>
            <a:xfrm>
              <a:off x="16049517" y="7859124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197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26" name="object 1626"/>
            <p:cNvPicPr/>
            <p:nvPr/>
          </p:nvPicPr>
          <p:blipFill>
            <a:blip r:embed="rId237" cstate="print"/>
            <a:stretch>
              <a:fillRect/>
            </a:stretch>
          </p:blipFill>
          <p:spPr>
            <a:xfrm>
              <a:off x="16046516" y="7821866"/>
              <a:ext cx="58176" cy="37255"/>
            </a:xfrm>
            <a:prstGeom prst="rect">
              <a:avLst/>
            </a:prstGeom>
          </p:spPr>
        </p:pic>
        <p:sp>
          <p:nvSpPr>
            <p:cNvPr id="1627" name="object 1627"/>
            <p:cNvSpPr/>
            <p:nvPr/>
          </p:nvSpPr>
          <p:spPr>
            <a:xfrm>
              <a:off x="16104681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8" name="object 1628"/>
            <p:cNvSpPr/>
            <p:nvPr/>
          </p:nvSpPr>
          <p:spPr>
            <a:xfrm>
              <a:off x="16046519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 h="0">
                  <a:moveTo>
                    <a:pt x="0" y="0"/>
                  </a:moveTo>
                  <a:lnTo>
                    <a:pt x="581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9" name="object 1629"/>
            <p:cNvSpPr/>
            <p:nvPr/>
          </p:nvSpPr>
          <p:spPr>
            <a:xfrm>
              <a:off x="16046519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76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30" name="object 1630"/>
            <p:cNvPicPr/>
            <p:nvPr/>
          </p:nvPicPr>
          <p:blipFill>
            <a:blip r:embed="rId238" cstate="print"/>
            <a:stretch>
              <a:fillRect/>
            </a:stretch>
          </p:blipFill>
          <p:spPr>
            <a:xfrm>
              <a:off x="16104326" y="7892691"/>
              <a:ext cx="17130" cy="35799"/>
            </a:xfrm>
            <a:prstGeom prst="rect">
              <a:avLst/>
            </a:prstGeom>
          </p:spPr>
        </p:pic>
        <p:sp>
          <p:nvSpPr>
            <p:cNvPr id="1631" name="object 1631"/>
            <p:cNvSpPr/>
            <p:nvPr/>
          </p:nvSpPr>
          <p:spPr>
            <a:xfrm>
              <a:off x="1610432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32" name="object 1632"/>
            <p:cNvPicPr/>
            <p:nvPr/>
          </p:nvPicPr>
          <p:blipFill>
            <a:blip r:embed="rId239" cstate="print"/>
            <a:stretch>
              <a:fillRect/>
            </a:stretch>
          </p:blipFill>
          <p:spPr>
            <a:xfrm>
              <a:off x="16067029" y="7911319"/>
              <a:ext cx="35799" cy="17172"/>
            </a:xfrm>
            <a:prstGeom prst="rect">
              <a:avLst/>
            </a:prstGeom>
          </p:spPr>
        </p:pic>
        <p:sp>
          <p:nvSpPr>
            <p:cNvPr id="1633" name="object 1633"/>
            <p:cNvSpPr/>
            <p:nvPr/>
          </p:nvSpPr>
          <p:spPr>
            <a:xfrm>
              <a:off x="1606702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34" name="object 1634"/>
            <p:cNvPicPr/>
            <p:nvPr/>
          </p:nvPicPr>
          <p:blipFill>
            <a:blip r:embed="rId240" cstate="print"/>
            <a:stretch>
              <a:fillRect/>
            </a:stretch>
          </p:blipFill>
          <p:spPr>
            <a:xfrm>
              <a:off x="16029742" y="7911319"/>
              <a:ext cx="35799" cy="17172"/>
            </a:xfrm>
            <a:prstGeom prst="rect">
              <a:avLst/>
            </a:prstGeom>
          </p:spPr>
        </p:pic>
        <p:sp>
          <p:nvSpPr>
            <p:cNvPr id="1635" name="object 1635"/>
            <p:cNvSpPr/>
            <p:nvPr/>
          </p:nvSpPr>
          <p:spPr>
            <a:xfrm>
              <a:off x="16029739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36" name="object 1636"/>
            <p:cNvPicPr/>
            <p:nvPr/>
          </p:nvPicPr>
          <p:blipFill>
            <a:blip r:embed="rId241" cstate="print"/>
            <a:stretch>
              <a:fillRect/>
            </a:stretch>
          </p:blipFill>
          <p:spPr>
            <a:xfrm>
              <a:off x="16029763" y="7874043"/>
              <a:ext cx="17151" cy="35799"/>
            </a:xfrm>
            <a:prstGeom prst="rect">
              <a:avLst/>
            </a:prstGeom>
          </p:spPr>
        </p:pic>
        <p:sp>
          <p:nvSpPr>
            <p:cNvPr id="1637" name="object 1637"/>
            <p:cNvSpPr/>
            <p:nvPr/>
          </p:nvSpPr>
          <p:spPr>
            <a:xfrm>
              <a:off x="16029759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38" name="object 1638"/>
            <p:cNvPicPr/>
            <p:nvPr/>
          </p:nvPicPr>
          <p:blipFill>
            <a:blip r:embed="rId242" cstate="print"/>
            <a:stretch>
              <a:fillRect/>
            </a:stretch>
          </p:blipFill>
          <p:spPr>
            <a:xfrm>
              <a:off x="16104326" y="7874053"/>
              <a:ext cx="17130" cy="17130"/>
            </a:xfrm>
            <a:prstGeom prst="rect">
              <a:avLst/>
            </a:prstGeom>
          </p:spPr>
        </p:pic>
        <p:sp>
          <p:nvSpPr>
            <p:cNvPr id="1639" name="object 1639"/>
            <p:cNvSpPr/>
            <p:nvPr/>
          </p:nvSpPr>
          <p:spPr>
            <a:xfrm>
              <a:off x="16104324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40" name="object 1640"/>
          <p:cNvGrpSpPr/>
          <p:nvPr/>
        </p:nvGrpSpPr>
        <p:grpSpPr>
          <a:xfrm>
            <a:off x="15721545" y="7821242"/>
            <a:ext cx="93345" cy="107950"/>
            <a:chOff x="15721545" y="7821242"/>
            <a:chExt cx="93345" cy="107950"/>
          </a:xfrm>
        </p:grpSpPr>
        <p:pic>
          <p:nvPicPr>
            <p:cNvPr id="1641" name="object 1641"/>
            <p:cNvPicPr/>
            <p:nvPr/>
          </p:nvPicPr>
          <p:blipFill>
            <a:blip r:embed="rId243" cstate="print"/>
            <a:stretch>
              <a:fillRect/>
            </a:stretch>
          </p:blipFill>
          <p:spPr>
            <a:xfrm>
              <a:off x="15741949" y="7859132"/>
              <a:ext cx="52186" cy="29842"/>
            </a:xfrm>
            <a:prstGeom prst="rect">
              <a:avLst/>
            </a:prstGeom>
          </p:spPr>
        </p:pic>
        <p:sp>
          <p:nvSpPr>
            <p:cNvPr id="1642" name="object 1642"/>
            <p:cNvSpPr/>
            <p:nvPr/>
          </p:nvSpPr>
          <p:spPr>
            <a:xfrm>
              <a:off x="15794136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3" name="object 1643"/>
            <p:cNvSpPr/>
            <p:nvPr/>
          </p:nvSpPr>
          <p:spPr>
            <a:xfrm>
              <a:off x="15741952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4" name="object 1644"/>
            <p:cNvSpPr/>
            <p:nvPr/>
          </p:nvSpPr>
          <p:spPr>
            <a:xfrm>
              <a:off x="15741952" y="7859124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186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45" name="object 1645"/>
            <p:cNvPicPr/>
            <p:nvPr/>
          </p:nvPicPr>
          <p:blipFill>
            <a:blip r:embed="rId244" cstate="print"/>
            <a:stretch>
              <a:fillRect/>
            </a:stretch>
          </p:blipFill>
          <p:spPr>
            <a:xfrm>
              <a:off x="15738996" y="7821866"/>
              <a:ext cx="58134" cy="37255"/>
            </a:xfrm>
            <a:prstGeom prst="rect">
              <a:avLst/>
            </a:prstGeom>
          </p:spPr>
        </p:pic>
        <p:sp>
          <p:nvSpPr>
            <p:cNvPr id="1646" name="object 1646"/>
            <p:cNvSpPr/>
            <p:nvPr/>
          </p:nvSpPr>
          <p:spPr>
            <a:xfrm>
              <a:off x="15797117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7" name="object 1647"/>
            <p:cNvSpPr/>
            <p:nvPr/>
          </p:nvSpPr>
          <p:spPr>
            <a:xfrm>
              <a:off x="15738985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 h="0">
                  <a:moveTo>
                    <a:pt x="0" y="0"/>
                  </a:moveTo>
                  <a:lnTo>
                    <a:pt x="581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8" name="object 1648"/>
            <p:cNvSpPr/>
            <p:nvPr/>
          </p:nvSpPr>
          <p:spPr>
            <a:xfrm>
              <a:off x="15738985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34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49" name="object 1649"/>
            <p:cNvPicPr/>
            <p:nvPr/>
          </p:nvPicPr>
          <p:blipFill>
            <a:blip r:embed="rId245" cstate="print"/>
            <a:stretch>
              <a:fillRect/>
            </a:stretch>
          </p:blipFill>
          <p:spPr>
            <a:xfrm>
              <a:off x="15796743" y="7892691"/>
              <a:ext cx="17172" cy="35799"/>
            </a:xfrm>
            <a:prstGeom prst="rect">
              <a:avLst/>
            </a:prstGeom>
          </p:spPr>
        </p:pic>
        <p:sp>
          <p:nvSpPr>
            <p:cNvPr id="1650" name="object 1650"/>
            <p:cNvSpPr/>
            <p:nvPr/>
          </p:nvSpPr>
          <p:spPr>
            <a:xfrm>
              <a:off x="15796747" y="7892688"/>
              <a:ext cx="17780" cy="36195"/>
            </a:xfrm>
            <a:custGeom>
              <a:avLst/>
              <a:gdLst/>
              <a:ahLst/>
              <a:cxnLst/>
              <a:rect l="l" t="t" r="r" b="b"/>
              <a:pathLst>
                <a:path w="17780" h="36195">
                  <a:moveTo>
                    <a:pt x="17172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51" name="object 1651"/>
            <p:cNvPicPr/>
            <p:nvPr/>
          </p:nvPicPr>
          <p:blipFill>
            <a:blip r:embed="rId246" cstate="print"/>
            <a:stretch>
              <a:fillRect/>
            </a:stretch>
          </p:blipFill>
          <p:spPr>
            <a:xfrm>
              <a:off x="15759477" y="7911319"/>
              <a:ext cx="35799" cy="17172"/>
            </a:xfrm>
            <a:prstGeom prst="rect">
              <a:avLst/>
            </a:prstGeom>
          </p:spPr>
        </p:pic>
        <p:sp>
          <p:nvSpPr>
            <p:cNvPr id="1652" name="object 1652"/>
            <p:cNvSpPr/>
            <p:nvPr/>
          </p:nvSpPr>
          <p:spPr>
            <a:xfrm>
              <a:off x="15759476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53" name="object 1653"/>
            <p:cNvPicPr/>
            <p:nvPr/>
          </p:nvPicPr>
          <p:blipFill>
            <a:blip r:embed="rId247" cstate="print"/>
            <a:stretch>
              <a:fillRect/>
            </a:stretch>
          </p:blipFill>
          <p:spPr>
            <a:xfrm>
              <a:off x="15722169" y="7911319"/>
              <a:ext cx="35799" cy="17172"/>
            </a:xfrm>
            <a:prstGeom prst="rect">
              <a:avLst/>
            </a:prstGeom>
          </p:spPr>
        </p:pic>
        <p:sp>
          <p:nvSpPr>
            <p:cNvPr id="1654" name="object 1654"/>
            <p:cNvSpPr/>
            <p:nvPr/>
          </p:nvSpPr>
          <p:spPr>
            <a:xfrm>
              <a:off x="1572216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55" name="object 1655"/>
            <p:cNvPicPr/>
            <p:nvPr/>
          </p:nvPicPr>
          <p:blipFill>
            <a:blip r:embed="rId248" cstate="print"/>
            <a:stretch>
              <a:fillRect/>
            </a:stretch>
          </p:blipFill>
          <p:spPr>
            <a:xfrm>
              <a:off x="15722190" y="7874043"/>
              <a:ext cx="17172" cy="35799"/>
            </a:xfrm>
            <a:prstGeom prst="rect">
              <a:avLst/>
            </a:prstGeom>
          </p:spPr>
        </p:pic>
        <p:sp>
          <p:nvSpPr>
            <p:cNvPr id="1656" name="object 1656"/>
            <p:cNvSpPr/>
            <p:nvPr/>
          </p:nvSpPr>
          <p:spPr>
            <a:xfrm>
              <a:off x="15722185" y="7874043"/>
              <a:ext cx="17780" cy="36195"/>
            </a:xfrm>
            <a:custGeom>
              <a:avLst/>
              <a:gdLst/>
              <a:ahLst/>
              <a:cxnLst/>
              <a:rect l="l" t="t" r="r" b="b"/>
              <a:pathLst>
                <a:path w="17780" h="36195">
                  <a:moveTo>
                    <a:pt x="17172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57" name="object 1657"/>
            <p:cNvPicPr/>
            <p:nvPr/>
          </p:nvPicPr>
          <p:blipFill>
            <a:blip r:embed="rId249" cstate="print"/>
            <a:stretch>
              <a:fillRect/>
            </a:stretch>
          </p:blipFill>
          <p:spPr>
            <a:xfrm>
              <a:off x="15796743" y="7874053"/>
              <a:ext cx="17172" cy="17130"/>
            </a:xfrm>
            <a:prstGeom prst="rect">
              <a:avLst/>
            </a:prstGeom>
          </p:spPr>
        </p:pic>
        <p:sp>
          <p:nvSpPr>
            <p:cNvPr id="1658" name="object 1658"/>
            <p:cNvSpPr/>
            <p:nvPr/>
          </p:nvSpPr>
          <p:spPr>
            <a:xfrm>
              <a:off x="15796747" y="7874051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80" h="17145">
                  <a:moveTo>
                    <a:pt x="1717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59" name="object 1659"/>
          <p:cNvSpPr/>
          <p:nvPr/>
        </p:nvSpPr>
        <p:spPr>
          <a:xfrm>
            <a:off x="9272363" y="1050302"/>
            <a:ext cx="0" cy="2518410"/>
          </a:xfrm>
          <a:custGeom>
            <a:avLst/>
            <a:gdLst/>
            <a:ahLst/>
            <a:cxnLst/>
            <a:rect l="l" t="t" r="r" b="b"/>
            <a:pathLst>
              <a:path w="0" h="2518410">
                <a:moveTo>
                  <a:pt x="0" y="251790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660" name="object 1660"/>
          <p:cNvGrpSpPr/>
          <p:nvPr/>
        </p:nvGrpSpPr>
        <p:grpSpPr>
          <a:xfrm>
            <a:off x="17534878" y="990647"/>
            <a:ext cx="53975" cy="2259965"/>
            <a:chOff x="17534878" y="990647"/>
            <a:chExt cx="53975" cy="2259965"/>
          </a:xfrm>
        </p:grpSpPr>
        <p:pic>
          <p:nvPicPr>
            <p:cNvPr id="1661" name="object 1661"/>
            <p:cNvPicPr/>
            <p:nvPr/>
          </p:nvPicPr>
          <p:blipFill>
            <a:blip r:embed="rId250" cstate="print"/>
            <a:stretch>
              <a:fillRect/>
            </a:stretch>
          </p:blipFill>
          <p:spPr>
            <a:xfrm>
              <a:off x="17535495" y="990647"/>
              <a:ext cx="52186" cy="2259920"/>
            </a:xfrm>
            <a:prstGeom prst="rect">
              <a:avLst/>
            </a:prstGeom>
          </p:spPr>
        </p:pic>
        <p:sp>
          <p:nvSpPr>
            <p:cNvPr id="1662" name="object 1662"/>
            <p:cNvSpPr/>
            <p:nvPr/>
          </p:nvSpPr>
          <p:spPr>
            <a:xfrm>
              <a:off x="17535501" y="1042866"/>
              <a:ext cx="0" cy="2170430"/>
            </a:xfrm>
            <a:custGeom>
              <a:avLst/>
              <a:gdLst/>
              <a:ahLst/>
              <a:cxnLst/>
              <a:rect l="l" t="t" r="r" b="b"/>
              <a:pathLst>
                <a:path w="0" h="2170430">
                  <a:moveTo>
                    <a:pt x="0" y="21704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3" name="object 1663"/>
            <p:cNvSpPr/>
            <p:nvPr/>
          </p:nvSpPr>
          <p:spPr>
            <a:xfrm>
              <a:off x="17587682" y="990647"/>
              <a:ext cx="0" cy="2259965"/>
            </a:xfrm>
            <a:custGeom>
              <a:avLst/>
              <a:gdLst/>
              <a:ahLst/>
              <a:cxnLst/>
              <a:rect l="l" t="t" r="r" b="b"/>
              <a:pathLst>
                <a:path w="0" h="2259965">
                  <a:moveTo>
                    <a:pt x="0" y="22599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64" name="object 1664"/>
          <p:cNvGrpSpPr/>
          <p:nvPr/>
        </p:nvGrpSpPr>
        <p:grpSpPr>
          <a:xfrm>
            <a:off x="16644252" y="7821242"/>
            <a:ext cx="93345" cy="107950"/>
            <a:chOff x="16644252" y="7821242"/>
            <a:chExt cx="93345" cy="107950"/>
          </a:xfrm>
        </p:grpSpPr>
        <p:pic>
          <p:nvPicPr>
            <p:cNvPr id="1665" name="object 1665"/>
            <p:cNvPicPr/>
            <p:nvPr/>
          </p:nvPicPr>
          <p:blipFill>
            <a:blip r:embed="rId251" cstate="print"/>
            <a:stretch>
              <a:fillRect/>
            </a:stretch>
          </p:blipFill>
          <p:spPr>
            <a:xfrm>
              <a:off x="16664633" y="7859132"/>
              <a:ext cx="52186" cy="29842"/>
            </a:xfrm>
            <a:prstGeom prst="rect">
              <a:avLst/>
            </a:prstGeom>
          </p:spPr>
        </p:pic>
        <p:sp>
          <p:nvSpPr>
            <p:cNvPr id="1666" name="object 1666"/>
            <p:cNvSpPr/>
            <p:nvPr/>
          </p:nvSpPr>
          <p:spPr>
            <a:xfrm>
              <a:off x="16716814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7" name="object 1667"/>
            <p:cNvSpPr/>
            <p:nvPr/>
          </p:nvSpPr>
          <p:spPr>
            <a:xfrm>
              <a:off x="16664631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8" name="object 1668"/>
            <p:cNvSpPr/>
            <p:nvPr/>
          </p:nvSpPr>
          <p:spPr>
            <a:xfrm>
              <a:off x="16664631" y="7859124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186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69" name="object 1669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16661649" y="7821866"/>
              <a:ext cx="58176" cy="37255"/>
            </a:xfrm>
            <a:prstGeom prst="rect">
              <a:avLst/>
            </a:prstGeom>
          </p:spPr>
        </p:pic>
        <p:sp>
          <p:nvSpPr>
            <p:cNvPr id="1670" name="object 1670"/>
            <p:cNvSpPr/>
            <p:nvPr/>
          </p:nvSpPr>
          <p:spPr>
            <a:xfrm>
              <a:off x="16719813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1" name="object 1671"/>
            <p:cNvSpPr/>
            <p:nvPr/>
          </p:nvSpPr>
          <p:spPr>
            <a:xfrm>
              <a:off x="16661647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 h="0">
                  <a:moveTo>
                    <a:pt x="0" y="0"/>
                  </a:moveTo>
                  <a:lnTo>
                    <a:pt x="581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2" name="object 1672"/>
            <p:cNvSpPr/>
            <p:nvPr/>
          </p:nvSpPr>
          <p:spPr>
            <a:xfrm>
              <a:off x="16661647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76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73" name="object 1673"/>
            <p:cNvPicPr/>
            <p:nvPr/>
          </p:nvPicPr>
          <p:blipFill>
            <a:blip r:embed="rId253" cstate="print"/>
            <a:stretch>
              <a:fillRect/>
            </a:stretch>
          </p:blipFill>
          <p:spPr>
            <a:xfrm>
              <a:off x="16719448" y="7892691"/>
              <a:ext cx="17130" cy="35799"/>
            </a:xfrm>
            <a:prstGeom prst="rect">
              <a:avLst/>
            </a:prstGeom>
          </p:spPr>
        </p:pic>
        <p:sp>
          <p:nvSpPr>
            <p:cNvPr id="1674" name="object 1674"/>
            <p:cNvSpPr/>
            <p:nvPr/>
          </p:nvSpPr>
          <p:spPr>
            <a:xfrm>
              <a:off x="1671944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75" name="object 1675"/>
            <p:cNvPicPr/>
            <p:nvPr/>
          </p:nvPicPr>
          <p:blipFill>
            <a:blip r:embed="rId254" cstate="print"/>
            <a:stretch>
              <a:fillRect/>
            </a:stretch>
          </p:blipFill>
          <p:spPr>
            <a:xfrm>
              <a:off x="16682151" y="7911319"/>
              <a:ext cx="35799" cy="17172"/>
            </a:xfrm>
            <a:prstGeom prst="rect">
              <a:avLst/>
            </a:prstGeom>
          </p:spPr>
        </p:pic>
        <p:sp>
          <p:nvSpPr>
            <p:cNvPr id="1676" name="object 1676"/>
            <p:cNvSpPr/>
            <p:nvPr/>
          </p:nvSpPr>
          <p:spPr>
            <a:xfrm>
              <a:off x="16682146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77" name="object 1677"/>
            <p:cNvPicPr/>
            <p:nvPr/>
          </p:nvPicPr>
          <p:blipFill>
            <a:blip r:embed="rId255" cstate="print"/>
            <a:stretch>
              <a:fillRect/>
            </a:stretch>
          </p:blipFill>
          <p:spPr>
            <a:xfrm>
              <a:off x="16644875" y="7911319"/>
              <a:ext cx="35799" cy="17172"/>
            </a:xfrm>
            <a:prstGeom prst="rect">
              <a:avLst/>
            </a:prstGeom>
          </p:spPr>
        </p:pic>
        <p:sp>
          <p:nvSpPr>
            <p:cNvPr id="1678" name="object 1678"/>
            <p:cNvSpPr/>
            <p:nvPr/>
          </p:nvSpPr>
          <p:spPr>
            <a:xfrm>
              <a:off x="16644875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79" name="object 1679"/>
            <p:cNvPicPr/>
            <p:nvPr/>
          </p:nvPicPr>
          <p:blipFill>
            <a:blip r:embed="rId256" cstate="print"/>
            <a:stretch>
              <a:fillRect/>
            </a:stretch>
          </p:blipFill>
          <p:spPr>
            <a:xfrm>
              <a:off x="16644875" y="7874043"/>
              <a:ext cx="17151" cy="35799"/>
            </a:xfrm>
            <a:prstGeom prst="rect">
              <a:avLst/>
            </a:prstGeom>
          </p:spPr>
        </p:pic>
        <p:sp>
          <p:nvSpPr>
            <p:cNvPr id="1680" name="object 1680"/>
            <p:cNvSpPr/>
            <p:nvPr/>
          </p:nvSpPr>
          <p:spPr>
            <a:xfrm>
              <a:off x="16644880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81" name="object 1681"/>
            <p:cNvPicPr/>
            <p:nvPr/>
          </p:nvPicPr>
          <p:blipFill>
            <a:blip r:embed="rId257" cstate="print"/>
            <a:stretch>
              <a:fillRect/>
            </a:stretch>
          </p:blipFill>
          <p:spPr>
            <a:xfrm>
              <a:off x="16719448" y="7874053"/>
              <a:ext cx="17130" cy="17130"/>
            </a:xfrm>
            <a:prstGeom prst="rect">
              <a:avLst/>
            </a:prstGeom>
          </p:spPr>
        </p:pic>
        <p:sp>
          <p:nvSpPr>
            <p:cNvPr id="1682" name="object 1682"/>
            <p:cNvSpPr/>
            <p:nvPr/>
          </p:nvSpPr>
          <p:spPr>
            <a:xfrm>
              <a:off x="16719444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83" name="object 1683"/>
          <p:cNvGrpSpPr/>
          <p:nvPr/>
        </p:nvGrpSpPr>
        <p:grpSpPr>
          <a:xfrm>
            <a:off x="10185471" y="5655273"/>
            <a:ext cx="18415" cy="37465"/>
            <a:chOff x="10185471" y="5655273"/>
            <a:chExt cx="18415" cy="37465"/>
          </a:xfrm>
        </p:grpSpPr>
        <p:pic>
          <p:nvPicPr>
            <p:cNvPr id="1684" name="object 1684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0186098" y="5655901"/>
              <a:ext cx="17151" cy="35799"/>
            </a:xfrm>
            <a:prstGeom prst="rect">
              <a:avLst/>
            </a:prstGeom>
          </p:spPr>
        </p:pic>
        <p:sp>
          <p:nvSpPr>
            <p:cNvPr id="1685" name="object 1685"/>
            <p:cNvSpPr/>
            <p:nvPr/>
          </p:nvSpPr>
          <p:spPr>
            <a:xfrm>
              <a:off x="10186094" y="5655896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86" name="object 1686"/>
          <p:cNvGrpSpPr/>
          <p:nvPr/>
        </p:nvGrpSpPr>
        <p:grpSpPr>
          <a:xfrm>
            <a:off x="9262805" y="4386857"/>
            <a:ext cx="308610" cy="3542665"/>
            <a:chOff x="9262805" y="4386857"/>
            <a:chExt cx="308610" cy="3542665"/>
          </a:xfrm>
        </p:grpSpPr>
        <p:sp>
          <p:nvSpPr>
            <p:cNvPr id="1687" name="object 1687"/>
            <p:cNvSpPr/>
            <p:nvPr/>
          </p:nvSpPr>
          <p:spPr>
            <a:xfrm>
              <a:off x="9272364" y="4386857"/>
              <a:ext cx="0" cy="3413125"/>
            </a:xfrm>
            <a:custGeom>
              <a:avLst/>
              <a:gdLst/>
              <a:ahLst/>
              <a:cxnLst/>
              <a:rect l="l" t="t" r="r" b="b"/>
              <a:pathLst>
                <a:path w="0" h="3413125">
                  <a:moveTo>
                    <a:pt x="0" y="0"/>
                  </a:moveTo>
                  <a:lnTo>
                    <a:pt x="0" y="34126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8" name="object 1688"/>
            <p:cNvSpPr/>
            <p:nvPr/>
          </p:nvSpPr>
          <p:spPr>
            <a:xfrm>
              <a:off x="9263428" y="7799487"/>
              <a:ext cx="9525" cy="129539"/>
            </a:xfrm>
            <a:custGeom>
              <a:avLst/>
              <a:gdLst/>
              <a:ahLst/>
              <a:cxnLst/>
              <a:rect l="l" t="t" r="r" b="b"/>
              <a:pathLst>
                <a:path w="9525" h="129540">
                  <a:moveTo>
                    <a:pt x="0" y="0"/>
                  </a:moveTo>
                  <a:lnTo>
                    <a:pt x="0" y="129001"/>
                  </a:lnTo>
                </a:path>
                <a:path w="9525" h="129540">
                  <a:moveTo>
                    <a:pt x="0" y="0"/>
                  </a:moveTo>
                  <a:lnTo>
                    <a:pt x="89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9" name="object 1689"/>
            <p:cNvSpPr/>
            <p:nvPr/>
          </p:nvSpPr>
          <p:spPr>
            <a:xfrm>
              <a:off x="9263428" y="7928484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6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0" name="object 1690"/>
            <p:cNvSpPr/>
            <p:nvPr/>
          </p:nvSpPr>
          <p:spPr>
            <a:xfrm>
              <a:off x="9355130" y="7919516"/>
              <a:ext cx="215900" cy="9525"/>
            </a:xfrm>
            <a:custGeom>
              <a:avLst/>
              <a:gdLst/>
              <a:ahLst/>
              <a:cxnLst/>
              <a:rect l="l" t="t" r="r" b="b"/>
              <a:pathLst>
                <a:path w="215900" h="9525">
                  <a:moveTo>
                    <a:pt x="0" y="0"/>
                  </a:moveTo>
                  <a:lnTo>
                    <a:pt x="0" y="8973"/>
                  </a:lnTo>
                </a:path>
                <a:path w="215900" h="9525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91" name="object 1691"/>
          <p:cNvSpPr/>
          <p:nvPr/>
        </p:nvSpPr>
        <p:spPr>
          <a:xfrm>
            <a:off x="9662694" y="791951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0" y="0"/>
                </a:moveTo>
                <a:lnTo>
                  <a:pt x="2158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2" name="object 1692"/>
          <p:cNvSpPr/>
          <p:nvPr/>
        </p:nvSpPr>
        <p:spPr>
          <a:xfrm>
            <a:off x="9970259" y="791951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0" y="0"/>
                </a:moveTo>
                <a:lnTo>
                  <a:pt x="2158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3" name="object 1693"/>
          <p:cNvSpPr/>
          <p:nvPr/>
        </p:nvSpPr>
        <p:spPr>
          <a:xfrm>
            <a:off x="9328301" y="7863604"/>
            <a:ext cx="857885" cy="0"/>
          </a:xfrm>
          <a:custGeom>
            <a:avLst/>
            <a:gdLst/>
            <a:ahLst/>
            <a:cxnLst/>
            <a:rect l="l" t="t" r="r" b="b"/>
            <a:pathLst>
              <a:path w="857884" h="0">
                <a:moveTo>
                  <a:pt x="85771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694" name="object 1694"/>
          <p:cNvGrpSpPr/>
          <p:nvPr/>
        </p:nvGrpSpPr>
        <p:grpSpPr>
          <a:xfrm>
            <a:off x="9280699" y="4386847"/>
            <a:ext cx="905510" cy="3524885"/>
            <a:chOff x="9280699" y="4386847"/>
            <a:chExt cx="905510" cy="3524885"/>
          </a:xfrm>
        </p:grpSpPr>
        <p:sp>
          <p:nvSpPr>
            <p:cNvPr id="1695" name="object 1695"/>
            <p:cNvSpPr/>
            <p:nvPr/>
          </p:nvSpPr>
          <p:spPr>
            <a:xfrm>
              <a:off x="9281330" y="7910583"/>
              <a:ext cx="904875" cy="0"/>
            </a:xfrm>
            <a:custGeom>
              <a:avLst/>
              <a:gdLst/>
              <a:ahLst/>
              <a:cxnLst/>
              <a:rect l="l" t="t" r="r" b="b"/>
              <a:pathLst>
                <a:path w="904875" h="0">
                  <a:moveTo>
                    <a:pt x="9047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6" name="object 1696"/>
            <p:cNvSpPr/>
            <p:nvPr/>
          </p:nvSpPr>
          <p:spPr>
            <a:xfrm>
              <a:off x="9281322" y="4386847"/>
              <a:ext cx="0" cy="3524250"/>
            </a:xfrm>
            <a:custGeom>
              <a:avLst/>
              <a:gdLst/>
              <a:ahLst/>
              <a:cxnLst/>
              <a:rect l="l" t="t" r="r" b="b"/>
              <a:pathLst>
                <a:path w="0" h="3524250">
                  <a:moveTo>
                    <a:pt x="0" y="352373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7" name="object 1697"/>
            <p:cNvSpPr/>
            <p:nvPr/>
          </p:nvSpPr>
          <p:spPr>
            <a:xfrm>
              <a:off x="9328301" y="4386862"/>
              <a:ext cx="0" cy="3477260"/>
            </a:xfrm>
            <a:custGeom>
              <a:avLst/>
              <a:gdLst/>
              <a:ahLst/>
              <a:cxnLst/>
              <a:rect l="l" t="t" r="r" b="b"/>
              <a:pathLst>
                <a:path w="0" h="3477259">
                  <a:moveTo>
                    <a:pt x="0" y="34767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98" name="object 1698"/>
          <p:cNvGrpSpPr/>
          <p:nvPr/>
        </p:nvGrpSpPr>
        <p:grpSpPr>
          <a:xfrm>
            <a:off x="17259355" y="7821242"/>
            <a:ext cx="93345" cy="107950"/>
            <a:chOff x="17259355" y="7821242"/>
            <a:chExt cx="93345" cy="107950"/>
          </a:xfrm>
        </p:grpSpPr>
        <p:pic>
          <p:nvPicPr>
            <p:cNvPr id="1699" name="object 1699"/>
            <p:cNvPicPr/>
            <p:nvPr/>
          </p:nvPicPr>
          <p:blipFill>
            <a:blip r:embed="rId258" cstate="print"/>
            <a:stretch>
              <a:fillRect/>
            </a:stretch>
          </p:blipFill>
          <p:spPr>
            <a:xfrm>
              <a:off x="17279757" y="7859132"/>
              <a:ext cx="52186" cy="29842"/>
            </a:xfrm>
            <a:prstGeom prst="rect">
              <a:avLst/>
            </a:prstGeom>
          </p:spPr>
        </p:pic>
        <p:sp>
          <p:nvSpPr>
            <p:cNvPr id="1700" name="object 1700"/>
            <p:cNvSpPr/>
            <p:nvPr/>
          </p:nvSpPr>
          <p:spPr>
            <a:xfrm>
              <a:off x="17331944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1" name="object 1701"/>
            <p:cNvSpPr/>
            <p:nvPr/>
          </p:nvSpPr>
          <p:spPr>
            <a:xfrm>
              <a:off x="17279763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2" name="object 1702"/>
            <p:cNvSpPr/>
            <p:nvPr/>
          </p:nvSpPr>
          <p:spPr>
            <a:xfrm>
              <a:off x="17279763" y="7859124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186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03" name="object 1703"/>
            <p:cNvPicPr/>
            <p:nvPr/>
          </p:nvPicPr>
          <p:blipFill>
            <a:blip r:embed="rId259" cstate="print"/>
            <a:stretch>
              <a:fillRect/>
            </a:stretch>
          </p:blipFill>
          <p:spPr>
            <a:xfrm>
              <a:off x="17276783" y="7821866"/>
              <a:ext cx="58155" cy="37255"/>
            </a:xfrm>
            <a:prstGeom prst="rect">
              <a:avLst/>
            </a:prstGeom>
          </p:spPr>
        </p:pic>
        <p:sp>
          <p:nvSpPr>
            <p:cNvPr id="1704" name="object 1704"/>
            <p:cNvSpPr/>
            <p:nvPr/>
          </p:nvSpPr>
          <p:spPr>
            <a:xfrm>
              <a:off x="17334927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5" name="object 1705"/>
            <p:cNvSpPr/>
            <p:nvPr/>
          </p:nvSpPr>
          <p:spPr>
            <a:xfrm>
              <a:off x="17276777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 h="0">
                  <a:moveTo>
                    <a:pt x="0" y="0"/>
                  </a:moveTo>
                  <a:lnTo>
                    <a:pt x="581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6" name="object 1706"/>
            <p:cNvSpPr/>
            <p:nvPr/>
          </p:nvSpPr>
          <p:spPr>
            <a:xfrm>
              <a:off x="17276777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55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07" name="object 1707"/>
            <p:cNvPicPr/>
            <p:nvPr/>
          </p:nvPicPr>
          <p:blipFill>
            <a:blip r:embed="rId260" cstate="print"/>
            <a:stretch>
              <a:fillRect/>
            </a:stretch>
          </p:blipFill>
          <p:spPr>
            <a:xfrm>
              <a:off x="17334561" y="7892691"/>
              <a:ext cx="17151" cy="35799"/>
            </a:xfrm>
            <a:prstGeom prst="rect">
              <a:avLst/>
            </a:prstGeom>
          </p:spPr>
        </p:pic>
        <p:sp>
          <p:nvSpPr>
            <p:cNvPr id="1708" name="object 1708"/>
            <p:cNvSpPr/>
            <p:nvPr/>
          </p:nvSpPr>
          <p:spPr>
            <a:xfrm>
              <a:off x="17334560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09" name="object 1709"/>
            <p:cNvPicPr/>
            <p:nvPr/>
          </p:nvPicPr>
          <p:blipFill>
            <a:blip r:embed="rId261" cstate="print"/>
            <a:stretch>
              <a:fillRect/>
            </a:stretch>
          </p:blipFill>
          <p:spPr>
            <a:xfrm>
              <a:off x="17297285" y="7911319"/>
              <a:ext cx="35799" cy="17172"/>
            </a:xfrm>
            <a:prstGeom prst="rect">
              <a:avLst/>
            </a:prstGeom>
          </p:spPr>
        </p:pic>
        <p:sp>
          <p:nvSpPr>
            <p:cNvPr id="1710" name="object 1710"/>
            <p:cNvSpPr/>
            <p:nvPr/>
          </p:nvSpPr>
          <p:spPr>
            <a:xfrm>
              <a:off x="17297286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11" name="object 1711"/>
            <p:cNvPicPr/>
            <p:nvPr/>
          </p:nvPicPr>
          <p:blipFill>
            <a:blip r:embed="rId262" cstate="print"/>
            <a:stretch>
              <a:fillRect/>
            </a:stretch>
          </p:blipFill>
          <p:spPr>
            <a:xfrm>
              <a:off x="17259977" y="7911319"/>
              <a:ext cx="35799" cy="17172"/>
            </a:xfrm>
            <a:prstGeom prst="rect">
              <a:avLst/>
            </a:prstGeom>
          </p:spPr>
        </p:pic>
        <p:sp>
          <p:nvSpPr>
            <p:cNvPr id="1712" name="object 1712"/>
            <p:cNvSpPr/>
            <p:nvPr/>
          </p:nvSpPr>
          <p:spPr>
            <a:xfrm>
              <a:off x="1725997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13" name="object 1713"/>
            <p:cNvPicPr/>
            <p:nvPr/>
          </p:nvPicPr>
          <p:blipFill>
            <a:blip r:embed="rId263" cstate="print"/>
            <a:stretch>
              <a:fillRect/>
            </a:stretch>
          </p:blipFill>
          <p:spPr>
            <a:xfrm>
              <a:off x="17259998" y="7874043"/>
              <a:ext cx="17130" cy="35799"/>
            </a:xfrm>
            <a:prstGeom prst="rect">
              <a:avLst/>
            </a:prstGeom>
          </p:spPr>
        </p:pic>
        <p:sp>
          <p:nvSpPr>
            <p:cNvPr id="1714" name="object 1714"/>
            <p:cNvSpPr/>
            <p:nvPr/>
          </p:nvSpPr>
          <p:spPr>
            <a:xfrm>
              <a:off x="17260002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15" name="object 1715"/>
            <p:cNvPicPr/>
            <p:nvPr/>
          </p:nvPicPr>
          <p:blipFill>
            <a:blip r:embed="rId264" cstate="print"/>
            <a:stretch>
              <a:fillRect/>
            </a:stretch>
          </p:blipFill>
          <p:spPr>
            <a:xfrm>
              <a:off x="17334561" y="7874053"/>
              <a:ext cx="17151" cy="17130"/>
            </a:xfrm>
            <a:prstGeom prst="rect">
              <a:avLst/>
            </a:prstGeom>
          </p:spPr>
        </p:pic>
        <p:sp>
          <p:nvSpPr>
            <p:cNvPr id="1716" name="object 1716"/>
            <p:cNvSpPr/>
            <p:nvPr/>
          </p:nvSpPr>
          <p:spPr>
            <a:xfrm>
              <a:off x="17334560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17" name="object 1717"/>
          <p:cNvGrpSpPr/>
          <p:nvPr/>
        </p:nvGrpSpPr>
        <p:grpSpPr>
          <a:xfrm>
            <a:off x="16951785" y="7821242"/>
            <a:ext cx="93345" cy="107950"/>
            <a:chOff x="16951785" y="7821242"/>
            <a:chExt cx="93345" cy="107950"/>
          </a:xfrm>
        </p:grpSpPr>
        <p:pic>
          <p:nvPicPr>
            <p:cNvPr id="1718" name="object 1718"/>
            <p:cNvPicPr/>
            <p:nvPr/>
          </p:nvPicPr>
          <p:blipFill>
            <a:blip r:embed="rId265" cstate="print"/>
            <a:stretch>
              <a:fillRect/>
            </a:stretch>
          </p:blipFill>
          <p:spPr>
            <a:xfrm>
              <a:off x="16972205" y="7859132"/>
              <a:ext cx="52186" cy="29842"/>
            </a:xfrm>
            <a:prstGeom prst="rect">
              <a:avLst/>
            </a:prstGeom>
          </p:spPr>
        </p:pic>
        <p:sp>
          <p:nvSpPr>
            <p:cNvPr id="1719" name="object 1719"/>
            <p:cNvSpPr/>
            <p:nvPr/>
          </p:nvSpPr>
          <p:spPr>
            <a:xfrm>
              <a:off x="17024379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0" name="object 1720"/>
            <p:cNvSpPr/>
            <p:nvPr/>
          </p:nvSpPr>
          <p:spPr>
            <a:xfrm>
              <a:off x="16972195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1" name="object 1721"/>
            <p:cNvSpPr/>
            <p:nvPr/>
          </p:nvSpPr>
          <p:spPr>
            <a:xfrm>
              <a:off x="16972195" y="7859124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186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22" name="object 1722"/>
            <p:cNvPicPr/>
            <p:nvPr/>
          </p:nvPicPr>
          <p:blipFill>
            <a:blip r:embed="rId266" cstate="print"/>
            <a:stretch>
              <a:fillRect/>
            </a:stretch>
          </p:blipFill>
          <p:spPr>
            <a:xfrm>
              <a:off x="16969221" y="7821866"/>
              <a:ext cx="58155" cy="37255"/>
            </a:xfrm>
            <a:prstGeom prst="rect">
              <a:avLst/>
            </a:prstGeom>
          </p:spPr>
        </p:pic>
        <p:sp>
          <p:nvSpPr>
            <p:cNvPr id="1723" name="object 1723"/>
            <p:cNvSpPr/>
            <p:nvPr/>
          </p:nvSpPr>
          <p:spPr>
            <a:xfrm>
              <a:off x="17027364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4" name="object 1724"/>
            <p:cNvSpPr/>
            <p:nvPr/>
          </p:nvSpPr>
          <p:spPr>
            <a:xfrm>
              <a:off x="16969212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 h="0">
                  <a:moveTo>
                    <a:pt x="0" y="0"/>
                  </a:moveTo>
                  <a:lnTo>
                    <a:pt x="581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5" name="object 1725"/>
            <p:cNvSpPr/>
            <p:nvPr/>
          </p:nvSpPr>
          <p:spPr>
            <a:xfrm>
              <a:off x="16969212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55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26" name="object 1726"/>
            <p:cNvPicPr/>
            <p:nvPr/>
          </p:nvPicPr>
          <p:blipFill>
            <a:blip r:embed="rId267" cstate="print"/>
            <a:stretch>
              <a:fillRect/>
            </a:stretch>
          </p:blipFill>
          <p:spPr>
            <a:xfrm>
              <a:off x="17027010" y="7892691"/>
              <a:ext cx="17130" cy="35799"/>
            </a:xfrm>
            <a:prstGeom prst="rect">
              <a:avLst/>
            </a:prstGeom>
          </p:spPr>
        </p:pic>
        <p:sp>
          <p:nvSpPr>
            <p:cNvPr id="1727" name="object 1727"/>
            <p:cNvSpPr/>
            <p:nvPr/>
          </p:nvSpPr>
          <p:spPr>
            <a:xfrm>
              <a:off x="1702701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28" name="object 1728"/>
            <p:cNvPicPr/>
            <p:nvPr/>
          </p:nvPicPr>
          <p:blipFill>
            <a:blip r:embed="rId268" cstate="print"/>
            <a:stretch>
              <a:fillRect/>
            </a:stretch>
          </p:blipFill>
          <p:spPr>
            <a:xfrm>
              <a:off x="16989712" y="7911319"/>
              <a:ext cx="35799" cy="17172"/>
            </a:xfrm>
            <a:prstGeom prst="rect">
              <a:avLst/>
            </a:prstGeom>
          </p:spPr>
        </p:pic>
        <p:sp>
          <p:nvSpPr>
            <p:cNvPr id="1729" name="object 1729"/>
            <p:cNvSpPr/>
            <p:nvPr/>
          </p:nvSpPr>
          <p:spPr>
            <a:xfrm>
              <a:off x="16989716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30" name="object 1730"/>
            <p:cNvPicPr/>
            <p:nvPr/>
          </p:nvPicPr>
          <p:blipFill>
            <a:blip r:embed="rId269" cstate="print"/>
            <a:stretch>
              <a:fillRect/>
            </a:stretch>
          </p:blipFill>
          <p:spPr>
            <a:xfrm>
              <a:off x="16952405" y="7911319"/>
              <a:ext cx="35799" cy="17172"/>
            </a:xfrm>
            <a:prstGeom prst="rect">
              <a:avLst/>
            </a:prstGeom>
          </p:spPr>
        </p:pic>
        <p:sp>
          <p:nvSpPr>
            <p:cNvPr id="1731" name="object 1731"/>
            <p:cNvSpPr/>
            <p:nvPr/>
          </p:nvSpPr>
          <p:spPr>
            <a:xfrm>
              <a:off x="1695240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32" name="object 1732"/>
            <p:cNvPicPr/>
            <p:nvPr/>
          </p:nvPicPr>
          <p:blipFill>
            <a:blip r:embed="rId270" cstate="print"/>
            <a:stretch>
              <a:fillRect/>
            </a:stretch>
          </p:blipFill>
          <p:spPr>
            <a:xfrm>
              <a:off x="16952426" y="7874043"/>
              <a:ext cx="17172" cy="35799"/>
            </a:xfrm>
            <a:prstGeom prst="rect">
              <a:avLst/>
            </a:prstGeom>
          </p:spPr>
        </p:pic>
        <p:sp>
          <p:nvSpPr>
            <p:cNvPr id="1733" name="object 1733"/>
            <p:cNvSpPr/>
            <p:nvPr/>
          </p:nvSpPr>
          <p:spPr>
            <a:xfrm>
              <a:off x="16952428" y="7874043"/>
              <a:ext cx="17780" cy="36195"/>
            </a:xfrm>
            <a:custGeom>
              <a:avLst/>
              <a:gdLst/>
              <a:ahLst/>
              <a:cxnLst/>
              <a:rect l="l" t="t" r="r" b="b"/>
              <a:pathLst>
                <a:path w="17780" h="36195">
                  <a:moveTo>
                    <a:pt x="17172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34" name="object 1734"/>
            <p:cNvPicPr/>
            <p:nvPr/>
          </p:nvPicPr>
          <p:blipFill>
            <a:blip r:embed="rId271" cstate="print"/>
            <a:stretch>
              <a:fillRect/>
            </a:stretch>
          </p:blipFill>
          <p:spPr>
            <a:xfrm>
              <a:off x="17027010" y="7874053"/>
              <a:ext cx="17130" cy="17130"/>
            </a:xfrm>
            <a:prstGeom prst="rect">
              <a:avLst/>
            </a:prstGeom>
          </p:spPr>
        </p:pic>
        <p:sp>
          <p:nvSpPr>
            <p:cNvPr id="1735" name="object 1735"/>
            <p:cNvSpPr/>
            <p:nvPr/>
          </p:nvSpPr>
          <p:spPr>
            <a:xfrm>
              <a:off x="17027014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36" name="object 1736"/>
          <p:cNvGrpSpPr/>
          <p:nvPr/>
        </p:nvGrpSpPr>
        <p:grpSpPr>
          <a:xfrm>
            <a:off x="14871473" y="7858506"/>
            <a:ext cx="255904" cy="62230"/>
            <a:chOff x="14871473" y="7858506"/>
            <a:chExt cx="255904" cy="62230"/>
          </a:xfrm>
        </p:grpSpPr>
        <p:pic>
          <p:nvPicPr>
            <p:cNvPr id="1737" name="object 1737"/>
            <p:cNvPicPr/>
            <p:nvPr/>
          </p:nvPicPr>
          <p:blipFill>
            <a:blip r:embed="rId272" cstate="print"/>
            <a:stretch>
              <a:fillRect/>
            </a:stretch>
          </p:blipFill>
          <p:spPr>
            <a:xfrm>
              <a:off x="14871473" y="7859132"/>
              <a:ext cx="255353" cy="29842"/>
            </a:xfrm>
            <a:prstGeom prst="rect">
              <a:avLst/>
            </a:prstGeom>
          </p:spPr>
        </p:pic>
        <p:sp>
          <p:nvSpPr>
            <p:cNvPr id="1738" name="object 1738"/>
            <p:cNvSpPr/>
            <p:nvPr/>
          </p:nvSpPr>
          <p:spPr>
            <a:xfrm>
              <a:off x="14871473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9" name="object 1739"/>
            <p:cNvSpPr/>
            <p:nvPr/>
          </p:nvSpPr>
          <p:spPr>
            <a:xfrm>
              <a:off x="14871473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40" name="object 1740"/>
            <p:cNvPicPr/>
            <p:nvPr/>
          </p:nvPicPr>
          <p:blipFill>
            <a:blip r:embed="rId273" cstate="print"/>
            <a:stretch>
              <a:fillRect/>
            </a:stretch>
          </p:blipFill>
          <p:spPr>
            <a:xfrm>
              <a:off x="15032526" y="7894178"/>
              <a:ext cx="17130" cy="17884"/>
            </a:xfrm>
            <a:prstGeom prst="rect">
              <a:avLst/>
            </a:prstGeom>
          </p:spPr>
        </p:pic>
        <p:sp>
          <p:nvSpPr>
            <p:cNvPr id="1741" name="object 1741"/>
            <p:cNvSpPr/>
            <p:nvPr/>
          </p:nvSpPr>
          <p:spPr>
            <a:xfrm>
              <a:off x="15032530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42" name="object 1742"/>
            <p:cNvPicPr/>
            <p:nvPr/>
          </p:nvPicPr>
          <p:blipFill>
            <a:blip r:embed="rId274" cstate="print"/>
            <a:stretch>
              <a:fillRect/>
            </a:stretch>
          </p:blipFill>
          <p:spPr>
            <a:xfrm>
              <a:off x="15051133" y="7891969"/>
              <a:ext cx="35799" cy="17130"/>
            </a:xfrm>
            <a:prstGeom prst="rect">
              <a:avLst/>
            </a:prstGeom>
          </p:spPr>
        </p:pic>
        <p:sp>
          <p:nvSpPr>
            <p:cNvPr id="1743" name="object 1743"/>
            <p:cNvSpPr/>
            <p:nvPr/>
          </p:nvSpPr>
          <p:spPr>
            <a:xfrm>
              <a:off x="15051132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44" name="object 1744"/>
            <p:cNvPicPr/>
            <p:nvPr/>
          </p:nvPicPr>
          <p:blipFill>
            <a:blip r:embed="rId275" cstate="print"/>
            <a:stretch>
              <a:fillRect/>
            </a:stretch>
          </p:blipFill>
          <p:spPr>
            <a:xfrm>
              <a:off x="14995218" y="7891969"/>
              <a:ext cx="35799" cy="17130"/>
            </a:xfrm>
            <a:prstGeom prst="rect">
              <a:avLst/>
            </a:prstGeom>
          </p:spPr>
        </p:pic>
        <p:sp>
          <p:nvSpPr>
            <p:cNvPr id="1745" name="object 1745"/>
            <p:cNvSpPr/>
            <p:nvPr/>
          </p:nvSpPr>
          <p:spPr>
            <a:xfrm>
              <a:off x="14995215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6" name="object 1746"/>
            <p:cNvSpPr/>
            <p:nvPr/>
          </p:nvSpPr>
          <p:spPr>
            <a:xfrm>
              <a:off x="14891214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47" name="object 1747"/>
            <p:cNvPicPr/>
            <p:nvPr/>
          </p:nvPicPr>
          <p:blipFill>
            <a:blip r:embed="rId276" cstate="print"/>
            <a:stretch>
              <a:fillRect/>
            </a:stretch>
          </p:blipFill>
          <p:spPr>
            <a:xfrm>
              <a:off x="14976590" y="7894178"/>
              <a:ext cx="17172" cy="17884"/>
            </a:xfrm>
            <a:prstGeom prst="rect">
              <a:avLst/>
            </a:prstGeom>
          </p:spPr>
        </p:pic>
        <p:sp>
          <p:nvSpPr>
            <p:cNvPr id="1748" name="object 1748"/>
            <p:cNvSpPr/>
            <p:nvPr/>
          </p:nvSpPr>
          <p:spPr>
            <a:xfrm>
              <a:off x="14976588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49" name="object 1749"/>
            <p:cNvPicPr/>
            <p:nvPr/>
          </p:nvPicPr>
          <p:blipFill>
            <a:blip r:embed="rId277" cstate="print"/>
            <a:stretch>
              <a:fillRect/>
            </a:stretch>
          </p:blipFill>
          <p:spPr>
            <a:xfrm>
              <a:off x="14939314" y="7891969"/>
              <a:ext cx="35799" cy="17130"/>
            </a:xfrm>
            <a:prstGeom prst="rect">
              <a:avLst/>
            </a:prstGeom>
          </p:spPr>
        </p:pic>
        <p:sp>
          <p:nvSpPr>
            <p:cNvPr id="1750" name="object 1750"/>
            <p:cNvSpPr/>
            <p:nvPr/>
          </p:nvSpPr>
          <p:spPr>
            <a:xfrm>
              <a:off x="14939316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51" name="object 1751"/>
            <p:cNvPicPr/>
            <p:nvPr/>
          </p:nvPicPr>
          <p:blipFill>
            <a:blip r:embed="rId278" cstate="print"/>
            <a:stretch>
              <a:fillRect/>
            </a:stretch>
          </p:blipFill>
          <p:spPr>
            <a:xfrm>
              <a:off x="14920676" y="7894178"/>
              <a:ext cx="17130" cy="17884"/>
            </a:xfrm>
            <a:prstGeom prst="rect">
              <a:avLst/>
            </a:prstGeom>
          </p:spPr>
        </p:pic>
        <p:sp>
          <p:nvSpPr>
            <p:cNvPr id="1752" name="object 1752"/>
            <p:cNvSpPr/>
            <p:nvPr/>
          </p:nvSpPr>
          <p:spPr>
            <a:xfrm>
              <a:off x="14920678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53" name="object 1753"/>
            <p:cNvPicPr/>
            <p:nvPr/>
          </p:nvPicPr>
          <p:blipFill>
            <a:blip r:embed="rId279" cstate="print"/>
            <a:stretch>
              <a:fillRect/>
            </a:stretch>
          </p:blipFill>
          <p:spPr>
            <a:xfrm>
              <a:off x="14892719" y="7891969"/>
              <a:ext cx="26459" cy="17130"/>
            </a:xfrm>
            <a:prstGeom prst="rect">
              <a:avLst/>
            </a:prstGeom>
          </p:spPr>
        </p:pic>
        <p:sp>
          <p:nvSpPr>
            <p:cNvPr id="1754" name="object 1754"/>
            <p:cNvSpPr/>
            <p:nvPr/>
          </p:nvSpPr>
          <p:spPr>
            <a:xfrm>
              <a:off x="14892722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55" name="object 1755"/>
            <p:cNvPicPr/>
            <p:nvPr/>
          </p:nvPicPr>
          <p:blipFill>
            <a:blip r:embed="rId280" cstate="print"/>
            <a:stretch>
              <a:fillRect/>
            </a:stretch>
          </p:blipFill>
          <p:spPr>
            <a:xfrm>
              <a:off x="15088451" y="7891969"/>
              <a:ext cx="17130" cy="17130"/>
            </a:xfrm>
            <a:prstGeom prst="rect">
              <a:avLst/>
            </a:prstGeom>
          </p:spPr>
        </p:pic>
        <p:sp>
          <p:nvSpPr>
            <p:cNvPr id="1756" name="object 1756"/>
            <p:cNvSpPr/>
            <p:nvPr/>
          </p:nvSpPr>
          <p:spPr>
            <a:xfrm>
              <a:off x="15088447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57" name="object 1757"/>
          <p:cNvGrpSpPr/>
          <p:nvPr/>
        </p:nvGrpSpPr>
        <p:grpSpPr>
          <a:xfrm>
            <a:off x="14563907" y="7858506"/>
            <a:ext cx="255904" cy="62230"/>
            <a:chOff x="14563907" y="7858506"/>
            <a:chExt cx="255904" cy="62230"/>
          </a:xfrm>
        </p:grpSpPr>
        <p:pic>
          <p:nvPicPr>
            <p:cNvPr id="1758" name="object 1758"/>
            <p:cNvPicPr/>
            <p:nvPr/>
          </p:nvPicPr>
          <p:blipFill>
            <a:blip r:embed="rId281" cstate="print"/>
            <a:stretch>
              <a:fillRect/>
            </a:stretch>
          </p:blipFill>
          <p:spPr>
            <a:xfrm>
              <a:off x="14563913" y="7859132"/>
              <a:ext cx="255353" cy="29842"/>
            </a:xfrm>
            <a:prstGeom prst="rect">
              <a:avLst/>
            </a:prstGeom>
          </p:spPr>
        </p:pic>
        <p:sp>
          <p:nvSpPr>
            <p:cNvPr id="1759" name="object 1759"/>
            <p:cNvSpPr/>
            <p:nvPr/>
          </p:nvSpPr>
          <p:spPr>
            <a:xfrm>
              <a:off x="14563907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0" name="object 1760"/>
            <p:cNvSpPr/>
            <p:nvPr/>
          </p:nvSpPr>
          <p:spPr>
            <a:xfrm>
              <a:off x="14563907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61" name="object 1761"/>
            <p:cNvPicPr/>
            <p:nvPr/>
          </p:nvPicPr>
          <p:blipFill>
            <a:blip r:embed="rId282" cstate="print"/>
            <a:stretch>
              <a:fillRect/>
            </a:stretch>
          </p:blipFill>
          <p:spPr>
            <a:xfrm>
              <a:off x="14724976" y="7894178"/>
              <a:ext cx="17130" cy="17884"/>
            </a:xfrm>
            <a:prstGeom prst="rect">
              <a:avLst/>
            </a:prstGeom>
          </p:spPr>
        </p:pic>
        <p:sp>
          <p:nvSpPr>
            <p:cNvPr id="1762" name="object 1762"/>
            <p:cNvSpPr/>
            <p:nvPr/>
          </p:nvSpPr>
          <p:spPr>
            <a:xfrm>
              <a:off x="14724979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63" name="object 1763"/>
            <p:cNvPicPr/>
            <p:nvPr/>
          </p:nvPicPr>
          <p:blipFill>
            <a:blip r:embed="rId283" cstate="print"/>
            <a:stretch>
              <a:fillRect/>
            </a:stretch>
          </p:blipFill>
          <p:spPr>
            <a:xfrm>
              <a:off x="14743583" y="7891969"/>
              <a:ext cx="35799" cy="17130"/>
            </a:xfrm>
            <a:prstGeom prst="rect">
              <a:avLst/>
            </a:prstGeom>
          </p:spPr>
        </p:pic>
        <p:sp>
          <p:nvSpPr>
            <p:cNvPr id="1764" name="object 1764"/>
            <p:cNvSpPr/>
            <p:nvPr/>
          </p:nvSpPr>
          <p:spPr>
            <a:xfrm>
              <a:off x="14743582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65" name="object 1765"/>
            <p:cNvPicPr/>
            <p:nvPr/>
          </p:nvPicPr>
          <p:blipFill>
            <a:blip r:embed="rId284" cstate="print"/>
            <a:stretch>
              <a:fillRect/>
            </a:stretch>
          </p:blipFill>
          <p:spPr>
            <a:xfrm>
              <a:off x="14687647" y="7891969"/>
              <a:ext cx="35799" cy="17130"/>
            </a:xfrm>
            <a:prstGeom prst="rect">
              <a:avLst/>
            </a:prstGeom>
          </p:spPr>
        </p:pic>
        <p:sp>
          <p:nvSpPr>
            <p:cNvPr id="1766" name="object 1766"/>
            <p:cNvSpPr/>
            <p:nvPr/>
          </p:nvSpPr>
          <p:spPr>
            <a:xfrm>
              <a:off x="14687648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7" name="object 1767"/>
            <p:cNvSpPr/>
            <p:nvPr/>
          </p:nvSpPr>
          <p:spPr>
            <a:xfrm>
              <a:off x="14583647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68" name="object 1768"/>
            <p:cNvPicPr/>
            <p:nvPr/>
          </p:nvPicPr>
          <p:blipFill>
            <a:blip r:embed="rId285" cstate="print"/>
            <a:stretch>
              <a:fillRect/>
            </a:stretch>
          </p:blipFill>
          <p:spPr>
            <a:xfrm>
              <a:off x="14669061" y="7894178"/>
              <a:ext cx="17130" cy="17884"/>
            </a:xfrm>
            <a:prstGeom prst="rect">
              <a:avLst/>
            </a:prstGeom>
          </p:spPr>
        </p:pic>
        <p:sp>
          <p:nvSpPr>
            <p:cNvPr id="1769" name="object 1769"/>
            <p:cNvSpPr/>
            <p:nvPr/>
          </p:nvSpPr>
          <p:spPr>
            <a:xfrm>
              <a:off x="14669062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70" name="object 1770"/>
            <p:cNvPicPr/>
            <p:nvPr/>
          </p:nvPicPr>
          <p:blipFill>
            <a:blip r:embed="rId286" cstate="print"/>
            <a:stretch>
              <a:fillRect/>
            </a:stretch>
          </p:blipFill>
          <p:spPr>
            <a:xfrm>
              <a:off x="14631743" y="7891969"/>
              <a:ext cx="35799" cy="17130"/>
            </a:xfrm>
            <a:prstGeom prst="rect">
              <a:avLst/>
            </a:prstGeom>
          </p:spPr>
        </p:pic>
        <p:sp>
          <p:nvSpPr>
            <p:cNvPr id="1771" name="object 1771"/>
            <p:cNvSpPr/>
            <p:nvPr/>
          </p:nvSpPr>
          <p:spPr>
            <a:xfrm>
              <a:off x="14631748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72" name="object 1772"/>
            <p:cNvPicPr/>
            <p:nvPr/>
          </p:nvPicPr>
          <p:blipFill>
            <a:blip r:embed="rId287" cstate="print"/>
            <a:stretch>
              <a:fillRect/>
            </a:stretch>
          </p:blipFill>
          <p:spPr>
            <a:xfrm>
              <a:off x="14613105" y="7894178"/>
              <a:ext cx="17151" cy="17884"/>
            </a:xfrm>
            <a:prstGeom prst="rect">
              <a:avLst/>
            </a:prstGeom>
          </p:spPr>
        </p:pic>
        <p:sp>
          <p:nvSpPr>
            <p:cNvPr id="1773" name="object 1773"/>
            <p:cNvSpPr/>
            <p:nvPr/>
          </p:nvSpPr>
          <p:spPr>
            <a:xfrm>
              <a:off x="14613107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74" name="object 1774"/>
            <p:cNvPicPr/>
            <p:nvPr/>
          </p:nvPicPr>
          <p:blipFill>
            <a:blip r:embed="rId288" cstate="print"/>
            <a:stretch>
              <a:fillRect/>
            </a:stretch>
          </p:blipFill>
          <p:spPr>
            <a:xfrm>
              <a:off x="14585158" y="7891969"/>
              <a:ext cx="26470" cy="17130"/>
            </a:xfrm>
            <a:prstGeom prst="rect">
              <a:avLst/>
            </a:prstGeom>
          </p:spPr>
        </p:pic>
        <p:sp>
          <p:nvSpPr>
            <p:cNvPr id="1775" name="object 1775"/>
            <p:cNvSpPr/>
            <p:nvPr/>
          </p:nvSpPr>
          <p:spPr>
            <a:xfrm>
              <a:off x="14585160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76" name="object 1776"/>
            <p:cNvPicPr/>
            <p:nvPr/>
          </p:nvPicPr>
          <p:blipFill>
            <a:blip r:embed="rId289" cstate="print"/>
            <a:stretch>
              <a:fillRect/>
            </a:stretch>
          </p:blipFill>
          <p:spPr>
            <a:xfrm>
              <a:off x="14780880" y="7891969"/>
              <a:ext cx="17130" cy="17130"/>
            </a:xfrm>
            <a:prstGeom prst="rect">
              <a:avLst/>
            </a:prstGeom>
          </p:spPr>
        </p:pic>
        <p:sp>
          <p:nvSpPr>
            <p:cNvPr id="1777" name="object 1777"/>
            <p:cNvSpPr/>
            <p:nvPr/>
          </p:nvSpPr>
          <p:spPr>
            <a:xfrm>
              <a:off x="14780879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78" name="object 1778"/>
          <p:cNvGrpSpPr/>
          <p:nvPr/>
        </p:nvGrpSpPr>
        <p:grpSpPr>
          <a:xfrm>
            <a:off x="14256340" y="7858506"/>
            <a:ext cx="255904" cy="62230"/>
            <a:chOff x="14256340" y="7858506"/>
            <a:chExt cx="255904" cy="62230"/>
          </a:xfrm>
        </p:grpSpPr>
        <p:pic>
          <p:nvPicPr>
            <p:cNvPr id="1779" name="object 1779"/>
            <p:cNvPicPr/>
            <p:nvPr/>
          </p:nvPicPr>
          <p:blipFill>
            <a:blip r:embed="rId290" cstate="print"/>
            <a:stretch>
              <a:fillRect/>
            </a:stretch>
          </p:blipFill>
          <p:spPr>
            <a:xfrm>
              <a:off x="14256340" y="7859132"/>
              <a:ext cx="255384" cy="29842"/>
            </a:xfrm>
            <a:prstGeom prst="rect">
              <a:avLst/>
            </a:prstGeom>
          </p:spPr>
        </p:pic>
        <p:sp>
          <p:nvSpPr>
            <p:cNvPr id="1780" name="object 1780"/>
            <p:cNvSpPr/>
            <p:nvPr/>
          </p:nvSpPr>
          <p:spPr>
            <a:xfrm>
              <a:off x="14256342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1" name="object 1781"/>
            <p:cNvSpPr/>
            <p:nvPr/>
          </p:nvSpPr>
          <p:spPr>
            <a:xfrm>
              <a:off x="14256342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82" name="object 1782"/>
            <p:cNvPicPr/>
            <p:nvPr/>
          </p:nvPicPr>
          <p:blipFill>
            <a:blip r:embed="rId291" cstate="print"/>
            <a:stretch>
              <a:fillRect/>
            </a:stretch>
          </p:blipFill>
          <p:spPr>
            <a:xfrm>
              <a:off x="14417414" y="7894178"/>
              <a:ext cx="17130" cy="17884"/>
            </a:xfrm>
            <a:prstGeom prst="rect">
              <a:avLst/>
            </a:prstGeom>
          </p:spPr>
        </p:pic>
        <p:sp>
          <p:nvSpPr>
            <p:cNvPr id="1783" name="object 1783"/>
            <p:cNvSpPr/>
            <p:nvPr/>
          </p:nvSpPr>
          <p:spPr>
            <a:xfrm>
              <a:off x="14417410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84" name="object 1784"/>
            <p:cNvPicPr/>
            <p:nvPr/>
          </p:nvPicPr>
          <p:blipFill>
            <a:blip r:embed="rId292" cstate="print"/>
            <a:stretch>
              <a:fillRect/>
            </a:stretch>
          </p:blipFill>
          <p:spPr>
            <a:xfrm>
              <a:off x="14436010" y="7891969"/>
              <a:ext cx="35799" cy="17130"/>
            </a:xfrm>
            <a:prstGeom prst="rect">
              <a:avLst/>
            </a:prstGeom>
          </p:spPr>
        </p:pic>
        <p:sp>
          <p:nvSpPr>
            <p:cNvPr id="1785" name="object 1785"/>
            <p:cNvSpPr/>
            <p:nvPr/>
          </p:nvSpPr>
          <p:spPr>
            <a:xfrm>
              <a:off x="14436011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86" name="object 1786"/>
            <p:cNvPicPr/>
            <p:nvPr/>
          </p:nvPicPr>
          <p:blipFill>
            <a:blip r:embed="rId293" cstate="print"/>
            <a:stretch>
              <a:fillRect/>
            </a:stretch>
          </p:blipFill>
          <p:spPr>
            <a:xfrm>
              <a:off x="14380116" y="7891969"/>
              <a:ext cx="35799" cy="17130"/>
            </a:xfrm>
            <a:prstGeom prst="rect">
              <a:avLst/>
            </a:prstGeom>
          </p:spPr>
        </p:pic>
        <p:sp>
          <p:nvSpPr>
            <p:cNvPr id="1787" name="object 1787"/>
            <p:cNvSpPr/>
            <p:nvPr/>
          </p:nvSpPr>
          <p:spPr>
            <a:xfrm>
              <a:off x="14380113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8" name="object 1788"/>
            <p:cNvSpPr/>
            <p:nvPr/>
          </p:nvSpPr>
          <p:spPr>
            <a:xfrm>
              <a:off x="14276102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89" name="object 1789"/>
            <p:cNvPicPr/>
            <p:nvPr/>
          </p:nvPicPr>
          <p:blipFill>
            <a:blip r:embed="rId294" cstate="print"/>
            <a:stretch>
              <a:fillRect/>
            </a:stretch>
          </p:blipFill>
          <p:spPr>
            <a:xfrm>
              <a:off x="14361489" y="7894178"/>
              <a:ext cx="17130" cy="17884"/>
            </a:xfrm>
            <a:prstGeom prst="rect">
              <a:avLst/>
            </a:prstGeom>
          </p:spPr>
        </p:pic>
        <p:sp>
          <p:nvSpPr>
            <p:cNvPr id="1790" name="object 1790"/>
            <p:cNvSpPr/>
            <p:nvPr/>
          </p:nvSpPr>
          <p:spPr>
            <a:xfrm>
              <a:off x="14361493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91" name="object 1791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14324181" y="7891969"/>
              <a:ext cx="35799" cy="17130"/>
            </a:xfrm>
            <a:prstGeom prst="rect">
              <a:avLst/>
            </a:prstGeom>
          </p:spPr>
        </p:pic>
        <p:sp>
          <p:nvSpPr>
            <p:cNvPr id="1792" name="object 1792"/>
            <p:cNvSpPr/>
            <p:nvPr/>
          </p:nvSpPr>
          <p:spPr>
            <a:xfrm>
              <a:off x="14324179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93" name="object 1793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14305532" y="7894178"/>
              <a:ext cx="17172" cy="17884"/>
            </a:xfrm>
            <a:prstGeom prst="rect">
              <a:avLst/>
            </a:prstGeom>
          </p:spPr>
        </p:pic>
        <p:sp>
          <p:nvSpPr>
            <p:cNvPr id="1794" name="object 1794"/>
            <p:cNvSpPr/>
            <p:nvPr/>
          </p:nvSpPr>
          <p:spPr>
            <a:xfrm>
              <a:off x="14305533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95" name="object 1795"/>
            <p:cNvPicPr/>
            <p:nvPr/>
          </p:nvPicPr>
          <p:blipFill>
            <a:blip r:embed="rId297" cstate="print"/>
            <a:stretch>
              <a:fillRect/>
            </a:stretch>
          </p:blipFill>
          <p:spPr>
            <a:xfrm>
              <a:off x="14277596" y="7891969"/>
              <a:ext cx="26470" cy="17130"/>
            </a:xfrm>
            <a:prstGeom prst="rect">
              <a:avLst/>
            </a:prstGeom>
          </p:spPr>
        </p:pic>
        <p:sp>
          <p:nvSpPr>
            <p:cNvPr id="1796" name="object 1796"/>
            <p:cNvSpPr/>
            <p:nvPr/>
          </p:nvSpPr>
          <p:spPr>
            <a:xfrm>
              <a:off x="14277592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97" name="object 1797"/>
            <p:cNvPicPr/>
            <p:nvPr/>
          </p:nvPicPr>
          <p:blipFill>
            <a:blip r:embed="rId298" cstate="print"/>
            <a:stretch>
              <a:fillRect/>
            </a:stretch>
          </p:blipFill>
          <p:spPr>
            <a:xfrm>
              <a:off x="14473328" y="7891969"/>
              <a:ext cx="17151" cy="17130"/>
            </a:xfrm>
            <a:prstGeom prst="rect">
              <a:avLst/>
            </a:prstGeom>
          </p:spPr>
        </p:pic>
        <p:sp>
          <p:nvSpPr>
            <p:cNvPr id="1798" name="object 1798"/>
            <p:cNvSpPr/>
            <p:nvPr/>
          </p:nvSpPr>
          <p:spPr>
            <a:xfrm>
              <a:off x="14473324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99" name="object 1799"/>
          <p:cNvGrpSpPr/>
          <p:nvPr/>
        </p:nvGrpSpPr>
        <p:grpSpPr>
          <a:xfrm>
            <a:off x="13948768" y="7858506"/>
            <a:ext cx="255904" cy="62230"/>
            <a:chOff x="13948768" y="7858506"/>
            <a:chExt cx="255904" cy="62230"/>
          </a:xfrm>
        </p:grpSpPr>
        <p:pic>
          <p:nvPicPr>
            <p:cNvPr id="1800" name="object 1800"/>
            <p:cNvPicPr/>
            <p:nvPr/>
          </p:nvPicPr>
          <p:blipFill>
            <a:blip r:embed="rId299" cstate="print"/>
            <a:stretch>
              <a:fillRect/>
            </a:stretch>
          </p:blipFill>
          <p:spPr>
            <a:xfrm>
              <a:off x="13948768" y="7859132"/>
              <a:ext cx="255384" cy="29842"/>
            </a:xfrm>
            <a:prstGeom prst="rect">
              <a:avLst/>
            </a:prstGeom>
          </p:spPr>
        </p:pic>
        <p:sp>
          <p:nvSpPr>
            <p:cNvPr id="1801" name="object 1801"/>
            <p:cNvSpPr/>
            <p:nvPr/>
          </p:nvSpPr>
          <p:spPr>
            <a:xfrm>
              <a:off x="13948777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2" name="object 1802"/>
            <p:cNvSpPr/>
            <p:nvPr/>
          </p:nvSpPr>
          <p:spPr>
            <a:xfrm>
              <a:off x="13948777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03" name="object 1803"/>
            <p:cNvPicPr/>
            <p:nvPr/>
          </p:nvPicPr>
          <p:blipFill>
            <a:blip r:embed="rId300" cstate="print"/>
            <a:stretch>
              <a:fillRect/>
            </a:stretch>
          </p:blipFill>
          <p:spPr>
            <a:xfrm>
              <a:off x="14109842" y="7894178"/>
              <a:ext cx="17151" cy="17884"/>
            </a:xfrm>
            <a:prstGeom prst="rect">
              <a:avLst/>
            </a:prstGeom>
          </p:spPr>
        </p:pic>
        <p:sp>
          <p:nvSpPr>
            <p:cNvPr id="1804" name="object 1804"/>
            <p:cNvSpPr/>
            <p:nvPr/>
          </p:nvSpPr>
          <p:spPr>
            <a:xfrm>
              <a:off x="14109838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05" name="object 1805"/>
            <p:cNvPicPr/>
            <p:nvPr/>
          </p:nvPicPr>
          <p:blipFill>
            <a:blip r:embed="rId301" cstate="print"/>
            <a:stretch>
              <a:fillRect/>
            </a:stretch>
          </p:blipFill>
          <p:spPr>
            <a:xfrm>
              <a:off x="14128459" y="7891969"/>
              <a:ext cx="35799" cy="17130"/>
            </a:xfrm>
            <a:prstGeom prst="rect">
              <a:avLst/>
            </a:prstGeom>
          </p:spPr>
        </p:pic>
        <p:sp>
          <p:nvSpPr>
            <p:cNvPr id="1806" name="object 1806"/>
            <p:cNvSpPr/>
            <p:nvPr/>
          </p:nvSpPr>
          <p:spPr>
            <a:xfrm>
              <a:off x="14128460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07" name="object 1807"/>
            <p:cNvPicPr/>
            <p:nvPr/>
          </p:nvPicPr>
          <p:blipFill>
            <a:blip r:embed="rId302" cstate="print"/>
            <a:stretch>
              <a:fillRect/>
            </a:stretch>
          </p:blipFill>
          <p:spPr>
            <a:xfrm>
              <a:off x="14072545" y="7891969"/>
              <a:ext cx="35799" cy="17130"/>
            </a:xfrm>
            <a:prstGeom prst="rect">
              <a:avLst/>
            </a:prstGeom>
          </p:spPr>
        </p:pic>
        <p:sp>
          <p:nvSpPr>
            <p:cNvPr id="1808" name="object 1808"/>
            <p:cNvSpPr/>
            <p:nvPr/>
          </p:nvSpPr>
          <p:spPr>
            <a:xfrm>
              <a:off x="14072544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9" name="object 1809"/>
            <p:cNvSpPr/>
            <p:nvPr/>
          </p:nvSpPr>
          <p:spPr>
            <a:xfrm>
              <a:off x="13968540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10" name="object 1810"/>
            <p:cNvPicPr/>
            <p:nvPr/>
          </p:nvPicPr>
          <p:blipFill>
            <a:blip r:embed="rId303" cstate="print"/>
            <a:stretch>
              <a:fillRect/>
            </a:stretch>
          </p:blipFill>
          <p:spPr>
            <a:xfrm>
              <a:off x="14053927" y="7894178"/>
              <a:ext cx="17130" cy="17884"/>
            </a:xfrm>
            <a:prstGeom prst="rect">
              <a:avLst/>
            </a:prstGeom>
          </p:spPr>
        </p:pic>
        <p:sp>
          <p:nvSpPr>
            <p:cNvPr id="1811" name="object 1811"/>
            <p:cNvSpPr/>
            <p:nvPr/>
          </p:nvSpPr>
          <p:spPr>
            <a:xfrm>
              <a:off x="14053924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12" name="object 1812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14016609" y="7891969"/>
              <a:ext cx="35799" cy="17130"/>
            </a:xfrm>
            <a:prstGeom prst="rect">
              <a:avLst/>
            </a:prstGeom>
          </p:spPr>
        </p:pic>
        <p:sp>
          <p:nvSpPr>
            <p:cNvPr id="1813" name="object 1813"/>
            <p:cNvSpPr/>
            <p:nvPr/>
          </p:nvSpPr>
          <p:spPr>
            <a:xfrm>
              <a:off x="14016610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14" name="object 1814"/>
            <p:cNvPicPr/>
            <p:nvPr/>
          </p:nvPicPr>
          <p:blipFill>
            <a:blip r:embed="rId305" cstate="print"/>
            <a:stretch>
              <a:fillRect/>
            </a:stretch>
          </p:blipFill>
          <p:spPr>
            <a:xfrm>
              <a:off x="13998002" y="7894178"/>
              <a:ext cx="17151" cy="17884"/>
            </a:xfrm>
            <a:prstGeom prst="rect">
              <a:avLst/>
            </a:prstGeom>
          </p:spPr>
        </p:pic>
        <p:sp>
          <p:nvSpPr>
            <p:cNvPr id="1815" name="object 1815"/>
            <p:cNvSpPr/>
            <p:nvPr/>
          </p:nvSpPr>
          <p:spPr>
            <a:xfrm>
              <a:off x="13998002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16" name="object 1816"/>
            <p:cNvPicPr/>
            <p:nvPr/>
          </p:nvPicPr>
          <p:blipFill>
            <a:blip r:embed="rId306" cstate="print"/>
            <a:stretch>
              <a:fillRect/>
            </a:stretch>
          </p:blipFill>
          <p:spPr>
            <a:xfrm>
              <a:off x="13970035" y="7891969"/>
              <a:ext cx="26459" cy="17130"/>
            </a:xfrm>
            <a:prstGeom prst="rect">
              <a:avLst/>
            </a:prstGeom>
          </p:spPr>
        </p:pic>
        <p:sp>
          <p:nvSpPr>
            <p:cNvPr id="1817" name="object 1817"/>
            <p:cNvSpPr/>
            <p:nvPr/>
          </p:nvSpPr>
          <p:spPr>
            <a:xfrm>
              <a:off x="13970033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18" name="object 1818"/>
            <p:cNvPicPr/>
            <p:nvPr/>
          </p:nvPicPr>
          <p:blipFill>
            <a:blip r:embed="rId307" cstate="print"/>
            <a:stretch>
              <a:fillRect/>
            </a:stretch>
          </p:blipFill>
          <p:spPr>
            <a:xfrm>
              <a:off x="14165777" y="7891969"/>
              <a:ext cx="17130" cy="17130"/>
            </a:xfrm>
            <a:prstGeom prst="rect">
              <a:avLst/>
            </a:prstGeom>
          </p:spPr>
        </p:pic>
        <p:sp>
          <p:nvSpPr>
            <p:cNvPr id="1819" name="object 1819"/>
            <p:cNvSpPr/>
            <p:nvPr/>
          </p:nvSpPr>
          <p:spPr>
            <a:xfrm>
              <a:off x="14165775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20" name="object 1820"/>
          <p:cNvGrpSpPr/>
          <p:nvPr/>
        </p:nvGrpSpPr>
        <p:grpSpPr>
          <a:xfrm>
            <a:off x="13641229" y="7858506"/>
            <a:ext cx="255904" cy="62230"/>
            <a:chOff x="13641229" y="7858506"/>
            <a:chExt cx="255904" cy="62230"/>
          </a:xfrm>
        </p:grpSpPr>
        <p:pic>
          <p:nvPicPr>
            <p:cNvPr id="1821" name="object 1821"/>
            <p:cNvPicPr/>
            <p:nvPr/>
          </p:nvPicPr>
          <p:blipFill>
            <a:blip r:embed="rId308" cstate="print"/>
            <a:stretch>
              <a:fillRect/>
            </a:stretch>
          </p:blipFill>
          <p:spPr>
            <a:xfrm>
              <a:off x="13641238" y="7859132"/>
              <a:ext cx="255363" cy="29842"/>
            </a:xfrm>
            <a:prstGeom prst="rect">
              <a:avLst/>
            </a:prstGeom>
          </p:spPr>
        </p:pic>
        <p:sp>
          <p:nvSpPr>
            <p:cNvPr id="1822" name="object 1822"/>
            <p:cNvSpPr/>
            <p:nvPr/>
          </p:nvSpPr>
          <p:spPr>
            <a:xfrm>
              <a:off x="13641229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3" name="object 1823"/>
            <p:cNvSpPr/>
            <p:nvPr/>
          </p:nvSpPr>
          <p:spPr>
            <a:xfrm>
              <a:off x="13641229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24" name="object 1824"/>
            <p:cNvPicPr/>
            <p:nvPr/>
          </p:nvPicPr>
          <p:blipFill>
            <a:blip r:embed="rId309" cstate="print"/>
            <a:stretch>
              <a:fillRect/>
            </a:stretch>
          </p:blipFill>
          <p:spPr>
            <a:xfrm>
              <a:off x="13802291" y="7894178"/>
              <a:ext cx="17130" cy="17884"/>
            </a:xfrm>
            <a:prstGeom prst="rect">
              <a:avLst/>
            </a:prstGeom>
          </p:spPr>
        </p:pic>
        <p:sp>
          <p:nvSpPr>
            <p:cNvPr id="1825" name="object 1825"/>
            <p:cNvSpPr/>
            <p:nvPr/>
          </p:nvSpPr>
          <p:spPr>
            <a:xfrm>
              <a:off x="13802290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26" name="object 1826"/>
            <p:cNvPicPr/>
            <p:nvPr/>
          </p:nvPicPr>
          <p:blipFill>
            <a:blip r:embed="rId310" cstate="print"/>
            <a:stretch>
              <a:fillRect/>
            </a:stretch>
          </p:blipFill>
          <p:spPr>
            <a:xfrm>
              <a:off x="13820887" y="7891969"/>
              <a:ext cx="35799" cy="17130"/>
            </a:xfrm>
            <a:prstGeom prst="rect">
              <a:avLst/>
            </a:prstGeom>
          </p:spPr>
        </p:pic>
        <p:sp>
          <p:nvSpPr>
            <p:cNvPr id="1827" name="object 1827"/>
            <p:cNvSpPr/>
            <p:nvPr/>
          </p:nvSpPr>
          <p:spPr>
            <a:xfrm>
              <a:off x="13820893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28" name="object 1828"/>
            <p:cNvPicPr/>
            <p:nvPr/>
          </p:nvPicPr>
          <p:blipFill>
            <a:blip r:embed="rId311" cstate="print"/>
            <a:stretch>
              <a:fillRect/>
            </a:stretch>
          </p:blipFill>
          <p:spPr>
            <a:xfrm>
              <a:off x="13764973" y="7891969"/>
              <a:ext cx="35799" cy="17130"/>
            </a:xfrm>
            <a:prstGeom prst="rect">
              <a:avLst/>
            </a:prstGeom>
          </p:spPr>
        </p:pic>
        <p:sp>
          <p:nvSpPr>
            <p:cNvPr id="1829" name="object 1829"/>
            <p:cNvSpPr/>
            <p:nvPr/>
          </p:nvSpPr>
          <p:spPr>
            <a:xfrm>
              <a:off x="13764975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0" name="object 1830"/>
            <p:cNvSpPr/>
            <p:nvPr/>
          </p:nvSpPr>
          <p:spPr>
            <a:xfrm>
              <a:off x="13660968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31" name="object 1831"/>
            <p:cNvPicPr/>
            <p:nvPr/>
          </p:nvPicPr>
          <p:blipFill>
            <a:blip r:embed="rId312" cstate="print"/>
            <a:stretch>
              <a:fillRect/>
            </a:stretch>
          </p:blipFill>
          <p:spPr>
            <a:xfrm>
              <a:off x="13746376" y="7894178"/>
              <a:ext cx="17130" cy="17884"/>
            </a:xfrm>
            <a:prstGeom prst="rect">
              <a:avLst/>
            </a:prstGeom>
          </p:spPr>
        </p:pic>
        <p:sp>
          <p:nvSpPr>
            <p:cNvPr id="1832" name="object 1832"/>
            <p:cNvSpPr/>
            <p:nvPr/>
          </p:nvSpPr>
          <p:spPr>
            <a:xfrm>
              <a:off x="13746373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33" name="object 1833"/>
            <p:cNvPicPr/>
            <p:nvPr/>
          </p:nvPicPr>
          <p:blipFill>
            <a:blip r:embed="rId313" cstate="print"/>
            <a:stretch>
              <a:fillRect/>
            </a:stretch>
          </p:blipFill>
          <p:spPr>
            <a:xfrm>
              <a:off x="13709058" y="7891969"/>
              <a:ext cx="35799" cy="17130"/>
            </a:xfrm>
            <a:prstGeom prst="rect">
              <a:avLst/>
            </a:prstGeom>
          </p:spPr>
        </p:pic>
        <p:sp>
          <p:nvSpPr>
            <p:cNvPr id="1834" name="object 1834"/>
            <p:cNvSpPr/>
            <p:nvPr/>
          </p:nvSpPr>
          <p:spPr>
            <a:xfrm>
              <a:off x="13709059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35" name="object 1835"/>
            <p:cNvPicPr/>
            <p:nvPr/>
          </p:nvPicPr>
          <p:blipFill>
            <a:blip r:embed="rId314" cstate="print"/>
            <a:stretch>
              <a:fillRect/>
            </a:stretch>
          </p:blipFill>
          <p:spPr>
            <a:xfrm>
              <a:off x="13690441" y="7894178"/>
              <a:ext cx="17151" cy="17884"/>
            </a:xfrm>
            <a:prstGeom prst="rect">
              <a:avLst/>
            </a:prstGeom>
          </p:spPr>
        </p:pic>
        <p:sp>
          <p:nvSpPr>
            <p:cNvPr id="1836" name="object 1836"/>
            <p:cNvSpPr/>
            <p:nvPr/>
          </p:nvSpPr>
          <p:spPr>
            <a:xfrm>
              <a:off x="13690436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37" name="object 1837"/>
            <p:cNvPicPr/>
            <p:nvPr/>
          </p:nvPicPr>
          <p:blipFill>
            <a:blip r:embed="rId315" cstate="print"/>
            <a:stretch>
              <a:fillRect/>
            </a:stretch>
          </p:blipFill>
          <p:spPr>
            <a:xfrm>
              <a:off x="13662484" y="7891969"/>
              <a:ext cx="26459" cy="17130"/>
            </a:xfrm>
            <a:prstGeom prst="rect">
              <a:avLst/>
            </a:prstGeom>
          </p:spPr>
        </p:pic>
        <p:sp>
          <p:nvSpPr>
            <p:cNvPr id="1838" name="object 1838"/>
            <p:cNvSpPr/>
            <p:nvPr/>
          </p:nvSpPr>
          <p:spPr>
            <a:xfrm>
              <a:off x="13662483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39" name="object 1839"/>
            <p:cNvPicPr/>
            <p:nvPr/>
          </p:nvPicPr>
          <p:blipFill>
            <a:blip r:embed="rId316" cstate="print"/>
            <a:stretch>
              <a:fillRect/>
            </a:stretch>
          </p:blipFill>
          <p:spPr>
            <a:xfrm>
              <a:off x="13858205" y="7891969"/>
              <a:ext cx="17130" cy="17130"/>
            </a:xfrm>
            <a:prstGeom prst="rect">
              <a:avLst/>
            </a:prstGeom>
          </p:spPr>
        </p:pic>
        <p:sp>
          <p:nvSpPr>
            <p:cNvPr id="1840" name="object 1840"/>
            <p:cNvSpPr/>
            <p:nvPr/>
          </p:nvSpPr>
          <p:spPr>
            <a:xfrm>
              <a:off x="13858207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41" name="object 1841"/>
          <p:cNvGrpSpPr/>
          <p:nvPr/>
        </p:nvGrpSpPr>
        <p:grpSpPr>
          <a:xfrm>
            <a:off x="13333665" y="7858506"/>
            <a:ext cx="255904" cy="62230"/>
            <a:chOff x="13333665" y="7858506"/>
            <a:chExt cx="255904" cy="62230"/>
          </a:xfrm>
        </p:grpSpPr>
        <p:pic>
          <p:nvPicPr>
            <p:cNvPr id="1842" name="object 1842"/>
            <p:cNvPicPr/>
            <p:nvPr/>
          </p:nvPicPr>
          <p:blipFill>
            <a:blip r:embed="rId317" cstate="print"/>
            <a:stretch>
              <a:fillRect/>
            </a:stretch>
          </p:blipFill>
          <p:spPr>
            <a:xfrm>
              <a:off x="13333667" y="7859132"/>
              <a:ext cx="255363" cy="29842"/>
            </a:xfrm>
            <a:prstGeom prst="rect">
              <a:avLst/>
            </a:prstGeom>
          </p:spPr>
        </p:pic>
        <p:sp>
          <p:nvSpPr>
            <p:cNvPr id="1843" name="object 1843"/>
            <p:cNvSpPr/>
            <p:nvPr/>
          </p:nvSpPr>
          <p:spPr>
            <a:xfrm>
              <a:off x="13333665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4" name="object 1844"/>
            <p:cNvSpPr/>
            <p:nvPr/>
          </p:nvSpPr>
          <p:spPr>
            <a:xfrm>
              <a:off x="13333665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45" name="object 1845"/>
            <p:cNvPicPr/>
            <p:nvPr/>
          </p:nvPicPr>
          <p:blipFill>
            <a:blip r:embed="rId318" cstate="print"/>
            <a:stretch>
              <a:fillRect/>
            </a:stretch>
          </p:blipFill>
          <p:spPr>
            <a:xfrm>
              <a:off x="13494719" y="7894178"/>
              <a:ext cx="17130" cy="17884"/>
            </a:xfrm>
            <a:prstGeom prst="rect">
              <a:avLst/>
            </a:prstGeom>
          </p:spPr>
        </p:pic>
        <p:sp>
          <p:nvSpPr>
            <p:cNvPr id="1846" name="object 1846"/>
            <p:cNvSpPr/>
            <p:nvPr/>
          </p:nvSpPr>
          <p:spPr>
            <a:xfrm>
              <a:off x="13494721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47" name="object 1847"/>
            <p:cNvPicPr/>
            <p:nvPr/>
          </p:nvPicPr>
          <p:blipFill>
            <a:blip r:embed="rId319" cstate="print"/>
            <a:stretch>
              <a:fillRect/>
            </a:stretch>
          </p:blipFill>
          <p:spPr>
            <a:xfrm>
              <a:off x="13513358" y="7891969"/>
              <a:ext cx="35799" cy="17130"/>
            </a:xfrm>
            <a:prstGeom prst="rect">
              <a:avLst/>
            </a:prstGeom>
          </p:spPr>
        </p:pic>
        <p:sp>
          <p:nvSpPr>
            <p:cNvPr id="1848" name="object 1848"/>
            <p:cNvSpPr/>
            <p:nvPr/>
          </p:nvSpPr>
          <p:spPr>
            <a:xfrm>
              <a:off x="13513359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49" name="object 1849"/>
            <p:cNvPicPr/>
            <p:nvPr/>
          </p:nvPicPr>
          <p:blipFill>
            <a:blip r:embed="rId320" cstate="print"/>
            <a:stretch>
              <a:fillRect/>
            </a:stretch>
          </p:blipFill>
          <p:spPr>
            <a:xfrm>
              <a:off x="13457412" y="7891969"/>
              <a:ext cx="35799" cy="17130"/>
            </a:xfrm>
            <a:prstGeom prst="rect">
              <a:avLst/>
            </a:prstGeom>
          </p:spPr>
        </p:pic>
        <p:sp>
          <p:nvSpPr>
            <p:cNvPr id="1850" name="object 1850"/>
            <p:cNvSpPr/>
            <p:nvPr/>
          </p:nvSpPr>
          <p:spPr>
            <a:xfrm>
              <a:off x="13457408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1" name="object 1851"/>
            <p:cNvSpPr/>
            <p:nvPr/>
          </p:nvSpPr>
          <p:spPr>
            <a:xfrm>
              <a:off x="13353413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52" name="object 1852"/>
            <p:cNvPicPr/>
            <p:nvPr/>
          </p:nvPicPr>
          <p:blipFill>
            <a:blip r:embed="rId321" cstate="print"/>
            <a:stretch>
              <a:fillRect/>
            </a:stretch>
          </p:blipFill>
          <p:spPr>
            <a:xfrm>
              <a:off x="13438784" y="7894178"/>
              <a:ext cx="17172" cy="17884"/>
            </a:xfrm>
            <a:prstGeom prst="rect">
              <a:avLst/>
            </a:prstGeom>
          </p:spPr>
        </p:pic>
        <p:sp>
          <p:nvSpPr>
            <p:cNvPr id="1853" name="object 1853"/>
            <p:cNvSpPr/>
            <p:nvPr/>
          </p:nvSpPr>
          <p:spPr>
            <a:xfrm>
              <a:off x="13438780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54" name="object 1854"/>
            <p:cNvPicPr/>
            <p:nvPr/>
          </p:nvPicPr>
          <p:blipFill>
            <a:blip r:embed="rId322" cstate="print"/>
            <a:stretch>
              <a:fillRect/>
            </a:stretch>
          </p:blipFill>
          <p:spPr>
            <a:xfrm>
              <a:off x="13401508" y="7891969"/>
              <a:ext cx="35799" cy="17130"/>
            </a:xfrm>
            <a:prstGeom prst="rect">
              <a:avLst/>
            </a:prstGeom>
          </p:spPr>
        </p:pic>
        <p:sp>
          <p:nvSpPr>
            <p:cNvPr id="1855" name="object 1855"/>
            <p:cNvSpPr/>
            <p:nvPr/>
          </p:nvSpPr>
          <p:spPr>
            <a:xfrm>
              <a:off x="13401508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56" name="object 1856"/>
            <p:cNvPicPr/>
            <p:nvPr/>
          </p:nvPicPr>
          <p:blipFill>
            <a:blip r:embed="rId323" cstate="print"/>
            <a:stretch>
              <a:fillRect/>
            </a:stretch>
          </p:blipFill>
          <p:spPr>
            <a:xfrm>
              <a:off x="13382869" y="7894178"/>
              <a:ext cx="17151" cy="17884"/>
            </a:xfrm>
            <a:prstGeom prst="rect">
              <a:avLst/>
            </a:prstGeom>
          </p:spPr>
        </p:pic>
        <p:sp>
          <p:nvSpPr>
            <p:cNvPr id="1857" name="object 1857"/>
            <p:cNvSpPr/>
            <p:nvPr/>
          </p:nvSpPr>
          <p:spPr>
            <a:xfrm>
              <a:off x="13382866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58" name="object 1858"/>
            <p:cNvPicPr/>
            <p:nvPr/>
          </p:nvPicPr>
          <p:blipFill>
            <a:blip r:embed="rId324" cstate="print"/>
            <a:stretch>
              <a:fillRect/>
            </a:stretch>
          </p:blipFill>
          <p:spPr>
            <a:xfrm>
              <a:off x="13354912" y="7891969"/>
              <a:ext cx="26480" cy="17130"/>
            </a:xfrm>
            <a:prstGeom prst="rect">
              <a:avLst/>
            </a:prstGeom>
          </p:spPr>
        </p:pic>
        <p:sp>
          <p:nvSpPr>
            <p:cNvPr id="1859" name="object 1859"/>
            <p:cNvSpPr/>
            <p:nvPr/>
          </p:nvSpPr>
          <p:spPr>
            <a:xfrm>
              <a:off x="13354911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8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80" y="0"/>
                  </a:lnTo>
                  <a:lnTo>
                    <a:pt x="2648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60" name="object 1860"/>
            <p:cNvPicPr/>
            <p:nvPr/>
          </p:nvPicPr>
          <p:blipFill>
            <a:blip r:embed="rId325" cstate="print"/>
            <a:stretch>
              <a:fillRect/>
            </a:stretch>
          </p:blipFill>
          <p:spPr>
            <a:xfrm>
              <a:off x="13550634" y="7891969"/>
              <a:ext cx="17130" cy="17130"/>
            </a:xfrm>
            <a:prstGeom prst="rect">
              <a:avLst/>
            </a:prstGeom>
          </p:spPr>
        </p:pic>
        <p:sp>
          <p:nvSpPr>
            <p:cNvPr id="1861" name="object 1861"/>
            <p:cNvSpPr/>
            <p:nvPr/>
          </p:nvSpPr>
          <p:spPr>
            <a:xfrm>
              <a:off x="13550639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62" name="object 1862"/>
          <p:cNvGrpSpPr/>
          <p:nvPr/>
        </p:nvGrpSpPr>
        <p:grpSpPr>
          <a:xfrm>
            <a:off x="13026094" y="7858506"/>
            <a:ext cx="255904" cy="62230"/>
            <a:chOff x="13026094" y="7858506"/>
            <a:chExt cx="255904" cy="62230"/>
          </a:xfrm>
        </p:grpSpPr>
        <p:pic>
          <p:nvPicPr>
            <p:cNvPr id="1863" name="object 1863"/>
            <p:cNvPicPr/>
            <p:nvPr/>
          </p:nvPicPr>
          <p:blipFill>
            <a:blip r:embed="rId326" cstate="print"/>
            <a:stretch>
              <a:fillRect/>
            </a:stretch>
          </p:blipFill>
          <p:spPr>
            <a:xfrm>
              <a:off x="13026094" y="7859132"/>
              <a:ext cx="255384" cy="29842"/>
            </a:xfrm>
            <a:prstGeom prst="rect">
              <a:avLst/>
            </a:prstGeom>
          </p:spPr>
        </p:pic>
        <p:sp>
          <p:nvSpPr>
            <p:cNvPr id="1864" name="object 1864"/>
            <p:cNvSpPr/>
            <p:nvPr/>
          </p:nvSpPr>
          <p:spPr>
            <a:xfrm>
              <a:off x="13026099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5" name="object 1865"/>
            <p:cNvSpPr/>
            <p:nvPr/>
          </p:nvSpPr>
          <p:spPr>
            <a:xfrm>
              <a:off x="13026099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66" name="object 1866"/>
            <p:cNvPicPr/>
            <p:nvPr/>
          </p:nvPicPr>
          <p:blipFill>
            <a:blip r:embed="rId327" cstate="print"/>
            <a:stretch>
              <a:fillRect/>
            </a:stretch>
          </p:blipFill>
          <p:spPr>
            <a:xfrm>
              <a:off x="13187168" y="7894178"/>
              <a:ext cx="17130" cy="17884"/>
            </a:xfrm>
            <a:prstGeom prst="rect">
              <a:avLst/>
            </a:prstGeom>
          </p:spPr>
        </p:pic>
        <p:sp>
          <p:nvSpPr>
            <p:cNvPr id="1867" name="object 1867"/>
            <p:cNvSpPr/>
            <p:nvPr/>
          </p:nvSpPr>
          <p:spPr>
            <a:xfrm>
              <a:off x="13187170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68" name="object 1868"/>
            <p:cNvPicPr/>
            <p:nvPr/>
          </p:nvPicPr>
          <p:blipFill>
            <a:blip r:embed="rId328" cstate="print"/>
            <a:stretch>
              <a:fillRect/>
            </a:stretch>
          </p:blipFill>
          <p:spPr>
            <a:xfrm>
              <a:off x="13205785" y="7891969"/>
              <a:ext cx="35799" cy="17130"/>
            </a:xfrm>
            <a:prstGeom prst="rect">
              <a:avLst/>
            </a:prstGeom>
          </p:spPr>
        </p:pic>
        <p:sp>
          <p:nvSpPr>
            <p:cNvPr id="1869" name="object 1869"/>
            <p:cNvSpPr/>
            <p:nvPr/>
          </p:nvSpPr>
          <p:spPr>
            <a:xfrm>
              <a:off x="13205789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70" name="object 1870"/>
            <p:cNvPicPr/>
            <p:nvPr/>
          </p:nvPicPr>
          <p:blipFill>
            <a:blip r:embed="rId329" cstate="print"/>
            <a:stretch>
              <a:fillRect/>
            </a:stretch>
          </p:blipFill>
          <p:spPr>
            <a:xfrm>
              <a:off x="13149839" y="7891969"/>
              <a:ext cx="35799" cy="17130"/>
            </a:xfrm>
            <a:prstGeom prst="rect">
              <a:avLst/>
            </a:prstGeom>
          </p:spPr>
        </p:pic>
        <p:sp>
          <p:nvSpPr>
            <p:cNvPr id="1871" name="object 1871"/>
            <p:cNvSpPr/>
            <p:nvPr/>
          </p:nvSpPr>
          <p:spPr>
            <a:xfrm>
              <a:off x="13149837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2" name="object 1872"/>
            <p:cNvSpPr/>
            <p:nvPr/>
          </p:nvSpPr>
          <p:spPr>
            <a:xfrm>
              <a:off x="13045858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73" name="object 1873"/>
            <p:cNvPicPr/>
            <p:nvPr/>
          </p:nvPicPr>
          <p:blipFill>
            <a:blip r:embed="rId330" cstate="print"/>
            <a:stretch>
              <a:fillRect/>
            </a:stretch>
          </p:blipFill>
          <p:spPr>
            <a:xfrm>
              <a:off x="13131253" y="7894178"/>
              <a:ext cx="17130" cy="17884"/>
            </a:xfrm>
            <a:prstGeom prst="rect">
              <a:avLst/>
            </a:prstGeom>
          </p:spPr>
        </p:pic>
        <p:sp>
          <p:nvSpPr>
            <p:cNvPr id="1874" name="object 1874"/>
            <p:cNvSpPr/>
            <p:nvPr/>
          </p:nvSpPr>
          <p:spPr>
            <a:xfrm>
              <a:off x="13131253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75" name="object 1875"/>
            <p:cNvPicPr/>
            <p:nvPr/>
          </p:nvPicPr>
          <p:blipFill>
            <a:blip r:embed="rId331" cstate="print"/>
            <a:stretch>
              <a:fillRect/>
            </a:stretch>
          </p:blipFill>
          <p:spPr>
            <a:xfrm>
              <a:off x="13093935" y="7891969"/>
              <a:ext cx="35799" cy="17130"/>
            </a:xfrm>
            <a:prstGeom prst="rect">
              <a:avLst/>
            </a:prstGeom>
          </p:spPr>
        </p:pic>
        <p:sp>
          <p:nvSpPr>
            <p:cNvPr id="1876" name="object 1876"/>
            <p:cNvSpPr/>
            <p:nvPr/>
          </p:nvSpPr>
          <p:spPr>
            <a:xfrm>
              <a:off x="13093937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77" name="object 1877"/>
            <p:cNvPicPr/>
            <p:nvPr/>
          </p:nvPicPr>
          <p:blipFill>
            <a:blip r:embed="rId332" cstate="print"/>
            <a:stretch>
              <a:fillRect/>
            </a:stretch>
          </p:blipFill>
          <p:spPr>
            <a:xfrm>
              <a:off x="13075297" y="7894178"/>
              <a:ext cx="17172" cy="17884"/>
            </a:xfrm>
            <a:prstGeom prst="rect">
              <a:avLst/>
            </a:prstGeom>
          </p:spPr>
        </p:pic>
        <p:sp>
          <p:nvSpPr>
            <p:cNvPr id="1878" name="object 1878"/>
            <p:cNvSpPr/>
            <p:nvPr/>
          </p:nvSpPr>
          <p:spPr>
            <a:xfrm>
              <a:off x="13075294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79" name="object 1879"/>
            <p:cNvPicPr/>
            <p:nvPr/>
          </p:nvPicPr>
          <p:blipFill>
            <a:blip r:embed="rId333" cstate="print"/>
            <a:stretch>
              <a:fillRect/>
            </a:stretch>
          </p:blipFill>
          <p:spPr>
            <a:xfrm>
              <a:off x="13047350" y="7891969"/>
              <a:ext cx="26470" cy="17130"/>
            </a:xfrm>
            <a:prstGeom prst="rect">
              <a:avLst/>
            </a:prstGeom>
          </p:spPr>
        </p:pic>
        <p:sp>
          <p:nvSpPr>
            <p:cNvPr id="1880" name="object 1880"/>
            <p:cNvSpPr/>
            <p:nvPr/>
          </p:nvSpPr>
          <p:spPr>
            <a:xfrm>
              <a:off x="13047351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81" name="object 1881"/>
            <p:cNvPicPr/>
            <p:nvPr/>
          </p:nvPicPr>
          <p:blipFill>
            <a:blip r:embed="rId334" cstate="print"/>
            <a:stretch>
              <a:fillRect/>
            </a:stretch>
          </p:blipFill>
          <p:spPr>
            <a:xfrm>
              <a:off x="13243062" y="7891969"/>
              <a:ext cx="17151" cy="17130"/>
            </a:xfrm>
            <a:prstGeom prst="rect">
              <a:avLst/>
            </a:prstGeom>
          </p:spPr>
        </p:pic>
        <p:sp>
          <p:nvSpPr>
            <p:cNvPr id="1882" name="object 1882"/>
            <p:cNvSpPr/>
            <p:nvPr/>
          </p:nvSpPr>
          <p:spPr>
            <a:xfrm>
              <a:off x="13243066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83" name="object 1883"/>
          <p:cNvGrpSpPr/>
          <p:nvPr/>
        </p:nvGrpSpPr>
        <p:grpSpPr>
          <a:xfrm>
            <a:off x="17641489" y="6326309"/>
            <a:ext cx="18415" cy="111760"/>
            <a:chOff x="17641489" y="6326309"/>
            <a:chExt cx="18415" cy="111760"/>
          </a:xfrm>
        </p:grpSpPr>
        <p:pic>
          <p:nvPicPr>
            <p:cNvPr id="1884" name="object 1884"/>
            <p:cNvPicPr/>
            <p:nvPr/>
          </p:nvPicPr>
          <p:blipFill>
            <a:blip r:embed="rId335" cstate="print"/>
            <a:stretch>
              <a:fillRect/>
            </a:stretch>
          </p:blipFill>
          <p:spPr>
            <a:xfrm>
              <a:off x="17642112" y="6326938"/>
              <a:ext cx="17130" cy="35799"/>
            </a:xfrm>
            <a:prstGeom prst="rect">
              <a:avLst/>
            </a:prstGeom>
          </p:spPr>
        </p:pic>
        <p:sp>
          <p:nvSpPr>
            <p:cNvPr id="1885" name="object 1885"/>
            <p:cNvSpPr/>
            <p:nvPr/>
          </p:nvSpPr>
          <p:spPr>
            <a:xfrm>
              <a:off x="17642112" y="632693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86" name="object 1886"/>
            <p:cNvPicPr/>
            <p:nvPr/>
          </p:nvPicPr>
          <p:blipFill>
            <a:blip r:embed="rId336" cstate="print"/>
            <a:stretch>
              <a:fillRect/>
            </a:stretch>
          </p:blipFill>
          <p:spPr>
            <a:xfrm>
              <a:off x="17642112" y="6364183"/>
              <a:ext cx="17130" cy="35799"/>
            </a:xfrm>
            <a:prstGeom prst="rect">
              <a:avLst/>
            </a:prstGeom>
          </p:spPr>
        </p:pic>
        <p:sp>
          <p:nvSpPr>
            <p:cNvPr id="1887" name="object 1887"/>
            <p:cNvSpPr/>
            <p:nvPr/>
          </p:nvSpPr>
          <p:spPr>
            <a:xfrm>
              <a:off x="17642112" y="63641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88" name="object 1888"/>
            <p:cNvPicPr/>
            <p:nvPr/>
          </p:nvPicPr>
          <p:blipFill>
            <a:blip r:embed="rId337" cstate="print"/>
            <a:stretch>
              <a:fillRect/>
            </a:stretch>
          </p:blipFill>
          <p:spPr>
            <a:xfrm>
              <a:off x="17642112" y="6401490"/>
              <a:ext cx="17130" cy="35799"/>
            </a:xfrm>
            <a:prstGeom prst="rect">
              <a:avLst/>
            </a:prstGeom>
          </p:spPr>
        </p:pic>
        <p:sp>
          <p:nvSpPr>
            <p:cNvPr id="1889" name="object 1889"/>
            <p:cNvSpPr/>
            <p:nvPr/>
          </p:nvSpPr>
          <p:spPr>
            <a:xfrm>
              <a:off x="17642112" y="640149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90" name="object 1890"/>
          <p:cNvGrpSpPr/>
          <p:nvPr/>
        </p:nvGrpSpPr>
        <p:grpSpPr>
          <a:xfrm>
            <a:off x="17641499" y="5655273"/>
            <a:ext cx="18415" cy="521970"/>
            <a:chOff x="17641499" y="5655273"/>
            <a:chExt cx="18415" cy="521970"/>
          </a:xfrm>
        </p:grpSpPr>
        <p:pic>
          <p:nvPicPr>
            <p:cNvPr id="1891" name="object 1891"/>
            <p:cNvPicPr/>
            <p:nvPr/>
          </p:nvPicPr>
          <p:blipFill>
            <a:blip r:embed="rId338" cstate="print"/>
            <a:stretch>
              <a:fillRect/>
            </a:stretch>
          </p:blipFill>
          <p:spPr>
            <a:xfrm>
              <a:off x="17642133" y="5991398"/>
              <a:ext cx="17130" cy="35799"/>
            </a:xfrm>
            <a:prstGeom prst="rect">
              <a:avLst/>
            </a:prstGeom>
          </p:spPr>
        </p:pic>
        <p:sp>
          <p:nvSpPr>
            <p:cNvPr id="1892" name="object 1892"/>
            <p:cNvSpPr/>
            <p:nvPr/>
          </p:nvSpPr>
          <p:spPr>
            <a:xfrm>
              <a:off x="17650688" y="5655273"/>
              <a:ext cx="0" cy="521970"/>
            </a:xfrm>
            <a:custGeom>
              <a:avLst/>
              <a:gdLst/>
              <a:ahLst/>
              <a:cxnLst/>
              <a:rect l="l" t="t" r="r" b="b"/>
              <a:pathLst>
                <a:path w="0" h="521970">
                  <a:moveTo>
                    <a:pt x="0" y="0"/>
                  </a:moveTo>
                  <a:lnTo>
                    <a:pt x="0" y="521666"/>
                  </a:lnTo>
                </a:path>
              </a:pathLst>
            </a:custGeom>
            <a:ln w="1837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93" name="object 1893"/>
            <p:cNvPicPr/>
            <p:nvPr/>
          </p:nvPicPr>
          <p:blipFill>
            <a:blip r:embed="rId339" cstate="print"/>
            <a:stretch>
              <a:fillRect/>
            </a:stretch>
          </p:blipFill>
          <p:spPr>
            <a:xfrm>
              <a:off x="17642133" y="6028664"/>
              <a:ext cx="17130" cy="35799"/>
            </a:xfrm>
            <a:prstGeom prst="rect">
              <a:avLst/>
            </a:prstGeom>
          </p:spPr>
        </p:pic>
        <p:pic>
          <p:nvPicPr>
            <p:cNvPr id="1894" name="object 1894"/>
            <p:cNvPicPr/>
            <p:nvPr/>
          </p:nvPicPr>
          <p:blipFill>
            <a:blip r:embed="rId340" cstate="print"/>
            <a:stretch>
              <a:fillRect/>
            </a:stretch>
          </p:blipFill>
          <p:spPr>
            <a:xfrm>
              <a:off x="17642133" y="6065951"/>
              <a:ext cx="17130" cy="35799"/>
            </a:xfrm>
            <a:prstGeom prst="rect">
              <a:avLst/>
            </a:prstGeom>
          </p:spPr>
        </p:pic>
        <p:pic>
          <p:nvPicPr>
            <p:cNvPr id="1895" name="object 1895"/>
            <p:cNvPicPr/>
            <p:nvPr/>
          </p:nvPicPr>
          <p:blipFill>
            <a:blip r:embed="rId341" cstate="print"/>
            <a:stretch>
              <a:fillRect/>
            </a:stretch>
          </p:blipFill>
          <p:spPr>
            <a:xfrm>
              <a:off x="17642133" y="6103227"/>
              <a:ext cx="17130" cy="35799"/>
            </a:xfrm>
            <a:prstGeom prst="rect">
              <a:avLst/>
            </a:prstGeom>
          </p:spPr>
        </p:pic>
        <p:pic>
          <p:nvPicPr>
            <p:cNvPr id="1896" name="object 1896"/>
            <p:cNvPicPr/>
            <p:nvPr/>
          </p:nvPicPr>
          <p:blipFill>
            <a:blip r:embed="rId342" cstate="print"/>
            <a:stretch>
              <a:fillRect/>
            </a:stretch>
          </p:blipFill>
          <p:spPr>
            <a:xfrm>
              <a:off x="17642133" y="6140514"/>
              <a:ext cx="17130" cy="35799"/>
            </a:xfrm>
            <a:prstGeom prst="rect">
              <a:avLst/>
            </a:prstGeom>
          </p:spPr>
        </p:pic>
        <p:pic>
          <p:nvPicPr>
            <p:cNvPr id="1897" name="object 1897"/>
            <p:cNvPicPr/>
            <p:nvPr/>
          </p:nvPicPr>
          <p:blipFill>
            <a:blip r:embed="rId343" cstate="print"/>
            <a:stretch>
              <a:fillRect/>
            </a:stretch>
          </p:blipFill>
          <p:spPr>
            <a:xfrm>
              <a:off x="17642133" y="5954101"/>
              <a:ext cx="17130" cy="35799"/>
            </a:xfrm>
            <a:prstGeom prst="rect">
              <a:avLst/>
            </a:prstGeom>
          </p:spPr>
        </p:pic>
        <p:pic>
          <p:nvPicPr>
            <p:cNvPr id="1898" name="object 1898"/>
            <p:cNvPicPr/>
            <p:nvPr/>
          </p:nvPicPr>
          <p:blipFill>
            <a:blip r:embed="rId344" cstate="print"/>
            <a:stretch>
              <a:fillRect/>
            </a:stretch>
          </p:blipFill>
          <p:spPr>
            <a:xfrm>
              <a:off x="17642133" y="5916835"/>
              <a:ext cx="17130" cy="35799"/>
            </a:xfrm>
            <a:prstGeom prst="rect">
              <a:avLst/>
            </a:prstGeom>
          </p:spPr>
        </p:pic>
        <p:pic>
          <p:nvPicPr>
            <p:cNvPr id="1899" name="object 1899"/>
            <p:cNvPicPr/>
            <p:nvPr/>
          </p:nvPicPr>
          <p:blipFill>
            <a:blip r:embed="rId345" cstate="print"/>
            <a:stretch>
              <a:fillRect/>
            </a:stretch>
          </p:blipFill>
          <p:spPr>
            <a:xfrm>
              <a:off x="17642112" y="5805006"/>
              <a:ext cx="17130" cy="35799"/>
            </a:xfrm>
            <a:prstGeom prst="rect">
              <a:avLst/>
            </a:prstGeom>
          </p:spPr>
        </p:pic>
        <p:pic>
          <p:nvPicPr>
            <p:cNvPr id="1900" name="object 1900"/>
            <p:cNvPicPr/>
            <p:nvPr/>
          </p:nvPicPr>
          <p:blipFill>
            <a:blip r:embed="rId346" cstate="print"/>
            <a:stretch>
              <a:fillRect/>
            </a:stretch>
          </p:blipFill>
          <p:spPr>
            <a:xfrm>
              <a:off x="17642112" y="5767709"/>
              <a:ext cx="17130" cy="35799"/>
            </a:xfrm>
            <a:prstGeom prst="rect">
              <a:avLst/>
            </a:prstGeom>
          </p:spPr>
        </p:pic>
        <p:pic>
          <p:nvPicPr>
            <p:cNvPr id="1901" name="object 1901"/>
            <p:cNvPicPr/>
            <p:nvPr/>
          </p:nvPicPr>
          <p:blipFill>
            <a:blip r:embed="rId347" cstate="print"/>
            <a:stretch>
              <a:fillRect/>
            </a:stretch>
          </p:blipFill>
          <p:spPr>
            <a:xfrm>
              <a:off x="17642112" y="5730453"/>
              <a:ext cx="17130" cy="35799"/>
            </a:xfrm>
            <a:prstGeom prst="rect">
              <a:avLst/>
            </a:prstGeom>
          </p:spPr>
        </p:pic>
        <p:pic>
          <p:nvPicPr>
            <p:cNvPr id="1902" name="object 1902"/>
            <p:cNvPicPr/>
            <p:nvPr/>
          </p:nvPicPr>
          <p:blipFill>
            <a:blip r:embed="rId348" cstate="print"/>
            <a:stretch>
              <a:fillRect/>
            </a:stretch>
          </p:blipFill>
          <p:spPr>
            <a:xfrm>
              <a:off x="17642112" y="5842272"/>
              <a:ext cx="17130" cy="35799"/>
            </a:xfrm>
            <a:prstGeom prst="rect">
              <a:avLst/>
            </a:prstGeom>
          </p:spPr>
        </p:pic>
        <p:pic>
          <p:nvPicPr>
            <p:cNvPr id="1903" name="object 1903"/>
            <p:cNvPicPr/>
            <p:nvPr/>
          </p:nvPicPr>
          <p:blipFill>
            <a:blip r:embed="rId349" cstate="print"/>
            <a:stretch>
              <a:fillRect/>
            </a:stretch>
          </p:blipFill>
          <p:spPr>
            <a:xfrm>
              <a:off x="17642112" y="5879548"/>
              <a:ext cx="17130" cy="35799"/>
            </a:xfrm>
            <a:prstGeom prst="rect">
              <a:avLst/>
            </a:prstGeom>
          </p:spPr>
        </p:pic>
        <p:pic>
          <p:nvPicPr>
            <p:cNvPr id="1904" name="object 1904"/>
            <p:cNvPicPr/>
            <p:nvPr/>
          </p:nvPicPr>
          <p:blipFill>
            <a:blip r:embed="rId350" cstate="print"/>
            <a:stretch>
              <a:fillRect/>
            </a:stretch>
          </p:blipFill>
          <p:spPr>
            <a:xfrm>
              <a:off x="17642112" y="5693156"/>
              <a:ext cx="17130" cy="35799"/>
            </a:xfrm>
            <a:prstGeom prst="rect">
              <a:avLst/>
            </a:prstGeom>
          </p:spPr>
        </p:pic>
        <p:pic>
          <p:nvPicPr>
            <p:cNvPr id="1905" name="object 1905"/>
            <p:cNvPicPr/>
            <p:nvPr/>
          </p:nvPicPr>
          <p:blipFill>
            <a:blip r:embed="rId351" cstate="print"/>
            <a:stretch>
              <a:fillRect/>
            </a:stretch>
          </p:blipFill>
          <p:spPr>
            <a:xfrm>
              <a:off x="17642112" y="5655901"/>
              <a:ext cx="17130" cy="35799"/>
            </a:xfrm>
            <a:prstGeom prst="rect">
              <a:avLst/>
            </a:prstGeom>
          </p:spPr>
        </p:pic>
      </p:grpSp>
      <p:grpSp>
        <p:nvGrpSpPr>
          <p:cNvPr id="1906" name="object 1906"/>
          <p:cNvGrpSpPr/>
          <p:nvPr/>
        </p:nvGrpSpPr>
        <p:grpSpPr>
          <a:xfrm>
            <a:off x="17571414" y="5668553"/>
            <a:ext cx="88900" cy="788035"/>
            <a:chOff x="17571414" y="5668553"/>
            <a:chExt cx="88900" cy="788035"/>
          </a:xfrm>
        </p:grpSpPr>
        <p:pic>
          <p:nvPicPr>
            <p:cNvPr id="1907" name="object 1907"/>
            <p:cNvPicPr/>
            <p:nvPr/>
          </p:nvPicPr>
          <p:blipFill>
            <a:blip r:embed="rId352" cstate="print"/>
            <a:stretch>
              <a:fillRect/>
            </a:stretch>
          </p:blipFill>
          <p:spPr>
            <a:xfrm>
              <a:off x="17627200" y="6438746"/>
              <a:ext cx="32061" cy="17130"/>
            </a:xfrm>
            <a:prstGeom prst="rect">
              <a:avLst/>
            </a:prstGeom>
          </p:spPr>
        </p:pic>
        <p:sp>
          <p:nvSpPr>
            <p:cNvPr id="1908" name="object 1908"/>
            <p:cNvSpPr/>
            <p:nvPr/>
          </p:nvSpPr>
          <p:spPr>
            <a:xfrm>
              <a:off x="17627197" y="6438749"/>
              <a:ext cx="32384" cy="17145"/>
            </a:xfrm>
            <a:custGeom>
              <a:avLst/>
              <a:gdLst/>
              <a:ahLst/>
              <a:cxnLst/>
              <a:rect l="l" t="t" r="r" b="b"/>
              <a:pathLst>
                <a:path w="32384" h="17145">
                  <a:moveTo>
                    <a:pt x="0" y="0"/>
                  </a:moveTo>
                  <a:lnTo>
                    <a:pt x="32061" y="0"/>
                  </a:lnTo>
                  <a:lnTo>
                    <a:pt x="32061" y="17130"/>
                  </a:lnTo>
                  <a:lnTo>
                    <a:pt x="0" y="1713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09" name="object 1909"/>
            <p:cNvPicPr/>
            <p:nvPr/>
          </p:nvPicPr>
          <p:blipFill>
            <a:blip r:embed="rId353" cstate="print"/>
            <a:stretch>
              <a:fillRect/>
            </a:stretch>
          </p:blipFill>
          <p:spPr>
            <a:xfrm>
              <a:off x="17572037" y="5668553"/>
              <a:ext cx="37276" cy="756029"/>
            </a:xfrm>
            <a:prstGeom prst="rect">
              <a:avLst/>
            </a:prstGeom>
          </p:spPr>
        </p:pic>
        <p:sp>
          <p:nvSpPr>
            <p:cNvPr id="1910" name="object 1910"/>
            <p:cNvSpPr/>
            <p:nvPr/>
          </p:nvSpPr>
          <p:spPr>
            <a:xfrm>
              <a:off x="17572037" y="5705832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w="0" h="216535">
                  <a:moveTo>
                    <a:pt x="0" y="2162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1" name="object 1911"/>
            <p:cNvSpPr/>
            <p:nvPr/>
          </p:nvSpPr>
          <p:spPr>
            <a:xfrm>
              <a:off x="17609313" y="5668553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w="0" h="756285">
                  <a:moveTo>
                    <a:pt x="0" y="7560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2" name="object 1912"/>
            <p:cNvSpPr/>
            <p:nvPr/>
          </p:nvSpPr>
          <p:spPr>
            <a:xfrm>
              <a:off x="17572037" y="5951897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w="0"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13" name="object 1913"/>
          <p:cNvGrpSpPr/>
          <p:nvPr/>
        </p:nvGrpSpPr>
        <p:grpSpPr>
          <a:xfrm>
            <a:off x="16300036" y="4071599"/>
            <a:ext cx="1250950" cy="31115"/>
            <a:chOff x="16300036" y="4071599"/>
            <a:chExt cx="1250950" cy="31115"/>
          </a:xfrm>
        </p:grpSpPr>
        <p:pic>
          <p:nvPicPr>
            <p:cNvPr id="1914" name="object 1914"/>
            <p:cNvPicPr/>
            <p:nvPr/>
          </p:nvPicPr>
          <p:blipFill>
            <a:blip r:embed="rId354" cstate="print"/>
            <a:stretch>
              <a:fillRect/>
            </a:stretch>
          </p:blipFill>
          <p:spPr>
            <a:xfrm>
              <a:off x="16300037" y="4072221"/>
              <a:ext cx="1250380" cy="29821"/>
            </a:xfrm>
            <a:prstGeom prst="rect">
              <a:avLst/>
            </a:prstGeom>
          </p:spPr>
        </p:pic>
        <p:sp>
          <p:nvSpPr>
            <p:cNvPr id="1915" name="object 1915"/>
            <p:cNvSpPr/>
            <p:nvPr/>
          </p:nvSpPr>
          <p:spPr>
            <a:xfrm>
              <a:off x="16300036" y="4072222"/>
              <a:ext cx="1250950" cy="0"/>
            </a:xfrm>
            <a:custGeom>
              <a:avLst/>
              <a:gdLst/>
              <a:ahLst/>
              <a:cxnLst/>
              <a:rect l="l" t="t" r="r" b="b"/>
              <a:pathLst>
                <a:path w="1250950" h="0">
                  <a:moveTo>
                    <a:pt x="0" y="0"/>
                  </a:moveTo>
                  <a:lnTo>
                    <a:pt x="125038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6" name="object 1916"/>
            <p:cNvSpPr/>
            <p:nvPr/>
          </p:nvSpPr>
          <p:spPr>
            <a:xfrm>
              <a:off x="16300036" y="4102043"/>
              <a:ext cx="1250950" cy="0"/>
            </a:xfrm>
            <a:custGeom>
              <a:avLst/>
              <a:gdLst/>
              <a:ahLst/>
              <a:cxnLst/>
              <a:rect l="l" t="t" r="r" b="b"/>
              <a:pathLst>
                <a:path w="1250950" h="0">
                  <a:moveTo>
                    <a:pt x="0" y="0"/>
                  </a:moveTo>
                  <a:lnTo>
                    <a:pt x="125038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17" name="object 1917"/>
          <p:cNvSpPr/>
          <p:nvPr/>
        </p:nvSpPr>
        <p:spPr>
          <a:xfrm>
            <a:off x="17659260" y="4386857"/>
            <a:ext cx="0" cy="1250950"/>
          </a:xfrm>
          <a:custGeom>
            <a:avLst/>
            <a:gdLst/>
            <a:ahLst/>
            <a:cxnLst/>
            <a:rect l="l" t="t" r="r" b="b"/>
            <a:pathLst>
              <a:path w="0" h="1250950">
                <a:moveTo>
                  <a:pt x="0" y="0"/>
                </a:moveTo>
                <a:lnTo>
                  <a:pt x="0" y="1250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918" name="object 1918"/>
          <p:cNvGrpSpPr/>
          <p:nvPr/>
        </p:nvGrpSpPr>
        <p:grpSpPr>
          <a:xfrm>
            <a:off x="16052254" y="5981704"/>
            <a:ext cx="456565" cy="405765"/>
            <a:chOff x="16052254" y="5981704"/>
            <a:chExt cx="456565" cy="405765"/>
          </a:xfrm>
        </p:grpSpPr>
        <p:sp>
          <p:nvSpPr>
            <p:cNvPr id="1919" name="object 1919"/>
            <p:cNvSpPr/>
            <p:nvPr/>
          </p:nvSpPr>
          <p:spPr>
            <a:xfrm>
              <a:off x="16081322" y="6200917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4" h="0">
                  <a:moveTo>
                    <a:pt x="0" y="0"/>
                  </a:moveTo>
                  <a:lnTo>
                    <a:pt x="13754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0" name="object 1920"/>
            <p:cNvSpPr/>
            <p:nvPr/>
          </p:nvSpPr>
          <p:spPr>
            <a:xfrm>
              <a:off x="16117482" y="6168096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 h="0">
                  <a:moveTo>
                    <a:pt x="0" y="0"/>
                  </a:moveTo>
                  <a:lnTo>
                    <a:pt x="3459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1" name="object 1921"/>
            <p:cNvSpPr/>
            <p:nvPr/>
          </p:nvSpPr>
          <p:spPr>
            <a:xfrm>
              <a:off x="16215853" y="6195392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4" h="0">
                  <a:moveTo>
                    <a:pt x="28631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2" name="object 1922"/>
            <p:cNvSpPr/>
            <p:nvPr/>
          </p:nvSpPr>
          <p:spPr>
            <a:xfrm>
              <a:off x="16502169" y="6173624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w="0" h="22225">
                  <a:moveTo>
                    <a:pt x="0" y="0"/>
                  </a:moveTo>
                  <a:lnTo>
                    <a:pt x="0" y="217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3" name="object 1923"/>
            <p:cNvSpPr/>
            <p:nvPr/>
          </p:nvSpPr>
          <p:spPr>
            <a:xfrm>
              <a:off x="16081322" y="6173624"/>
              <a:ext cx="421005" cy="0"/>
            </a:xfrm>
            <a:custGeom>
              <a:avLst/>
              <a:gdLst/>
              <a:ahLst/>
              <a:cxnLst/>
              <a:rect l="l" t="t" r="r" b="b"/>
              <a:pathLst>
                <a:path w="421005" h="0">
                  <a:moveTo>
                    <a:pt x="0" y="0"/>
                  </a:moveTo>
                  <a:lnTo>
                    <a:pt x="4208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4" name="object 1924"/>
            <p:cNvSpPr/>
            <p:nvPr/>
          </p:nvSpPr>
          <p:spPr>
            <a:xfrm>
              <a:off x="16218864" y="6200917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 h="0">
                  <a:moveTo>
                    <a:pt x="0" y="0"/>
                  </a:moveTo>
                  <a:lnTo>
                    <a:pt x="2888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5" name="object 1925"/>
            <p:cNvSpPr/>
            <p:nvPr/>
          </p:nvSpPr>
          <p:spPr>
            <a:xfrm>
              <a:off x="16081322" y="6168096"/>
              <a:ext cx="426720" cy="0"/>
            </a:xfrm>
            <a:custGeom>
              <a:avLst/>
              <a:gdLst/>
              <a:ahLst/>
              <a:cxnLst/>
              <a:rect l="l" t="t" r="r" b="b"/>
              <a:pathLst>
                <a:path w="426719" h="0">
                  <a:moveTo>
                    <a:pt x="0" y="0"/>
                  </a:moveTo>
                  <a:lnTo>
                    <a:pt x="4263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6" name="object 1926"/>
            <p:cNvSpPr/>
            <p:nvPr/>
          </p:nvSpPr>
          <p:spPr>
            <a:xfrm>
              <a:off x="16466161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27" name="object 1927"/>
            <p:cNvPicPr/>
            <p:nvPr/>
          </p:nvPicPr>
          <p:blipFill>
            <a:blip r:embed="rId355" cstate="print"/>
            <a:stretch>
              <a:fillRect/>
            </a:stretch>
          </p:blipFill>
          <p:spPr>
            <a:xfrm>
              <a:off x="16215225" y="6194769"/>
              <a:ext cx="251558" cy="190926"/>
            </a:xfrm>
            <a:prstGeom prst="rect">
              <a:avLst/>
            </a:prstGeom>
          </p:spPr>
        </p:pic>
        <p:sp>
          <p:nvSpPr>
            <p:cNvPr id="1928" name="object 1928"/>
            <p:cNvSpPr/>
            <p:nvPr/>
          </p:nvSpPr>
          <p:spPr>
            <a:xfrm>
              <a:off x="16444547" y="607602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21632"/>
                  </a:moveTo>
                  <a:lnTo>
                    <a:pt x="216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9" name="object 1929"/>
            <p:cNvSpPr/>
            <p:nvPr/>
          </p:nvSpPr>
          <p:spPr>
            <a:xfrm>
              <a:off x="16444549" y="6054433"/>
              <a:ext cx="22225" cy="21590"/>
            </a:xfrm>
            <a:custGeom>
              <a:avLst/>
              <a:gdLst/>
              <a:ahLst/>
              <a:cxnLst/>
              <a:rect l="l" t="t" r="r" b="b"/>
              <a:pathLst>
                <a:path w="22225" h="21589">
                  <a:moveTo>
                    <a:pt x="21611" y="2159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0" name="object 1930"/>
            <p:cNvSpPr/>
            <p:nvPr/>
          </p:nvSpPr>
          <p:spPr>
            <a:xfrm>
              <a:off x="16094411" y="6076024"/>
              <a:ext cx="372110" cy="0"/>
            </a:xfrm>
            <a:custGeom>
              <a:avLst/>
              <a:gdLst/>
              <a:ahLst/>
              <a:cxnLst/>
              <a:rect l="l" t="t" r="r" b="b"/>
              <a:pathLst>
                <a:path w="372109" h="0">
                  <a:moveTo>
                    <a:pt x="0" y="0"/>
                  </a:moveTo>
                  <a:lnTo>
                    <a:pt x="3717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1" name="object 1931"/>
            <p:cNvSpPr/>
            <p:nvPr/>
          </p:nvSpPr>
          <p:spPr>
            <a:xfrm>
              <a:off x="16094388" y="6292990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4" h="0">
                  <a:moveTo>
                    <a:pt x="1652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2" name="object 1932"/>
            <p:cNvSpPr/>
            <p:nvPr/>
          </p:nvSpPr>
          <p:spPr>
            <a:xfrm>
              <a:off x="16081322" y="6195392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19" h="0">
                  <a:moveTo>
                    <a:pt x="0" y="0"/>
                  </a:moveTo>
                  <a:lnTo>
                    <a:pt x="1345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3" name="object 1933"/>
            <p:cNvSpPr/>
            <p:nvPr/>
          </p:nvSpPr>
          <p:spPr>
            <a:xfrm>
              <a:off x="16507679" y="6168096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w="0" h="33020">
                  <a:moveTo>
                    <a:pt x="0" y="0"/>
                  </a:moveTo>
                  <a:lnTo>
                    <a:pt x="0" y="328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4" name="object 1934"/>
            <p:cNvSpPr/>
            <p:nvPr/>
          </p:nvSpPr>
          <p:spPr>
            <a:xfrm>
              <a:off x="16507679" y="6200926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89">
                  <a:moveTo>
                    <a:pt x="0" y="186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5" name="object 1935"/>
            <p:cNvSpPr/>
            <p:nvPr/>
          </p:nvSpPr>
          <p:spPr>
            <a:xfrm>
              <a:off x="16300934" y="6385065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40" h="0">
                  <a:moveTo>
                    <a:pt x="0" y="0"/>
                  </a:moveTo>
                  <a:lnTo>
                    <a:pt x="2052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6" name="object 1936"/>
            <p:cNvSpPr/>
            <p:nvPr/>
          </p:nvSpPr>
          <p:spPr>
            <a:xfrm>
              <a:off x="16054368" y="6385065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 h="0">
                  <a:moveTo>
                    <a:pt x="0" y="0"/>
                  </a:moveTo>
                  <a:lnTo>
                    <a:pt x="2465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7" name="object 1937"/>
            <p:cNvSpPr/>
            <p:nvPr/>
          </p:nvSpPr>
          <p:spPr>
            <a:xfrm>
              <a:off x="16052877" y="5981704"/>
              <a:ext cx="1905" cy="405765"/>
            </a:xfrm>
            <a:custGeom>
              <a:avLst/>
              <a:gdLst/>
              <a:ahLst/>
              <a:cxnLst/>
              <a:rect l="l" t="t" r="r" b="b"/>
              <a:pathLst>
                <a:path w="1905" h="405764">
                  <a:moveTo>
                    <a:pt x="0" y="362185"/>
                  </a:moveTo>
                  <a:lnTo>
                    <a:pt x="0" y="405613"/>
                  </a:lnTo>
                </a:path>
                <a:path w="1905" h="405764">
                  <a:moveTo>
                    <a:pt x="0" y="0"/>
                  </a:moveTo>
                  <a:lnTo>
                    <a:pt x="0" y="45849"/>
                  </a:lnTo>
                </a:path>
                <a:path w="1905" h="405764">
                  <a:moveTo>
                    <a:pt x="1505" y="2251"/>
                  </a:moveTo>
                  <a:lnTo>
                    <a:pt x="1505" y="458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8" name="object 1938"/>
            <p:cNvSpPr/>
            <p:nvPr/>
          </p:nvSpPr>
          <p:spPr>
            <a:xfrm>
              <a:off x="16054374" y="5983948"/>
              <a:ext cx="452120" cy="635"/>
            </a:xfrm>
            <a:custGeom>
              <a:avLst/>
              <a:gdLst/>
              <a:ahLst/>
              <a:cxnLst/>
              <a:rect l="l" t="t" r="r" b="b"/>
              <a:pathLst>
                <a:path w="452119" h="635">
                  <a:moveTo>
                    <a:pt x="451829" y="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9" name="object 1939"/>
            <p:cNvSpPr/>
            <p:nvPr/>
          </p:nvSpPr>
          <p:spPr>
            <a:xfrm>
              <a:off x="16094394" y="627137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32" y="0"/>
                  </a:moveTo>
                  <a:lnTo>
                    <a:pt x="0" y="216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0" name="object 1940"/>
            <p:cNvSpPr/>
            <p:nvPr/>
          </p:nvSpPr>
          <p:spPr>
            <a:xfrm>
              <a:off x="16094395" y="629299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0"/>
                  </a:moveTo>
                  <a:lnTo>
                    <a:pt x="21632" y="216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1" name="object 1941"/>
            <p:cNvSpPr/>
            <p:nvPr/>
          </p:nvSpPr>
          <p:spPr>
            <a:xfrm>
              <a:off x="16506203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2" name="object 1942"/>
            <p:cNvSpPr/>
            <p:nvPr/>
          </p:nvSpPr>
          <p:spPr>
            <a:xfrm>
              <a:off x="16507679" y="5981704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89">
                  <a:moveTo>
                    <a:pt x="0" y="186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3" name="object 1943"/>
            <p:cNvSpPr/>
            <p:nvPr/>
          </p:nvSpPr>
          <p:spPr>
            <a:xfrm>
              <a:off x="16506203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4" name="object 1944"/>
            <p:cNvSpPr/>
            <p:nvPr/>
          </p:nvSpPr>
          <p:spPr>
            <a:xfrm>
              <a:off x="16424862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5" name="object 1945"/>
            <p:cNvSpPr/>
            <p:nvPr/>
          </p:nvSpPr>
          <p:spPr>
            <a:xfrm>
              <a:off x="16342232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6" name="object 1946"/>
            <p:cNvSpPr/>
            <p:nvPr/>
          </p:nvSpPr>
          <p:spPr>
            <a:xfrm>
              <a:off x="16383548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7" name="object 1947"/>
            <p:cNvSpPr/>
            <p:nvPr/>
          </p:nvSpPr>
          <p:spPr>
            <a:xfrm>
              <a:off x="16300934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8" name="object 1948"/>
            <p:cNvSpPr/>
            <p:nvPr/>
          </p:nvSpPr>
          <p:spPr>
            <a:xfrm>
              <a:off x="16259618" y="6200919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w="0" h="93345">
                  <a:moveTo>
                    <a:pt x="0" y="9319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9" name="object 1949"/>
            <p:cNvSpPr/>
            <p:nvPr/>
          </p:nvSpPr>
          <p:spPr>
            <a:xfrm>
              <a:off x="16177025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0" name="object 1950"/>
            <p:cNvSpPr/>
            <p:nvPr/>
          </p:nvSpPr>
          <p:spPr>
            <a:xfrm>
              <a:off x="16135709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1" name="object 1951"/>
            <p:cNvSpPr/>
            <p:nvPr/>
          </p:nvSpPr>
          <p:spPr>
            <a:xfrm>
              <a:off x="16094395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2" name="object 1952"/>
            <p:cNvSpPr/>
            <p:nvPr/>
          </p:nvSpPr>
          <p:spPr>
            <a:xfrm>
              <a:off x="16054368" y="6343890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w="0" h="41275">
                  <a:moveTo>
                    <a:pt x="0" y="0"/>
                  </a:moveTo>
                  <a:lnTo>
                    <a:pt x="0" y="411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3" name="object 1953"/>
            <p:cNvSpPr/>
            <p:nvPr/>
          </p:nvSpPr>
          <p:spPr>
            <a:xfrm>
              <a:off x="16424862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4" name="object 1954"/>
            <p:cNvSpPr/>
            <p:nvPr/>
          </p:nvSpPr>
          <p:spPr>
            <a:xfrm>
              <a:off x="16383548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5" name="object 1955"/>
            <p:cNvSpPr/>
            <p:nvPr/>
          </p:nvSpPr>
          <p:spPr>
            <a:xfrm>
              <a:off x="16342250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6" name="object 1956"/>
            <p:cNvSpPr/>
            <p:nvPr/>
          </p:nvSpPr>
          <p:spPr>
            <a:xfrm>
              <a:off x="16259636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7" name="object 1957"/>
            <p:cNvSpPr/>
            <p:nvPr/>
          </p:nvSpPr>
          <p:spPr>
            <a:xfrm>
              <a:off x="16218320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8" name="object 1958"/>
            <p:cNvSpPr/>
            <p:nvPr/>
          </p:nvSpPr>
          <p:spPr>
            <a:xfrm>
              <a:off x="16177025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9" name="object 1959"/>
            <p:cNvSpPr/>
            <p:nvPr/>
          </p:nvSpPr>
          <p:spPr>
            <a:xfrm>
              <a:off x="16135727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0" name="object 1960"/>
            <p:cNvSpPr/>
            <p:nvPr/>
          </p:nvSpPr>
          <p:spPr>
            <a:xfrm>
              <a:off x="16094411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1" name="object 1961"/>
            <p:cNvSpPr/>
            <p:nvPr/>
          </p:nvSpPr>
          <p:spPr>
            <a:xfrm>
              <a:off x="16300952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62" name="object 1962"/>
          <p:cNvGrpSpPr/>
          <p:nvPr/>
        </p:nvGrpSpPr>
        <p:grpSpPr>
          <a:xfrm>
            <a:off x="12118465" y="5981704"/>
            <a:ext cx="456565" cy="405765"/>
            <a:chOff x="12118465" y="5981704"/>
            <a:chExt cx="456565" cy="405765"/>
          </a:xfrm>
        </p:grpSpPr>
        <p:sp>
          <p:nvSpPr>
            <p:cNvPr id="1963" name="object 1963"/>
            <p:cNvSpPr/>
            <p:nvPr/>
          </p:nvSpPr>
          <p:spPr>
            <a:xfrm>
              <a:off x="12407873" y="6200917"/>
              <a:ext cx="107314" cy="0"/>
            </a:xfrm>
            <a:custGeom>
              <a:avLst/>
              <a:gdLst/>
              <a:ahLst/>
              <a:cxnLst/>
              <a:rect l="l" t="t" r="r" b="b"/>
              <a:pathLst>
                <a:path w="107315" h="0">
                  <a:moveTo>
                    <a:pt x="0" y="0"/>
                  </a:moveTo>
                  <a:lnTo>
                    <a:pt x="1070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4" name="object 1964"/>
            <p:cNvSpPr/>
            <p:nvPr/>
          </p:nvSpPr>
          <p:spPr>
            <a:xfrm>
              <a:off x="12163329" y="6168096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 h="0">
                  <a:moveTo>
                    <a:pt x="34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5" name="object 1965"/>
            <p:cNvSpPr/>
            <p:nvPr/>
          </p:nvSpPr>
          <p:spPr>
            <a:xfrm>
              <a:off x="12124595" y="6195392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4" h="0">
                  <a:moveTo>
                    <a:pt x="0" y="0"/>
                  </a:moveTo>
                  <a:lnTo>
                    <a:pt x="2863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6" name="object 1966"/>
            <p:cNvSpPr/>
            <p:nvPr/>
          </p:nvSpPr>
          <p:spPr>
            <a:xfrm>
              <a:off x="12124595" y="6173624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w="0" h="22225">
                  <a:moveTo>
                    <a:pt x="0" y="0"/>
                  </a:moveTo>
                  <a:lnTo>
                    <a:pt x="0" y="217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7" name="object 1967"/>
            <p:cNvSpPr/>
            <p:nvPr/>
          </p:nvSpPr>
          <p:spPr>
            <a:xfrm>
              <a:off x="12124603" y="6173624"/>
              <a:ext cx="390525" cy="0"/>
            </a:xfrm>
            <a:custGeom>
              <a:avLst/>
              <a:gdLst/>
              <a:ahLst/>
              <a:cxnLst/>
              <a:rect l="l" t="t" r="r" b="b"/>
              <a:pathLst>
                <a:path w="390525" h="0">
                  <a:moveTo>
                    <a:pt x="0" y="0"/>
                  </a:moveTo>
                  <a:lnTo>
                    <a:pt x="3903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8" name="object 1968"/>
            <p:cNvSpPr/>
            <p:nvPr/>
          </p:nvSpPr>
          <p:spPr>
            <a:xfrm>
              <a:off x="12119086" y="6200917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 h="0">
                  <a:moveTo>
                    <a:pt x="2887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9" name="object 1969"/>
            <p:cNvSpPr/>
            <p:nvPr/>
          </p:nvSpPr>
          <p:spPr>
            <a:xfrm>
              <a:off x="12119088" y="6168096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40" h="0">
                  <a:moveTo>
                    <a:pt x="0" y="0"/>
                  </a:moveTo>
                  <a:lnTo>
                    <a:pt x="3958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0" name="object 1970"/>
            <p:cNvSpPr/>
            <p:nvPr/>
          </p:nvSpPr>
          <p:spPr>
            <a:xfrm>
              <a:off x="12160605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71" name="object 1971"/>
            <p:cNvPicPr/>
            <p:nvPr/>
          </p:nvPicPr>
          <p:blipFill>
            <a:blip r:embed="rId356" cstate="print"/>
            <a:stretch>
              <a:fillRect/>
            </a:stretch>
          </p:blipFill>
          <p:spPr>
            <a:xfrm>
              <a:off x="12159982" y="6194769"/>
              <a:ext cx="251558" cy="190926"/>
            </a:xfrm>
            <a:prstGeom prst="rect">
              <a:avLst/>
            </a:prstGeom>
          </p:spPr>
        </p:pic>
        <p:sp>
          <p:nvSpPr>
            <p:cNvPr id="1972" name="object 1972"/>
            <p:cNvSpPr/>
            <p:nvPr/>
          </p:nvSpPr>
          <p:spPr>
            <a:xfrm>
              <a:off x="12160608" y="607602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11" y="216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3" name="object 1973"/>
            <p:cNvSpPr/>
            <p:nvPr/>
          </p:nvSpPr>
          <p:spPr>
            <a:xfrm>
              <a:off x="12160605" y="6054433"/>
              <a:ext cx="22225" cy="21590"/>
            </a:xfrm>
            <a:custGeom>
              <a:avLst/>
              <a:gdLst/>
              <a:ahLst/>
              <a:cxnLst/>
              <a:rect l="l" t="t" r="r" b="b"/>
              <a:pathLst>
                <a:path w="22225" h="21589">
                  <a:moveTo>
                    <a:pt x="0" y="21590"/>
                  </a:moveTo>
                  <a:lnTo>
                    <a:pt x="216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4" name="object 1974"/>
            <p:cNvSpPr/>
            <p:nvPr/>
          </p:nvSpPr>
          <p:spPr>
            <a:xfrm>
              <a:off x="12160605" y="6076024"/>
              <a:ext cx="354965" cy="217170"/>
            </a:xfrm>
            <a:custGeom>
              <a:avLst/>
              <a:gdLst/>
              <a:ahLst/>
              <a:cxnLst/>
              <a:rect l="l" t="t" r="r" b="b"/>
              <a:pathLst>
                <a:path w="354965" h="217170">
                  <a:moveTo>
                    <a:pt x="0" y="0"/>
                  </a:moveTo>
                  <a:lnTo>
                    <a:pt x="354343" y="0"/>
                  </a:lnTo>
                </a:path>
                <a:path w="354965" h="217170">
                  <a:moveTo>
                    <a:pt x="206540" y="216966"/>
                  </a:moveTo>
                  <a:lnTo>
                    <a:pt x="354343" y="216966"/>
                  </a:lnTo>
                </a:path>
                <a:path w="354965" h="217170">
                  <a:moveTo>
                    <a:pt x="250313" y="119368"/>
                  </a:moveTo>
                  <a:lnTo>
                    <a:pt x="354343" y="1193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5" name="object 1975"/>
            <p:cNvSpPr/>
            <p:nvPr/>
          </p:nvSpPr>
          <p:spPr>
            <a:xfrm>
              <a:off x="12119088" y="6168096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w="0" h="33020">
                  <a:moveTo>
                    <a:pt x="0" y="0"/>
                  </a:moveTo>
                  <a:lnTo>
                    <a:pt x="0" y="328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6" name="object 1976"/>
            <p:cNvSpPr/>
            <p:nvPr/>
          </p:nvSpPr>
          <p:spPr>
            <a:xfrm>
              <a:off x="12119088" y="6200926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89">
                  <a:moveTo>
                    <a:pt x="0" y="186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7" name="object 1977"/>
            <p:cNvSpPr/>
            <p:nvPr/>
          </p:nvSpPr>
          <p:spPr>
            <a:xfrm>
              <a:off x="12120579" y="6385065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40" h="0">
                  <a:moveTo>
                    <a:pt x="2052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8" name="object 1978"/>
            <p:cNvSpPr/>
            <p:nvPr/>
          </p:nvSpPr>
          <p:spPr>
            <a:xfrm>
              <a:off x="12325831" y="6385065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 h="0">
                  <a:moveTo>
                    <a:pt x="2465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9" name="object 1979"/>
            <p:cNvSpPr/>
            <p:nvPr/>
          </p:nvSpPr>
          <p:spPr>
            <a:xfrm>
              <a:off x="12572399" y="5981704"/>
              <a:ext cx="1905" cy="405765"/>
            </a:xfrm>
            <a:custGeom>
              <a:avLst/>
              <a:gdLst/>
              <a:ahLst/>
              <a:cxnLst/>
              <a:rect l="l" t="t" r="r" b="b"/>
              <a:pathLst>
                <a:path w="1904" h="405764">
                  <a:moveTo>
                    <a:pt x="1490" y="362185"/>
                  </a:moveTo>
                  <a:lnTo>
                    <a:pt x="1490" y="405613"/>
                  </a:lnTo>
                </a:path>
                <a:path w="1904" h="405764">
                  <a:moveTo>
                    <a:pt x="1473" y="0"/>
                  </a:moveTo>
                  <a:lnTo>
                    <a:pt x="1473" y="45849"/>
                  </a:lnTo>
                </a:path>
                <a:path w="1904" h="405764">
                  <a:moveTo>
                    <a:pt x="0" y="2251"/>
                  </a:moveTo>
                  <a:lnTo>
                    <a:pt x="0" y="458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0" name="object 1980"/>
            <p:cNvSpPr/>
            <p:nvPr/>
          </p:nvSpPr>
          <p:spPr>
            <a:xfrm>
              <a:off x="12120578" y="5983948"/>
              <a:ext cx="452120" cy="635"/>
            </a:xfrm>
            <a:custGeom>
              <a:avLst/>
              <a:gdLst/>
              <a:ahLst/>
              <a:cxnLst/>
              <a:rect l="l" t="t" r="r" b="b"/>
              <a:pathLst>
                <a:path w="452120" h="635">
                  <a:moveTo>
                    <a:pt x="0" y="20"/>
                  </a:moveTo>
                  <a:lnTo>
                    <a:pt x="4518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1" name="object 1981"/>
            <p:cNvSpPr/>
            <p:nvPr/>
          </p:nvSpPr>
          <p:spPr>
            <a:xfrm>
              <a:off x="12510757" y="627137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0"/>
                  </a:moveTo>
                  <a:lnTo>
                    <a:pt x="21601" y="216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2" name="object 1982"/>
            <p:cNvSpPr/>
            <p:nvPr/>
          </p:nvSpPr>
          <p:spPr>
            <a:xfrm>
              <a:off x="12510752" y="629299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01" y="0"/>
                  </a:moveTo>
                  <a:lnTo>
                    <a:pt x="0" y="216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3" name="object 1983"/>
            <p:cNvSpPr/>
            <p:nvPr/>
          </p:nvSpPr>
          <p:spPr>
            <a:xfrm>
              <a:off x="12120578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4" name="object 1984"/>
            <p:cNvSpPr/>
            <p:nvPr/>
          </p:nvSpPr>
          <p:spPr>
            <a:xfrm>
              <a:off x="12119088" y="5981704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89">
                  <a:moveTo>
                    <a:pt x="0" y="186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5" name="object 1985"/>
            <p:cNvSpPr/>
            <p:nvPr/>
          </p:nvSpPr>
          <p:spPr>
            <a:xfrm>
              <a:off x="12120578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6" name="object 1986"/>
            <p:cNvSpPr/>
            <p:nvPr/>
          </p:nvSpPr>
          <p:spPr>
            <a:xfrm>
              <a:off x="12201919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7" name="object 1987"/>
            <p:cNvSpPr/>
            <p:nvPr/>
          </p:nvSpPr>
          <p:spPr>
            <a:xfrm>
              <a:off x="12284531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8" name="object 1988"/>
            <p:cNvSpPr/>
            <p:nvPr/>
          </p:nvSpPr>
          <p:spPr>
            <a:xfrm>
              <a:off x="12243233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9" name="object 1989"/>
            <p:cNvSpPr/>
            <p:nvPr/>
          </p:nvSpPr>
          <p:spPr>
            <a:xfrm>
              <a:off x="12325830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0" name="object 1990"/>
            <p:cNvSpPr/>
            <p:nvPr/>
          </p:nvSpPr>
          <p:spPr>
            <a:xfrm>
              <a:off x="12367146" y="6200919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w="0" h="93345">
                  <a:moveTo>
                    <a:pt x="0" y="9319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1" name="object 1991"/>
            <p:cNvSpPr/>
            <p:nvPr/>
          </p:nvSpPr>
          <p:spPr>
            <a:xfrm>
              <a:off x="12449759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2" name="object 1992"/>
            <p:cNvSpPr/>
            <p:nvPr/>
          </p:nvSpPr>
          <p:spPr>
            <a:xfrm>
              <a:off x="12491073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3" name="object 1993"/>
            <p:cNvSpPr/>
            <p:nvPr/>
          </p:nvSpPr>
          <p:spPr>
            <a:xfrm>
              <a:off x="12532353" y="6343890"/>
              <a:ext cx="40640" cy="41275"/>
            </a:xfrm>
            <a:custGeom>
              <a:avLst/>
              <a:gdLst/>
              <a:ahLst/>
              <a:cxnLst/>
              <a:rect l="l" t="t" r="r" b="b"/>
              <a:pathLst>
                <a:path w="40640" h="41275">
                  <a:moveTo>
                    <a:pt x="0" y="0"/>
                  </a:moveTo>
                  <a:lnTo>
                    <a:pt x="0" y="41174"/>
                  </a:lnTo>
                </a:path>
                <a:path w="40640" h="41275">
                  <a:moveTo>
                    <a:pt x="40045" y="0"/>
                  </a:moveTo>
                  <a:lnTo>
                    <a:pt x="40045" y="411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4" name="object 1994"/>
            <p:cNvSpPr/>
            <p:nvPr/>
          </p:nvSpPr>
          <p:spPr>
            <a:xfrm>
              <a:off x="12201904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5" name="object 1995"/>
            <p:cNvSpPr/>
            <p:nvPr/>
          </p:nvSpPr>
          <p:spPr>
            <a:xfrm>
              <a:off x="12243202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6" name="object 1996"/>
            <p:cNvSpPr/>
            <p:nvPr/>
          </p:nvSpPr>
          <p:spPr>
            <a:xfrm>
              <a:off x="12284515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7" name="object 1997"/>
            <p:cNvSpPr/>
            <p:nvPr/>
          </p:nvSpPr>
          <p:spPr>
            <a:xfrm>
              <a:off x="12367146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8" name="object 1998"/>
            <p:cNvSpPr/>
            <p:nvPr/>
          </p:nvSpPr>
          <p:spPr>
            <a:xfrm>
              <a:off x="12408426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9" name="object 1999"/>
            <p:cNvSpPr/>
            <p:nvPr/>
          </p:nvSpPr>
          <p:spPr>
            <a:xfrm>
              <a:off x="12449742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0" name="object 2000"/>
            <p:cNvSpPr/>
            <p:nvPr/>
          </p:nvSpPr>
          <p:spPr>
            <a:xfrm>
              <a:off x="12491040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1" name="object 2001"/>
            <p:cNvSpPr/>
            <p:nvPr/>
          </p:nvSpPr>
          <p:spPr>
            <a:xfrm>
              <a:off x="12532353" y="5983976"/>
              <a:ext cx="0" cy="43815"/>
            </a:xfrm>
            <a:custGeom>
              <a:avLst/>
              <a:gdLst/>
              <a:ahLst/>
              <a:cxnLst/>
              <a:rect l="l" t="t" r="r" b="b"/>
              <a:pathLst>
                <a:path w="0" h="43814">
                  <a:moveTo>
                    <a:pt x="0" y="0"/>
                  </a:moveTo>
                  <a:lnTo>
                    <a:pt x="0" y="4357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2" name="object 2002"/>
            <p:cNvSpPr/>
            <p:nvPr/>
          </p:nvSpPr>
          <p:spPr>
            <a:xfrm>
              <a:off x="12325830" y="598397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03" name="object 2003"/>
          <p:cNvGrpSpPr/>
          <p:nvPr/>
        </p:nvGrpSpPr>
        <p:grpSpPr>
          <a:xfrm>
            <a:off x="15570221" y="3636798"/>
            <a:ext cx="456565" cy="405765"/>
            <a:chOff x="15570221" y="3636798"/>
            <a:chExt cx="456565" cy="405765"/>
          </a:xfrm>
        </p:grpSpPr>
        <p:sp>
          <p:nvSpPr>
            <p:cNvPr id="2004" name="object 2004"/>
            <p:cNvSpPr/>
            <p:nvPr/>
          </p:nvSpPr>
          <p:spPr>
            <a:xfrm>
              <a:off x="15617335" y="3823197"/>
              <a:ext cx="120014" cy="0"/>
            </a:xfrm>
            <a:custGeom>
              <a:avLst/>
              <a:gdLst/>
              <a:ahLst/>
              <a:cxnLst/>
              <a:rect l="l" t="t" r="r" b="b"/>
              <a:pathLst>
                <a:path w="120015" h="0">
                  <a:moveTo>
                    <a:pt x="0" y="0"/>
                  </a:moveTo>
                  <a:lnTo>
                    <a:pt x="1195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5" name="object 2005"/>
            <p:cNvSpPr/>
            <p:nvPr/>
          </p:nvSpPr>
          <p:spPr>
            <a:xfrm>
              <a:off x="15635452" y="3855985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 h="0">
                  <a:moveTo>
                    <a:pt x="0" y="0"/>
                  </a:moveTo>
                  <a:lnTo>
                    <a:pt x="3459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6" name="object 2006"/>
            <p:cNvSpPr/>
            <p:nvPr/>
          </p:nvSpPr>
          <p:spPr>
            <a:xfrm>
              <a:off x="15733820" y="3828707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4" h="0">
                  <a:moveTo>
                    <a:pt x="28631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7" name="object 2007"/>
            <p:cNvSpPr/>
            <p:nvPr/>
          </p:nvSpPr>
          <p:spPr>
            <a:xfrm>
              <a:off x="16020136" y="3828703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w="0" h="22225">
                  <a:moveTo>
                    <a:pt x="0" y="21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8" name="object 2008"/>
            <p:cNvSpPr/>
            <p:nvPr/>
          </p:nvSpPr>
          <p:spPr>
            <a:xfrm>
              <a:off x="15617335" y="3850493"/>
              <a:ext cx="403225" cy="0"/>
            </a:xfrm>
            <a:custGeom>
              <a:avLst/>
              <a:gdLst/>
              <a:ahLst/>
              <a:cxnLst/>
              <a:rect l="l" t="t" r="r" b="b"/>
              <a:pathLst>
                <a:path w="403225" h="0">
                  <a:moveTo>
                    <a:pt x="0" y="0"/>
                  </a:moveTo>
                  <a:lnTo>
                    <a:pt x="4027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9" name="object 2009"/>
            <p:cNvSpPr/>
            <p:nvPr/>
          </p:nvSpPr>
          <p:spPr>
            <a:xfrm>
              <a:off x="15736832" y="3823197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 h="0">
                  <a:moveTo>
                    <a:pt x="0" y="0"/>
                  </a:moveTo>
                  <a:lnTo>
                    <a:pt x="2888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0" name="object 2010"/>
            <p:cNvSpPr/>
            <p:nvPr/>
          </p:nvSpPr>
          <p:spPr>
            <a:xfrm>
              <a:off x="15617335" y="3855985"/>
              <a:ext cx="408940" cy="0"/>
            </a:xfrm>
            <a:custGeom>
              <a:avLst/>
              <a:gdLst/>
              <a:ahLst/>
              <a:cxnLst/>
              <a:rect l="l" t="t" r="r" b="b"/>
              <a:pathLst>
                <a:path w="408940" h="0">
                  <a:moveTo>
                    <a:pt x="0" y="0"/>
                  </a:moveTo>
                  <a:lnTo>
                    <a:pt x="4083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1" name="object 2011"/>
            <p:cNvSpPr/>
            <p:nvPr/>
          </p:nvSpPr>
          <p:spPr>
            <a:xfrm>
              <a:off x="15984130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12" name="object 2012"/>
            <p:cNvPicPr/>
            <p:nvPr/>
          </p:nvPicPr>
          <p:blipFill>
            <a:blip r:embed="rId357" cstate="print"/>
            <a:stretch>
              <a:fillRect/>
            </a:stretch>
          </p:blipFill>
          <p:spPr>
            <a:xfrm>
              <a:off x="15733192" y="3638404"/>
              <a:ext cx="251560" cy="190926"/>
            </a:xfrm>
            <a:prstGeom prst="rect">
              <a:avLst/>
            </a:prstGeom>
          </p:spPr>
        </p:pic>
        <p:sp>
          <p:nvSpPr>
            <p:cNvPr id="2013" name="object 2013"/>
            <p:cNvSpPr/>
            <p:nvPr/>
          </p:nvSpPr>
          <p:spPr>
            <a:xfrm>
              <a:off x="15962514" y="392644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0"/>
                  </a:moveTo>
                  <a:lnTo>
                    <a:pt x="21611" y="216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4" name="object 2014"/>
            <p:cNvSpPr/>
            <p:nvPr/>
          </p:nvSpPr>
          <p:spPr>
            <a:xfrm>
              <a:off x="15962518" y="394807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11" y="0"/>
                  </a:moveTo>
                  <a:lnTo>
                    <a:pt x="0" y="216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5" name="object 2015"/>
            <p:cNvSpPr/>
            <p:nvPr/>
          </p:nvSpPr>
          <p:spPr>
            <a:xfrm>
              <a:off x="15617335" y="3731108"/>
              <a:ext cx="367030" cy="217170"/>
            </a:xfrm>
            <a:custGeom>
              <a:avLst/>
              <a:gdLst/>
              <a:ahLst/>
              <a:cxnLst/>
              <a:rect l="l" t="t" r="r" b="b"/>
              <a:pathLst>
                <a:path w="367030" h="217170">
                  <a:moveTo>
                    <a:pt x="0" y="216966"/>
                  </a:moveTo>
                  <a:lnTo>
                    <a:pt x="366791" y="216966"/>
                  </a:lnTo>
                </a:path>
                <a:path w="367030" h="217170">
                  <a:moveTo>
                    <a:pt x="0" y="0"/>
                  </a:moveTo>
                  <a:lnTo>
                    <a:pt x="160268" y="0"/>
                  </a:lnTo>
                </a:path>
                <a:path w="367030" h="217170">
                  <a:moveTo>
                    <a:pt x="0" y="97599"/>
                  </a:moveTo>
                  <a:lnTo>
                    <a:pt x="116477" y="975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6" name="object 2016"/>
            <p:cNvSpPr/>
            <p:nvPr/>
          </p:nvSpPr>
          <p:spPr>
            <a:xfrm>
              <a:off x="16025648" y="3823190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w="0" h="33020">
                  <a:moveTo>
                    <a:pt x="0" y="327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7" name="object 2017"/>
            <p:cNvSpPr/>
            <p:nvPr/>
          </p:nvSpPr>
          <p:spPr>
            <a:xfrm>
              <a:off x="16025648" y="3636798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89">
                  <a:moveTo>
                    <a:pt x="0" y="0"/>
                  </a:moveTo>
                  <a:lnTo>
                    <a:pt x="0" y="1863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8" name="object 2018"/>
            <p:cNvSpPr/>
            <p:nvPr/>
          </p:nvSpPr>
          <p:spPr>
            <a:xfrm>
              <a:off x="15818884" y="3639034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40" h="0">
                  <a:moveTo>
                    <a:pt x="0" y="0"/>
                  </a:moveTo>
                  <a:lnTo>
                    <a:pt x="205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9" name="object 2019"/>
            <p:cNvSpPr/>
            <p:nvPr/>
          </p:nvSpPr>
          <p:spPr>
            <a:xfrm>
              <a:off x="15572320" y="3639034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 h="0">
                  <a:moveTo>
                    <a:pt x="0" y="0"/>
                  </a:moveTo>
                  <a:lnTo>
                    <a:pt x="2465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0" name="object 2020"/>
            <p:cNvSpPr/>
            <p:nvPr/>
          </p:nvSpPr>
          <p:spPr>
            <a:xfrm>
              <a:off x="15570844" y="3636798"/>
              <a:ext cx="1905" cy="405765"/>
            </a:xfrm>
            <a:custGeom>
              <a:avLst/>
              <a:gdLst/>
              <a:ahLst/>
              <a:cxnLst/>
              <a:rect l="l" t="t" r="r" b="b"/>
              <a:pathLst>
                <a:path w="1905" h="405764">
                  <a:moveTo>
                    <a:pt x="0" y="0"/>
                  </a:moveTo>
                  <a:lnTo>
                    <a:pt x="0" y="43613"/>
                  </a:lnTo>
                </a:path>
                <a:path w="1905" h="405764">
                  <a:moveTo>
                    <a:pt x="0" y="359949"/>
                  </a:moveTo>
                  <a:lnTo>
                    <a:pt x="0" y="405600"/>
                  </a:lnTo>
                </a:path>
                <a:path w="1905" h="405764">
                  <a:moveTo>
                    <a:pt x="1508" y="359949"/>
                  </a:moveTo>
                  <a:lnTo>
                    <a:pt x="1508" y="4033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1" name="object 2021"/>
            <p:cNvSpPr/>
            <p:nvPr/>
          </p:nvSpPr>
          <p:spPr>
            <a:xfrm>
              <a:off x="15572321" y="4040131"/>
              <a:ext cx="452120" cy="635"/>
            </a:xfrm>
            <a:custGeom>
              <a:avLst/>
              <a:gdLst/>
              <a:ahLst/>
              <a:cxnLst/>
              <a:rect l="l" t="t" r="r" b="b"/>
              <a:pathLst>
                <a:path w="452119" h="635">
                  <a:moveTo>
                    <a:pt x="451850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2" name="object 2022"/>
            <p:cNvSpPr/>
            <p:nvPr/>
          </p:nvSpPr>
          <p:spPr>
            <a:xfrm>
              <a:off x="15612361" y="373111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32" y="216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3" name="object 2023"/>
            <p:cNvSpPr/>
            <p:nvPr/>
          </p:nvSpPr>
          <p:spPr>
            <a:xfrm>
              <a:off x="15612362" y="370947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21632"/>
                  </a:moveTo>
                  <a:lnTo>
                    <a:pt x="216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4" name="object 2024"/>
            <p:cNvSpPr/>
            <p:nvPr/>
          </p:nvSpPr>
          <p:spPr>
            <a:xfrm>
              <a:off x="16024171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5" name="object 2025"/>
            <p:cNvSpPr/>
            <p:nvPr/>
          </p:nvSpPr>
          <p:spPr>
            <a:xfrm>
              <a:off x="16025648" y="3855985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89">
                  <a:moveTo>
                    <a:pt x="0" y="0"/>
                  </a:moveTo>
                  <a:lnTo>
                    <a:pt x="0" y="1864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6" name="object 2026"/>
            <p:cNvSpPr/>
            <p:nvPr/>
          </p:nvSpPr>
          <p:spPr>
            <a:xfrm>
              <a:off x="16024171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7" name="object 2027"/>
            <p:cNvSpPr/>
            <p:nvPr/>
          </p:nvSpPr>
          <p:spPr>
            <a:xfrm>
              <a:off x="15942814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8" name="object 2028"/>
            <p:cNvSpPr/>
            <p:nvPr/>
          </p:nvSpPr>
          <p:spPr>
            <a:xfrm>
              <a:off x="15860200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9" name="object 2029"/>
            <p:cNvSpPr/>
            <p:nvPr/>
          </p:nvSpPr>
          <p:spPr>
            <a:xfrm>
              <a:off x="15901516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0" name="object 2030"/>
            <p:cNvSpPr/>
            <p:nvPr/>
          </p:nvSpPr>
          <p:spPr>
            <a:xfrm>
              <a:off x="15818884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1" name="object 2031"/>
            <p:cNvSpPr/>
            <p:nvPr/>
          </p:nvSpPr>
          <p:spPr>
            <a:xfrm>
              <a:off x="15777603" y="3730005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w="0" h="93345">
                  <a:moveTo>
                    <a:pt x="0" y="0"/>
                  </a:moveTo>
                  <a:lnTo>
                    <a:pt x="0" y="931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2" name="object 2032"/>
            <p:cNvSpPr/>
            <p:nvPr/>
          </p:nvSpPr>
          <p:spPr>
            <a:xfrm>
              <a:off x="15694977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3" name="object 2033"/>
            <p:cNvSpPr/>
            <p:nvPr/>
          </p:nvSpPr>
          <p:spPr>
            <a:xfrm>
              <a:off x="15653676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4" name="object 2034"/>
            <p:cNvSpPr/>
            <p:nvPr/>
          </p:nvSpPr>
          <p:spPr>
            <a:xfrm>
              <a:off x="15572320" y="3639034"/>
              <a:ext cx="40640" cy="41910"/>
            </a:xfrm>
            <a:custGeom>
              <a:avLst/>
              <a:gdLst/>
              <a:ahLst/>
              <a:cxnLst/>
              <a:rect l="l" t="t" r="r" b="b"/>
              <a:pathLst>
                <a:path w="40640" h="41910">
                  <a:moveTo>
                    <a:pt x="40042" y="0"/>
                  </a:moveTo>
                  <a:lnTo>
                    <a:pt x="40042" y="41376"/>
                  </a:lnTo>
                </a:path>
                <a:path w="40640" h="41910">
                  <a:moveTo>
                    <a:pt x="0" y="0"/>
                  </a:moveTo>
                  <a:lnTo>
                    <a:pt x="0" y="41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5" name="object 2035"/>
            <p:cNvSpPr/>
            <p:nvPr/>
          </p:nvSpPr>
          <p:spPr>
            <a:xfrm>
              <a:off x="15942814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6" name="object 2036"/>
            <p:cNvSpPr/>
            <p:nvPr/>
          </p:nvSpPr>
          <p:spPr>
            <a:xfrm>
              <a:off x="15901534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7" name="object 2037"/>
            <p:cNvSpPr/>
            <p:nvPr/>
          </p:nvSpPr>
          <p:spPr>
            <a:xfrm>
              <a:off x="15860218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8" name="object 2038"/>
            <p:cNvSpPr/>
            <p:nvPr/>
          </p:nvSpPr>
          <p:spPr>
            <a:xfrm>
              <a:off x="15777603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9" name="object 2039"/>
            <p:cNvSpPr/>
            <p:nvPr/>
          </p:nvSpPr>
          <p:spPr>
            <a:xfrm>
              <a:off x="15736287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0" name="object 2040"/>
            <p:cNvSpPr/>
            <p:nvPr/>
          </p:nvSpPr>
          <p:spPr>
            <a:xfrm>
              <a:off x="15695010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1" name="object 2041"/>
            <p:cNvSpPr/>
            <p:nvPr/>
          </p:nvSpPr>
          <p:spPr>
            <a:xfrm>
              <a:off x="15653694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2" name="object 2042"/>
            <p:cNvSpPr/>
            <p:nvPr/>
          </p:nvSpPr>
          <p:spPr>
            <a:xfrm>
              <a:off x="15612378" y="3996747"/>
              <a:ext cx="0" cy="43815"/>
            </a:xfrm>
            <a:custGeom>
              <a:avLst/>
              <a:gdLst/>
              <a:ahLst/>
              <a:cxnLst/>
              <a:rect l="l" t="t" r="r" b="b"/>
              <a:pathLst>
                <a:path w="0" h="43814">
                  <a:moveTo>
                    <a:pt x="0" y="0"/>
                  </a:moveTo>
                  <a:lnTo>
                    <a:pt x="0" y="433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3" name="object 2043"/>
            <p:cNvSpPr/>
            <p:nvPr/>
          </p:nvSpPr>
          <p:spPr>
            <a:xfrm>
              <a:off x="15818919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44" name="object 2044"/>
          <p:cNvGrpSpPr/>
          <p:nvPr/>
        </p:nvGrpSpPr>
        <p:grpSpPr>
          <a:xfrm>
            <a:off x="11114503" y="3636798"/>
            <a:ext cx="456565" cy="405765"/>
            <a:chOff x="11114503" y="3636798"/>
            <a:chExt cx="456565" cy="405765"/>
          </a:xfrm>
        </p:grpSpPr>
        <p:sp>
          <p:nvSpPr>
            <p:cNvPr id="2045" name="object 2045"/>
            <p:cNvSpPr/>
            <p:nvPr/>
          </p:nvSpPr>
          <p:spPr>
            <a:xfrm>
              <a:off x="11403942" y="3823197"/>
              <a:ext cx="110489" cy="0"/>
            </a:xfrm>
            <a:custGeom>
              <a:avLst/>
              <a:gdLst/>
              <a:ahLst/>
              <a:cxnLst/>
              <a:rect l="l" t="t" r="r" b="b"/>
              <a:pathLst>
                <a:path w="110490" h="0">
                  <a:moveTo>
                    <a:pt x="0" y="0"/>
                  </a:moveTo>
                  <a:lnTo>
                    <a:pt x="1101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6" name="object 2046"/>
            <p:cNvSpPr/>
            <p:nvPr/>
          </p:nvSpPr>
          <p:spPr>
            <a:xfrm>
              <a:off x="11159369" y="3855985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 h="0">
                  <a:moveTo>
                    <a:pt x="34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7" name="object 2047"/>
            <p:cNvSpPr/>
            <p:nvPr/>
          </p:nvSpPr>
          <p:spPr>
            <a:xfrm>
              <a:off x="11120653" y="3828707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4" h="0">
                  <a:moveTo>
                    <a:pt x="0" y="0"/>
                  </a:moveTo>
                  <a:lnTo>
                    <a:pt x="2863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8" name="object 2048"/>
            <p:cNvSpPr/>
            <p:nvPr/>
          </p:nvSpPr>
          <p:spPr>
            <a:xfrm>
              <a:off x="11120653" y="3828706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w="0" h="22225">
                  <a:moveTo>
                    <a:pt x="0" y="217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9" name="object 2049"/>
            <p:cNvSpPr/>
            <p:nvPr/>
          </p:nvSpPr>
          <p:spPr>
            <a:xfrm>
              <a:off x="11120659" y="3850475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 h="0">
                  <a:moveTo>
                    <a:pt x="0" y="0"/>
                  </a:moveTo>
                  <a:lnTo>
                    <a:pt x="3933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0" name="object 2050"/>
            <p:cNvSpPr/>
            <p:nvPr/>
          </p:nvSpPr>
          <p:spPr>
            <a:xfrm>
              <a:off x="11115132" y="3823197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 h="0">
                  <a:moveTo>
                    <a:pt x="28881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1" name="object 2051"/>
            <p:cNvSpPr/>
            <p:nvPr/>
          </p:nvSpPr>
          <p:spPr>
            <a:xfrm>
              <a:off x="11115126" y="3855985"/>
              <a:ext cx="399415" cy="0"/>
            </a:xfrm>
            <a:custGeom>
              <a:avLst/>
              <a:gdLst/>
              <a:ahLst/>
              <a:cxnLst/>
              <a:rect l="l" t="t" r="r" b="b"/>
              <a:pathLst>
                <a:path w="399415" h="0">
                  <a:moveTo>
                    <a:pt x="0" y="0"/>
                  </a:moveTo>
                  <a:lnTo>
                    <a:pt x="3989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2" name="object 2052"/>
            <p:cNvSpPr/>
            <p:nvPr/>
          </p:nvSpPr>
          <p:spPr>
            <a:xfrm>
              <a:off x="11156643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53" name="object 2053"/>
            <p:cNvPicPr/>
            <p:nvPr/>
          </p:nvPicPr>
          <p:blipFill>
            <a:blip r:embed="rId358" cstate="print"/>
            <a:stretch>
              <a:fillRect/>
            </a:stretch>
          </p:blipFill>
          <p:spPr>
            <a:xfrm>
              <a:off x="11156020" y="3638404"/>
              <a:ext cx="251568" cy="190926"/>
            </a:xfrm>
            <a:prstGeom prst="rect">
              <a:avLst/>
            </a:prstGeom>
          </p:spPr>
        </p:pic>
        <p:sp>
          <p:nvSpPr>
            <p:cNvPr id="2054" name="object 2054"/>
            <p:cNvSpPr/>
            <p:nvPr/>
          </p:nvSpPr>
          <p:spPr>
            <a:xfrm>
              <a:off x="11156635" y="392644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32" y="0"/>
                  </a:moveTo>
                  <a:lnTo>
                    <a:pt x="0" y="216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5" name="object 2055"/>
            <p:cNvSpPr/>
            <p:nvPr/>
          </p:nvSpPr>
          <p:spPr>
            <a:xfrm>
              <a:off x="11156643" y="394807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0"/>
                  </a:moveTo>
                  <a:lnTo>
                    <a:pt x="21632" y="216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6" name="object 2056"/>
            <p:cNvSpPr/>
            <p:nvPr/>
          </p:nvSpPr>
          <p:spPr>
            <a:xfrm>
              <a:off x="11156646" y="3731108"/>
              <a:ext cx="357505" cy="217170"/>
            </a:xfrm>
            <a:custGeom>
              <a:avLst/>
              <a:gdLst/>
              <a:ahLst/>
              <a:cxnLst/>
              <a:rect l="l" t="t" r="r" b="b"/>
              <a:pathLst>
                <a:path w="357504" h="217170">
                  <a:moveTo>
                    <a:pt x="0" y="216966"/>
                  </a:moveTo>
                  <a:lnTo>
                    <a:pt x="357411" y="216966"/>
                  </a:lnTo>
                </a:path>
                <a:path w="357504" h="217170">
                  <a:moveTo>
                    <a:pt x="206547" y="0"/>
                  </a:moveTo>
                  <a:lnTo>
                    <a:pt x="357411" y="0"/>
                  </a:lnTo>
                </a:path>
                <a:path w="357504" h="217170">
                  <a:moveTo>
                    <a:pt x="250318" y="97599"/>
                  </a:moveTo>
                  <a:lnTo>
                    <a:pt x="357411" y="975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7" name="object 2057"/>
            <p:cNvSpPr/>
            <p:nvPr/>
          </p:nvSpPr>
          <p:spPr>
            <a:xfrm>
              <a:off x="11115126" y="3823190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w="0" h="33020">
                  <a:moveTo>
                    <a:pt x="0" y="327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8" name="object 2058"/>
            <p:cNvSpPr/>
            <p:nvPr/>
          </p:nvSpPr>
          <p:spPr>
            <a:xfrm>
              <a:off x="11115126" y="3636798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89">
                  <a:moveTo>
                    <a:pt x="0" y="0"/>
                  </a:moveTo>
                  <a:lnTo>
                    <a:pt x="0" y="1863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9" name="object 2059"/>
            <p:cNvSpPr/>
            <p:nvPr/>
          </p:nvSpPr>
          <p:spPr>
            <a:xfrm>
              <a:off x="11116616" y="3639034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40" h="0">
                  <a:moveTo>
                    <a:pt x="2052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0" name="object 2060"/>
            <p:cNvSpPr/>
            <p:nvPr/>
          </p:nvSpPr>
          <p:spPr>
            <a:xfrm>
              <a:off x="11321885" y="3639034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 h="0">
                  <a:moveTo>
                    <a:pt x="2465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1" name="object 2061"/>
            <p:cNvSpPr/>
            <p:nvPr/>
          </p:nvSpPr>
          <p:spPr>
            <a:xfrm>
              <a:off x="11568438" y="3636798"/>
              <a:ext cx="1905" cy="405765"/>
            </a:xfrm>
            <a:custGeom>
              <a:avLst/>
              <a:gdLst/>
              <a:ahLst/>
              <a:cxnLst/>
              <a:rect l="l" t="t" r="r" b="b"/>
              <a:pathLst>
                <a:path w="1904" h="405764">
                  <a:moveTo>
                    <a:pt x="1498" y="0"/>
                  </a:moveTo>
                  <a:lnTo>
                    <a:pt x="1498" y="43613"/>
                  </a:lnTo>
                </a:path>
                <a:path w="1904" h="405764">
                  <a:moveTo>
                    <a:pt x="1498" y="359949"/>
                  </a:moveTo>
                  <a:lnTo>
                    <a:pt x="1498" y="405600"/>
                  </a:lnTo>
                </a:path>
                <a:path w="1904" h="405764">
                  <a:moveTo>
                    <a:pt x="0" y="359949"/>
                  </a:moveTo>
                  <a:lnTo>
                    <a:pt x="0" y="4033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2" name="object 2062"/>
            <p:cNvSpPr/>
            <p:nvPr/>
          </p:nvSpPr>
          <p:spPr>
            <a:xfrm>
              <a:off x="11116627" y="4040131"/>
              <a:ext cx="452120" cy="635"/>
            </a:xfrm>
            <a:custGeom>
              <a:avLst/>
              <a:gdLst/>
              <a:ahLst/>
              <a:cxnLst/>
              <a:rect l="l" t="t" r="r" b="b"/>
              <a:pathLst>
                <a:path w="452120" h="635">
                  <a:moveTo>
                    <a:pt x="0" y="0"/>
                  </a:moveTo>
                  <a:lnTo>
                    <a:pt x="451829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3" name="object 2063"/>
            <p:cNvSpPr/>
            <p:nvPr/>
          </p:nvSpPr>
          <p:spPr>
            <a:xfrm>
              <a:off x="11506795" y="373111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21611"/>
                  </a:moveTo>
                  <a:lnTo>
                    <a:pt x="216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4" name="object 2064"/>
            <p:cNvSpPr/>
            <p:nvPr/>
          </p:nvSpPr>
          <p:spPr>
            <a:xfrm>
              <a:off x="11506787" y="370947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32" y="216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5" name="object 2065"/>
            <p:cNvSpPr/>
            <p:nvPr/>
          </p:nvSpPr>
          <p:spPr>
            <a:xfrm>
              <a:off x="11116627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6" name="object 2066"/>
            <p:cNvSpPr/>
            <p:nvPr/>
          </p:nvSpPr>
          <p:spPr>
            <a:xfrm>
              <a:off x="11115126" y="3855985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89">
                  <a:moveTo>
                    <a:pt x="0" y="0"/>
                  </a:moveTo>
                  <a:lnTo>
                    <a:pt x="0" y="1864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7" name="object 2067"/>
            <p:cNvSpPr/>
            <p:nvPr/>
          </p:nvSpPr>
          <p:spPr>
            <a:xfrm>
              <a:off x="11116627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8" name="object 2068"/>
            <p:cNvSpPr/>
            <p:nvPr/>
          </p:nvSpPr>
          <p:spPr>
            <a:xfrm>
              <a:off x="11197959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9" name="object 2069"/>
            <p:cNvSpPr/>
            <p:nvPr/>
          </p:nvSpPr>
          <p:spPr>
            <a:xfrm>
              <a:off x="11280582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0" name="object 2070"/>
            <p:cNvSpPr/>
            <p:nvPr/>
          </p:nvSpPr>
          <p:spPr>
            <a:xfrm>
              <a:off x="11239266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1" name="object 2071"/>
            <p:cNvSpPr/>
            <p:nvPr/>
          </p:nvSpPr>
          <p:spPr>
            <a:xfrm>
              <a:off x="11321888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2" name="object 2072"/>
            <p:cNvSpPr/>
            <p:nvPr/>
          </p:nvSpPr>
          <p:spPr>
            <a:xfrm>
              <a:off x="11363194" y="3730005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w="0" h="93345">
                  <a:moveTo>
                    <a:pt x="0" y="0"/>
                  </a:moveTo>
                  <a:lnTo>
                    <a:pt x="0" y="931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3" name="object 2073"/>
            <p:cNvSpPr/>
            <p:nvPr/>
          </p:nvSpPr>
          <p:spPr>
            <a:xfrm>
              <a:off x="11445800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4" name="object 2074"/>
            <p:cNvSpPr/>
            <p:nvPr/>
          </p:nvSpPr>
          <p:spPr>
            <a:xfrm>
              <a:off x="11487106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5" name="object 2075"/>
            <p:cNvSpPr/>
            <p:nvPr/>
          </p:nvSpPr>
          <p:spPr>
            <a:xfrm>
              <a:off x="11528419" y="3639034"/>
              <a:ext cx="40640" cy="41910"/>
            </a:xfrm>
            <a:custGeom>
              <a:avLst/>
              <a:gdLst/>
              <a:ahLst/>
              <a:cxnLst/>
              <a:rect l="l" t="t" r="r" b="b"/>
              <a:pathLst>
                <a:path w="40640" h="41910">
                  <a:moveTo>
                    <a:pt x="0" y="0"/>
                  </a:moveTo>
                  <a:lnTo>
                    <a:pt x="0" y="41376"/>
                  </a:lnTo>
                </a:path>
                <a:path w="40640" h="41910">
                  <a:moveTo>
                    <a:pt x="40034" y="0"/>
                  </a:moveTo>
                  <a:lnTo>
                    <a:pt x="40034" y="41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6" name="object 2076"/>
            <p:cNvSpPr/>
            <p:nvPr/>
          </p:nvSpPr>
          <p:spPr>
            <a:xfrm>
              <a:off x="11197959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7" name="object 2077"/>
            <p:cNvSpPr/>
            <p:nvPr/>
          </p:nvSpPr>
          <p:spPr>
            <a:xfrm>
              <a:off x="11239266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8" name="object 2078"/>
            <p:cNvSpPr/>
            <p:nvPr/>
          </p:nvSpPr>
          <p:spPr>
            <a:xfrm>
              <a:off x="11280556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9" name="object 2079"/>
            <p:cNvSpPr/>
            <p:nvPr/>
          </p:nvSpPr>
          <p:spPr>
            <a:xfrm>
              <a:off x="11363178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0" name="object 2080"/>
            <p:cNvSpPr/>
            <p:nvPr/>
          </p:nvSpPr>
          <p:spPr>
            <a:xfrm>
              <a:off x="11404484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1" name="object 2081"/>
            <p:cNvSpPr/>
            <p:nvPr/>
          </p:nvSpPr>
          <p:spPr>
            <a:xfrm>
              <a:off x="11445800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2" name="object 2082"/>
            <p:cNvSpPr/>
            <p:nvPr/>
          </p:nvSpPr>
          <p:spPr>
            <a:xfrm>
              <a:off x="11487088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3" name="object 2083"/>
            <p:cNvSpPr/>
            <p:nvPr/>
          </p:nvSpPr>
          <p:spPr>
            <a:xfrm>
              <a:off x="11528394" y="3996747"/>
              <a:ext cx="0" cy="43815"/>
            </a:xfrm>
            <a:custGeom>
              <a:avLst/>
              <a:gdLst/>
              <a:ahLst/>
              <a:cxnLst/>
              <a:rect l="l" t="t" r="r" b="b"/>
              <a:pathLst>
                <a:path w="0" h="43814">
                  <a:moveTo>
                    <a:pt x="0" y="0"/>
                  </a:moveTo>
                  <a:lnTo>
                    <a:pt x="0" y="433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4" name="object 2084"/>
            <p:cNvSpPr/>
            <p:nvPr/>
          </p:nvSpPr>
          <p:spPr>
            <a:xfrm>
              <a:off x="11321870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85" name="object 2085"/>
          <p:cNvSpPr/>
          <p:nvPr/>
        </p:nvSpPr>
        <p:spPr>
          <a:xfrm>
            <a:off x="11554278" y="4355537"/>
            <a:ext cx="2116455" cy="928369"/>
          </a:xfrm>
          <a:custGeom>
            <a:avLst/>
            <a:gdLst/>
            <a:ahLst/>
            <a:cxnLst/>
            <a:rect l="l" t="t" r="r" b="b"/>
            <a:pathLst>
              <a:path w="2116455" h="928370">
                <a:moveTo>
                  <a:pt x="35799" y="892119"/>
                </a:moveTo>
                <a:lnTo>
                  <a:pt x="35799" y="0"/>
                </a:lnTo>
                <a:lnTo>
                  <a:pt x="0" y="0"/>
                </a:lnTo>
                <a:lnTo>
                  <a:pt x="0" y="927919"/>
                </a:lnTo>
                <a:lnTo>
                  <a:pt x="2116019" y="927919"/>
                </a:lnTo>
                <a:lnTo>
                  <a:pt x="2116019" y="474571"/>
                </a:lnTo>
                <a:lnTo>
                  <a:pt x="1020743" y="474571"/>
                </a:lnTo>
                <a:lnTo>
                  <a:pt x="1020743" y="510371"/>
                </a:lnTo>
                <a:lnTo>
                  <a:pt x="2080240" y="510371"/>
                </a:lnTo>
                <a:lnTo>
                  <a:pt x="2080240" y="892119"/>
                </a:lnTo>
                <a:lnTo>
                  <a:pt x="35799" y="89211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086" name="object 2086"/>
          <p:cNvGrpSpPr/>
          <p:nvPr/>
        </p:nvGrpSpPr>
        <p:grpSpPr>
          <a:xfrm>
            <a:off x="17587059" y="3589196"/>
            <a:ext cx="31115" cy="689610"/>
            <a:chOff x="17587059" y="3589196"/>
            <a:chExt cx="31115" cy="689610"/>
          </a:xfrm>
        </p:grpSpPr>
        <p:sp>
          <p:nvSpPr>
            <p:cNvPr id="2087" name="object 2087"/>
            <p:cNvSpPr/>
            <p:nvPr/>
          </p:nvSpPr>
          <p:spPr>
            <a:xfrm>
              <a:off x="17587681" y="3589819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29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8" name="object 2088"/>
            <p:cNvSpPr/>
            <p:nvPr/>
          </p:nvSpPr>
          <p:spPr>
            <a:xfrm>
              <a:off x="17587682" y="3589815"/>
              <a:ext cx="0" cy="688340"/>
            </a:xfrm>
            <a:custGeom>
              <a:avLst/>
              <a:gdLst/>
              <a:ahLst/>
              <a:cxnLst/>
              <a:rect l="l" t="t" r="r" b="b"/>
              <a:pathLst>
                <a:path w="0" h="688339">
                  <a:moveTo>
                    <a:pt x="0" y="6878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9" name="object 2089"/>
            <p:cNvSpPr/>
            <p:nvPr/>
          </p:nvSpPr>
          <p:spPr>
            <a:xfrm>
              <a:off x="17587681" y="3589815"/>
              <a:ext cx="29845" cy="688340"/>
            </a:xfrm>
            <a:custGeom>
              <a:avLst/>
              <a:gdLst/>
              <a:ahLst/>
              <a:cxnLst/>
              <a:rect l="l" t="t" r="r" b="b"/>
              <a:pathLst>
                <a:path w="29844" h="688339">
                  <a:moveTo>
                    <a:pt x="29842" y="687811"/>
                  </a:moveTo>
                  <a:lnTo>
                    <a:pt x="29842" y="0"/>
                  </a:lnTo>
                </a:path>
                <a:path w="29844" h="688339">
                  <a:moveTo>
                    <a:pt x="29842" y="687811"/>
                  </a:moveTo>
                  <a:lnTo>
                    <a:pt x="0" y="6878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90" name="object 2090"/>
          <p:cNvGrpSpPr/>
          <p:nvPr/>
        </p:nvGrpSpPr>
        <p:grpSpPr>
          <a:xfrm>
            <a:off x="10204863" y="6456793"/>
            <a:ext cx="18415" cy="1342390"/>
            <a:chOff x="10204863" y="6456793"/>
            <a:chExt cx="18415" cy="1342390"/>
          </a:xfrm>
        </p:grpSpPr>
        <p:pic>
          <p:nvPicPr>
            <p:cNvPr id="2091" name="object 2091"/>
            <p:cNvPicPr/>
            <p:nvPr/>
          </p:nvPicPr>
          <p:blipFill>
            <a:blip r:embed="rId359" cstate="print"/>
            <a:stretch>
              <a:fillRect/>
            </a:stretch>
          </p:blipFill>
          <p:spPr>
            <a:xfrm>
              <a:off x="10205490" y="6494682"/>
              <a:ext cx="17151" cy="35799"/>
            </a:xfrm>
            <a:prstGeom prst="rect">
              <a:avLst/>
            </a:prstGeom>
          </p:spPr>
        </p:pic>
        <p:sp>
          <p:nvSpPr>
            <p:cNvPr id="2092" name="object 2092"/>
            <p:cNvSpPr/>
            <p:nvPr/>
          </p:nvSpPr>
          <p:spPr>
            <a:xfrm>
              <a:off x="10214061" y="6456793"/>
              <a:ext cx="0" cy="1342390"/>
            </a:xfrm>
            <a:custGeom>
              <a:avLst/>
              <a:gdLst/>
              <a:ahLst/>
              <a:cxnLst/>
              <a:rect l="l" t="t" r="r" b="b"/>
              <a:pathLst>
                <a:path w="0" h="1342390">
                  <a:moveTo>
                    <a:pt x="0" y="0"/>
                  </a:moveTo>
                  <a:lnTo>
                    <a:pt x="0" y="1341823"/>
                  </a:lnTo>
                </a:path>
              </a:pathLst>
            </a:custGeom>
            <a:ln w="18397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3" name="object 2093"/>
            <p:cNvPicPr/>
            <p:nvPr/>
          </p:nvPicPr>
          <p:blipFill>
            <a:blip r:embed="rId360" cstate="print"/>
            <a:stretch>
              <a:fillRect/>
            </a:stretch>
          </p:blipFill>
          <p:spPr>
            <a:xfrm>
              <a:off x="10205490" y="6550596"/>
              <a:ext cx="17151" cy="35799"/>
            </a:xfrm>
            <a:prstGeom prst="rect">
              <a:avLst/>
            </a:prstGeom>
          </p:spPr>
        </p:pic>
        <p:pic>
          <p:nvPicPr>
            <p:cNvPr id="2094" name="object 2094"/>
            <p:cNvPicPr/>
            <p:nvPr/>
          </p:nvPicPr>
          <p:blipFill>
            <a:blip r:embed="rId361" cstate="print"/>
            <a:stretch>
              <a:fillRect/>
            </a:stretch>
          </p:blipFill>
          <p:spPr>
            <a:xfrm>
              <a:off x="10205490" y="6606511"/>
              <a:ext cx="17151" cy="35799"/>
            </a:xfrm>
            <a:prstGeom prst="rect">
              <a:avLst/>
            </a:prstGeom>
          </p:spPr>
        </p:pic>
        <p:pic>
          <p:nvPicPr>
            <p:cNvPr id="2095" name="object 2095"/>
            <p:cNvPicPr/>
            <p:nvPr/>
          </p:nvPicPr>
          <p:blipFill>
            <a:blip r:embed="rId362" cstate="print"/>
            <a:stretch>
              <a:fillRect/>
            </a:stretch>
          </p:blipFill>
          <p:spPr>
            <a:xfrm>
              <a:off x="10205490" y="6662446"/>
              <a:ext cx="17151" cy="35799"/>
            </a:xfrm>
            <a:prstGeom prst="rect">
              <a:avLst/>
            </a:prstGeom>
          </p:spPr>
        </p:pic>
        <p:pic>
          <p:nvPicPr>
            <p:cNvPr id="2096" name="object 2096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10205490" y="6718350"/>
              <a:ext cx="17151" cy="35799"/>
            </a:xfrm>
            <a:prstGeom prst="rect">
              <a:avLst/>
            </a:prstGeom>
          </p:spPr>
        </p:pic>
        <p:pic>
          <p:nvPicPr>
            <p:cNvPr id="2097" name="object 2097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10205490" y="6774265"/>
              <a:ext cx="17151" cy="35799"/>
            </a:xfrm>
            <a:prstGeom prst="rect">
              <a:avLst/>
            </a:prstGeom>
          </p:spPr>
        </p:pic>
        <p:pic>
          <p:nvPicPr>
            <p:cNvPr id="2098" name="object 2098"/>
            <p:cNvPicPr/>
            <p:nvPr/>
          </p:nvPicPr>
          <p:blipFill>
            <a:blip r:embed="rId365" cstate="print"/>
            <a:stretch>
              <a:fillRect/>
            </a:stretch>
          </p:blipFill>
          <p:spPr>
            <a:xfrm>
              <a:off x="10205490" y="6830200"/>
              <a:ext cx="17151" cy="35779"/>
            </a:xfrm>
            <a:prstGeom prst="rect">
              <a:avLst/>
            </a:prstGeom>
          </p:spPr>
        </p:pic>
        <p:pic>
          <p:nvPicPr>
            <p:cNvPr id="2099" name="object 2099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10205490" y="6886104"/>
              <a:ext cx="17151" cy="35810"/>
            </a:xfrm>
            <a:prstGeom prst="rect">
              <a:avLst/>
            </a:prstGeom>
          </p:spPr>
        </p:pic>
        <p:pic>
          <p:nvPicPr>
            <p:cNvPr id="2100" name="object 2100"/>
            <p:cNvPicPr/>
            <p:nvPr/>
          </p:nvPicPr>
          <p:blipFill>
            <a:blip r:embed="rId367" cstate="print"/>
            <a:stretch>
              <a:fillRect/>
            </a:stretch>
          </p:blipFill>
          <p:spPr>
            <a:xfrm>
              <a:off x="10205490" y="6942029"/>
              <a:ext cx="17151" cy="35799"/>
            </a:xfrm>
            <a:prstGeom prst="rect">
              <a:avLst/>
            </a:prstGeom>
          </p:spPr>
        </p:pic>
        <p:pic>
          <p:nvPicPr>
            <p:cNvPr id="2101" name="object 2101"/>
            <p:cNvPicPr/>
            <p:nvPr/>
          </p:nvPicPr>
          <p:blipFill>
            <a:blip r:embed="rId368" cstate="print"/>
            <a:stretch>
              <a:fillRect/>
            </a:stretch>
          </p:blipFill>
          <p:spPr>
            <a:xfrm>
              <a:off x="10205490" y="6997944"/>
              <a:ext cx="17151" cy="35799"/>
            </a:xfrm>
            <a:prstGeom prst="rect">
              <a:avLst/>
            </a:prstGeom>
          </p:spPr>
        </p:pic>
        <p:pic>
          <p:nvPicPr>
            <p:cNvPr id="2102" name="object 2102"/>
            <p:cNvPicPr/>
            <p:nvPr/>
          </p:nvPicPr>
          <p:blipFill>
            <a:blip r:embed="rId369" cstate="print"/>
            <a:stretch>
              <a:fillRect/>
            </a:stretch>
          </p:blipFill>
          <p:spPr>
            <a:xfrm>
              <a:off x="10205490" y="7053869"/>
              <a:ext cx="17151" cy="35799"/>
            </a:xfrm>
            <a:prstGeom prst="rect">
              <a:avLst/>
            </a:prstGeom>
          </p:spPr>
        </p:pic>
        <p:pic>
          <p:nvPicPr>
            <p:cNvPr id="2103" name="object 2103"/>
            <p:cNvPicPr/>
            <p:nvPr/>
          </p:nvPicPr>
          <p:blipFill>
            <a:blip r:embed="rId370" cstate="print"/>
            <a:stretch>
              <a:fillRect/>
            </a:stretch>
          </p:blipFill>
          <p:spPr>
            <a:xfrm>
              <a:off x="10205490" y="7109783"/>
              <a:ext cx="17151" cy="35799"/>
            </a:xfrm>
            <a:prstGeom prst="rect">
              <a:avLst/>
            </a:prstGeom>
          </p:spPr>
        </p:pic>
        <p:pic>
          <p:nvPicPr>
            <p:cNvPr id="2104" name="object 2104"/>
            <p:cNvPicPr/>
            <p:nvPr/>
          </p:nvPicPr>
          <p:blipFill>
            <a:blip r:embed="rId371" cstate="print"/>
            <a:stretch>
              <a:fillRect/>
            </a:stretch>
          </p:blipFill>
          <p:spPr>
            <a:xfrm>
              <a:off x="10205490" y="7165698"/>
              <a:ext cx="17151" cy="35799"/>
            </a:xfrm>
            <a:prstGeom prst="rect">
              <a:avLst/>
            </a:prstGeom>
          </p:spPr>
        </p:pic>
        <p:pic>
          <p:nvPicPr>
            <p:cNvPr id="2105" name="object 2105"/>
            <p:cNvPicPr/>
            <p:nvPr/>
          </p:nvPicPr>
          <p:blipFill>
            <a:blip r:embed="rId372" cstate="print"/>
            <a:stretch>
              <a:fillRect/>
            </a:stretch>
          </p:blipFill>
          <p:spPr>
            <a:xfrm>
              <a:off x="10205490" y="7221654"/>
              <a:ext cx="17151" cy="35799"/>
            </a:xfrm>
            <a:prstGeom prst="rect">
              <a:avLst/>
            </a:prstGeom>
          </p:spPr>
        </p:pic>
        <p:pic>
          <p:nvPicPr>
            <p:cNvPr id="2106" name="object 2106"/>
            <p:cNvPicPr/>
            <p:nvPr/>
          </p:nvPicPr>
          <p:blipFill>
            <a:blip r:embed="rId373" cstate="print"/>
            <a:stretch>
              <a:fillRect/>
            </a:stretch>
          </p:blipFill>
          <p:spPr>
            <a:xfrm>
              <a:off x="10205490" y="7277548"/>
              <a:ext cx="17151" cy="35799"/>
            </a:xfrm>
            <a:prstGeom prst="rect">
              <a:avLst/>
            </a:prstGeom>
          </p:spPr>
        </p:pic>
        <p:pic>
          <p:nvPicPr>
            <p:cNvPr id="2107" name="object 2107"/>
            <p:cNvPicPr/>
            <p:nvPr/>
          </p:nvPicPr>
          <p:blipFill>
            <a:blip r:embed="rId374" cstate="print"/>
            <a:stretch>
              <a:fillRect/>
            </a:stretch>
          </p:blipFill>
          <p:spPr>
            <a:xfrm>
              <a:off x="10205490" y="7333462"/>
              <a:ext cx="17151" cy="35799"/>
            </a:xfrm>
            <a:prstGeom prst="rect">
              <a:avLst/>
            </a:prstGeom>
          </p:spPr>
        </p:pic>
        <p:pic>
          <p:nvPicPr>
            <p:cNvPr id="2108" name="object 2108"/>
            <p:cNvPicPr/>
            <p:nvPr/>
          </p:nvPicPr>
          <p:blipFill>
            <a:blip r:embed="rId375" cstate="print"/>
            <a:stretch>
              <a:fillRect/>
            </a:stretch>
          </p:blipFill>
          <p:spPr>
            <a:xfrm>
              <a:off x="10205490" y="7389398"/>
              <a:ext cx="17151" cy="35799"/>
            </a:xfrm>
            <a:prstGeom prst="rect">
              <a:avLst/>
            </a:prstGeom>
          </p:spPr>
        </p:pic>
        <p:pic>
          <p:nvPicPr>
            <p:cNvPr id="2109" name="object 2109"/>
            <p:cNvPicPr/>
            <p:nvPr/>
          </p:nvPicPr>
          <p:blipFill>
            <a:blip r:embed="rId376" cstate="print"/>
            <a:stretch>
              <a:fillRect/>
            </a:stretch>
          </p:blipFill>
          <p:spPr>
            <a:xfrm>
              <a:off x="10205490" y="7445302"/>
              <a:ext cx="17151" cy="35799"/>
            </a:xfrm>
            <a:prstGeom prst="rect">
              <a:avLst/>
            </a:prstGeom>
          </p:spPr>
        </p:pic>
        <p:pic>
          <p:nvPicPr>
            <p:cNvPr id="2110" name="object 2110"/>
            <p:cNvPicPr/>
            <p:nvPr/>
          </p:nvPicPr>
          <p:blipFill>
            <a:blip r:embed="rId377" cstate="print"/>
            <a:stretch>
              <a:fillRect/>
            </a:stretch>
          </p:blipFill>
          <p:spPr>
            <a:xfrm>
              <a:off x="10205490" y="7501216"/>
              <a:ext cx="17151" cy="35799"/>
            </a:xfrm>
            <a:prstGeom prst="rect">
              <a:avLst/>
            </a:prstGeom>
          </p:spPr>
        </p:pic>
        <p:pic>
          <p:nvPicPr>
            <p:cNvPr id="2111" name="object 2111"/>
            <p:cNvPicPr/>
            <p:nvPr/>
          </p:nvPicPr>
          <p:blipFill>
            <a:blip r:embed="rId378" cstate="print"/>
            <a:stretch>
              <a:fillRect/>
            </a:stretch>
          </p:blipFill>
          <p:spPr>
            <a:xfrm>
              <a:off x="10205490" y="7557173"/>
              <a:ext cx="17151" cy="35799"/>
            </a:xfrm>
            <a:prstGeom prst="rect">
              <a:avLst/>
            </a:prstGeom>
          </p:spPr>
        </p:pic>
        <p:pic>
          <p:nvPicPr>
            <p:cNvPr id="2112" name="object 2112"/>
            <p:cNvPicPr/>
            <p:nvPr/>
          </p:nvPicPr>
          <p:blipFill>
            <a:blip r:embed="rId379" cstate="print"/>
            <a:stretch>
              <a:fillRect/>
            </a:stretch>
          </p:blipFill>
          <p:spPr>
            <a:xfrm>
              <a:off x="10205490" y="7613066"/>
              <a:ext cx="17151" cy="35799"/>
            </a:xfrm>
            <a:prstGeom prst="rect">
              <a:avLst/>
            </a:prstGeom>
          </p:spPr>
        </p:pic>
        <p:pic>
          <p:nvPicPr>
            <p:cNvPr id="2113" name="object 2113"/>
            <p:cNvPicPr/>
            <p:nvPr/>
          </p:nvPicPr>
          <p:blipFill>
            <a:blip r:embed="rId380" cstate="print"/>
            <a:stretch>
              <a:fillRect/>
            </a:stretch>
          </p:blipFill>
          <p:spPr>
            <a:xfrm>
              <a:off x="10205490" y="7668981"/>
              <a:ext cx="17151" cy="35799"/>
            </a:xfrm>
            <a:prstGeom prst="rect">
              <a:avLst/>
            </a:prstGeom>
          </p:spPr>
        </p:pic>
        <p:pic>
          <p:nvPicPr>
            <p:cNvPr id="2114" name="object 2114"/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10205490" y="7724916"/>
              <a:ext cx="17151" cy="35799"/>
            </a:xfrm>
            <a:prstGeom prst="rect">
              <a:avLst/>
            </a:prstGeom>
          </p:spPr>
        </p:pic>
        <p:pic>
          <p:nvPicPr>
            <p:cNvPr id="2115" name="object 2115"/>
            <p:cNvPicPr/>
            <p:nvPr/>
          </p:nvPicPr>
          <p:blipFill>
            <a:blip r:embed="rId382" cstate="print"/>
            <a:stretch>
              <a:fillRect/>
            </a:stretch>
          </p:blipFill>
          <p:spPr>
            <a:xfrm>
              <a:off x="10205490" y="7780841"/>
              <a:ext cx="17151" cy="17151"/>
            </a:xfrm>
            <a:prstGeom prst="rect">
              <a:avLst/>
            </a:prstGeom>
          </p:spPr>
        </p:pic>
        <p:pic>
          <p:nvPicPr>
            <p:cNvPr id="2116" name="object 2116"/>
            <p:cNvPicPr/>
            <p:nvPr/>
          </p:nvPicPr>
          <p:blipFill>
            <a:blip r:embed="rId383" cstate="print"/>
            <a:stretch>
              <a:fillRect/>
            </a:stretch>
          </p:blipFill>
          <p:spPr>
            <a:xfrm>
              <a:off x="10205490" y="6457416"/>
              <a:ext cx="17151" cy="17130"/>
            </a:xfrm>
            <a:prstGeom prst="rect">
              <a:avLst/>
            </a:prstGeom>
          </p:spPr>
        </p:pic>
      </p:grpSp>
      <p:sp>
        <p:nvSpPr>
          <p:cNvPr id="2117" name="object 2117"/>
          <p:cNvSpPr/>
          <p:nvPr/>
        </p:nvSpPr>
        <p:spPr>
          <a:xfrm>
            <a:off x="13656132" y="3768759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 h="0">
                <a:moveTo>
                  <a:pt x="0" y="0"/>
                </a:moveTo>
                <a:lnTo>
                  <a:pt x="6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8" name="object 2118"/>
          <p:cNvSpPr/>
          <p:nvPr/>
        </p:nvSpPr>
        <p:spPr>
          <a:xfrm>
            <a:off x="13656132" y="3828401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 h="0">
                <a:moveTo>
                  <a:pt x="0" y="0"/>
                </a:moveTo>
                <a:lnTo>
                  <a:pt x="6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9" name="object 2119"/>
          <p:cNvSpPr/>
          <p:nvPr/>
        </p:nvSpPr>
        <p:spPr>
          <a:xfrm>
            <a:off x="13656132" y="3888059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 h="0">
                <a:moveTo>
                  <a:pt x="0" y="0"/>
                </a:moveTo>
                <a:lnTo>
                  <a:pt x="6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0" name="object 2120"/>
          <p:cNvSpPr/>
          <p:nvPr/>
        </p:nvSpPr>
        <p:spPr>
          <a:xfrm>
            <a:off x="13656132" y="3709101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 h="0">
                <a:moveTo>
                  <a:pt x="0" y="0"/>
                </a:moveTo>
                <a:lnTo>
                  <a:pt x="6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1" name="object 2121"/>
          <p:cNvSpPr/>
          <p:nvPr/>
        </p:nvSpPr>
        <p:spPr>
          <a:xfrm>
            <a:off x="13656132" y="3649461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 h="0">
                <a:moveTo>
                  <a:pt x="0" y="0"/>
                </a:moveTo>
                <a:lnTo>
                  <a:pt x="6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2" name="object 2122"/>
          <p:cNvSpPr/>
          <p:nvPr/>
        </p:nvSpPr>
        <p:spPr>
          <a:xfrm>
            <a:off x="13656132" y="3947718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 h="0">
                <a:moveTo>
                  <a:pt x="0" y="0"/>
                </a:moveTo>
                <a:lnTo>
                  <a:pt x="6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3" name="object 2123"/>
          <p:cNvSpPr/>
          <p:nvPr/>
        </p:nvSpPr>
        <p:spPr>
          <a:xfrm>
            <a:off x="13656132" y="4067001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 h="0">
                <a:moveTo>
                  <a:pt x="0" y="0"/>
                </a:moveTo>
                <a:lnTo>
                  <a:pt x="6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4" name="object 2124"/>
          <p:cNvSpPr/>
          <p:nvPr/>
        </p:nvSpPr>
        <p:spPr>
          <a:xfrm>
            <a:off x="13656132" y="4126643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 h="0">
                <a:moveTo>
                  <a:pt x="0" y="0"/>
                </a:moveTo>
                <a:lnTo>
                  <a:pt x="6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5" name="object 2125"/>
          <p:cNvSpPr/>
          <p:nvPr/>
        </p:nvSpPr>
        <p:spPr>
          <a:xfrm>
            <a:off x="13656132" y="4186301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 h="0">
                <a:moveTo>
                  <a:pt x="0" y="0"/>
                </a:moveTo>
                <a:lnTo>
                  <a:pt x="6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6" name="object 2126"/>
          <p:cNvSpPr/>
          <p:nvPr/>
        </p:nvSpPr>
        <p:spPr>
          <a:xfrm>
            <a:off x="13656132" y="4007359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 h="0">
                <a:moveTo>
                  <a:pt x="0" y="0"/>
                </a:moveTo>
                <a:lnTo>
                  <a:pt x="6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7" name="object 2127"/>
          <p:cNvSpPr/>
          <p:nvPr/>
        </p:nvSpPr>
        <p:spPr>
          <a:xfrm>
            <a:off x="13656132" y="4245943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 h="0">
                <a:moveTo>
                  <a:pt x="0" y="0"/>
                </a:moveTo>
                <a:lnTo>
                  <a:pt x="6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8" name="object 2128"/>
          <p:cNvSpPr/>
          <p:nvPr/>
        </p:nvSpPr>
        <p:spPr>
          <a:xfrm>
            <a:off x="13656132" y="4305584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 h="0">
                <a:moveTo>
                  <a:pt x="0" y="0"/>
                </a:moveTo>
                <a:lnTo>
                  <a:pt x="671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29" name="object 2129"/>
          <p:cNvPicPr/>
          <p:nvPr/>
        </p:nvPicPr>
        <p:blipFill>
          <a:blip r:embed="rId384" cstate="print"/>
          <a:stretch>
            <a:fillRect/>
          </a:stretch>
        </p:blipFill>
        <p:spPr>
          <a:xfrm>
            <a:off x="16870923" y="6258446"/>
            <a:ext cx="68364" cy="84751"/>
          </a:xfrm>
          <a:prstGeom prst="rect">
            <a:avLst/>
          </a:prstGeom>
        </p:spPr>
      </p:pic>
      <p:grpSp>
        <p:nvGrpSpPr>
          <p:cNvPr id="2130" name="object 2130"/>
          <p:cNvGrpSpPr/>
          <p:nvPr/>
        </p:nvGrpSpPr>
        <p:grpSpPr>
          <a:xfrm>
            <a:off x="13215608" y="3636793"/>
            <a:ext cx="31115" cy="269240"/>
            <a:chOff x="13215608" y="3636793"/>
            <a:chExt cx="31115" cy="269240"/>
          </a:xfrm>
        </p:grpSpPr>
        <p:pic>
          <p:nvPicPr>
            <p:cNvPr id="2131" name="object 2131"/>
            <p:cNvPicPr/>
            <p:nvPr/>
          </p:nvPicPr>
          <p:blipFill>
            <a:blip r:embed="rId385" cstate="print"/>
            <a:stretch>
              <a:fillRect/>
            </a:stretch>
          </p:blipFill>
          <p:spPr>
            <a:xfrm>
              <a:off x="13216226" y="3636800"/>
              <a:ext cx="29842" cy="268400"/>
            </a:xfrm>
            <a:prstGeom prst="rect">
              <a:avLst/>
            </a:prstGeom>
          </p:spPr>
        </p:pic>
        <p:sp>
          <p:nvSpPr>
            <p:cNvPr id="2132" name="object 2132"/>
            <p:cNvSpPr/>
            <p:nvPr/>
          </p:nvSpPr>
          <p:spPr>
            <a:xfrm>
              <a:off x="13216231" y="3636793"/>
              <a:ext cx="0" cy="246379"/>
            </a:xfrm>
            <a:custGeom>
              <a:avLst/>
              <a:gdLst/>
              <a:ahLst/>
              <a:cxnLst/>
              <a:rect l="l" t="t" r="r" b="b"/>
              <a:pathLst>
                <a:path w="0" h="246379">
                  <a:moveTo>
                    <a:pt x="0" y="2460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3" name="object 2133"/>
            <p:cNvSpPr/>
            <p:nvPr/>
          </p:nvSpPr>
          <p:spPr>
            <a:xfrm>
              <a:off x="13246068" y="3636799"/>
              <a:ext cx="0" cy="268605"/>
            </a:xfrm>
            <a:custGeom>
              <a:avLst/>
              <a:gdLst/>
              <a:ahLst/>
              <a:cxnLst/>
              <a:rect l="l" t="t" r="r" b="b"/>
              <a:pathLst>
                <a:path w="0" h="268604">
                  <a:moveTo>
                    <a:pt x="0" y="2684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4" name="object 2134"/>
            <p:cNvSpPr/>
            <p:nvPr/>
          </p:nvSpPr>
          <p:spPr>
            <a:xfrm>
              <a:off x="13215608" y="390457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35" name="object 2135"/>
          <p:cNvGrpSpPr/>
          <p:nvPr/>
        </p:nvGrpSpPr>
        <p:grpSpPr>
          <a:xfrm>
            <a:off x="13216225" y="4079059"/>
            <a:ext cx="29845" cy="64769"/>
            <a:chOff x="13216225" y="4079059"/>
            <a:chExt cx="29845" cy="64769"/>
          </a:xfrm>
        </p:grpSpPr>
        <p:pic>
          <p:nvPicPr>
            <p:cNvPr id="2136" name="object 2136"/>
            <p:cNvPicPr/>
            <p:nvPr/>
          </p:nvPicPr>
          <p:blipFill>
            <a:blip r:embed="rId386" cstate="print"/>
            <a:stretch>
              <a:fillRect/>
            </a:stretch>
          </p:blipFill>
          <p:spPr>
            <a:xfrm>
              <a:off x="13216225" y="4079687"/>
              <a:ext cx="29842" cy="64123"/>
            </a:xfrm>
            <a:prstGeom prst="rect">
              <a:avLst/>
            </a:prstGeom>
          </p:spPr>
        </p:pic>
        <p:sp>
          <p:nvSpPr>
            <p:cNvPr id="2137" name="object 2137"/>
            <p:cNvSpPr/>
            <p:nvPr/>
          </p:nvSpPr>
          <p:spPr>
            <a:xfrm>
              <a:off x="13216225" y="4079682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29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38" name="object 2138"/>
          <p:cNvSpPr/>
          <p:nvPr/>
        </p:nvSpPr>
        <p:spPr>
          <a:xfrm>
            <a:off x="13216225" y="3905199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 h="0">
                <a:moveTo>
                  <a:pt x="2984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139" name="object 2139"/>
          <p:cNvGrpSpPr/>
          <p:nvPr/>
        </p:nvGrpSpPr>
        <p:grpSpPr>
          <a:xfrm>
            <a:off x="13215608" y="4079692"/>
            <a:ext cx="31115" cy="64135"/>
            <a:chOff x="13215608" y="4079692"/>
            <a:chExt cx="31115" cy="64135"/>
          </a:xfrm>
        </p:grpSpPr>
        <p:sp>
          <p:nvSpPr>
            <p:cNvPr id="2140" name="object 2140"/>
            <p:cNvSpPr/>
            <p:nvPr/>
          </p:nvSpPr>
          <p:spPr>
            <a:xfrm>
              <a:off x="13216231" y="4079692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w="0" h="64135">
                  <a:moveTo>
                    <a:pt x="0" y="641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1" name="object 2141"/>
            <p:cNvSpPr/>
            <p:nvPr/>
          </p:nvSpPr>
          <p:spPr>
            <a:xfrm>
              <a:off x="13246068" y="4079692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w="0" h="64135">
                  <a:moveTo>
                    <a:pt x="0" y="641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42" name="object 2142"/>
          <p:cNvSpPr/>
          <p:nvPr/>
        </p:nvSpPr>
        <p:spPr>
          <a:xfrm>
            <a:off x="13216225" y="4318280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 h="0">
                <a:moveTo>
                  <a:pt x="2984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3" name="object 2143"/>
          <p:cNvSpPr/>
          <p:nvPr/>
        </p:nvSpPr>
        <p:spPr>
          <a:xfrm>
            <a:off x="13216225" y="4143816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 h="0">
                <a:moveTo>
                  <a:pt x="2984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144" name="object 2144"/>
          <p:cNvGrpSpPr/>
          <p:nvPr/>
        </p:nvGrpSpPr>
        <p:grpSpPr>
          <a:xfrm>
            <a:off x="13215608" y="3905196"/>
            <a:ext cx="177800" cy="174625"/>
            <a:chOff x="13215608" y="3905196"/>
            <a:chExt cx="177800" cy="174625"/>
          </a:xfrm>
        </p:grpSpPr>
        <p:sp>
          <p:nvSpPr>
            <p:cNvPr id="2145" name="object 2145"/>
            <p:cNvSpPr/>
            <p:nvPr/>
          </p:nvSpPr>
          <p:spPr>
            <a:xfrm>
              <a:off x="13232177" y="3916850"/>
              <a:ext cx="9525" cy="151765"/>
            </a:xfrm>
            <a:custGeom>
              <a:avLst/>
              <a:gdLst/>
              <a:ahLst/>
              <a:cxnLst/>
              <a:rect l="l" t="t" r="r" b="b"/>
              <a:pathLst>
                <a:path w="9525" h="151764">
                  <a:moveTo>
                    <a:pt x="9413" y="0"/>
                  </a:moveTo>
                  <a:lnTo>
                    <a:pt x="0" y="0"/>
                  </a:lnTo>
                  <a:lnTo>
                    <a:pt x="0" y="151189"/>
                  </a:lnTo>
                  <a:lnTo>
                    <a:pt x="9413" y="151189"/>
                  </a:lnTo>
                  <a:lnTo>
                    <a:pt x="94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6" name="object 2146"/>
            <p:cNvSpPr/>
            <p:nvPr/>
          </p:nvSpPr>
          <p:spPr>
            <a:xfrm>
              <a:off x="13241593" y="3916847"/>
              <a:ext cx="151765" cy="151765"/>
            </a:xfrm>
            <a:custGeom>
              <a:avLst/>
              <a:gdLst/>
              <a:ahLst/>
              <a:cxnLst/>
              <a:rect l="l" t="t" r="r" b="b"/>
              <a:pathLst>
                <a:path w="151765" h="151764">
                  <a:moveTo>
                    <a:pt x="0" y="151189"/>
                  </a:moveTo>
                  <a:lnTo>
                    <a:pt x="47576" y="143428"/>
                  </a:lnTo>
                  <a:lnTo>
                    <a:pt x="89053" y="121860"/>
                  </a:lnTo>
                  <a:lnTo>
                    <a:pt x="121860" y="89053"/>
                  </a:lnTo>
                  <a:lnTo>
                    <a:pt x="143428" y="47576"/>
                  </a:lnTo>
                  <a:lnTo>
                    <a:pt x="1511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7" name="object 2147"/>
            <p:cNvSpPr/>
            <p:nvPr/>
          </p:nvSpPr>
          <p:spPr>
            <a:xfrm>
              <a:off x="13232177" y="3906399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9413" y="0"/>
                  </a:moveTo>
                  <a:lnTo>
                    <a:pt x="0" y="0"/>
                  </a:lnTo>
                  <a:lnTo>
                    <a:pt x="0" y="10449"/>
                  </a:lnTo>
                  <a:lnTo>
                    <a:pt x="9413" y="10449"/>
                  </a:lnTo>
                  <a:lnTo>
                    <a:pt x="94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8" name="object 2148"/>
            <p:cNvSpPr/>
            <p:nvPr/>
          </p:nvSpPr>
          <p:spPr>
            <a:xfrm>
              <a:off x="13232177" y="4068039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9413" y="0"/>
                  </a:moveTo>
                  <a:lnTo>
                    <a:pt x="0" y="0"/>
                  </a:lnTo>
                  <a:lnTo>
                    <a:pt x="0" y="10449"/>
                  </a:lnTo>
                  <a:lnTo>
                    <a:pt x="9413" y="10449"/>
                  </a:lnTo>
                  <a:lnTo>
                    <a:pt x="94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9" name="object 2149"/>
            <p:cNvSpPr/>
            <p:nvPr/>
          </p:nvSpPr>
          <p:spPr>
            <a:xfrm>
              <a:off x="13216231" y="3905196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w="0" h="174625">
                  <a:moveTo>
                    <a:pt x="0" y="1744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0" name="object 2150"/>
            <p:cNvSpPr/>
            <p:nvPr/>
          </p:nvSpPr>
          <p:spPr>
            <a:xfrm>
              <a:off x="13246068" y="3905196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w="0" h="174625">
                  <a:moveTo>
                    <a:pt x="0" y="1744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1" name="object 2151"/>
            <p:cNvSpPr/>
            <p:nvPr/>
          </p:nvSpPr>
          <p:spPr>
            <a:xfrm>
              <a:off x="13241593" y="3916847"/>
              <a:ext cx="151765" cy="0"/>
            </a:xfrm>
            <a:custGeom>
              <a:avLst/>
              <a:gdLst/>
              <a:ahLst/>
              <a:cxnLst/>
              <a:rect l="l" t="t" r="r" b="b"/>
              <a:pathLst>
                <a:path w="151765" h="0">
                  <a:moveTo>
                    <a:pt x="1511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52" name="object 2152"/>
          <p:cNvGrpSpPr/>
          <p:nvPr/>
        </p:nvGrpSpPr>
        <p:grpSpPr>
          <a:xfrm>
            <a:off x="13215608" y="4143816"/>
            <a:ext cx="177800" cy="174625"/>
            <a:chOff x="13215608" y="4143816"/>
            <a:chExt cx="177800" cy="174625"/>
          </a:xfrm>
        </p:grpSpPr>
        <p:sp>
          <p:nvSpPr>
            <p:cNvPr id="2153" name="object 2153"/>
            <p:cNvSpPr/>
            <p:nvPr/>
          </p:nvSpPr>
          <p:spPr>
            <a:xfrm>
              <a:off x="13232177" y="4155426"/>
              <a:ext cx="9525" cy="151765"/>
            </a:xfrm>
            <a:custGeom>
              <a:avLst/>
              <a:gdLst/>
              <a:ahLst/>
              <a:cxnLst/>
              <a:rect l="l" t="t" r="r" b="b"/>
              <a:pathLst>
                <a:path w="9525" h="151764">
                  <a:moveTo>
                    <a:pt x="9413" y="151210"/>
                  </a:moveTo>
                  <a:lnTo>
                    <a:pt x="0" y="151210"/>
                  </a:lnTo>
                  <a:lnTo>
                    <a:pt x="0" y="0"/>
                  </a:lnTo>
                  <a:lnTo>
                    <a:pt x="9413" y="0"/>
                  </a:lnTo>
                  <a:lnTo>
                    <a:pt x="9413" y="1512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4" name="object 2154"/>
            <p:cNvSpPr/>
            <p:nvPr/>
          </p:nvSpPr>
          <p:spPr>
            <a:xfrm>
              <a:off x="13241593" y="4155424"/>
              <a:ext cx="151765" cy="151765"/>
            </a:xfrm>
            <a:custGeom>
              <a:avLst/>
              <a:gdLst/>
              <a:ahLst/>
              <a:cxnLst/>
              <a:rect l="l" t="t" r="r" b="b"/>
              <a:pathLst>
                <a:path w="151765" h="151764">
                  <a:moveTo>
                    <a:pt x="151189" y="151210"/>
                  </a:moveTo>
                  <a:lnTo>
                    <a:pt x="143428" y="103631"/>
                  </a:lnTo>
                  <a:lnTo>
                    <a:pt x="121860" y="62149"/>
                  </a:lnTo>
                  <a:lnTo>
                    <a:pt x="89053" y="29336"/>
                  </a:lnTo>
                  <a:lnTo>
                    <a:pt x="47576" y="776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5" name="object 2155"/>
            <p:cNvSpPr/>
            <p:nvPr/>
          </p:nvSpPr>
          <p:spPr>
            <a:xfrm>
              <a:off x="13232177" y="4306640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9413" y="10429"/>
                  </a:moveTo>
                  <a:lnTo>
                    <a:pt x="0" y="10429"/>
                  </a:lnTo>
                  <a:lnTo>
                    <a:pt x="0" y="0"/>
                  </a:lnTo>
                  <a:lnTo>
                    <a:pt x="9413" y="0"/>
                  </a:lnTo>
                  <a:lnTo>
                    <a:pt x="9413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6" name="object 2156"/>
            <p:cNvSpPr/>
            <p:nvPr/>
          </p:nvSpPr>
          <p:spPr>
            <a:xfrm>
              <a:off x="13232177" y="4145001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9413" y="10429"/>
                  </a:moveTo>
                  <a:lnTo>
                    <a:pt x="0" y="10429"/>
                  </a:lnTo>
                  <a:lnTo>
                    <a:pt x="0" y="0"/>
                  </a:lnTo>
                  <a:lnTo>
                    <a:pt x="9413" y="0"/>
                  </a:lnTo>
                  <a:lnTo>
                    <a:pt x="9413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7" name="object 2157"/>
            <p:cNvSpPr/>
            <p:nvPr/>
          </p:nvSpPr>
          <p:spPr>
            <a:xfrm>
              <a:off x="13216231" y="4143816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w="0" h="174625">
                  <a:moveTo>
                    <a:pt x="0" y="0"/>
                  </a:moveTo>
                  <a:lnTo>
                    <a:pt x="0" y="174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8" name="object 2158"/>
            <p:cNvSpPr/>
            <p:nvPr/>
          </p:nvSpPr>
          <p:spPr>
            <a:xfrm>
              <a:off x="13246068" y="4143816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w="0" h="174625">
                  <a:moveTo>
                    <a:pt x="0" y="0"/>
                  </a:moveTo>
                  <a:lnTo>
                    <a:pt x="0" y="174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9" name="object 2159"/>
            <p:cNvSpPr/>
            <p:nvPr/>
          </p:nvSpPr>
          <p:spPr>
            <a:xfrm>
              <a:off x="13241593" y="4306634"/>
              <a:ext cx="151765" cy="0"/>
            </a:xfrm>
            <a:custGeom>
              <a:avLst/>
              <a:gdLst/>
              <a:ahLst/>
              <a:cxnLst/>
              <a:rect l="l" t="t" r="r" b="b"/>
              <a:pathLst>
                <a:path w="151765" h="0">
                  <a:moveTo>
                    <a:pt x="1511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60" name="object 2160"/>
          <p:cNvSpPr/>
          <p:nvPr/>
        </p:nvSpPr>
        <p:spPr>
          <a:xfrm>
            <a:off x="17659253" y="5637241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 h="0">
                <a:moveTo>
                  <a:pt x="2982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1" name="object 2161"/>
          <p:cNvSpPr/>
          <p:nvPr/>
        </p:nvSpPr>
        <p:spPr>
          <a:xfrm>
            <a:off x="18274393" y="3268476"/>
            <a:ext cx="0" cy="2369185"/>
          </a:xfrm>
          <a:custGeom>
            <a:avLst/>
            <a:gdLst/>
            <a:ahLst/>
            <a:cxnLst/>
            <a:rect l="l" t="t" r="r" b="b"/>
            <a:pathLst>
              <a:path w="0" h="2369185">
                <a:moveTo>
                  <a:pt x="0" y="236876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2" name="object 2162"/>
          <p:cNvSpPr/>
          <p:nvPr/>
        </p:nvSpPr>
        <p:spPr>
          <a:xfrm>
            <a:off x="17659258" y="7928484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5" h="0">
                <a:moveTo>
                  <a:pt x="52863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3" name="object 2163"/>
          <p:cNvSpPr/>
          <p:nvPr/>
        </p:nvSpPr>
        <p:spPr>
          <a:xfrm>
            <a:off x="17647342" y="3268472"/>
            <a:ext cx="627380" cy="0"/>
          </a:xfrm>
          <a:custGeom>
            <a:avLst/>
            <a:gdLst/>
            <a:ahLst/>
            <a:cxnLst/>
            <a:rect l="l" t="t" r="r" b="b"/>
            <a:pathLst>
              <a:path w="627380" h="0">
                <a:moveTo>
                  <a:pt x="62704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164" name="object 2164"/>
          <p:cNvGrpSpPr/>
          <p:nvPr/>
        </p:nvGrpSpPr>
        <p:grpSpPr>
          <a:xfrm>
            <a:off x="16301527" y="4228179"/>
            <a:ext cx="348615" cy="90170"/>
            <a:chOff x="16301527" y="4228179"/>
            <a:chExt cx="348615" cy="90170"/>
          </a:xfrm>
        </p:grpSpPr>
        <p:sp>
          <p:nvSpPr>
            <p:cNvPr id="2165" name="object 2165"/>
            <p:cNvSpPr/>
            <p:nvPr/>
          </p:nvSpPr>
          <p:spPr>
            <a:xfrm>
              <a:off x="16301527" y="4228802"/>
              <a:ext cx="347980" cy="0"/>
            </a:xfrm>
            <a:custGeom>
              <a:avLst/>
              <a:gdLst/>
              <a:ahLst/>
              <a:cxnLst/>
              <a:rect l="l" t="t" r="r" b="b"/>
              <a:pathLst>
                <a:path w="347980" h="0">
                  <a:moveTo>
                    <a:pt x="0" y="0"/>
                  </a:moveTo>
                  <a:lnTo>
                    <a:pt x="3478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6" name="object 2166"/>
            <p:cNvSpPr/>
            <p:nvPr/>
          </p:nvSpPr>
          <p:spPr>
            <a:xfrm>
              <a:off x="16649340" y="4228807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89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67" name="object 2167"/>
          <p:cNvGrpSpPr/>
          <p:nvPr/>
        </p:nvGrpSpPr>
        <p:grpSpPr>
          <a:xfrm>
            <a:off x="17460317" y="3636175"/>
            <a:ext cx="23495" cy="438150"/>
            <a:chOff x="17460317" y="3636175"/>
            <a:chExt cx="23495" cy="438150"/>
          </a:xfrm>
        </p:grpSpPr>
        <p:sp>
          <p:nvSpPr>
            <p:cNvPr id="2168" name="object 2168"/>
            <p:cNvSpPr/>
            <p:nvPr/>
          </p:nvSpPr>
          <p:spPr>
            <a:xfrm>
              <a:off x="17480623" y="407125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9" name="object 2169"/>
            <p:cNvSpPr/>
            <p:nvPr/>
          </p:nvSpPr>
          <p:spPr>
            <a:xfrm>
              <a:off x="17474385" y="4067092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90" h="6350">
                  <a:moveTo>
                    <a:pt x="0" y="6251"/>
                  </a:moveTo>
                  <a:lnTo>
                    <a:pt x="83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0" name="object 2170"/>
            <p:cNvSpPr/>
            <p:nvPr/>
          </p:nvSpPr>
          <p:spPr>
            <a:xfrm>
              <a:off x="17470214" y="406083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1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1" name="object 2171"/>
            <p:cNvSpPr/>
            <p:nvPr/>
          </p:nvSpPr>
          <p:spPr>
            <a:xfrm>
              <a:off x="17463958" y="405458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2" name="object 2172"/>
            <p:cNvSpPr/>
            <p:nvPr/>
          </p:nvSpPr>
          <p:spPr>
            <a:xfrm>
              <a:off x="17461873" y="4050421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3" name="object 2173"/>
            <p:cNvSpPr/>
            <p:nvPr/>
          </p:nvSpPr>
          <p:spPr>
            <a:xfrm>
              <a:off x="17461873" y="404417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4" name="object 2174"/>
            <p:cNvSpPr/>
            <p:nvPr/>
          </p:nvSpPr>
          <p:spPr>
            <a:xfrm>
              <a:off x="17461873" y="404000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2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5" name="object 2175"/>
            <p:cNvSpPr/>
            <p:nvPr/>
          </p:nvSpPr>
          <p:spPr>
            <a:xfrm>
              <a:off x="17461873" y="403376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6" name="object 2176"/>
            <p:cNvSpPr/>
            <p:nvPr/>
          </p:nvSpPr>
          <p:spPr>
            <a:xfrm>
              <a:off x="17461873" y="4029585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7" name="object 2177"/>
            <p:cNvSpPr/>
            <p:nvPr/>
          </p:nvSpPr>
          <p:spPr>
            <a:xfrm>
              <a:off x="17461873" y="402334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8" name="object 2178"/>
            <p:cNvSpPr/>
            <p:nvPr/>
          </p:nvSpPr>
          <p:spPr>
            <a:xfrm>
              <a:off x="17461873" y="401918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9" name="object 2179"/>
            <p:cNvSpPr/>
            <p:nvPr/>
          </p:nvSpPr>
          <p:spPr>
            <a:xfrm>
              <a:off x="17461873" y="401293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0" name="object 2180"/>
            <p:cNvSpPr/>
            <p:nvPr/>
          </p:nvSpPr>
          <p:spPr>
            <a:xfrm>
              <a:off x="17461873" y="40087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1" name="object 2181"/>
            <p:cNvSpPr/>
            <p:nvPr/>
          </p:nvSpPr>
          <p:spPr>
            <a:xfrm>
              <a:off x="17461873" y="4002514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2" name="object 2182"/>
            <p:cNvSpPr/>
            <p:nvPr/>
          </p:nvSpPr>
          <p:spPr>
            <a:xfrm>
              <a:off x="17461873" y="399834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3" name="object 2183"/>
            <p:cNvSpPr/>
            <p:nvPr/>
          </p:nvSpPr>
          <p:spPr>
            <a:xfrm>
              <a:off x="17461873" y="399208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4" name="object 2184"/>
            <p:cNvSpPr/>
            <p:nvPr/>
          </p:nvSpPr>
          <p:spPr>
            <a:xfrm>
              <a:off x="17461873" y="398792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2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5" name="object 2185"/>
            <p:cNvSpPr/>
            <p:nvPr/>
          </p:nvSpPr>
          <p:spPr>
            <a:xfrm>
              <a:off x="17461873" y="398167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6" name="object 2186"/>
            <p:cNvSpPr/>
            <p:nvPr/>
          </p:nvSpPr>
          <p:spPr>
            <a:xfrm>
              <a:off x="17461873" y="3975432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7" name="object 2187"/>
            <p:cNvSpPr/>
            <p:nvPr/>
          </p:nvSpPr>
          <p:spPr>
            <a:xfrm>
              <a:off x="17461873" y="3971248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8" name="object 2188"/>
            <p:cNvSpPr/>
            <p:nvPr/>
          </p:nvSpPr>
          <p:spPr>
            <a:xfrm>
              <a:off x="17461873" y="396501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9" name="object 2189"/>
            <p:cNvSpPr/>
            <p:nvPr/>
          </p:nvSpPr>
          <p:spPr>
            <a:xfrm>
              <a:off x="17461873" y="396083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0" name="object 2190"/>
            <p:cNvSpPr/>
            <p:nvPr/>
          </p:nvSpPr>
          <p:spPr>
            <a:xfrm>
              <a:off x="17461873" y="3954596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1" name="object 2191"/>
            <p:cNvSpPr/>
            <p:nvPr/>
          </p:nvSpPr>
          <p:spPr>
            <a:xfrm>
              <a:off x="17461873" y="395043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2" name="object 2192"/>
            <p:cNvSpPr/>
            <p:nvPr/>
          </p:nvSpPr>
          <p:spPr>
            <a:xfrm>
              <a:off x="17461873" y="3944186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3" name="object 2193"/>
            <p:cNvSpPr/>
            <p:nvPr/>
          </p:nvSpPr>
          <p:spPr>
            <a:xfrm>
              <a:off x="17461873" y="394000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4" name="object 2194"/>
            <p:cNvSpPr/>
            <p:nvPr/>
          </p:nvSpPr>
          <p:spPr>
            <a:xfrm>
              <a:off x="17461873" y="393377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5" name="object 2195"/>
            <p:cNvSpPr/>
            <p:nvPr/>
          </p:nvSpPr>
          <p:spPr>
            <a:xfrm>
              <a:off x="17461873" y="392959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6" name="object 2196"/>
            <p:cNvSpPr/>
            <p:nvPr/>
          </p:nvSpPr>
          <p:spPr>
            <a:xfrm>
              <a:off x="17461873" y="392335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7" name="object 2197"/>
            <p:cNvSpPr/>
            <p:nvPr/>
          </p:nvSpPr>
          <p:spPr>
            <a:xfrm>
              <a:off x="17461873" y="3919168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8" name="object 2198"/>
            <p:cNvSpPr/>
            <p:nvPr/>
          </p:nvSpPr>
          <p:spPr>
            <a:xfrm>
              <a:off x="17461873" y="391292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9" name="object 2199"/>
            <p:cNvSpPr/>
            <p:nvPr/>
          </p:nvSpPr>
          <p:spPr>
            <a:xfrm>
              <a:off x="17461873" y="3908758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0" name="object 2200"/>
            <p:cNvSpPr/>
            <p:nvPr/>
          </p:nvSpPr>
          <p:spPr>
            <a:xfrm>
              <a:off x="17461873" y="390250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1" name="object 2201"/>
            <p:cNvSpPr/>
            <p:nvPr/>
          </p:nvSpPr>
          <p:spPr>
            <a:xfrm>
              <a:off x="17461873" y="389835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2" name="object 2202"/>
            <p:cNvSpPr/>
            <p:nvPr/>
          </p:nvSpPr>
          <p:spPr>
            <a:xfrm>
              <a:off x="17461873" y="389209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3" name="object 2203"/>
            <p:cNvSpPr/>
            <p:nvPr/>
          </p:nvSpPr>
          <p:spPr>
            <a:xfrm>
              <a:off x="17461873" y="388585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4" name="object 2204"/>
            <p:cNvSpPr/>
            <p:nvPr/>
          </p:nvSpPr>
          <p:spPr>
            <a:xfrm>
              <a:off x="17461873" y="388168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5" name="object 2205"/>
            <p:cNvSpPr/>
            <p:nvPr/>
          </p:nvSpPr>
          <p:spPr>
            <a:xfrm>
              <a:off x="17461873" y="387544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6" name="object 2206"/>
            <p:cNvSpPr/>
            <p:nvPr/>
          </p:nvSpPr>
          <p:spPr>
            <a:xfrm>
              <a:off x="17461873" y="3871258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7" name="object 2207"/>
            <p:cNvSpPr/>
            <p:nvPr/>
          </p:nvSpPr>
          <p:spPr>
            <a:xfrm>
              <a:off x="17461873" y="386502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8" name="object 2208"/>
            <p:cNvSpPr/>
            <p:nvPr/>
          </p:nvSpPr>
          <p:spPr>
            <a:xfrm>
              <a:off x="17461873" y="38608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9" name="object 2209"/>
            <p:cNvSpPr/>
            <p:nvPr/>
          </p:nvSpPr>
          <p:spPr>
            <a:xfrm>
              <a:off x="17461873" y="385460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0" name="object 2210"/>
            <p:cNvSpPr/>
            <p:nvPr/>
          </p:nvSpPr>
          <p:spPr>
            <a:xfrm>
              <a:off x="17461873" y="385042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1" name="object 2211"/>
            <p:cNvSpPr/>
            <p:nvPr/>
          </p:nvSpPr>
          <p:spPr>
            <a:xfrm>
              <a:off x="17461873" y="3844189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2" name="object 2212"/>
            <p:cNvSpPr/>
            <p:nvPr/>
          </p:nvSpPr>
          <p:spPr>
            <a:xfrm>
              <a:off x="17461873" y="384001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3" name="object 2213"/>
            <p:cNvSpPr/>
            <p:nvPr/>
          </p:nvSpPr>
          <p:spPr>
            <a:xfrm>
              <a:off x="17461873" y="383377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4" name="object 2214"/>
            <p:cNvSpPr/>
            <p:nvPr/>
          </p:nvSpPr>
          <p:spPr>
            <a:xfrm>
              <a:off x="17461873" y="382960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5" name="object 2215"/>
            <p:cNvSpPr/>
            <p:nvPr/>
          </p:nvSpPr>
          <p:spPr>
            <a:xfrm>
              <a:off x="17461873" y="38233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6" name="object 2216"/>
            <p:cNvSpPr/>
            <p:nvPr/>
          </p:nvSpPr>
          <p:spPr>
            <a:xfrm>
              <a:off x="17461873" y="381917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7" name="object 2217"/>
            <p:cNvSpPr/>
            <p:nvPr/>
          </p:nvSpPr>
          <p:spPr>
            <a:xfrm>
              <a:off x="17461873" y="381294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8" name="object 2218"/>
            <p:cNvSpPr/>
            <p:nvPr/>
          </p:nvSpPr>
          <p:spPr>
            <a:xfrm>
              <a:off x="17461873" y="380669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9" name="object 2219"/>
            <p:cNvSpPr/>
            <p:nvPr/>
          </p:nvSpPr>
          <p:spPr>
            <a:xfrm>
              <a:off x="17461873" y="380251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0" name="object 2220"/>
            <p:cNvSpPr/>
            <p:nvPr/>
          </p:nvSpPr>
          <p:spPr>
            <a:xfrm>
              <a:off x="17461873" y="3796268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1" name="object 2221"/>
            <p:cNvSpPr/>
            <p:nvPr/>
          </p:nvSpPr>
          <p:spPr>
            <a:xfrm>
              <a:off x="17461873" y="379210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2" name="object 2222"/>
            <p:cNvSpPr/>
            <p:nvPr/>
          </p:nvSpPr>
          <p:spPr>
            <a:xfrm>
              <a:off x="17461873" y="3785859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3" name="object 2223"/>
            <p:cNvSpPr/>
            <p:nvPr/>
          </p:nvSpPr>
          <p:spPr>
            <a:xfrm>
              <a:off x="17461873" y="378167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4" name="object 2224"/>
            <p:cNvSpPr/>
            <p:nvPr/>
          </p:nvSpPr>
          <p:spPr>
            <a:xfrm>
              <a:off x="17461873" y="3775443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5" name="object 2225"/>
            <p:cNvSpPr/>
            <p:nvPr/>
          </p:nvSpPr>
          <p:spPr>
            <a:xfrm>
              <a:off x="17461873" y="377126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6" name="object 2226"/>
            <p:cNvSpPr/>
            <p:nvPr/>
          </p:nvSpPr>
          <p:spPr>
            <a:xfrm>
              <a:off x="17461873" y="3765023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7" name="object 2227"/>
            <p:cNvSpPr/>
            <p:nvPr/>
          </p:nvSpPr>
          <p:spPr>
            <a:xfrm>
              <a:off x="17461873" y="376086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8" name="object 2228"/>
            <p:cNvSpPr/>
            <p:nvPr/>
          </p:nvSpPr>
          <p:spPr>
            <a:xfrm>
              <a:off x="17461873" y="3754614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9" name="object 2229"/>
            <p:cNvSpPr/>
            <p:nvPr/>
          </p:nvSpPr>
          <p:spPr>
            <a:xfrm>
              <a:off x="17461873" y="375043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0" name="object 2230"/>
            <p:cNvSpPr/>
            <p:nvPr/>
          </p:nvSpPr>
          <p:spPr>
            <a:xfrm>
              <a:off x="17461873" y="3744188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1" name="object 2231"/>
            <p:cNvSpPr/>
            <p:nvPr/>
          </p:nvSpPr>
          <p:spPr>
            <a:xfrm>
              <a:off x="17461873" y="374002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2" name="object 2232"/>
            <p:cNvSpPr/>
            <p:nvPr/>
          </p:nvSpPr>
          <p:spPr>
            <a:xfrm>
              <a:off x="17461873" y="373376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3" name="object 2233"/>
            <p:cNvSpPr/>
            <p:nvPr/>
          </p:nvSpPr>
          <p:spPr>
            <a:xfrm>
              <a:off x="17461873" y="372959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4" name="object 2234"/>
            <p:cNvSpPr/>
            <p:nvPr/>
          </p:nvSpPr>
          <p:spPr>
            <a:xfrm>
              <a:off x="17461873" y="372336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5" name="object 2235"/>
            <p:cNvSpPr/>
            <p:nvPr/>
          </p:nvSpPr>
          <p:spPr>
            <a:xfrm>
              <a:off x="17461873" y="371711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6" name="object 2236"/>
            <p:cNvSpPr/>
            <p:nvPr/>
          </p:nvSpPr>
          <p:spPr>
            <a:xfrm>
              <a:off x="17461873" y="371293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7" name="object 2237"/>
            <p:cNvSpPr/>
            <p:nvPr/>
          </p:nvSpPr>
          <p:spPr>
            <a:xfrm>
              <a:off x="17461873" y="3706699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8" name="object 2238"/>
            <p:cNvSpPr/>
            <p:nvPr/>
          </p:nvSpPr>
          <p:spPr>
            <a:xfrm>
              <a:off x="17461873" y="370252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9" name="object 2239"/>
            <p:cNvSpPr/>
            <p:nvPr/>
          </p:nvSpPr>
          <p:spPr>
            <a:xfrm>
              <a:off x="17461873" y="369628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0" name="object 2240"/>
            <p:cNvSpPr/>
            <p:nvPr/>
          </p:nvSpPr>
          <p:spPr>
            <a:xfrm>
              <a:off x="17461873" y="3692096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1" name="object 2241"/>
            <p:cNvSpPr/>
            <p:nvPr/>
          </p:nvSpPr>
          <p:spPr>
            <a:xfrm>
              <a:off x="17461873" y="368587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2" name="object 2242"/>
            <p:cNvSpPr/>
            <p:nvPr/>
          </p:nvSpPr>
          <p:spPr>
            <a:xfrm>
              <a:off x="17461873" y="368168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3" name="object 2243"/>
            <p:cNvSpPr/>
            <p:nvPr/>
          </p:nvSpPr>
          <p:spPr>
            <a:xfrm>
              <a:off x="17461873" y="3675444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4" name="object 2244"/>
            <p:cNvSpPr/>
            <p:nvPr/>
          </p:nvSpPr>
          <p:spPr>
            <a:xfrm>
              <a:off x="17461873" y="367128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5" name="object 2245"/>
            <p:cNvSpPr/>
            <p:nvPr/>
          </p:nvSpPr>
          <p:spPr>
            <a:xfrm>
              <a:off x="17461873" y="366503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6" name="object 2246"/>
            <p:cNvSpPr/>
            <p:nvPr/>
          </p:nvSpPr>
          <p:spPr>
            <a:xfrm>
              <a:off x="17461873" y="366085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7" name="object 2247"/>
            <p:cNvSpPr/>
            <p:nvPr/>
          </p:nvSpPr>
          <p:spPr>
            <a:xfrm>
              <a:off x="17461873" y="365461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8" name="object 2248"/>
            <p:cNvSpPr/>
            <p:nvPr/>
          </p:nvSpPr>
          <p:spPr>
            <a:xfrm>
              <a:off x="17461873" y="365044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9" name="object 2249"/>
            <p:cNvSpPr/>
            <p:nvPr/>
          </p:nvSpPr>
          <p:spPr>
            <a:xfrm>
              <a:off x="17461873" y="364418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0" name="object 2250"/>
            <p:cNvSpPr/>
            <p:nvPr/>
          </p:nvSpPr>
          <p:spPr>
            <a:xfrm>
              <a:off x="17461873" y="3640016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1" name="object 2251"/>
            <p:cNvSpPr/>
            <p:nvPr/>
          </p:nvSpPr>
          <p:spPr>
            <a:xfrm>
              <a:off x="17461873" y="363794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2" name="object 2252"/>
            <p:cNvSpPr/>
            <p:nvPr/>
          </p:nvSpPr>
          <p:spPr>
            <a:xfrm>
              <a:off x="17461873" y="3637941"/>
              <a:ext cx="10795" cy="12700"/>
            </a:xfrm>
            <a:custGeom>
              <a:avLst/>
              <a:gdLst/>
              <a:ahLst/>
              <a:cxnLst/>
              <a:rect l="l" t="t" r="r" b="b"/>
              <a:pathLst>
                <a:path w="10794" h="12700">
                  <a:moveTo>
                    <a:pt x="0" y="12502"/>
                  </a:moveTo>
                  <a:lnTo>
                    <a:pt x="10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3" name="object 2253"/>
            <p:cNvSpPr/>
            <p:nvPr/>
          </p:nvSpPr>
          <p:spPr>
            <a:xfrm>
              <a:off x="17461873" y="363795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30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4" name="object 2254"/>
            <p:cNvSpPr/>
            <p:nvPr/>
          </p:nvSpPr>
          <p:spPr>
            <a:xfrm>
              <a:off x="17461873" y="363795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39">
                  <a:moveTo>
                    <a:pt x="0" y="206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5" name="object 2255"/>
            <p:cNvSpPr/>
            <p:nvPr/>
          </p:nvSpPr>
          <p:spPr>
            <a:xfrm>
              <a:off x="17460939" y="3636798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 h="0">
                  <a:moveTo>
                    <a:pt x="2163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6" name="object 2256"/>
            <p:cNvSpPr/>
            <p:nvPr/>
          </p:nvSpPr>
          <p:spPr>
            <a:xfrm>
              <a:off x="17460940" y="3636801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w="0"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7" name="object 2257"/>
            <p:cNvSpPr/>
            <p:nvPr/>
          </p:nvSpPr>
          <p:spPr>
            <a:xfrm>
              <a:off x="17482572" y="3636801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w="0"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58" name="object 2258"/>
          <p:cNvPicPr/>
          <p:nvPr/>
        </p:nvPicPr>
        <p:blipFill>
          <a:blip r:embed="rId387" cstate="print"/>
          <a:stretch>
            <a:fillRect/>
          </a:stretch>
        </p:blipFill>
        <p:spPr>
          <a:xfrm>
            <a:off x="13745342" y="6004197"/>
            <a:ext cx="103514" cy="96677"/>
          </a:xfrm>
          <a:prstGeom prst="rect">
            <a:avLst/>
          </a:prstGeom>
        </p:spPr>
      </p:pic>
      <p:sp>
        <p:nvSpPr>
          <p:cNvPr id="2259" name="object 2259"/>
          <p:cNvSpPr/>
          <p:nvPr/>
        </p:nvSpPr>
        <p:spPr>
          <a:xfrm>
            <a:off x="13848863" y="5731204"/>
            <a:ext cx="371475" cy="70485"/>
          </a:xfrm>
          <a:custGeom>
            <a:avLst/>
            <a:gdLst/>
            <a:ahLst/>
            <a:cxnLst/>
            <a:rect l="l" t="t" r="r" b="b"/>
            <a:pathLst>
              <a:path w="371475" h="70485">
                <a:moveTo>
                  <a:pt x="0" y="0"/>
                </a:moveTo>
                <a:lnTo>
                  <a:pt x="371329" y="0"/>
                </a:lnTo>
                <a:lnTo>
                  <a:pt x="371329" y="70081"/>
                </a:lnTo>
                <a:lnTo>
                  <a:pt x="0" y="7008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0" name="object 2260"/>
          <p:cNvSpPr/>
          <p:nvPr/>
        </p:nvSpPr>
        <p:spPr>
          <a:xfrm>
            <a:off x="14068087" y="5741637"/>
            <a:ext cx="80645" cy="53975"/>
          </a:xfrm>
          <a:custGeom>
            <a:avLst/>
            <a:gdLst/>
            <a:ahLst/>
            <a:cxnLst/>
            <a:rect l="l" t="t" r="r" b="b"/>
            <a:pathLst>
              <a:path w="80644" h="53975">
                <a:moveTo>
                  <a:pt x="0" y="0"/>
                </a:moveTo>
                <a:lnTo>
                  <a:pt x="80510" y="0"/>
                </a:lnTo>
                <a:lnTo>
                  <a:pt x="80510" y="53673"/>
                </a:lnTo>
                <a:lnTo>
                  <a:pt x="0" y="5367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1" name="object 2261"/>
          <p:cNvSpPr/>
          <p:nvPr/>
        </p:nvSpPr>
        <p:spPr>
          <a:xfrm>
            <a:off x="14103856" y="57476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6722" y="8345"/>
                </a:moveTo>
                <a:lnTo>
                  <a:pt x="6031" y="8722"/>
                </a:lnTo>
                <a:lnTo>
                  <a:pt x="5277" y="8931"/>
                </a:lnTo>
                <a:lnTo>
                  <a:pt x="4481" y="8931"/>
                </a:lnTo>
                <a:lnTo>
                  <a:pt x="3664" y="8931"/>
                </a:lnTo>
                <a:lnTo>
                  <a:pt x="0" y="5256"/>
                </a:lnTo>
                <a:lnTo>
                  <a:pt x="0" y="4460"/>
                </a:lnTo>
                <a:lnTo>
                  <a:pt x="0" y="3643"/>
                </a:lnTo>
                <a:lnTo>
                  <a:pt x="2240" y="607"/>
                </a:lnTo>
                <a:lnTo>
                  <a:pt x="2942" y="188"/>
                </a:lnTo>
                <a:lnTo>
                  <a:pt x="3664" y="0"/>
                </a:lnTo>
                <a:lnTo>
                  <a:pt x="4481" y="0"/>
                </a:lnTo>
                <a:lnTo>
                  <a:pt x="5277" y="0"/>
                </a:lnTo>
                <a:lnTo>
                  <a:pt x="6031" y="188"/>
                </a:lnTo>
                <a:lnTo>
                  <a:pt x="6722" y="607"/>
                </a:lnTo>
                <a:lnTo>
                  <a:pt x="7402" y="984"/>
                </a:lnTo>
                <a:lnTo>
                  <a:pt x="7968" y="1518"/>
                </a:lnTo>
                <a:lnTo>
                  <a:pt x="8366" y="2198"/>
                </a:lnTo>
                <a:lnTo>
                  <a:pt x="8753" y="2931"/>
                </a:lnTo>
                <a:lnTo>
                  <a:pt x="8942" y="3643"/>
                </a:lnTo>
                <a:lnTo>
                  <a:pt x="8942" y="4460"/>
                </a:lnTo>
                <a:lnTo>
                  <a:pt x="8942" y="5256"/>
                </a:lnTo>
                <a:lnTo>
                  <a:pt x="8753" y="5999"/>
                </a:lnTo>
                <a:lnTo>
                  <a:pt x="8366" y="6701"/>
                </a:lnTo>
                <a:lnTo>
                  <a:pt x="7968" y="7371"/>
                </a:lnTo>
                <a:lnTo>
                  <a:pt x="7402" y="7947"/>
                </a:lnTo>
                <a:lnTo>
                  <a:pt x="6722" y="83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2" name="object 2262"/>
          <p:cNvSpPr/>
          <p:nvPr/>
        </p:nvSpPr>
        <p:spPr>
          <a:xfrm>
            <a:off x="13920457" y="5741637"/>
            <a:ext cx="80645" cy="53975"/>
          </a:xfrm>
          <a:custGeom>
            <a:avLst/>
            <a:gdLst/>
            <a:ahLst/>
            <a:cxnLst/>
            <a:rect l="l" t="t" r="r" b="b"/>
            <a:pathLst>
              <a:path w="80644" h="53975">
                <a:moveTo>
                  <a:pt x="0" y="0"/>
                </a:moveTo>
                <a:lnTo>
                  <a:pt x="80531" y="0"/>
                </a:lnTo>
                <a:lnTo>
                  <a:pt x="80531" y="53673"/>
                </a:lnTo>
                <a:lnTo>
                  <a:pt x="0" y="5367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3" name="object 2263"/>
          <p:cNvSpPr/>
          <p:nvPr/>
        </p:nvSpPr>
        <p:spPr>
          <a:xfrm>
            <a:off x="13956234" y="574760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6701" y="8345"/>
                </a:moveTo>
                <a:lnTo>
                  <a:pt x="6020" y="8722"/>
                </a:lnTo>
                <a:lnTo>
                  <a:pt x="5277" y="8931"/>
                </a:lnTo>
                <a:lnTo>
                  <a:pt x="4481" y="8931"/>
                </a:lnTo>
                <a:lnTo>
                  <a:pt x="3675" y="8931"/>
                </a:lnTo>
                <a:lnTo>
                  <a:pt x="0" y="5256"/>
                </a:lnTo>
                <a:lnTo>
                  <a:pt x="0" y="4460"/>
                </a:lnTo>
                <a:lnTo>
                  <a:pt x="0" y="3643"/>
                </a:lnTo>
                <a:lnTo>
                  <a:pt x="2240" y="607"/>
                </a:lnTo>
                <a:lnTo>
                  <a:pt x="2931" y="188"/>
                </a:lnTo>
                <a:lnTo>
                  <a:pt x="3675" y="0"/>
                </a:lnTo>
                <a:lnTo>
                  <a:pt x="4481" y="0"/>
                </a:lnTo>
                <a:lnTo>
                  <a:pt x="5277" y="0"/>
                </a:lnTo>
                <a:lnTo>
                  <a:pt x="6020" y="188"/>
                </a:lnTo>
                <a:lnTo>
                  <a:pt x="6701" y="607"/>
                </a:lnTo>
                <a:lnTo>
                  <a:pt x="7413" y="984"/>
                </a:lnTo>
                <a:lnTo>
                  <a:pt x="7947" y="1518"/>
                </a:lnTo>
                <a:lnTo>
                  <a:pt x="8345" y="2198"/>
                </a:lnTo>
                <a:lnTo>
                  <a:pt x="8753" y="2931"/>
                </a:lnTo>
                <a:lnTo>
                  <a:pt x="8952" y="3643"/>
                </a:lnTo>
                <a:lnTo>
                  <a:pt x="8952" y="4460"/>
                </a:lnTo>
                <a:lnTo>
                  <a:pt x="8952" y="5256"/>
                </a:lnTo>
                <a:lnTo>
                  <a:pt x="8753" y="5999"/>
                </a:lnTo>
                <a:lnTo>
                  <a:pt x="8345" y="6701"/>
                </a:lnTo>
                <a:lnTo>
                  <a:pt x="7947" y="7371"/>
                </a:lnTo>
                <a:lnTo>
                  <a:pt x="7413" y="7947"/>
                </a:lnTo>
                <a:lnTo>
                  <a:pt x="6701" y="83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264" name="object 2264"/>
          <p:cNvGrpSpPr/>
          <p:nvPr/>
        </p:nvGrpSpPr>
        <p:grpSpPr>
          <a:xfrm>
            <a:off x="13561198" y="5719383"/>
            <a:ext cx="659765" cy="400685"/>
            <a:chOff x="13561198" y="5719383"/>
            <a:chExt cx="659765" cy="400685"/>
          </a:xfrm>
        </p:grpSpPr>
        <p:pic>
          <p:nvPicPr>
            <p:cNvPr id="2265" name="object 2265"/>
            <p:cNvPicPr/>
            <p:nvPr/>
          </p:nvPicPr>
          <p:blipFill>
            <a:blip r:embed="rId388" cstate="print"/>
            <a:stretch>
              <a:fillRect/>
            </a:stretch>
          </p:blipFill>
          <p:spPr>
            <a:xfrm>
              <a:off x="13569283" y="5731207"/>
              <a:ext cx="3727" cy="387705"/>
            </a:xfrm>
            <a:prstGeom prst="rect">
              <a:avLst/>
            </a:prstGeom>
          </p:spPr>
        </p:pic>
        <p:sp>
          <p:nvSpPr>
            <p:cNvPr id="2266" name="object 2266"/>
            <p:cNvSpPr/>
            <p:nvPr/>
          </p:nvSpPr>
          <p:spPr>
            <a:xfrm>
              <a:off x="13573010" y="5731192"/>
              <a:ext cx="0" cy="387985"/>
            </a:xfrm>
            <a:custGeom>
              <a:avLst/>
              <a:gdLst/>
              <a:ahLst/>
              <a:cxnLst/>
              <a:rect l="l" t="t" r="r" b="b"/>
              <a:pathLst>
                <a:path w="0" h="387985">
                  <a:moveTo>
                    <a:pt x="0" y="3877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7" name="object 2267"/>
            <p:cNvSpPr/>
            <p:nvPr/>
          </p:nvSpPr>
          <p:spPr>
            <a:xfrm>
              <a:off x="13569281" y="5731192"/>
              <a:ext cx="0" cy="387985"/>
            </a:xfrm>
            <a:custGeom>
              <a:avLst/>
              <a:gdLst/>
              <a:ahLst/>
              <a:cxnLst/>
              <a:rect l="l" t="t" r="r" b="b"/>
              <a:pathLst>
                <a:path w="0" h="387985">
                  <a:moveTo>
                    <a:pt x="0" y="3877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8" name="object 2268"/>
            <p:cNvSpPr/>
            <p:nvPr/>
          </p:nvSpPr>
          <p:spPr>
            <a:xfrm>
              <a:off x="13569283" y="5731196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9" name="object 2269"/>
            <p:cNvSpPr/>
            <p:nvPr/>
          </p:nvSpPr>
          <p:spPr>
            <a:xfrm>
              <a:off x="13569281" y="5731192"/>
              <a:ext cx="0" cy="387985"/>
            </a:xfrm>
            <a:custGeom>
              <a:avLst/>
              <a:gdLst/>
              <a:ahLst/>
              <a:cxnLst/>
              <a:rect l="l" t="t" r="r" b="b"/>
              <a:pathLst>
                <a:path w="0" h="387985">
                  <a:moveTo>
                    <a:pt x="0" y="3877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0" name="object 2270"/>
            <p:cNvSpPr/>
            <p:nvPr/>
          </p:nvSpPr>
          <p:spPr>
            <a:xfrm>
              <a:off x="13569283" y="5731192"/>
              <a:ext cx="3810" cy="387985"/>
            </a:xfrm>
            <a:custGeom>
              <a:avLst/>
              <a:gdLst/>
              <a:ahLst/>
              <a:cxnLst/>
              <a:rect l="l" t="t" r="r" b="b"/>
              <a:pathLst>
                <a:path w="3809" h="387985">
                  <a:moveTo>
                    <a:pt x="3727" y="387705"/>
                  </a:moveTo>
                  <a:lnTo>
                    <a:pt x="3727" y="0"/>
                  </a:lnTo>
                </a:path>
                <a:path w="3809" h="387985">
                  <a:moveTo>
                    <a:pt x="3727" y="387705"/>
                  </a:moveTo>
                  <a:lnTo>
                    <a:pt x="0" y="3877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1" name="object 2271"/>
            <p:cNvSpPr/>
            <p:nvPr/>
          </p:nvSpPr>
          <p:spPr>
            <a:xfrm>
              <a:off x="13569281" y="5727465"/>
              <a:ext cx="0" cy="391795"/>
            </a:xfrm>
            <a:custGeom>
              <a:avLst/>
              <a:gdLst/>
              <a:ahLst/>
              <a:cxnLst/>
              <a:rect l="l" t="t" r="r" b="b"/>
              <a:pathLst>
                <a:path w="0" h="391795">
                  <a:moveTo>
                    <a:pt x="0" y="3914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2" name="object 2272"/>
            <p:cNvSpPr/>
            <p:nvPr/>
          </p:nvSpPr>
          <p:spPr>
            <a:xfrm>
              <a:off x="13561821" y="5727465"/>
              <a:ext cx="0" cy="391795"/>
            </a:xfrm>
            <a:custGeom>
              <a:avLst/>
              <a:gdLst/>
              <a:ahLst/>
              <a:cxnLst/>
              <a:rect l="l" t="t" r="r" b="b"/>
              <a:pathLst>
                <a:path w="0" h="391795">
                  <a:moveTo>
                    <a:pt x="0" y="3914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73" name="object 2273"/>
            <p:cNvPicPr/>
            <p:nvPr/>
          </p:nvPicPr>
          <p:blipFill>
            <a:blip r:embed="rId389" cstate="print"/>
            <a:stretch>
              <a:fillRect/>
            </a:stretch>
          </p:blipFill>
          <p:spPr>
            <a:xfrm>
              <a:off x="13569283" y="5727479"/>
              <a:ext cx="650922" cy="3727"/>
            </a:xfrm>
            <a:prstGeom prst="rect">
              <a:avLst/>
            </a:prstGeom>
          </p:spPr>
        </p:pic>
        <p:sp>
          <p:nvSpPr>
            <p:cNvPr id="2274" name="object 2274"/>
            <p:cNvSpPr/>
            <p:nvPr/>
          </p:nvSpPr>
          <p:spPr>
            <a:xfrm>
              <a:off x="13569281" y="5731196"/>
              <a:ext cx="651510" cy="0"/>
            </a:xfrm>
            <a:custGeom>
              <a:avLst/>
              <a:gdLst/>
              <a:ahLst/>
              <a:cxnLst/>
              <a:rect l="l" t="t" r="r" b="b"/>
              <a:pathLst>
                <a:path w="651509" h="0">
                  <a:moveTo>
                    <a:pt x="0" y="0"/>
                  </a:moveTo>
                  <a:lnTo>
                    <a:pt x="6509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5" name="object 2275"/>
            <p:cNvSpPr/>
            <p:nvPr/>
          </p:nvSpPr>
          <p:spPr>
            <a:xfrm>
              <a:off x="13569281" y="5727466"/>
              <a:ext cx="651510" cy="0"/>
            </a:xfrm>
            <a:custGeom>
              <a:avLst/>
              <a:gdLst/>
              <a:ahLst/>
              <a:cxnLst/>
              <a:rect l="l" t="t" r="r" b="b"/>
              <a:pathLst>
                <a:path w="651509" h="0">
                  <a:moveTo>
                    <a:pt x="0" y="0"/>
                  </a:moveTo>
                  <a:lnTo>
                    <a:pt x="6509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6" name="object 2276"/>
            <p:cNvSpPr/>
            <p:nvPr/>
          </p:nvSpPr>
          <p:spPr>
            <a:xfrm>
              <a:off x="14220198" y="5727468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10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7" name="object 2277"/>
            <p:cNvSpPr/>
            <p:nvPr/>
          </p:nvSpPr>
          <p:spPr>
            <a:xfrm>
              <a:off x="13569281" y="5727466"/>
              <a:ext cx="651510" cy="0"/>
            </a:xfrm>
            <a:custGeom>
              <a:avLst/>
              <a:gdLst/>
              <a:ahLst/>
              <a:cxnLst/>
              <a:rect l="l" t="t" r="r" b="b"/>
              <a:pathLst>
                <a:path w="651509" h="0">
                  <a:moveTo>
                    <a:pt x="0" y="0"/>
                  </a:moveTo>
                  <a:lnTo>
                    <a:pt x="6509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8" name="object 2278"/>
            <p:cNvSpPr/>
            <p:nvPr/>
          </p:nvSpPr>
          <p:spPr>
            <a:xfrm>
              <a:off x="13569281" y="5727468"/>
              <a:ext cx="651510" cy="3810"/>
            </a:xfrm>
            <a:custGeom>
              <a:avLst/>
              <a:gdLst/>
              <a:ahLst/>
              <a:cxnLst/>
              <a:rect l="l" t="t" r="r" b="b"/>
              <a:pathLst>
                <a:path w="651509" h="3810">
                  <a:moveTo>
                    <a:pt x="0" y="3727"/>
                  </a:moveTo>
                  <a:lnTo>
                    <a:pt x="650912" y="3727"/>
                  </a:lnTo>
                </a:path>
                <a:path w="651509" h="3810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9" name="object 2279"/>
            <p:cNvSpPr/>
            <p:nvPr/>
          </p:nvSpPr>
          <p:spPr>
            <a:xfrm>
              <a:off x="13561821" y="5727466"/>
              <a:ext cx="658495" cy="0"/>
            </a:xfrm>
            <a:custGeom>
              <a:avLst/>
              <a:gdLst/>
              <a:ahLst/>
              <a:cxnLst/>
              <a:rect l="l" t="t" r="r" b="b"/>
              <a:pathLst>
                <a:path w="658494" h="0">
                  <a:moveTo>
                    <a:pt x="0" y="0"/>
                  </a:moveTo>
                  <a:lnTo>
                    <a:pt x="6583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0" name="object 2280"/>
            <p:cNvSpPr/>
            <p:nvPr/>
          </p:nvSpPr>
          <p:spPr>
            <a:xfrm>
              <a:off x="13561821" y="5720006"/>
              <a:ext cx="658495" cy="0"/>
            </a:xfrm>
            <a:custGeom>
              <a:avLst/>
              <a:gdLst/>
              <a:ahLst/>
              <a:cxnLst/>
              <a:rect l="l" t="t" r="r" b="b"/>
              <a:pathLst>
                <a:path w="658494" h="0">
                  <a:moveTo>
                    <a:pt x="0" y="0"/>
                  </a:moveTo>
                  <a:lnTo>
                    <a:pt x="6583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1" name="object 2281"/>
            <p:cNvSpPr/>
            <p:nvPr/>
          </p:nvSpPr>
          <p:spPr>
            <a:xfrm>
              <a:off x="13841434" y="5731204"/>
              <a:ext cx="7620" cy="387985"/>
            </a:xfrm>
            <a:custGeom>
              <a:avLst/>
              <a:gdLst/>
              <a:ahLst/>
              <a:cxnLst/>
              <a:rect l="l" t="t" r="r" b="b"/>
              <a:pathLst>
                <a:path w="7619" h="387985">
                  <a:moveTo>
                    <a:pt x="0" y="0"/>
                  </a:moveTo>
                  <a:lnTo>
                    <a:pt x="7423" y="0"/>
                  </a:lnTo>
                  <a:lnTo>
                    <a:pt x="7423" y="387705"/>
                  </a:lnTo>
                  <a:lnTo>
                    <a:pt x="0" y="3877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82" name="object 2282"/>
            <p:cNvPicPr/>
            <p:nvPr/>
          </p:nvPicPr>
          <p:blipFill>
            <a:blip r:embed="rId390" cstate="print"/>
            <a:stretch>
              <a:fillRect/>
            </a:stretch>
          </p:blipFill>
          <p:spPr>
            <a:xfrm>
              <a:off x="13841428" y="5849108"/>
              <a:ext cx="127367" cy="120547"/>
            </a:xfrm>
            <a:prstGeom prst="rect">
              <a:avLst/>
            </a:prstGeom>
          </p:spPr>
        </p:pic>
        <p:sp>
          <p:nvSpPr>
            <p:cNvPr id="2283" name="object 2283"/>
            <p:cNvSpPr/>
            <p:nvPr/>
          </p:nvSpPr>
          <p:spPr>
            <a:xfrm>
              <a:off x="13595417" y="6029411"/>
              <a:ext cx="55244" cy="45085"/>
            </a:xfrm>
            <a:custGeom>
              <a:avLst/>
              <a:gdLst/>
              <a:ahLst/>
              <a:cxnLst/>
              <a:rect l="l" t="t" r="r" b="b"/>
              <a:pathLst>
                <a:path w="55244" h="45085">
                  <a:moveTo>
                    <a:pt x="3685" y="33559"/>
                  </a:moveTo>
                  <a:lnTo>
                    <a:pt x="1214" y="30103"/>
                  </a:lnTo>
                  <a:lnTo>
                    <a:pt x="0" y="26376"/>
                  </a:lnTo>
                  <a:lnTo>
                    <a:pt x="0" y="22376"/>
                  </a:lnTo>
                  <a:lnTo>
                    <a:pt x="0" y="18386"/>
                  </a:lnTo>
                  <a:lnTo>
                    <a:pt x="1214" y="14659"/>
                  </a:lnTo>
                  <a:lnTo>
                    <a:pt x="3685" y="11203"/>
                  </a:lnTo>
                  <a:lnTo>
                    <a:pt x="6146" y="7748"/>
                  </a:lnTo>
                  <a:lnTo>
                    <a:pt x="9497" y="5005"/>
                  </a:lnTo>
                  <a:lnTo>
                    <a:pt x="13748" y="3005"/>
                  </a:lnTo>
                  <a:lnTo>
                    <a:pt x="18020" y="1005"/>
                  </a:lnTo>
                  <a:lnTo>
                    <a:pt x="22606" y="0"/>
                  </a:lnTo>
                  <a:lnTo>
                    <a:pt x="27517" y="0"/>
                  </a:lnTo>
                  <a:lnTo>
                    <a:pt x="32417" y="0"/>
                  </a:lnTo>
                  <a:lnTo>
                    <a:pt x="37014" y="1005"/>
                  </a:lnTo>
                  <a:lnTo>
                    <a:pt x="41265" y="3005"/>
                  </a:lnTo>
                  <a:lnTo>
                    <a:pt x="45527" y="5005"/>
                  </a:lnTo>
                  <a:lnTo>
                    <a:pt x="48888" y="7748"/>
                  </a:lnTo>
                  <a:lnTo>
                    <a:pt x="51338" y="11203"/>
                  </a:lnTo>
                  <a:lnTo>
                    <a:pt x="53799" y="14659"/>
                  </a:lnTo>
                  <a:lnTo>
                    <a:pt x="55014" y="18386"/>
                  </a:lnTo>
                  <a:lnTo>
                    <a:pt x="55014" y="22376"/>
                  </a:lnTo>
                  <a:lnTo>
                    <a:pt x="55014" y="26376"/>
                  </a:lnTo>
                  <a:lnTo>
                    <a:pt x="53799" y="30103"/>
                  </a:lnTo>
                  <a:lnTo>
                    <a:pt x="51338" y="33559"/>
                  </a:lnTo>
                  <a:lnTo>
                    <a:pt x="48888" y="37035"/>
                  </a:lnTo>
                  <a:lnTo>
                    <a:pt x="45527" y="39757"/>
                  </a:lnTo>
                  <a:lnTo>
                    <a:pt x="41265" y="41757"/>
                  </a:lnTo>
                  <a:lnTo>
                    <a:pt x="37014" y="43747"/>
                  </a:lnTo>
                  <a:lnTo>
                    <a:pt x="32417" y="44752"/>
                  </a:lnTo>
                  <a:lnTo>
                    <a:pt x="27517" y="44752"/>
                  </a:lnTo>
                  <a:lnTo>
                    <a:pt x="22606" y="44752"/>
                  </a:lnTo>
                  <a:lnTo>
                    <a:pt x="18020" y="43747"/>
                  </a:lnTo>
                  <a:lnTo>
                    <a:pt x="13748" y="41757"/>
                  </a:lnTo>
                  <a:lnTo>
                    <a:pt x="9497" y="39757"/>
                  </a:lnTo>
                  <a:lnTo>
                    <a:pt x="6146" y="37035"/>
                  </a:lnTo>
                  <a:lnTo>
                    <a:pt x="3685" y="335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4" name="object 2284"/>
            <p:cNvSpPr/>
            <p:nvPr/>
          </p:nvSpPr>
          <p:spPr>
            <a:xfrm>
              <a:off x="13573045" y="6078635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 h="0">
                  <a:moveTo>
                    <a:pt x="0" y="0"/>
                  </a:moveTo>
                  <a:lnTo>
                    <a:pt x="498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5" name="object 2285"/>
            <p:cNvSpPr/>
            <p:nvPr/>
          </p:nvSpPr>
          <p:spPr>
            <a:xfrm>
              <a:off x="13622853" y="6024941"/>
              <a:ext cx="32384" cy="53975"/>
            </a:xfrm>
            <a:custGeom>
              <a:avLst/>
              <a:gdLst/>
              <a:ahLst/>
              <a:cxnLst/>
              <a:rect l="l" t="t" r="r" b="b"/>
              <a:pathLst>
                <a:path w="32384" h="53975">
                  <a:moveTo>
                    <a:pt x="0" y="53694"/>
                  </a:moveTo>
                  <a:lnTo>
                    <a:pt x="4376" y="53694"/>
                  </a:lnTo>
                  <a:lnTo>
                    <a:pt x="7256" y="53694"/>
                  </a:lnTo>
                  <a:lnTo>
                    <a:pt x="11182" y="52511"/>
                  </a:lnTo>
                  <a:lnTo>
                    <a:pt x="16104" y="50103"/>
                  </a:lnTo>
                  <a:lnTo>
                    <a:pt x="21036" y="47705"/>
                  </a:lnTo>
                  <a:lnTo>
                    <a:pt x="24941" y="44427"/>
                  </a:lnTo>
                  <a:lnTo>
                    <a:pt x="27789" y="40271"/>
                  </a:lnTo>
                  <a:lnTo>
                    <a:pt x="30658" y="36124"/>
                  </a:lnTo>
                  <a:lnTo>
                    <a:pt x="32061" y="31643"/>
                  </a:lnTo>
                  <a:lnTo>
                    <a:pt x="32061" y="26857"/>
                  </a:lnTo>
                  <a:lnTo>
                    <a:pt x="32061" y="22062"/>
                  </a:lnTo>
                  <a:lnTo>
                    <a:pt x="30658" y="17591"/>
                  </a:lnTo>
                  <a:lnTo>
                    <a:pt x="27789" y="13423"/>
                  </a:lnTo>
                  <a:lnTo>
                    <a:pt x="24941" y="9266"/>
                  </a:lnTo>
                  <a:lnTo>
                    <a:pt x="21036" y="6010"/>
                  </a:lnTo>
                  <a:lnTo>
                    <a:pt x="16104" y="3612"/>
                  </a:lnTo>
                  <a:lnTo>
                    <a:pt x="11182" y="1214"/>
                  </a:lnTo>
                  <a:lnTo>
                    <a:pt x="7277" y="0"/>
                  </a:lnTo>
                  <a:lnTo>
                    <a:pt x="4429" y="0"/>
                  </a:lnTo>
                  <a:lnTo>
                    <a:pt x="1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6" name="object 2286"/>
            <p:cNvSpPr/>
            <p:nvPr/>
          </p:nvSpPr>
          <p:spPr>
            <a:xfrm>
              <a:off x="13573041" y="6024944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 h="0">
                  <a:moveTo>
                    <a:pt x="4994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7" name="object 2287"/>
            <p:cNvSpPr/>
            <p:nvPr/>
          </p:nvSpPr>
          <p:spPr>
            <a:xfrm>
              <a:off x="13573045" y="6024944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w="0" h="53975">
                  <a:moveTo>
                    <a:pt x="0" y="0"/>
                  </a:moveTo>
                  <a:lnTo>
                    <a:pt x="0" y="536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8" name="object 2288"/>
            <p:cNvSpPr/>
            <p:nvPr/>
          </p:nvSpPr>
          <p:spPr>
            <a:xfrm>
              <a:off x="13721371" y="5731204"/>
              <a:ext cx="67310" cy="50800"/>
            </a:xfrm>
            <a:custGeom>
              <a:avLst/>
              <a:gdLst/>
              <a:ahLst/>
              <a:cxnLst/>
              <a:rect l="l" t="t" r="r" b="b"/>
              <a:pathLst>
                <a:path w="67309" h="50800">
                  <a:moveTo>
                    <a:pt x="0" y="0"/>
                  </a:moveTo>
                  <a:lnTo>
                    <a:pt x="67118" y="0"/>
                  </a:lnTo>
                  <a:lnTo>
                    <a:pt x="67118" y="50689"/>
                  </a:lnTo>
                  <a:lnTo>
                    <a:pt x="0" y="5068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9" name="object 2289"/>
            <p:cNvSpPr/>
            <p:nvPr/>
          </p:nvSpPr>
          <p:spPr>
            <a:xfrm>
              <a:off x="13724374" y="5738652"/>
              <a:ext cx="61594" cy="40640"/>
            </a:xfrm>
            <a:custGeom>
              <a:avLst/>
              <a:gdLst/>
              <a:ahLst/>
              <a:cxnLst/>
              <a:rect l="l" t="t" r="r" b="b"/>
              <a:pathLst>
                <a:path w="61594" h="40639">
                  <a:moveTo>
                    <a:pt x="0" y="0"/>
                  </a:moveTo>
                  <a:lnTo>
                    <a:pt x="61129" y="0"/>
                  </a:lnTo>
                  <a:lnTo>
                    <a:pt x="61129" y="40239"/>
                  </a:lnTo>
                  <a:lnTo>
                    <a:pt x="0" y="4023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0" name="object 2290"/>
            <p:cNvSpPr/>
            <p:nvPr/>
          </p:nvSpPr>
          <p:spPr>
            <a:xfrm>
              <a:off x="13750454" y="574795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4481" y="8942"/>
                  </a:moveTo>
                  <a:lnTo>
                    <a:pt x="209" y="5769"/>
                  </a:lnTo>
                  <a:lnTo>
                    <a:pt x="73" y="5371"/>
                  </a:lnTo>
                  <a:lnTo>
                    <a:pt x="20" y="4931"/>
                  </a:lnTo>
                  <a:lnTo>
                    <a:pt x="0" y="4481"/>
                  </a:lnTo>
                  <a:lnTo>
                    <a:pt x="20" y="4041"/>
                  </a:lnTo>
                  <a:lnTo>
                    <a:pt x="4481" y="0"/>
                  </a:lnTo>
                  <a:lnTo>
                    <a:pt x="4910" y="20"/>
                  </a:lnTo>
                  <a:lnTo>
                    <a:pt x="8963" y="4481"/>
                  </a:lnTo>
                  <a:lnTo>
                    <a:pt x="8942" y="4931"/>
                  </a:lnTo>
                  <a:lnTo>
                    <a:pt x="4910" y="8921"/>
                  </a:lnTo>
                  <a:lnTo>
                    <a:pt x="4481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1" name="object 2291"/>
            <p:cNvSpPr/>
            <p:nvPr/>
          </p:nvSpPr>
          <p:spPr>
            <a:xfrm>
              <a:off x="13613404" y="5776283"/>
              <a:ext cx="55244" cy="45085"/>
            </a:xfrm>
            <a:custGeom>
              <a:avLst/>
              <a:gdLst/>
              <a:ahLst/>
              <a:cxnLst/>
              <a:rect l="l" t="t" r="r" b="b"/>
              <a:pathLst>
                <a:path w="55244" h="45085">
                  <a:moveTo>
                    <a:pt x="3685" y="33559"/>
                  </a:moveTo>
                  <a:lnTo>
                    <a:pt x="1235" y="30103"/>
                  </a:lnTo>
                  <a:lnTo>
                    <a:pt x="0" y="26376"/>
                  </a:lnTo>
                  <a:lnTo>
                    <a:pt x="0" y="22376"/>
                  </a:lnTo>
                  <a:lnTo>
                    <a:pt x="0" y="18386"/>
                  </a:lnTo>
                  <a:lnTo>
                    <a:pt x="13769" y="3005"/>
                  </a:lnTo>
                  <a:lnTo>
                    <a:pt x="18009" y="1005"/>
                  </a:lnTo>
                  <a:lnTo>
                    <a:pt x="22606" y="0"/>
                  </a:lnTo>
                  <a:lnTo>
                    <a:pt x="27517" y="0"/>
                  </a:lnTo>
                  <a:lnTo>
                    <a:pt x="32417" y="0"/>
                  </a:lnTo>
                  <a:lnTo>
                    <a:pt x="51338" y="11203"/>
                  </a:lnTo>
                  <a:lnTo>
                    <a:pt x="53799" y="14659"/>
                  </a:lnTo>
                  <a:lnTo>
                    <a:pt x="55034" y="18386"/>
                  </a:lnTo>
                  <a:lnTo>
                    <a:pt x="55034" y="22376"/>
                  </a:lnTo>
                  <a:lnTo>
                    <a:pt x="55034" y="26376"/>
                  </a:lnTo>
                  <a:lnTo>
                    <a:pt x="53799" y="30103"/>
                  </a:lnTo>
                  <a:lnTo>
                    <a:pt x="51338" y="33559"/>
                  </a:lnTo>
                  <a:lnTo>
                    <a:pt x="48888" y="37035"/>
                  </a:lnTo>
                  <a:lnTo>
                    <a:pt x="45516" y="39757"/>
                  </a:lnTo>
                  <a:lnTo>
                    <a:pt x="41286" y="41768"/>
                  </a:lnTo>
                  <a:lnTo>
                    <a:pt x="37014" y="43736"/>
                  </a:lnTo>
                  <a:lnTo>
                    <a:pt x="32417" y="44742"/>
                  </a:lnTo>
                  <a:lnTo>
                    <a:pt x="27517" y="44742"/>
                  </a:lnTo>
                  <a:lnTo>
                    <a:pt x="22606" y="44742"/>
                  </a:lnTo>
                  <a:lnTo>
                    <a:pt x="18009" y="43736"/>
                  </a:lnTo>
                  <a:lnTo>
                    <a:pt x="13769" y="41768"/>
                  </a:lnTo>
                  <a:lnTo>
                    <a:pt x="9518" y="39757"/>
                  </a:lnTo>
                  <a:lnTo>
                    <a:pt x="6146" y="37035"/>
                  </a:lnTo>
                  <a:lnTo>
                    <a:pt x="3685" y="335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2" name="object 2292"/>
            <p:cNvSpPr/>
            <p:nvPr/>
          </p:nvSpPr>
          <p:spPr>
            <a:xfrm>
              <a:off x="13573010" y="5825506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80" h="0">
                  <a:moveTo>
                    <a:pt x="0" y="0"/>
                  </a:moveTo>
                  <a:lnTo>
                    <a:pt x="679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3" name="object 2293"/>
            <p:cNvSpPr/>
            <p:nvPr/>
          </p:nvSpPr>
          <p:spPr>
            <a:xfrm>
              <a:off x="13640856" y="5771811"/>
              <a:ext cx="32384" cy="53975"/>
            </a:xfrm>
            <a:custGeom>
              <a:avLst/>
              <a:gdLst/>
              <a:ahLst/>
              <a:cxnLst/>
              <a:rect l="l" t="t" r="r" b="b"/>
              <a:pathLst>
                <a:path w="32384" h="53975">
                  <a:moveTo>
                    <a:pt x="0" y="53694"/>
                  </a:moveTo>
                  <a:lnTo>
                    <a:pt x="4376" y="53694"/>
                  </a:lnTo>
                  <a:lnTo>
                    <a:pt x="7235" y="53694"/>
                  </a:lnTo>
                  <a:lnTo>
                    <a:pt x="11141" y="52511"/>
                  </a:lnTo>
                  <a:lnTo>
                    <a:pt x="16114" y="50103"/>
                  </a:lnTo>
                  <a:lnTo>
                    <a:pt x="21036" y="47705"/>
                  </a:lnTo>
                  <a:lnTo>
                    <a:pt x="24941" y="44427"/>
                  </a:lnTo>
                  <a:lnTo>
                    <a:pt x="27789" y="40271"/>
                  </a:lnTo>
                  <a:lnTo>
                    <a:pt x="30637" y="36124"/>
                  </a:lnTo>
                  <a:lnTo>
                    <a:pt x="32061" y="31643"/>
                  </a:lnTo>
                  <a:lnTo>
                    <a:pt x="32061" y="26857"/>
                  </a:lnTo>
                  <a:lnTo>
                    <a:pt x="32061" y="22062"/>
                  </a:lnTo>
                  <a:lnTo>
                    <a:pt x="7235" y="0"/>
                  </a:lnTo>
                  <a:lnTo>
                    <a:pt x="4387" y="0"/>
                  </a:lnTo>
                  <a:lnTo>
                    <a:pt x="1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4" name="object 2294"/>
            <p:cNvSpPr/>
            <p:nvPr/>
          </p:nvSpPr>
          <p:spPr>
            <a:xfrm>
              <a:off x="13573009" y="5771816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80" h="0">
                  <a:moveTo>
                    <a:pt x="679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5" name="object 2295"/>
            <p:cNvSpPr/>
            <p:nvPr/>
          </p:nvSpPr>
          <p:spPr>
            <a:xfrm>
              <a:off x="13591047" y="5771816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w="0" h="53975">
                  <a:moveTo>
                    <a:pt x="0" y="0"/>
                  </a:moveTo>
                  <a:lnTo>
                    <a:pt x="0" y="536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6" name="object 2296"/>
            <p:cNvSpPr/>
            <p:nvPr/>
          </p:nvSpPr>
          <p:spPr>
            <a:xfrm>
              <a:off x="13573010" y="5771816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w="0" h="53975">
                  <a:moveTo>
                    <a:pt x="0" y="0"/>
                  </a:moveTo>
                  <a:lnTo>
                    <a:pt x="0" y="536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7" name="object 2297"/>
            <p:cNvSpPr/>
            <p:nvPr/>
          </p:nvSpPr>
          <p:spPr>
            <a:xfrm>
              <a:off x="13573012" y="5978706"/>
              <a:ext cx="268605" cy="7620"/>
            </a:xfrm>
            <a:custGeom>
              <a:avLst/>
              <a:gdLst/>
              <a:ahLst/>
              <a:cxnLst/>
              <a:rect l="l" t="t" r="r" b="b"/>
              <a:pathLst>
                <a:path w="268605" h="7620">
                  <a:moveTo>
                    <a:pt x="268421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268421" y="0"/>
                  </a:lnTo>
                  <a:lnTo>
                    <a:pt x="268421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98" name="object 2298"/>
          <p:cNvGrpSpPr/>
          <p:nvPr/>
        </p:nvGrpSpPr>
        <p:grpSpPr>
          <a:xfrm>
            <a:off x="15815774" y="5954254"/>
            <a:ext cx="237490" cy="28575"/>
            <a:chOff x="15815774" y="5954254"/>
            <a:chExt cx="237490" cy="28575"/>
          </a:xfrm>
        </p:grpSpPr>
        <p:sp>
          <p:nvSpPr>
            <p:cNvPr id="2299" name="object 2299"/>
            <p:cNvSpPr/>
            <p:nvPr/>
          </p:nvSpPr>
          <p:spPr>
            <a:xfrm>
              <a:off x="15815774" y="5981697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2371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0" name="object 2300"/>
            <p:cNvSpPr/>
            <p:nvPr/>
          </p:nvSpPr>
          <p:spPr>
            <a:xfrm>
              <a:off x="15815774" y="5954877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2371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01" name="object 2301"/>
          <p:cNvGrpSpPr/>
          <p:nvPr/>
        </p:nvGrpSpPr>
        <p:grpSpPr>
          <a:xfrm>
            <a:off x="12573892" y="5954254"/>
            <a:ext cx="237490" cy="28575"/>
            <a:chOff x="12573892" y="5954254"/>
            <a:chExt cx="237490" cy="28575"/>
          </a:xfrm>
        </p:grpSpPr>
        <p:sp>
          <p:nvSpPr>
            <p:cNvPr id="2302" name="object 2302"/>
            <p:cNvSpPr/>
            <p:nvPr/>
          </p:nvSpPr>
          <p:spPr>
            <a:xfrm>
              <a:off x="12573892" y="5981697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23712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3" name="object 2303"/>
            <p:cNvSpPr/>
            <p:nvPr/>
          </p:nvSpPr>
          <p:spPr>
            <a:xfrm>
              <a:off x="12573892" y="5954877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23712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04" name="object 2304"/>
          <p:cNvGrpSpPr/>
          <p:nvPr/>
        </p:nvGrpSpPr>
        <p:grpSpPr>
          <a:xfrm>
            <a:off x="15333736" y="4041779"/>
            <a:ext cx="237490" cy="28575"/>
            <a:chOff x="15333736" y="4041779"/>
            <a:chExt cx="237490" cy="28575"/>
          </a:xfrm>
        </p:grpSpPr>
        <p:sp>
          <p:nvSpPr>
            <p:cNvPr id="2305" name="object 2305"/>
            <p:cNvSpPr/>
            <p:nvPr/>
          </p:nvSpPr>
          <p:spPr>
            <a:xfrm>
              <a:off x="15333736" y="4069222"/>
              <a:ext cx="237490" cy="635"/>
            </a:xfrm>
            <a:custGeom>
              <a:avLst/>
              <a:gdLst/>
              <a:ahLst/>
              <a:cxnLst/>
              <a:rect l="l" t="t" r="r" b="b"/>
              <a:pathLst>
                <a:path w="237490" h="635">
                  <a:moveTo>
                    <a:pt x="0" y="0"/>
                  </a:moveTo>
                  <a:lnTo>
                    <a:pt x="237102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6" name="object 2306"/>
            <p:cNvSpPr/>
            <p:nvPr/>
          </p:nvSpPr>
          <p:spPr>
            <a:xfrm>
              <a:off x="15333736" y="4042402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0" y="0"/>
                  </a:moveTo>
                  <a:lnTo>
                    <a:pt x="2371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07" name="object 2307"/>
          <p:cNvGrpSpPr/>
          <p:nvPr/>
        </p:nvGrpSpPr>
        <p:grpSpPr>
          <a:xfrm>
            <a:off x="11569953" y="4041779"/>
            <a:ext cx="237490" cy="28575"/>
            <a:chOff x="11569953" y="4041779"/>
            <a:chExt cx="237490" cy="28575"/>
          </a:xfrm>
        </p:grpSpPr>
        <p:sp>
          <p:nvSpPr>
            <p:cNvPr id="2308" name="object 2308"/>
            <p:cNvSpPr/>
            <p:nvPr/>
          </p:nvSpPr>
          <p:spPr>
            <a:xfrm>
              <a:off x="11569953" y="4069222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23709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9" name="object 2309"/>
            <p:cNvSpPr/>
            <p:nvPr/>
          </p:nvSpPr>
          <p:spPr>
            <a:xfrm>
              <a:off x="11569953" y="4042402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23709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10" name="object 2310"/>
          <p:cNvGrpSpPr/>
          <p:nvPr/>
        </p:nvGrpSpPr>
        <p:grpSpPr>
          <a:xfrm>
            <a:off x="10185472" y="5636633"/>
            <a:ext cx="33655" cy="18415"/>
            <a:chOff x="10185472" y="5636633"/>
            <a:chExt cx="33655" cy="18415"/>
          </a:xfrm>
        </p:grpSpPr>
        <p:pic>
          <p:nvPicPr>
            <p:cNvPr id="2311" name="object 2311"/>
            <p:cNvPicPr/>
            <p:nvPr/>
          </p:nvPicPr>
          <p:blipFill>
            <a:blip r:embed="rId391" cstate="print"/>
            <a:stretch>
              <a:fillRect/>
            </a:stretch>
          </p:blipFill>
          <p:spPr>
            <a:xfrm>
              <a:off x="10186097" y="5637252"/>
              <a:ext cx="32061" cy="17130"/>
            </a:xfrm>
            <a:prstGeom prst="rect">
              <a:avLst/>
            </a:prstGeom>
          </p:spPr>
        </p:pic>
        <p:sp>
          <p:nvSpPr>
            <p:cNvPr id="2312" name="object 2312"/>
            <p:cNvSpPr/>
            <p:nvPr/>
          </p:nvSpPr>
          <p:spPr>
            <a:xfrm>
              <a:off x="10186095" y="5637256"/>
              <a:ext cx="32384" cy="17145"/>
            </a:xfrm>
            <a:custGeom>
              <a:avLst/>
              <a:gdLst/>
              <a:ahLst/>
              <a:cxnLst/>
              <a:rect l="l" t="t" r="r" b="b"/>
              <a:pathLst>
                <a:path w="32384" h="17145">
                  <a:moveTo>
                    <a:pt x="3206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2061" y="0"/>
                  </a:lnTo>
                  <a:lnTo>
                    <a:pt x="3206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13" name="object 2313"/>
          <p:cNvSpPr/>
          <p:nvPr/>
        </p:nvSpPr>
        <p:spPr>
          <a:xfrm>
            <a:off x="10294972" y="6424586"/>
            <a:ext cx="0" cy="1402080"/>
          </a:xfrm>
          <a:custGeom>
            <a:avLst/>
            <a:gdLst/>
            <a:ahLst/>
            <a:cxnLst/>
            <a:rect l="l" t="t" r="r" b="b"/>
            <a:pathLst>
              <a:path w="0" h="1402079">
                <a:moveTo>
                  <a:pt x="0" y="14017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314" name="object 2314"/>
          <p:cNvGrpSpPr/>
          <p:nvPr/>
        </p:nvGrpSpPr>
        <p:grpSpPr>
          <a:xfrm>
            <a:off x="17622840" y="5636633"/>
            <a:ext cx="37465" cy="18415"/>
            <a:chOff x="17622840" y="5636633"/>
            <a:chExt cx="37465" cy="18415"/>
          </a:xfrm>
        </p:grpSpPr>
        <p:pic>
          <p:nvPicPr>
            <p:cNvPr id="2315" name="object 2315"/>
            <p:cNvPicPr/>
            <p:nvPr/>
          </p:nvPicPr>
          <p:blipFill>
            <a:blip r:embed="rId392" cstate="print"/>
            <a:stretch>
              <a:fillRect/>
            </a:stretch>
          </p:blipFill>
          <p:spPr>
            <a:xfrm>
              <a:off x="17623463" y="5637252"/>
              <a:ext cx="35799" cy="17130"/>
            </a:xfrm>
            <a:prstGeom prst="rect">
              <a:avLst/>
            </a:prstGeom>
          </p:spPr>
        </p:pic>
        <p:sp>
          <p:nvSpPr>
            <p:cNvPr id="2316" name="object 2316"/>
            <p:cNvSpPr/>
            <p:nvPr/>
          </p:nvSpPr>
          <p:spPr>
            <a:xfrm>
              <a:off x="17623463" y="563725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17" name="object 2317"/>
          <p:cNvGrpSpPr/>
          <p:nvPr/>
        </p:nvGrpSpPr>
        <p:grpSpPr>
          <a:xfrm>
            <a:off x="17641510" y="6177166"/>
            <a:ext cx="18415" cy="149225"/>
            <a:chOff x="17641510" y="6177166"/>
            <a:chExt cx="18415" cy="149225"/>
          </a:xfrm>
        </p:grpSpPr>
        <p:pic>
          <p:nvPicPr>
            <p:cNvPr id="2318" name="object 2318"/>
            <p:cNvPicPr/>
            <p:nvPr/>
          </p:nvPicPr>
          <p:blipFill>
            <a:blip r:embed="rId393" cstate="print"/>
            <a:stretch>
              <a:fillRect/>
            </a:stretch>
          </p:blipFill>
          <p:spPr>
            <a:xfrm>
              <a:off x="17642133" y="6215067"/>
              <a:ext cx="17130" cy="35810"/>
            </a:xfrm>
            <a:prstGeom prst="rect">
              <a:avLst/>
            </a:prstGeom>
          </p:spPr>
        </p:pic>
        <p:sp>
          <p:nvSpPr>
            <p:cNvPr id="2319" name="object 2319"/>
            <p:cNvSpPr/>
            <p:nvPr/>
          </p:nvSpPr>
          <p:spPr>
            <a:xfrm>
              <a:off x="17642133" y="621506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20" name="object 2320"/>
            <p:cNvPicPr/>
            <p:nvPr/>
          </p:nvPicPr>
          <p:blipFill>
            <a:blip r:embed="rId394" cstate="print"/>
            <a:stretch>
              <a:fillRect/>
            </a:stretch>
          </p:blipFill>
          <p:spPr>
            <a:xfrm>
              <a:off x="17642133" y="6252354"/>
              <a:ext cx="17130" cy="35799"/>
            </a:xfrm>
            <a:prstGeom prst="rect">
              <a:avLst/>
            </a:prstGeom>
          </p:spPr>
        </p:pic>
        <p:sp>
          <p:nvSpPr>
            <p:cNvPr id="2321" name="object 2321"/>
            <p:cNvSpPr/>
            <p:nvPr/>
          </p:nvSpPr>
          <p:spPr>
            <a:xfrm>
              <a:off x="17642133" y="6252350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22" name="object 2322"/>
            <p:cNvPicPr/>
            <p:nvPr/>
          </p:nvPicPr>
          <p:blipFill>
            <a:blip r:embed="rId395" cstate="print"/>
            <a:stretch>
              <a:fillRect/>
            </a:stretch>
          </p:blipFill>
          <p:spPr>
            <a:xfrm>
              <a:off x="17642133" y="6289619"/>
              <a:ext cx="17130" cy="35799"/>
            </a:xfrm>
            <a:prstGeom prst="rect">
              <a:avLst/>
            </a:prstGeom>
          </p:spPr>
        </p:pic>
        <p:sp>
          <p:nvSpPr>
            <p:cNvPr id="2323" name="object 2323"/>
            <p:cNvSpPr/>
            <p:nvPr/>
          </p:nvSpPr>
          <p:spPr>
            <a:xfrm>
              <a:off x="17642133" y="628962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24" name="object 2324"/>
            <p:cNvPicPr/>
            <p:nvPr/>
          </p:nvPicPr>
          <p:blipFill>
            <a:blip r:embed="rId396" cstate="print"/>
            <a:stretch>
              <a:fillRect/>
            </a:stretch>
          </p:blipFill>
          <p:spPr>
            <a:xfrm>
              <a:off x="17642133" y="6177790"/>
              <a:ext cx="17130" cy="35799"/>
            </a:xfrm>
            <a:prstGeom prst="rect">
              <a:avLst/>
            </a:prstGeom>
          </p:spPr>
        </p:pic>
        <p:sp>
          <p:nvSpPr>
            <p:cNvPr id="2325" name="object 2325"/>
            <p:cNvSpPr/>
            <p:nvPr/>
          </p:nvSpPr>
          <p:spPr>
            <a:xfrm>
              <a:off x="17642133" y="6177789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26" name="object 2326"/>
          <p:cNvGrpSpPr/>
          <p:nvPr/>
        </p:nvGrpSpPr>
        <p:grpSpPr>
          <a:xfrm>
            <a:off x="17461062" y="4354921"/>
            <a:ext cx="127635" cy="12700"/>
            <a:chOff x="17461062" y="4354921"/>
            <a:chExt cx="127635" cy="12700"/>
          </a:xfrm>
        </p:grpSpPr>
        <p:sp>
          <p:nvSpPr>
            <p:cNvPr id="2327" name="object 2327"/>
            <p:cNvSpPr/>
            <p:nvPr/>
          </p:nvSpPr>
          <p:spPr>
            <a:xfrm>
              <a:off x="17461685" y="4355544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29">
                  <a:moveTo>
                    <a:pt x="0" y="0"/>
                  </a:moveTo>
                  <a:lnTo>
                    <a:pt x="0" y="111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8" name="object 2328"/>
            <p:cNvSpPr/>
            <p:nvPr/>
          </p:nvSpPr>
          <p:spPr>
            <a:xfrm>
              <a:off x="17461685" y="4366735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 h="0">
                  <a:moveTo>
                    <a:pt x="12599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9" name="object 2329"/>
            <p:cNvSpPr/>
            <p:nvPr/>
          </p:nvSpPr>
          <p:spPr>
            <a:xfrm>
              <a:off x="17461685" y="4355544"/>
              <a:ext cx="126364" cy="11430"/>
            </a:xfrm>
            <a:custGeom>
              <a:avLst/>
              <a:gdLst/>
              <a:ahLst/>
              <a:cxnLst/>
              <a:rect l="l" t="t" r="r" b="b"/>
              <a:pathLst>
                <a:path w="126365" h="11429">
                  <a:moveTo>
                    <a:pt x="125996" y="0"/>
                  </a:moveTo>
                  <a:lnTo>
                    <a:pt x="0" y="0"/>
                  </a:lnTo>
                </a:path>
                <a:path w="126365" h="11429">
                  <a:moveTo>
                    <a:pt x="125996" y="0"/>
                  </a:moveTo>
                  <a:lnTo>
                    <a:pt x="125996" y="111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30" name="object 2330"/>
          <p:cNvGrpSpPr/>
          <p:nvPr/>
        </p:nvGrpSpPr>
        <p:grpSpPr>
          <a:xfrm>
            <a:off x="16782067" y="5921433"/>
            <a:ext cx="300355" cy="31115"/>
            <a:chOff x="16782067" y="5921433"/>
            <a:chExt cx="300355" cy="31115"/>
          </a:xfrm>
        </p:grpSpPr>
        <p:pic>
          <p:nvPicPr>
            <p:cNvPr id="2331" name="object 2331"/>
            <p:cNvPicPr/>
            <p:nvPr/>
          </p:nvPicPr>
          <p:blipFill>
            <a:blip r:embed="rId397" cstate="print"/>
            <a:stretch>
              <a:fillRect/>
            </a:stretch>
          </p:blipFill>
          <p:spPr>
            <a:xfrm>
              <a:off x="16782075" y="5922039"/>
              <a:ext cx="300106" cy="29842"/>
            </a:xfrm>
            <a:prstGeom prst="rect">
              <a:avLst/>
            </a:prstGeom>
          </p:spPr>
        </p:pic>
        <p:sp>
          <p:nvSpPr>
            <p:cNvPr id="2332" name="object 2332"/>
            <p:cNvSpPr/>
            <p:nvPr/>
          </p:nvSpPr>
          <p:spPr>
            <a:xfrm>
              <a:off x="16782067" y="5951893"/>
              <a:ext cx="300355" cy="0"/>
            </a:xfrm>
            <a:custGeom>
              <a:avLst/>
              <a:gdLst/>
              <a:ahLst/>
              <a:cxnLst/>
              <a:rect l="l" t="t" r="r" b="b"/>
              <a:pathLst>
                <a:path w="300355" h="0">
                  <a:moveTo>
                    <a:pt x="30010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3" name="object 2333"/>
            <p:cNvSpPr/>
            <p:nvPr/>
          </p:nvSpPr>
          <p:spPr>
            <a:xfrm>
              <a:off x="16782067" y="5922056"/>
              <a:ext cx="300355" cy="0"/>
            </a:xfrm>
            <a:custGeom>
              <a:avLst/>
              <a:gdLst/>
              <a:ahLst/>
              <a:cxnLst/>
              <a:rect l="l" t="t" r="r" b="b"/>
              <a:pathLst>
                <a:path w="300355" h="0">
                  <a:moveTo>
                    <a:pt x="30010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34" name="object 2334"/>
          <p:cNvGrpSpPr/>
          <p:nvPr/>
        </p:nvGrpSpPr>
        <p:grpSpPr>
          <a:xfrm>
            <a:off x="17256014" y="5922039"/>
            <a:ext cx="316230" cy="30480"/>
            <a:chOff x="17256014" y="5922039"/>
            <a:chExt cx="316230" cy="30480"/>
          </a:xfrm>
        </p:grpSpPr>
        <p:pic>
          <p:nvPicPr>
            <p:cNvPr id="2335" name="object 2335"/>
            <p:cNvPicPr/>
            <p:nvPr/>
          </p:nvPicPr>
          <p:blipFill>
            <a:blip r:embed="rId398" cstate="print"/>
            <a:stretch>
              <a:fillRect/>
            </a:stretch>
          </p:blipFill>
          <p:spPr>
            <a:xfrm>
              <a:off x="17256636" y="5922039"/>
              <a:ext cx="315393" cy="29842"/>
            </a:xfrm>
            <a:prstGeom prst="rect">
              <a:avLst/>
            </a:prstGeom>
          </p:spPr>
        </p:pic>
        <p:sp>
          <p:nvSpPr>
            <p:cNvPr id="2336" name="object 2336"/>
            <p:cNvSpPr/>
            <p:nvPr/>
          </p:nvSpPr>
          <p:spPr>
            <a:xfrm>
              <a:off x="17256637" y="5922056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0"/>
                  </a:moveTo>
                  <a:lnTo>
                    <a:pt x="0" y="298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37" name="object 2337"/>
          <p:cNvSpPr/>
          <p:nvPr/>
        </p:nvSpPr>
        <p:spPr>
          <a:xfrm>
            <a:off x="17082172" y="5922056"/>
            <a:ext cx="0" cy="29845"/>
          </a:xfrm>
          <a:custGeom>
            <a:avLst/>
            <a:gdLst/>
            <a:ahLst/>
            <a:cxnLst/>
            <a:rect l="l" t="t" r="r" b="b"/>
            <a:pathLst>
              <a:path w="0" h="29845">
                <a:moveTo>
                  <a:pt x="0" y="0"/>
                </a:moveTo>
                <a:lnTo>
                  <a:pt x="0" y="2984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338" name="object 2338"/>
          <p:cNvGrpSpPr/>
          <p:nvPr/>
        </p:nvGrpSpPr>
        <p:grpSpPr>
          <a:xfrm>
            <a:off x="17082172" y="5774685"/>
            <a:ext cx="490220" cy="178435"/>
            <a:chOff x="17082172" y="5774685"/>
            <a:chExt cx="490220" cy="178435"/>
          </a:xfrm>
        </p:grpSpPr>
        <p:sp>
          <p:nvSpPr>
            <p:cNvPr id="2339" name="object 2339"/>
            <p:cNvSpPr/>
            <p:nvPr/>
          </p:nvSpPr>
          <p:spPr>
            <a:xfrm>
              <a:off x="17256633" y="5951893"/>
              <a:ext cx="315595" cy="0"/>
            </a:xfrm>
            <a:custGeom>
              <a:avLst/>
              <a:gdLst/>
              <a:ahLst/>
              <a:cxnLst/>
              <a:rect l="l" t="t" r="r" b="b"/>
              <a:pathLst>
                <a:path w="315594" h="0">
                  <a:moveTo>
                    <a:pt x="3154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0" name="object 2340"/>
            <p:cNvSpPr/>
            <p:nvPr/>
          </p:nvSpPr>
          <p:spPr>
            <a:xfrm>
              <a:off x="17256633" y="5922056"/>
              <a:ext cx="315595" cy="0"/>
            </a:xfrm>
            <a:custGeom>
              <a:avLst/>
              <a:gdLst/>
              <a:ahLst/>
              <a:cxnLst/>
              <a:rect l="l" t="t" r="r" b="b"/>
              <a:pathLst>
                <a:path w="315594" h="0">
                  <a:moveTo>
                    <a:pt x="3154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41" name="object 2341"/>
            <p:cNvPicPr/>
            <p:nvPr/>
          </p:nvPicPr>
          <p:blipFill>
            <a:blip r:embed="rId399" cstate="print"/>
            <a:stretch>
              <a:fillRect/>
            </a:stretch>
          </p:blipFill>
          <p:spPr>
            <a:xfrm>
              <a:off x="17082172" y="5774685"/>
              <a:ext cx="174465" cy="177831"/>
            </a:xfrm>
            <a:prstGeom prst="rect">
              <a:avLst/>
            </a:prstGeom>
          </p:spPr>
        </p:pic>
      </p:grpSp>
      <p:grpSp>
        <p:nvGrpSpPr>
          <p:cNvPr id="2342" name="object 2342"/>
          <p:cNvGrpSpPr/>
          <p:nvPr/>
        </p:nvGrpSpPr>
        <p:grpSpPr>
          <a:xfrm>
            <a:off x="17658636" y="920694"/>
            <a:ext cx="616585" cy="2348865"/>
            <a:chOff x="17658636" y="920694"/>
            <a:chExt cx="616585" cy="2348865"/>
          </a:xfrm>
        </p:grpSpPr>
        <p:sp>
          <p:nvSpPr>
            <p:cNvPr id="2343" name="object 2343"/>
            <p:cNvSpPr/>
            <p:nvPr/>
          </p:nvSpPr>
          <p:spPr>
            <a:xfrm>
              <a:off x="18274391" y="921318"/>
              <a:ext cx="0" cy="2347595"/>
            </a:xfrm>
            <a:custGeom>
              <a:avLst/>
              <a:gdLst/>
              <a:ahLst/>
              <a:cxnLst/>
              <a:rect l="l" t="t" r="r" b="b"/>
              <a:pathLst>
                <a:path w="0" h="2347595">
                  <a:moveTo>
                    <a:pt x="0" y="234715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4" name="object 2344"/>
            <p:cNvSpPr/>
            <p:nvPr/>
          </p:nvSpPr>
          <p:spPr>
            <a:xfrm>
              <a:off x="17659248" y="921317"/>
              <a:ext cx="615315" cy="0"/>
            </a:xfrm>
            <a:custGeom>
              <a:avLst/>
              <a:gdLst/>
              <a:ahLst/>
              <a:cxnLst/>
              <a:rect l="l" t="t" r="r" b="b"/>
              <a:pathLst>
                <a:path w="615315" h="0">
                  <a:moveTo>
                    <a:pt x="61514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5" name="object 2345"/>
            <p:cNvSpPr/>
            <p:nvPr/>
          </p:nvSpPr>
          <p:spPr>
            <a:xfrm>
              <a:off x="17659259" y="921318"/>
              <a:ext cx="615315" cy="2347595"/>
            </a:xfrm>
            <a:custGeom>
              <a:avLst/>
              <a:gdLst/>
              <a:ahLst/>
              <a:cxnLst/>
              <a:rect l="l" t="t" r="r" b="b"/>
              <a:pathLst>
                <a:path w="615315" h="2347595">
                  <a:moveTo>
                    <a:pt x="301613" y="2347153"/>
                  </a:moveTo>
                  <a:lnTo>
                    <a:pt x="615133" y="0"/>
                  </a:lnTo>
                </a:path>
                <a:path w="615315" h="2347595">
                  <a:moveTo>
                    <a:pt x="301613" y="234715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46" name="object 2346"/>
          <p:cNvGrpSpPr/>
          <p:nvPr/>
        </p:nvGrpSpPr>
        <p:grpSpPr>
          <a:xfrm>
            <a:off x="17659258" y="4386233"/>
            <a:ext cx="615315" cy="3542665"/>
            <a:chOff x="17659258" y="4386233"/>
            <a:chExt cx="615315" cy="3542665"/>
          </a:xfrm>
        </p:grpSpPr>
        <p:sp>
          <p:nvSpPr>
            <p:cNvPr id="2347" name="object 2347"/>
            <p:cNvSpPr/>
            <p:nvPr/>
          </p:nvSpPr>
          <p:spPr>
            <a:xfrm>
              <a:off x="18187892" y="4386853"/>
              <a:ext cx="0" cy="3542029"/>
            </a:xfrm>
            <a:custGeom>
              <a:avLst/>
              <a:gdLst/>
              <a:ahLst/>
              <a:cxnLst/>
              <a:rect l="l" t="t" r="r" b="b"/>
              <a:pathLst>
                <a:path w="0" h="3542029">
                  <a:moveTo>
                    <a:pt x="0" y="35416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8" name="object 2348"/>
            <p:cNvSpPr/>
            <p:nvPr/>
          </p:nvSpPr>
          <p:spPr>
            <a:xfrm>
              <a:off x="18144646" y="4386853"/>
              <a:ext cx="0" cy="3542029"/>
            </a:xfrm>
            <a:custGeom>
              <a:avLst/>
              <a:gdLst/>
              <a:ahLst/>
              <a:cxnLst/>
              <a:rect l="l" t="t" r="r" b="b"/>
              <a:pathLst>
                <a:path w="0" h="3542029">
                  <a:moveTo>
                    <a:pt x="0" y="35416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9" name="object 2349"/>
            <p:cNvSpPr/>
            <p:nvPr/>
          </p:nvSpPr>
          <p:spPr>
            <a:xfrm>
              <a:off x="18144637" y="4386856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 h="0">
                  <a:moveTo>
                    <a:pt x="12975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0" name="object 2350"/>
            <p:cNvSpPr/>
            <p:nvPr/>
          </p:nvSpPr>
          <p:spPr>
            <a:xfrm>
              <a:off x="17659258" y="5637241"/>
              <a:ext cx="485775" cy="0"/>
            </a:xfrm>
            <a:custGeom>
              <a:avLst/>
              <a:gdLst/>
              <a:ahLst/>
              <a:cxnLst/>
              <a:rect l="l" t="t" r="r" b="b"/>
              <a:pathLst>
                <a:path w="485775" h="0">
                  <a:moveTo>
                    <a:pt x="4853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51" name="object 2351"/>
          <p:cNvGrpSpPr/>
          <p:nvPr/>
        </p:nvGrpSpPr>
        <p:grpSpPr>
          <a:xfrm>
            <a:off x="10565615" y="7858506"/>
            <a:ext cx="255904" cy="62230"/>
            <a:chOff x="10565615" y="7858506"/>
            <a:chExt cx="255904" cy="62230"/>
          </a:xfrm>
        </p:grpSpPr>
        <p:pic>
          <p:nvPicPr>
            <p:cNvPr id="2352" name="object 2352"/>
            <p:cNvPicPr/>
            <p:nvPr/>
          </p:nvPicPr>
          <p:blipFill>
            <a:blip r:embed="rId400" cstate="print"/>
            <a:stretch>
              <a:fillRect/>
            </a:stretch>
          </p:blipFill>
          <p:spPr>
            <a:xfrm>
              <a:off x="10565615" y="7859132"/>
              <a:ext cx="255353" cy="29842"/>
            </a:xfrm>
            <a:prstGeom prst="rect">
              <a:avLst/>
            </a:prstGeom>
          </p:spPr>
        </p:pic>
        <p:sp>
          <p:nvSpPr>
            <p:cNvPr id="2353" name="object 2353"/>
            <p:cNvSpPr/>
            <p:nvPr/>
          </p:nvSpPr>
          <p:spPr>
            <a:xfrm>
              <a:off x="10565621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0" y="0"/>
                  </a:moveTo>
                  <a:lnTo>
                    <a:pt x="2553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4" name="object 2354"/>
            <p:cNvSpPr/>
            <p:nvPr/>
          </p:nvSpPr>
          <p:spPr>
            <a:xfrm>
              <a:off x="10565621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0" y="0"/>
                  </a:moveTo>
                  <a:lnTo>
                    <a:pt x="2553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55" name="object 2355"/>
            <p:cNvPicPr/>
            <p:nvPr/>
          </p:nvPicPr>
          <p:blipFill>
            <a:blip r:embed="rId401" cstate="print"/>
            <a:stretch>
              <a:fillRect/>
            </a:stretch>
          </p:blipFill>
          <p:spPr>
            <a:xfrm>
              <a:off x="10726668" y="7894178"/>
              <a:ext cx="17151" cy="17884"/>
            </a:xfrm>
            <a:prstGeom prst="rect">
              <a:avLst/>
            </a:prstGeom>
          </p:spPr>
        </p:pic>
        <p:sp>
          <p:nvSpPr>
            <p:cNvPr id="2356" name="object 2356"/>
            <p:cNvSpPr/>
            <p:nvPr/>
          </p:nvSpPr>
          <p:spPr>
            <a:xfrm>
              <a:off x="10726670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57" name="object 2357"/>
            <p:cNvPicPr/>
            <p:nvPr/>
          </p:nvPicPr>
          <p:blipFill>
            <a:blip r:embed="rId402" cstate="print"/>
            <a:stretch>
              <a:fillRect/>
            </a:stretch>
          </p:blipFill>
          <p:spPr>
            <a:xfrm>
              <a:off x="10745316" y="7891969"/>
              <a:ext cx="35779" cy="17130"/>
            </a:xfrm>
            <a:prstGeom prst="rect">
              <a:avLst/>
            </a:prstGeom>
          </p:spPr>
        </p:pic>
        <p:sp>
          <p:nvSpPr>
            <p:cNvPr id="2358" name="object 2358"/>
            <p:cNvSpPr/>
            <p:nvPr/>
          </p:nvSpPr>
          <p:spPr>
            <a:xfrm>
              <a:off x="10745313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59" name="object 2359"/>
            <p:cNvPicPr/>
            <p:nvPr/>
          </p:nvPicPr>
          <p:blipFill>
            <a:blip r:embed="rId403" cstate="print"/>
            <a:stretch>
              <a:fillRect/>
            </a:stretch>
          </p:blipFill>
          <p:spPr>
            <a:xfrm>
              <a:off x="10689381" y="7891969"/>
              <a:ext cx="35799" cy="17130"/>
            </a:xfrm>
            <a:prstGeom prst="rect">
              <a:avLst/>
            </a:prstGeom>
          </p:spPr>
        </p:pic>
        <p:sp>
          <p:nvSpPr>
            <p:cNvPr id="2360" name="object 2360"/>
            <p:cNvSpPr/>
            <p:nvPr/>
          </p:nvSpPr>
          <p:spPr>
            <a:xfrm>
              <a:off x="10689377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1" name="object 2361"/>
            <p:cNvSpPr/>
            <p:nvPr/>
          </p:nvSpPr>
          <p:spPr>
            <a:xfrm>
              <a:off x="10585372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62" name="object 2362"/>
            <p:cNvPicPr/>
            <p:nvPr/>
          </p:nvPicPr>
          <p:blipFill>
            <a:blip r:embed="rId404" cstate="print"/>
            <a:stretch>
              <a:fillRect/>
            </a:stretch>
          </p:blipFill>
          <p:spPr>
            <a:xfrm>
              <a:off x="10670732" y="7894178"/>
              <a:ext cx="17172" cy="17884"/>
            </a:xfrm>
            <a:prstGeom prst="rect">
              <a:avLst/>
            </a:prstGeom>
          </p:spPr>
        </p:pic>
        <p:sp>
          <p:nvSpPr>
            <p:cNvPr id="2363" name="object 2363"/>
            <p:cNvSpPr/>
            <p:nvPr/>
          </p:nvSpPr>
          <p:spPr>
            <a:xfrm>
              <a:off x="10670732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64" name="object 2364"/>
            <p:cNvPicPr/>
            <p:nvPr/>
          </p:nvPicPr>
          <p:blipFill>
            <a:blip r:embed="rId405" cstate="print"/>
            <a:stretch>
              <a:fillRect/>
            </a:stretch>
          </p:blipFill>
          <p:spPr>
            <a:xfrm>
              <a:off x="10633456" y="7891969"/>
              <a:ext cx="35799" cy="17130"/>
            </a:xfrm>
            <a:prstGeom prst="rect">
              <a:avLst/>
            </a:prstGeom>
          </p:spPr>
        </p:pic>
        <p:sp>
          <p:nvSpPr>
            <p:cNvPr id="2365" name="object 2365"/>
            <p:cNvSpPr/>
            <p:nvPr/>
          </p:nvSpPr>
          <p:spPr>
            <a:xfrm>
              <a:off x="10633460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66" name="object 2366"/>
            <p:cNvPicPr/>
            <p:nvPr/>
          </p:nvPicPr>
          <p:blipFill>
            <a:blip r:embed="rId406" cstate="print"/>
            <a:stretch>
              <a:fillRect/>
            </a:stretch>
          </p:blipFill>
          <p:spPr>
            <a:xfrm>
              <a:off x="10614839" y="7894178"/>
              <a:ext cx="17130" cy="17884"/>
            </a:xfrm>
            <a:prstGeom prst="rect">
              <a:avLst/>
            </a:prstGeom>
          </p:spPr>
        </p:pic>
        <p:sp>
          <p:nvSpPr>
            <p:cNvPr id="2367" name="object 2367"/>
            <p:cNvSpPr/>
            <p:nvPr/>
          </p:nvSpPr>
          <p:spPr>
            <a:xfrm>
              <a:off x="10614840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68" name="object 2368"/>
            <p:cNvPicPr/>
            <p:nvPr/>
          </p:nvPicPr>
          <p:blipFill>
            <a:blip r:embed="rId407" cstate="print"/>
            <a:stretch>
              <a:fillRect/>
            </a:stretch>
          </p:blipFill>
          <p:spPr>
            <a:xfrm>
              <a:off x="10586871" y="7891969"/>
              <a:ext cx="26470" cy="17130"/>
            </a:xfrm>
            <a:prstGeom prst="rect">
              <a:avLst/>
            </a:prstGeom>
          </p:spPr>
        </p:pic>
        <p:sp>
          <p:nvSpPr>
            <p:cNvPr id="2369" name="object 2369"/>
            <p:cNvSpPr/>
            <p:nvPr/>
          </p:nvSpPr>
          <p:spPr>
            <a:xfrm>
              <a:off x="10586872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5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70" name="object 2370"/>
            <p:cNvPicPr/>
            <p:nvPr/>
          </p:nvPicPr>
          <p:blipFill>
            <a:blip r:embed="rId408" cstate="print"/>
            <a:stretch>
              <a:fillRect/>
            </a:stretch>
          </p:blipFill>
          <p:spPr>
            <a:xfrm>
              <a:off x="10782593" y="7891969"/>
              <a:ext cx="17130" cy="17130"/>
            </a:xfrm>
            <a:prstGeom prst="rect">
              <a:avLst/>
            </a:prstGeom>
          </p:spPr>
        </p:pic>
        <p:sp>
          <p:nvSpPr>
            <p:cNvPr id="2371" name="object 2371"/>
            <p:cNvSpPr/>
            <p:nvPr/>
          </p:nvSpPr>
          <p:spPr>
            <a:xfrm>
              <a:off x="10782591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72" name="object 2372"/>
          <p:cNvGrpSpPr/>
          <p:nvPr/>
        </p:nvGrpSpPr>
        <p:grpSpPr>
          <a:xfrm>
            <a:off x="12410983" y="7858506"/>
            <a:ext cx="255904" cy="62230"/>
            <a:chOff x="12410983" y="7858506"/>
            <a:chExt cx="255904" cy="62230"/>
          </a:xfrm>
        </p:grpSpPr>
        <p:pic>
          <p:nvPicPr>
            <p:cNvPr id="2373" name="object 2373"/>
            <p:cNvPicPr/>
            <p:nvPr/>
          </p:nvPicPr>
          <p:blipFill>
            <a:blip r:embed="rId409" cstate="print"/>
            <a:stretch>
              <a:fillRect/>
            </a:stretch>
          </p:blipFill>
          <p:spPr>
            <a:xfrm>
              <a:off x="12410983" y="7859132"/>
              <a:ext cx="255363" cy="29842"/>
            </a:xfrm>
            <a:prstGeom prst="rect">
              <a:avLst/>
            </a:prstGeom>
          </p:spPr>
        </p:pic>
        <p:sp>
          <p:nvSpPr>
            <p:cNvPr id="2374" name="object 2374"/>
            <p:cNvSpPr/>
            <p:nvPr/>
          </p:nvSpPr>
          <p:spPr>
            <a:xfrm>
              <a:off x="12410987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5" name="object 2375"/>
            <p:cNvSpPr/>
            <p:nvPr/>
          </p:nvSpPr>
          <p:spPr>
            <a:xfrm>
              <a:off x="12410987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76" name="object 2376"/>
            <p:cNvPicPr/>
            <p:nvPr/>
          </p:nvPicPr>
          <p:blipFill>
            <a:blip r:embed="rId410" cstate="print"/>
            <a:stretch>
              <a:fillRect/>
            </a:stretch>
          </p:blipFill>
          <p:spPr>
            <a:xfrm>
              <a:off x="12572025" y="7894178"/>
              <a:ext cx="17151" cy="17884"/>
            </a:xfrm>
            <a:prstGeom prst="rect">
              <a:avLst/>
            </a:prstGeom>
          </p:spPr>
        </p:pic>
        <p:sp>
          <p:nvSpPr>
            <p:cNvPr id="2377" name="object 2377"/>
            <p:cNvSpPr/>
            <p:nvPr/>
          </p:nvSpPr>
          <p:spPr>
            <a:xfrm>
              <a:off x="12572031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78" name="object 2378"/>
            <p:cNvPicPr/>
            <p:nvPr/>
          </p:nvPicPr>
          <p:blipFill>
            <a:blip r:embed="rId411" cstate="print"/>
            <a:stretch>
              <a:fillRect/>
            </a:stretch>
          </p:blipFill>
          <p:spPr>
            <a:xfrm>
              <a:off x="12590674" y="7891969"/>
              <a:ext cx="35799" cy="17130"/>
            </a:xfrm>
            <a:prstGeom prst="rect">
              <a:avLst/>
            </a:prstGeom>
          </p:spPr>
        </p:pic>
        <p:sp>
          <p:nvSpPr>
            <p:cNvPr id="2379" name="object 2379"/>
            <p:cNvSpPr/>
            <p:nvPr/>
          </p:nvSpPr>
          <p:spPr>
            <a:xfrm>
              <a:off x="12590671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80" name="object 2380"/>
            <p:cNvPicPr/>
            <p:nvPr/>
          </p:nvPicPr>
          <p:blipFill>
            <a:blip r:embed="rId412" cstate="print"/>
            <a:stretch>
              <a:fillRect/>
            </a:stretch>
          </p:blipFill>
          <p:spPr>
            <a:xfrm>
              <a:off x="12534738" y="7891969"/>
              <a:ext cx="35810" cy="17130"/>
            </a:xfrm>
            <a:prstGeom prst="rect">
              <a:avLst/>
            </a:prstGeom>
          </p:spPr>
        </p:pic>
        <p:sp>
          <p:nvSpPr>
            <p:cNvPr id="2381" name="object 2381"/>
            <p:cNvSpPr/>
            <p:nvPr/>
          </p:nvSpPr>
          <p:spPr>
            <a:xfrm>
              <a:off x="12534743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2" name="object 2382"/>
            <p:cNvSpPr/>
            <p:nvPr/>
          </p:nvSpPr>
          <p:spPr>
            <a:xfrm>
              <a:off x="12430735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83" name="object 2383"/>
            <p:cNvPicPr/>
            <p:nvPr/>
          </p:nvPicPr>
          <p:blipFill>
            <a:blip r:embed="rId413" cstate="print"/>
            <a:stretch>
              <a:fillRect/>
            </a:stretch>
          </p:blipFill>
          <p:spPr>
            <a:xfrm>
              <a:off x="12516121" y="7894178"/>
              <a:ext cx="17130" cy="17884"/>
            </a:xfrm>
            <a:prstGeom prst="rect">
              <a:avLst/>
            </a:prstGeom>
          </p:spPr>
        </p:pic>
        <p:sp>
          <p:nvSpPr>
            <p:cNvPr id="2384" name="object 2384"/>
            <p:cNvSpPr/>
            <p:nvPr/>
          </p:nvSpPr>
          <p:spPr>
            <a:xfrm>
              <a:off x="12516116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85" name="object 2385"/>
            <p:cNvPicPr/>
            <p:nvPr/>
          </p:nvPicPr>
          <p:blipFill>
            <a:blip r:embed="rId414" cstate="print"/>
            <a:stretch>
              <a:fillRect/>
            </a:stretch>
          </p:blipFill>
          <p:spPr>
            <a:xfrm>
              <a:off x="12478824" y="7891969"/>
              <a:ext cx="35799" cy="17130"/>
            </a:xfrm>
            <a:prstGeom prst="rect">
              <a:avLst/>
            </a:prstGeom>
          </p:spPr>
        </p:pic>
        <p:sp>
          <p:nvSpPr>
            <p:cNvPr id="2386" name="object 2386"/>
            <p:cNvSpPr/>
            <p:nvPr/>
          </p:nvSpPr>
          <p:spPr>
            <a:xfrm>
              <a:off x="12478820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87" name="object 2387"/>
            <p:cNvPicPr/>
            <p:nvPr/>
          </p:nvPicPr>
          <p:blipFill>
            <a:blip r:embed="rId415" cstate="print"/>
            <a:stretch>
              <a:fillRect/>
            </a:stretch>
          </p:blipFill>
          <p:spPr>
            <a:xfrm>
              <a:off x="12460217" y="7894178"/>
              <a:ext cx="17130" cy="17884"/>
            </a:xfrm>
            <a:prstGeom prst="rect">
              <a:avLst/>
            </a:prstGeom>
          </p:spPr>
        </p:pic>
        <p:sp>
          <p:nvSpPr>
            <p:cNvPr id="2388" name="object 2388"/>
            <p:cNvSpPr/>
            <p:nvPr/>
          </p:nvSpPr>
          <p:spPr>
            <a:xfrm>
              <a:off x="12460217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89" name="object 2389"/>
            <p:cNvPicPr/>
            <p:nvPr/>
          </p:nvPicPr>
          <p:blipFill>
            <a:blip r:embed="rId416" cstate="print"/>
            <a:stretch>
              <a:fillRect/>
            </a:stretch>
          </p:blipFill>
          <p:spPr>
            <a:xfrm>
              <a:off x="12432249" y="7891969"/>
              <a:ext cx="26438" cy="17130"/>
            </a:xfrm>
            <a:prstGeom prst="rect">
              <a:avLst/>
            </a:prstGeom>
          </p:spPr>
        </p:pic>
        <p:sp>
          <p:nvSpPr>
            <p:cNvPr id="2390" name="object 2390"/>
            <p:cNvSpPr/>
            <p:nvPr/>
          </p:nvSpPr>
          <p:spPr>
            <a:xfrm>
              <a:off x="12432246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5">
                  <a:moveTo>
                    <a:pt x="26438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38" y="0"/>
                  </a:lnTo>
                  <a:lnTo>
                    <a:pt x="26438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91" name="object 2391"/>
            <p:cNvPicPr/>
            <p:nvPr/>
          </p:nvPicPr>
          <p:blipFill>
            <a:blip r:embed="rId417" cstate="print"/>
            <a:stretch>
              <a:fillRect/>
            </a:stretch>
          </p:blipFill>
          <p:spPr>
            <a:xfrm>
              <a:off x="12627971" y="7891969"/>
              <a:ext cx="17130" cy="17130"/>
            </a:xfrm>
            <a:prstGeom prst="rect">
              <a:avLst/>
            </a:prstGeom>
          </p:spPr>
        </p:pic>
        <p:sp>
          <p:nvSpPr>
            <p:cNvPr id="2392" name="object 2392"/>
            <p:cNvSpPr/>
            <p:nvPr/>
          </p:nvSpPr>
          <p:spPr>
            <a:xfrm>
              <a:off x="12627967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93" name="object 2393"/>
          <p:cNvGrpSpPr/>
          <p:nvPr/>
        </p:nvGrpSpPr>
        <p:grpSpPr>
          <a:xfrm>
            <a:off x="11180726" y="7858506"/>
            <a:ext cx="255904" cy="62230"/>
            <a:chOff x="11180726" y="7858506"/>
            <a:chExt cx="255904" cy="62230"/>
          </a:xfrm>
        </p:grpSpPr>
        <p:pic>
          <p:nvPicPr>
            <p:cNvPr id="2394" name="object 2394"/>
            <p:cNvPicPr/>
            <p:nvPr/>
          </p:nvPicPr>
          <p:blipFill>
            <a:blip r:embed="rId418" cstate="print"/>
            <a:stretch>
              <a:fillRect/>
            </a:stretch>
          </p:blipFill>
          <p:spPr>
            <a:xfrm>
              <a:off x="11180727" y="7859132"/>
              <a:ext cx="255384" cy="29842"/>
            </a:xfrm>
            <a:prstGeom prst="rect">
              <a:avLst/>
            </a:prstGeom>
          </p:spPr>
        </p:pic>
        <p:sp>
          <p:nvSpPr>
            <p:cNvPr id="2395" name="object 2395"/>
            <p:cNvSpPr/>
            <p:nvPr/>
          </p:nvSpPr>
          <p:spPr>
            <a:xfrm>
              <a:off x="11184476" y="7858824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 h="0">
                  <a:moveTo>
                    <a:pt x="0" y="0"/>
                  </a:moveTo>
                  <a:lnTo>
                    <a:pt x="2516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6" name="object 2396"/>
            <p:cNvSpPr/>
            <p:nvPr/>
          </p:nvSpPr>
          <p:spPr>
            <a:xfrm>
              <a:off x="11180726" y="7859136"/>
              <a:ext cx="255904" cy="635"/>
            </a:xfrm>
            <a:custGeom>
              <a:avLst/>
              <a:gdLst/>
              <a:ahLst/>
              <a:cxnLst/>
              <a:rect l="l" t="t" r="r" b="b"/>
              <a:pathLst>
                <a:path w="255904" h="634">
                  <a:moveTo>
                    <a:pt x="0" y="0"/>
                  </a:moveTo>
                  <a:lnTo>
                    <a:pt x="255384" y="0"/>
                  </a:lnTo>
                </a:path>
                <a:path w="255904" h="634">
                  <a:moveTo>
                    <a:pt x="0" y="318"/>
                  </a:moveTo>
                  <a:lnTo>
                    <a:pt x="255384" y="3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7" name="object 2397"/>
            <p:cNvSpPr/>
            <p:nvPr/>
          </p:nvSpPr>
          <p:spPr>
            <a:xfrm>
              <a:off x="11180726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98" name="object 2398"/>
            <p:cNvPicPr/>
            <p:nvPr/>
          </p:nvPicPr>
          <p:blipFill>
            <a:blip r:embed="rId419" cstate="print"/>
            <a:stretch>
              <a:fillRect/>
            </a:stretch>
          </p:blipFill>
          <p:spPr>
            <a:xfrm>
              <a:off x="11341770" y="7894178"/>
              <a:ext cx="17172" cy="17884"/>
            </a:xfrm>
            <a:prstGeom prst="rect">
              <a:avLst/>
            </a:prstGeom>
          </p:spPr>
        </p:pic>
        <p:sp>
          <p:nvSpPr>
            <p:cNvPr id="2399" name="object 2399"/>
            <p:cNvSpPr/>
            <p:nvPr/>
          </p:nvSpPr>
          <p:spPr>
            <a:xfrm>
              <a:off x="11341770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00" name="object 2400"/>
            <p:cNvPicPr/>
            <p:nvPr/>
          </p:nvPicPr>
          <p:blipFill>
            <a:blip r:embed="rId420" cstate="print"/>
            <a:stretch>
              <a:fillRect/>
            </a:stretch>
          </p:blipFill>
          <p:spPr>
            <a:xfrm>
              <a:off x="11360418" y="7891969"/>
              <a:ext cx="35799" cy="17130"/>
            </a:xfrm>
            <a:prstGeom prst="rect">
              <a:avLst/>
            </a:prstGeom>
          </p:spPr>
        </p:pic>
        <p:sp>
          <p:nvSpPr>
            <p:cNvPr id="2401" name="object 2401"/>
            <p:cNvSpPr/>
            <p:nvPr/>
          </p:nvSpPr>
          <p:spPr>
            <a:xfrm>
              <a:off x="11360414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02" name="object 2402"/>
            <p:cNvPicPr/>
            <p:nvPr/>
          </p:nvPicPr>
          <p:blipFill>
            <a:blip r:embed="rId421" cstate="print"/>
            <a:stretch>
              <a:fillRect/>
            </a:stretch>
          </p:blipFill>
          <p:spPr>
            <a:xfrm>
              <a:off x="11304514" y="7891969"/>
              <a:ext cx="35799" cy="17130"/>
            </a:xfrm>
            <a:prstGeom prst="rect">
              <a:avLst/>
            </a:prstGeom>
          </p:spPr>
        </p:pic>
        <p:sp>
          <p:nvSpPr>
            <p:cNvPr id="2403" name="object 2403"/>
            <p:cNvSpPr/>
            <p:nvPr/>
          </p:nvSpPr>
          <p:spPr>
            <a:xfrm>
              <a:off x="11304514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4" name="object 2404"/>
            <p:cNvSpPr/>
            <p:nvPr/>
          </p:nvSpPr>
          <p:spPr>
            <a:xfrm>
              <a:off x="11200506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05" name="object 2405"/>
            <p:cNvPicPr/>
            <p:nvPr/>
          </p:nvPicPr>
          <p:blipFill>
            <a:blip r:embed="rId422" cstate="print"/>
            <a:stretch>
              <a:fillRect/>
            </a:stretch>
          </p:blipFill>
          <p:spPr>
            <a:xfrm>
              <a:off x="11285876" y="7894178"/>
              <a:ext cx="17130" cy="17884"/>
            </a:xfrm>
            <a:prstGeom prst="rect">
              <a:avLst/>
            </a:prstGeom>
          </p:spPr>
        </p:pic>
        <p:sp>
          <p:nvSpPr>
            <p:cNvPr id="2406" name="object 2406"/>
            <p:cNvSpPr/>
            <p:nvPr/>
          </p:nvSpPr>
          <p:spPr>
            <a:xfrm>
              <a:off x="11285877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07" name="object 2407"/>
            <p:cNvPicPr/>
            <p:nvPr/>
          </p:nvPicPr>
          <p:blipFill>
            <a:blip r:embed="rId423" cstate="print"/>
            <a:stretch>
              <a:fillRect/>
            </a:stretch>
          </p:blipFill>
          <p:spPr>
            <a:xfrm>
              <a:off x="11248558" y="7891969"/>
              <a:ext cx="35799" cy="17130"/>
            </a:xfrm>
            <a:prstGeom prst="rect">
              <a:avLst/>
            </a:prstGeom>
          </p:spPr>
        </p:pic>
        <p:sp>
          <p:nvSpPr>
            <p:cNvPr id="2408" name="object 2408"/>
            <p:cNvSpPr/>
            <p:nvPr/>
          </p:nvSpPr>
          <p:spPr>
            <a:xfrm>
              <a:off x="11248563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09" name="object 2409"/>
            <p:cNvPicPr/>
            <p:nvPr/>
          </p:nvPicPr>
          <p:blipFill>
            <a:blip r:embed="rId424" cstate="print"/>
            <a:stretch>
              <a:fillRect/>
            </a:stretch>
          </p:blipFill>
          <p:spPr>
            <a:xfrm>
              <a:off x="11229961" y="7894178"/>
              <a:ext cx="17130" cy="17884"/>
            </a:xfrm>
            <a:prstGeom prst="rect">
              <a:avLst/>
            </a:prstGeom>
          </p:spPr>
        </p:pic>
        <p:sp>
          <p:nvSpPr>
            <p:cNvPr id="2410" name="object 2410"/>
            <p:cNvSpPr/>
            <p:nvPr/>
          </p:nvSpPr>
          <p:spPr>
            <a:xfrm>
              <a:off x="11229960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11" name="object 2411"/>
            <p:cNvPicPr/>
            <p:nvPr/>
          </p:nvPicPr>
          <p:blipFill>
            <a:blip r:embed="rId425" cstate="print"/>
            <a:stretch>
              <a:fillRect/>
            </a:stretch>
          </p:blipFill>
          <p:spPr>
            <a:xfrm>
              <a:off x="11202004" y="7891969"/>
              <a:ext cx="26459" cy="17130"/>
            </a:xfrm>
            <a:prstGeom prst="rect">
              <a:avLst/>
            </a:prstGeom>
          </p:spPr>
        </p:pic>
        <p:sp>
          <p:nvSpPr>
            <p:cNvPr id="2412" name="object 2412"/>
            <p:cNvSpPr/>
            <p:nvPr/>
          </p:nvSpPr>
          <p:spPr>
            <a:xfrm>
              <a:off x="11202002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5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13" name="object 2413"/>
            <p:cNvPicPr/>
            <p:nvPr/>
          </p:nvPicPr>
          <p:blipFill>
            <a:blip r:embed="rId426" cstate="print"/>
            <a:stretch>
              <a:fillRect/>
            </a:stretch>
          </p:blipFill>
          <p:spPr>
            <a:xfrm>
              <a:off x="11397726" y="7891969"/>
              <a:ext cx="17130" cy="17130"/>
            </a:xfrm>
            <a:prstGeom prst="rect">
              <a:avLst/>
            </a:prstGeom>
          </p:spPr>
        </p:pic>
        <p:sp>
          <p:nvSpPr>
            <p:cNvPr id="2414" name="object 2414"/>
            <p:cNvSpPr/>
            <p:nvPr/>
          </p:nvSpPr>
          <p:spPr>
            <a:xfrm>
              <a:off x="11397727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15" name="object 2415"/>
          <p:cNvGrpSpPr/>
          <p:nvPr/>
        </p:nvGrpSpPr>
        <p:grpSpPr>
          <a:xfrm>
            <a:off x="10873185" y="7858506"/>
            <a:ext cx="255904" cy="62230"/>
            <a:chOff x="10873185" y="7858506"/>
            <a:chExt cx="255904" cy="62230"/>
          </a:xfrm>
        </p:grpSpPr>
        <p:pic>
          <p:nvPicPr>
            <p:cNvPr id="2416" name="object 2416"/>
            <p:cNvPicPr/>
            <p:nvPr/>
          </p:nvPicPr>
          <p:blipFill>
            <a:blip r:embed="rId427" cstate="print"/>
            <a:stretch>
              <a:fillRect/>
            </a:stretch>
          </p:blipFill>
          <p:spPr>
            <a:xfrm>
              <a:off x="10873186" y="7859132"/>
              <a:ext cx="255353" cy="29842"/>
            </a:xfrm>
            <a:prstGeom prst="rect">
              <a:avLst/>
            </a:prstGeom>
          </p:spPr>
        </p:pic>
        <p:sp>
          <p:nvSpPr>
            <p:cNvPr id="2417" name="object 2417"/>
            <p:cNvSpPr/>
            <p:nvPr/>
          </p:nvSpPr>
          <p:spPr>
            <a:xfrm>
              <a:off x="10873185" y="7858824"/>
              <a:ext cx="255904" cy="635"/>
            </a:xfrm>
            <a:custGeom>
              <a:avLst/>
              <a:gdLst/>
              <a:ahLst/>
              <a:cxnLst/>
              <a:rect l="l" t="t" r="r" b="b"/>
              <a:pathLst>
                <a:path w="255904" h="634">
                  <a:moveTo>
                    <a:pt x="0" y="0"/>
                  </a:moveTo>
                  <a:lnTo>
                    <a:pt x="255353" y="0"/>
                  </a:lnTo>
                </a:path>
                <a:path w="255904" h="634">
                  <a:moveTo>
                    <a:pt x="0" y="623"/>
                  </a:moveTo>
                  <a:lnTo>
                    <a:pt x="255353" y="6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8" name="object 2418"/>
            <p:cNvSpPr/>
            <p:nvPr/>
          </p:nvSpPr>
          <p:spPr>
            <a:xfrm>
              <a:off x="10873185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0" y="0"/>
                  </a:moveTo>
                  <a:lnTo>
                    <a:pt x="2553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19" name="object 2419"/>
            <p:cNvPicPr/>
            <p:nvPr/>
          </p:nvPicPr>
          <p:blipFill>
            <a:blip r:embed="rId428" cstate="print"/>
            <a:stretch>
              <a:fillRect/>
            </a:stretch>
          </p:blipFill>
          <p:spPr>
            <a:xfrm>
              <a:off x="11034239" y="7894178"/>
              <a:ext cx="17151" cy="17884"/>
            </a:xfrm>
            <a:prstGeom prst="rect">
              <a:avLst/>
            </a:prstGeom>
          </p:spPr>
        </p:pic>
        <p:sp>
          <p:nvSpPr>
            <p:cNvPr id="2420" name="object 2420"/>
            <p:cNvSpPr/>
            <p:nvPr/>
          </p:nvSpPr>
          <p:spPr>
            <a:xfrm>
              <a:off x="11034238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21" name="object 2421"/>
            <p:cNvPicPr/>
            <p:nvPr/>
          </p:nvPicPr>
          <p:blipFill>
            <a:blip r:embed="rId429" cstate="print"/>
            <a:stretch>
              <a:fillRect/>
            </a:stretch>
          </p:blipFill>
          <p:spPr>
            <a:xfrm>
              <a:off x="11052867" y="7891969"/>
              <a:ext cx="35799" cy="17130"/>
            </a:xfrm>
            <a:prstGeom prst="rect">
              <a:avLst/>
            </a:prstGeom>
          </p:spPr>
        </p:pic>
        <p:sp>
          <p:nvSpPr>
            <p:cNvPr id="2422" name="object 2422"/>
            <p:cNvSpPr/>
            <p:nvPr/>
          </p:nvSpPr>
          <p:spPr>
            <a:xfrm>
              <a:off x="11052862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23" name="object 2423"/>
            <p:cNvPicPr/>
            <p:nvPr/>
          </p:nvPicPr>
          <p:blipFill>
            <a:blip r:embed="rId430" cstate="print"/>
            <a:stretch>
              <a:fillRect/>
            </a:stretch>
          </p:blipFill>
          <p:spPr>
            <a:xfrm>
              <a:off x="10996942" y="7891969"/>
              <a:ext cx="35799" cy="17130"/>
            </a:xfrm>
            <a:prstGeom prst="rect">
              <a:avLst/>
            </a:prstGeom>
          </p:spPr>
        </p:pic>
        <p:sp>
          <p:nvSpPr>
            <p:cNvPr id="2424" name="object 2424"/>
            <p:cNvSpPr/>
            <p:nvPr/>
          </p:nvSpPr>
          <p:spPr>
            <a:xfrm>
              <a:off x="10996944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5" name="object 2425"/>
            <p:cNvSpPr/>
            <p:nvPr/>
          </p:nvSpPr>
          <p:spPr>
            <a:xfrm>
              <a:off x="10892936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26" name="object 2426"/>
            <p:cNvPicPr/>
            <p:nvPr/>
          </p:nvPicPr>
          <p:blipFill>
            <a:blip r:embed="rId431" cstate="print"/>
            <a:stretch>
              <a:fillRect/>
            </a:stretch>
          </p:blipFill>
          <p:spPr>
            <a:xfrm>
              <a:off x="10978304" y="7894178"/>
              <a:ext cx="17130" cy="17884"/>
            </a:xfrm>
            <a:prstGeom prst="rect">
              <a:avLst/>
            </a:prstGeom>
          </p:spPr>
        </p:pic>
        <p:sp>
          <p:nvSpPr>
            <p:cNvPr id="2427" name="object 2427"/>
            <p:cNvSpPr/>
            <p:nvPr/>
          </p:nvSpPr>
          <p:spPr>
            <a:xfrm>
              <a:off x="10978308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28" name="object 2428"/>
            <p:cNvPicPr/>
            <p:nvPr/>
          </p:nvPicPr>
          <p:blipFill>
            <a:blip r:embed="rId432" cstate="print"/>
            <a:stretch>
              <a:fillRect/>
            </a:stretch>
          </p:blipFill>
          <p:spPr>
            <a:xfrm>
              <a:off x="10941027" y="7891969"/>
              <a:ext cx="35799" cy="17130"/>
            </a:xfrm>
            <a:prstGeom prst="rect">
              <a:avLst/>
            </a:prstGeom>
          </p:spPr>
        </p:pic>
        <p:sp>
          <p:nvSpPr>
            <p:cNvPr id="2429" name="object 2429"/>
            <p:cNvSpPr/>
            <p:nvPr/>
          </p:nvSpPr>
          <p:spPr>
            <a:xfrm>
              <a:off x="10941028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30" name="object 2430"/>
            <p:cNvPicPr/>
            <p:nvPr/>
          </p:nvPicPr>
          <p:blipFill>
            <a:blip r:embed="rId433" cstate="print"/>
            <a:stretch>
              <a:fillRect/>
            </a:stretch>
          </p:blipFill>
          <p:spPr>
            <a:xfrm>
              <a:off x="10922410" y="7894178"/>
              <a:ext cx="17130" cy="17884"/>
            </a:xfrm>
            <a:prstGeom prst="rect">
              <a:avLst/>
            </a:prstGeom>
          </p:spPr>
        </p:pic>
        <p:sp>
          <p:nvSpPr>
            <p:cNvPr id="2431" name="object 2431"/>
            <p:cNvSpPr/>
            <p:nvPr/>
          </p:nvSpPr>
          <p:spPr>
            <a:xfrm>
              <a:off x="10922408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32" name="object 2432"/>
            <p:cNvPicPr/>
            <p:nvPr/>
          </p:nvPicPr>
          <p:blipFill>
            <a:blip r:embed="rId434" cstate="print"/>
            <a:stretch>
              <a:fillRect/>
            </a:stretch>
          </p:blipFill>
          <p:spPr>
            <a:xfrm>
              <a:off x="10894432" y="7891969"/>
              <a:ext cx="26459" cy="17130"/>
            </a:xfrm>
            <a:prstGeom prst="rect">
              <a:avLst/>
            </a:prstGeom>
          </p:spPr>
        </p:pic>
        <p:sp>
          <p:nvSpPr>
            <p:cNvPr id="2433" name="object 2433"/>
            <p:cNvSpPr/>
            <p:nvPr/>
          </p:nvSpPr>
          <p:spPr>
            <a:xfrm>
              <a:off x="10894434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5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34" name="object 2434"/>
            <p:cNvPicPr/>
            <p:nvPr/>
          </p:nvPicPr>
          <p:blipFill>
            <a:blip r:embed="rId435" cstate="print"/>
            <a:stretch>
              <a:fillRect/>
            </a:stretch>
          </p:blipFill>
          <p:spPr>
            <a:xfrm>
              <a:off x="11090154" y="7891969"/>
              <a:ext cx="17130" cy="17130"/>
            </a:xfrm>
            <a:prstGeom prst="rect">
              <a:avLst/>
            </a:prstGeom>
          </p:spPr>
        </p:pic>
        <p:sp>
          <p:nvSpPr>
            <p:cNvPr id="2435" name="object 2435"/>
            <p:cNvSpPr/>
            <p:nvPr/>
          </p:nvSpPr>
          <p:spPr>
            <a:xfrm>
              <a:off x="11090158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36" name="object 2436"/>
          <p:cNvGrpSpPr/>
          <p:nvPr/>
        </p:nvGrpSpPr>
        <p:grpSpPr>
          <a:xfrm>
            <a:off x="10258054" y="7858506"/>
            <a:ext cx="255904" cy="62230"/>
            <a:chOff x="10258054" y="7858506"/>
            <a:chExt cx="255904" cy="62230"/>
          </a:xfrm>
        </p:grpSpPr>
        <p:pic>
          <p:nvPicPr>
            <p:cNvPr id="2437" name="object 2437"/>
            <p:cNvPicPr/>
            <p:nvPr/>
          </p:nvPicPr>
          <p:blipFill>
            <a:blip r:embed="rId436" cstate="print"/>
            <a:stretch>
              <a:fillRect/>
            </a:stretch>
          </p:blipFill>
          <p:spPr>
            <a:xfrm>
              <a:off x="10258054" y="7859132"/>
              <a:ext cx="255363" cy="29842"/>
            </a:xfrm>
            <a:prstGeom prst="rect">
              <a:avLst/>
            </a:prstGeom>
          </p:spPr>
        </p:pic>
        <p:sp>
          <p:nvSpPr>
            <p:cNvPr id="2438" name="object 2438"/>
            <p:cNvSpPr/>
            <p:nvPr/>
          </p:nvSpPr>
          <p:spPr>
            <a:xfrm>
              <a:off x="10258057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9" name="object 2439"/>
            <p:cNvSpPr/>
            <p:nvPr/>
          </p:nvSpPr>
          <p:spPr>
            <a:xfrm>
              <a:off x="10258057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40" name="object 2440"/>
            <p:cNvPicPr/>
            <p:nvPr/>
          </p:nvPicPr>
          <p:blipFill>
            <a:blip r:embed="rId437" cstate="print"/>
            <a:stretch>
              <a:fillRect/>
            </a:stretch>
          </p:blipFill>
          <p:spPr>
            <a:xfrm>
              <a:off x="10419107" y="7894178"/>
              <a:ext cx="17151" cy="17884"/>
            </a:xfrm>
            <a:prstGeom prst="rect">
              <a:avLst/>
            </a:prstGeom>
          </p:spPr>
        </p:pic>
        <p:sp>
          <p:nvSpPr>
            <p:cNvPr id="2441" name="object 2441"/>
            <p:cNvSpPr/>
            <p:nvPr/>
          </p:nvSpPr>
          <p:spPr>
            <a:xfrm>
              <a:off x="10419101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42" name="object 2442"/>
            <p:cNvPicPr/>
            <p:nvPr/>
          </p:nvPicPr>
          <p:blipFill>
            <a:blip r:embed="rId438" cstate="print"/>
            <a:stretch>
              <a:fillRect/>
            </a:stretch>
          </p:blipFill>
          <p:spPr>
            <a:xfrm>
              <a:off x="10437745" y="7891969"/>
              <a:ext cx="35799" cy="17130"/>
            </a:xfrm>
            <a:prstGeom prst="rect">
              <a:avLst/>
            </a:prstGeom>
          </p:spPr>
        </p:pic>
        <p:sp>
          <p:nvSpPr>
            <p:cNvPr id="2443" name="object 2443"/>
            <p:cNvSpPr/>
            <p:nvPr/>
          </p:nvSpPr>
          <p:spPr>
            <a:xfrm>
              <a:off x="10437743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44" name="object 2444"/>
            <p:cNvPicPr/>
            <p:nvPr/>
          </p:nvPicPr>
          <p:blipFill>
            <a:blip r:embed="rId439" cstate="print"/>
            <a:stretch>
              <a:fillRect/>
            </a:stretch>
          </p:blipFill>
          <p:spPr>
            <a:xfrm>
              <a:off x="10381809" y="7891969"/>
              <a:ext cx="35799" cy="17130"/>
            </a:xfrm>
            <a:prstGeom prst="rect">
              <a:avLst/>
            </a:prstGeom>
          </p:spPr>
        </p:pic>
        <p:sp>
          <p:nvSpPr>
            <p:cNvPr id="2445" name="object 2445"/>
            <p:cNvSpPr/>
            <p:nvPr/>
          </p:nvSpPr>
          <p:spPr>
            <a:xfrm>
              <a:off x="10381808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6" name="object 2446"/>
            <p:cNvSpPr/>
            <p:nvPr/>
          </p:nvSpPr>
          <p:spPr>
            <a:xfrm>
              <a:off x="10277828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47" name="object 2447"/>
            <p:cNvPicPr/>
            <p:nvPr/>
          </p:nvPicPr>
          <p:blipFill>
            <a:blip r:embed="rId440" cstate="print"/>
            <a:stretch>
              <a:fillRect/>
            </a:stretch>
          </p:blipFill>
          <p:spPr>
            <a:xfrm>
              <a:off x="10363182" y="7894178"/>
              <a:ext cx="17151" cy="17884"/>
            </a:xfrm>
            <a:prstGeom prst="rect">
              <a:avLst/>
            </a:prstGeom>
          </p:spPr>
        </p:pic>
        <p:sp>
          <p:nvSpPr>
            <p:cNvPr id="2448" name="object 2448"/>
            <p:cNvSpPr/>
            <p:nvPr/>
          </p:nvSpPr>
          <p:spPr>
            <a:xfrm>
              <a:off x="10363185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49" name="object 2449"/>
            <p:cNvPicPr/>
            <p:nvPr/>
          </p:nvPicPr>
          <p:blipFill>
            <a:blip r:embed="rId441" cstate="print"/>
            <a:stretch>
              <a:fillRect/>
            </a:stretch>
          </p:blipFill>
          <p:spPr>
            <a:xfrm>
              <a:off x="10325895" y="7891969"/>
              <a:ext cx="35799" cy="17130"/>
            </a:xfrm>
            <a:prstGeom prst="rect">
              <a:avLst/>
            </a:prstGeom>
          </p:spPr>
        </p:pic>
        <p:sp>
          <p:nvSpPr>
            <p:cNvPr id="2450" name="object 2450"/>
            <p:cNvSpPr/>
            <p:nvPr/>
          </p:nvSpPr>
          <p:spPr>
            <a:xfrm>
              <a:off x="10325892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51" name="object 2451"/>
            <p:cNvPicPr/>
            <p:nvPr/>
          </p:nvPicPr>
          <p:blipFill>
            <a:blip r:embed="rId442" cstate="print"/>
            <a:stretch>
              <a:fillRect/>
            </a:stretch>
          </p:blipFill>
          <p:spPr>
            <a:xfrm>
              <a:off x="10307267" y="7894178"/>
              <a:ext cx="17172" cy="17884"/>
            </a:xfrm>
            <a:prstGeom prst="rect">
              <a:avLst/>
            </a:prstGeom>
          </p:spPr>
        </p:pic>
        <p:sp>
          <p:nvSpPr>
            <p:cNvPr id="2452" name="object 2452"/>
            <p:cNvSpPr/>
            <p:nvPr/>
          </p:nvSpPr>
          <p:spPr>
            <a:xfrm>
              <a:off x="10307264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53" name="object 2453"/>
            <p:cNvPicPr/>
            <p:nvPr/>
          </p:nvPicPr>
          <p:blipFill>
            <a:blip r:embed="rId443" cstate="print"/>
            <a:stretch>
              <a:fillRect/>
            </a:stretch>
          </p:blipFill>
          <p:spPr>
            <a:xfrm>
              <a:off x="10279299" y="7891969"/>
              <a:ext cx="26470" cy="17130"/>
            </a:xfrm>
            <a:prstGeom prst="rect">
              <a:avLst/>
            </a:prstGeom>
          </p:spPr>
        </p:pic>
        <p:sp>
          <p:nvSpPr>
            <p:cNvPr id="2454" name="object 2454"/>
            <p:cNvSpPr/>
            <p:nvPr/>
          </p:nvSpPr>
          <p:spPr>
            <a:xfrm>
              <a:off x="10279304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5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55" name="object 2455"/>
            <p:cNvPicPr/>
            <p:nvPr/>
          </p:nvPicPr>
          <p:blipFill>
            <a:blip r:embed="rId444" cstate="print"/>
            <a:stretch>
              <a:fillRect/>
            </a:stretch>
          </p:blipFill>
          <p:spPr>
            <a:xfrm>
              <a:off x="10475042" y="7891969"/>
              <a:ext cx="17130" cy="17130"/>
            </a:xfrm>
            <a:prstGeom prst="rect">
              <a:avLst/>
            </a:prstGeom>
          </p:spPr>
        </p:pic>
        <p:sp>
          <p:nvSpPr>
            <p:cNvPr id="2456" name="object 2456"/>
            <p:cNvSpPr/>
            <p:nvPr/>
          </p:nvSpPr>
          <p:spPr>
            <a:xfrm>
              <a:off x="10475039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57" name="object 2457"/>
          <p:cNvGrpSpPr/>
          <p:nvPr/>
        </p:nvGrpSpPr>
        <p:grpSpPr>
          <a:xfrm>
            <a:off x="10813270" y="990032"/>
            <a:ext cx="6774815" cy="2594610"/>
            <a:chOff x="10813270" y="990032"/>
            <a:chExt cx="6774815" cy="2594610"/>
          </a:xfrm>
        </p:grpSpPr>
        <p:pic>
          <p:nvPicPr>
            <p:cNvPr id="2458" name="object 2458"/>
            <p:cNvPicPr/>
            <p:nvPr/>
          </p:nvPicPr>
          <p:blipFill>
            <a:blip r:embed="rId445" cstate="print"/>
            <a:stretch>
              <a:fillRect/>
            </a:stretch>
          </p:blipFill>
          <p:spPr>
            <a:xfrm>
              <a:off x="12973919" y="1042858"/>
              <a:ext cx="52186" cy="2541744"/>
            </a:xfrm>
            <a:prstGeom prst="rect">
              <a:avLst/>
            </a:prstGeom>
          </p:spPr>
        </p:pic>
        <p:sp>
          <p:nvSpPr>
            <p:cNvPr id="2459" name="object 2459"/>
            <p:cNvSpPr/>
            <p:nvPr/>
          </p:nvSpPr>
          <p:spPr>
            <a:xfrm>
              <a:off x="13026099" y="1042856"/>
              <a:ext cx="0" cy="2541905"/>
            </a:xfrm>
            <a:custGeom>
              <a:avLst/>
              <a:gdLst/>
              <a:ahLst/>
              <a:cxnLst/>
              <a:rect l="l" t="t" r="r" b="b"/>
              <a:pathLst>
                <a:path w="0" h="2541904">
                  <a:moveTo>
                    <a:pt x="0" y="0"/>
                  </a:moveTo>
                  <a:lnTo>
                    <a:pt x="0" y="25417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0" name="object 2460"/>
            <p:cNvSpPr/>
            <p:nvPr/>
          </p:nvSpPr>
          <p:spPr>
            <a:xfrm>
              <a:off x="12973919" y="1042856"/>
              <a:ext cx="0" cy="2541905"/>
            </a:xfrm>
            <a:custGeom>
              <a:avLst/>
              <a:gdLst/>
              <a:ahLst/>
              <a:cxnLst/>
              <a:rect l="l" t="t" r="r" b="b"/>
              <a:pathLst>
                <a:path w="0" h="2541904">
                  <a:moveTo>
                    <a:pt x="0" y="0"/>
                  </a:moveTo>
                  <a:lnTo>
                    <a:pt x="0" y="25417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61" name="object 2461"/>
            <p:cNvPicPr/>
            <p:nvPr/>
          </p:nvPicPr>
          <p:blipFill>
            <a:blip r:embed="rId446" cstate="print"/>
            <a:stretch>
              <a:fillRect/>
            </a:stretch>
          </p:blipFill>
          <p:spPr>
            <a:xfrm>
              <a:off x="10813899" y="990655"/>
              <a:ext cx="6773783" cy="52197"/>
            </a:xfrm>
            <a:prstGeom prst="rect">
              <a:avLst/>
            </a:prstGeom>
          </p:spPr>
        </p:pic>
        <p:sp>
          <p:nvSpPr>
            <p:cNvPr id="2462" name="object 2462"/>
            <p:cNvSpPr/>
            <p:nvPr/>
          </p:nvSpPr>
          <p:spPr>
            <a:xfrm>
              <a:off x="10813893" y="990655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3" name="object 2463"/>
            <p:cNvSpPr/>
            <p:nvPr/>
          </p:nvSpPr>
          <p:spPr>
            <a:xfrm>
              <a:off x="10813890" y="1042856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 h="0">
                  <a:moveTo>
                    <a:pt x="216002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4" name="object 2464"/>
            <p:cNvSpPr/>
            <p:nvPr/>
          </p:nvSpPr>
          <p:spPr>
            <a:xfrm>
              <a:off x="10813899" y="990655"/>
              <a:ext cx="6774180" cy="0"/>
            </a:xfrm>
            <a:custGeom>
              <a:avLst/>
              <a:gdLst/>
              <a:ahLst/>
              <a:cxnLst/>
              <a:rect l="l" t="t" r="r" b="b"/>
              <a:pathLst>
                <a:path w="6774180" h="0">
                  <a:moveTo>
                    <a:pt x="677378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5" name="object 2465"/>
            <p:cNvSpPr/>
            <p:nvPr/>
          </p:nvSpPr>
          <p:spPr>
            <a:xfrm>
              <a:off x="13026105" y="1042856"/>
              <a:ext cx="987425" cy="0"/>
            </a:xfrm>
            <a:custGeom>
              <a:avLst/>
              <a:gdLst/>
              <a:ahLst/>
              <a:cxnLst/>
              <a:rect l="l" t="t" r="r" b="b"/>
              <a:pathLst>
                <a:path w="987425" h="0">
                  <a:moveTo>
                    <a:pt x="9871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6" name="object 2466"/>
            <p:cNvSpPr/>
            <p:nvPr/>
          </p:nvSpPr>
          <p:spPr>
            <a:xfrm>
              <a:off x="14050571" y="1042856"/>
              <a:ext cx="3485515" cy="0"/>
            </a:xfrm>
            <a:custGeom>
              <a:avLst/>
              <a:gdLst/>
              <a:ahLst/>
              <a:cxnLst/>
              <a:rect l="l" t="t" r="r" b="b"/>
              <a:pathLst>
                <a:path w="3485515" h="0">
                  <a:moveTo>
                    <a:pt x="34849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7" name="object 2467"/>
            <p:cNvSpPr/>
            <p:nvPr/>
          </p:nvSpPr>
          <p:spPr>
            <a:xfrm>
              <a:off x="13154730" y="3177707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19" h="13335">
                  <a:moveTo>
                    <a:pt x="7486" y="129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8" name="object 2468"/>
            <p:cNvSpPr/>
            <p:nvPr/>
          </p:nvSpPr>
          <p:spPr>
            <a:xfrm>
              <a:off x="13105138" y="3134274"/>
              <a:ext cx="74930" cy="59690"/>
            </a:xfrm>
            <a:custGeom>
              <a:avLst/>
              <a:gdLst/>
              <a:ahLst/>
              <a:cxnLst/>
              <a:rect l="l" t="t" r="r" b="b"/>
              <a:pathLst>
                <a:path w="74930" h="59689">
                  <a:moveTo>
                    <a:pt x="74563" y="0"/>
                  </a:moveTo>
                  <a:lnTo>
                    <a:pt x="0" y="0"/>
                  </a:lnTo>
                  <a:lnTo>
                    <a:pt x="0" y="59652"/>
                  </a:lnTo>
                  <a:lnTo>
                    <a:pt x="74563" y="59652"/>
                  </a:lnTo>
                  <a:lnTo>
                    <a:pt x="7456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9" name="object 2469"/>
            <p:cNvSpPr/>
            <p:nvPr/>
          </p:nvSpPr>
          <p:spPr>
            <a:xfrm>
              <a:off x="13109620" y="3138729"/>
              <a:ext cx="66040" cy="50800"/>
            </a:xfrm>
            <a:custGeom>
              <a:avLst/>
              <a:gdLst/>
              <a:ahLst/>
              <a:cxnLst/>
              <a:rect l="l" t="t" r="r" b="b"/>
              <a:pathLst>
                <a:path w="66040" h="50800">
                  <a:moveTo>
                    <a:pt x="61139" y="0"/>
                  </a:moveTo>
                  <a:lnTo>
                    <a:pt x="4439" y="0"/>
                  </a:lnTo>
                  <a:lnTo>
                    <a:pt x="1989" y="0"/>
                  </a:lnTo>
                  <a:lnTo>
                    <a:pt x="0" y="2010"/>
                  </a:lnTo>
                  <a:lnTo>
                    <a:pt x="0" y="4481"/>
                  </a:lnTo>
                  <a:lnTo>
                    <a:pt x="0" y="46218"/>
                  </a:lnTo>
                  <a:lnTo>
                    <a:pt x="0" y="48710"/>
                  </a:lnTo>
                  <a:lnTo>
                    <a:pt x="1989" y="50710"/>
                  </a:lnTo>
                  <a:lnTo>
                    <a:pt x="4439" y="50710"/>
                  </a:lnTo>
                  <a:lnTo>
                    <a:pt x="61139" y="50710"/>
                  </a:lnTo>
                  <a:lnTo>
                    <a:pt x="63600" y="50710"/>
                  </a:lnTo>
                  <a:lnTo>
                    <a:pt x="65600" y="48710"/>
                  </a:lnTo>
                  <a:lnTo>
                    <a:pt x="65600" y="46218"/>
                  </a:lnTo>
                  <a:lnTo>
                    <a:pt x="65600" y="4481"/>
                  </a:lnTo>
                  <a:lnTo>
                    <a:pt x="65600" y="2010"/>
                  </a:lnTo>
                  <a:lnTo>
                    <a:pt x="63600" y="0"/>
                  </a:lnTo>
                  <a:lnTo>
                    <a:pt x="611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0" name="object 2470"/>
            <p:cNvSpPr/>
            <p:nvPr/>
          </p:nvSpPr>
          <p:spPr>
            <a:xfrm>
              <a:off x="13116902" y="317213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0" y="3874"/>
                  </a:moveTo>
                  <a:lnTo>
                    <a:pt x="20" y="3507"/>
                  </a:lnTo>
                  <a:lnTo>
                    <a:pt x="83" y="3130"/>
                  </a:lnTo>
                  <a:lnTo>
                    <a:pt x="167" y="2764"/>
                  </a:lnTo>
                  <a:lnTo>
                    <a:pt x="324" y="2397"/>
                  </a:lnTo>
                  <a:lnTo>
                    <a:pt x="450" y="2052"/>
                  </a:lnTo>
                  <a:lnTo>
                    <a:pt x="680" y="1738"/>
                  </a:lnTo>
                  <a:lnTo>
                    <a:pt x="900" y="1413"/>
                  </a:lnTo>
                  <a:lnTo>
                    <a:pt x="1141" y="1130"/>
                  </a:lnTo>
                  <a:lnTo>
                    <a:pt x="3905" y="0"/>
                  </a:lnTo>
                  <a:lnTo>
                    <a:pt x="4272" y="20"/>
                  </a:lnTo>
                  <a:lnTo>
                    <a:pt x="4649" y="52"/>
                  </a:lnTo>
                  <a:lnTo>
                    <a:pt x="5015" y="157"/>
                  </a:lnTo>
                  <a:lnTo>
                    <a:pt x="5382" y="293"/>
                  </a:lnTo>
                  <a:lnTo>
                    <a:pt x="5706" y="471"/>
                  </a:lnTo>
                  <a:lnTo>
                    <a:pt x="6062" y="649"/>
                  </a:lnTo>
                  <a:lnTo>
                    <a:pt x="6355" y="869"/>
                  </a:lnTo>
                  <a:lnTo>
                    <a:pt x="6628" y="1130"/>
                  </a:lnTo>
                  <a:lnTo>
                    <a:pt x="6868" y="1413"/>
                  </a:lnTo>
                  <a:lnTo>
                    <a:pt x="7099" y="1738"/>
                  </a:lnTo>
                  <a:lnTo>
                    <a:pt x="7329" y="2052"/>
                  </a:lnTo>
                  <a:lnTo>
                    <a:pt x="7779" y="3874"/>
                  </a:lnTo>
                  <a:lnTo>
                    <a:pt x="7737" y="4240"/>
                  </a:lnTo>
                  <a:lnTo>
                    <a:pt x="5706" y="7298"/>
                  </a:lnTo>
                  <a:lnTo>
                    <a:pt x="5382" y="7465"/>
                  </a:lnTo>
                  <a:lnTo>
                    <a:pt x="5015" y="7591"/>
                  </a:lnTo>
                  <a:lnTo>
                    <a:pt x="4649" y="7675"/>
                  </a:lnTo>
                  <a:lnTo>
                    <a:pt x="4272" y="7748"/>
                  </a:lnTo>
                  <a:lnTo>
                    <a:pt x="3905" y="7758"/>
                  </a:lnTo>
                  <a:lnTo>
                    <a:pt x="3507" y="7748"/>
                  </a:lnTo>
                  <a:lnTo>
                    <a:pt x="324" y="5350"/>
                  </a:lnTo>
                  <a:lnTo>
                    <a:pt x="167" y="4984"/>
                  </a:lnTo>
                  <a:lnTo>
                    <a:pt x="83" y="4617"/>
                  </a:lnTo>
                  <a:lnTo>
                    <a:pt x="20" y="4240"/>
                  </a:lnTo>
                  <a:lnTo>
                    <a:pt x="0" y="38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1" name="object 2471"/>
            <p:cNvSpPr/>
            <p:nvPr/>
          </p:nvSpPr>
          <p:spPr>
            <a:xfrm>
              <a:off x="13130091" y="3176206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0" y="1497"/>
                  </a:moveTo>
                  <a:lnTo>
                    <a:pt x="261" y="1047"/>
                  </a:lnTo>
                  <a:lnTo>
                    <a:pt x="376" y="523"/>
                  </a:lnTo>
                  <a:lnTo>
                    <a:pt x="3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2" name="object 2472"/>
            <p:cNvSpPr/>
            <p:nvPr/>
          </p:nvSpPr>
          <p:spPr>
            <a:xfrm>
              <a:off x="13127516" y="313742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963" y="0"/>
                  </a:moveTo>
                  <a:lnTo>
                    <a:pt x="1319" y="0"/>
                  </a:lnTo>
                  <a:lnTo>
                    <a:pt x="0" y="1340"/>
                  </a:lnTo>
                  <a:lnTo>
                    <a:pt x="0" y="29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3" name="object 2473"/>
            <p:cNvSpPr/>
            <p:nvPr/>
          </p:nvSpPr>
          <p:spPr>
            <a:xfrm>
              <a:off x="13130103" y="3149894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376" y="1497"/>
                  </a:moveTo>
                  <a:lnTo>
                    <a:pt x="376" y="973"/>
                  </a:lnTo>
                  <a:lnTo>
                    <a:pt x="240" y="47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4" name="object 2474"/>
            <p:cNvSpPr/>
            <p:nvPr/>
          </p:nvSpPr>
          <p:spPr>
            <a:xfrm>
              <a:off x="13127903" y="314612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10">
                  <a:moveTo>
                    <a:pt x="2188" y="37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5" name="object 2475"/>
            <p:cNvSpPr/>
            <p:nvPr/>
          </p:nvSpPr>
          <p:spPr>
            <a:xfrm>
              <a:off x="13127514" y="3140415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w="0" h="4444">
                  <a:moveTo>
                    <a:pt x="0" y="42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6" name="object 2476"/>
            <p:cNvSpPr/>
            <p:nvPr/>
          </p:nvSpPr>
          <p:spPr>
            <a:xfrm>
              <a:off x="13127514" y="3144645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0" y="0"/>
                  </a:moveTo>
                  <a:lnTo>
                    <a:pt x="0" y="502"/>
                  </a:lnTo>
                  <a:lnTo>
                    <a:pt x="115" y="1047"/>
                  </a:lnTo>
                  <a:lnTo>
                    <a:pt x="376" y="14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7" name="object 2477"/>
            <p:cNvSpPr/>
            <p:nvPr/>
          </p:nvSpPr>
          <p:spPr>
            <a:xfrm>
              <a:off x="13130479" y="315138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w="0" h="25400">
                  <a:moveTo>
                    <a:pt x="0" y="248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8" name="object 2478"/>
            <p:cNvSpPr/>
            <p:nvPr/>
          </p:nvSpPr>
          <p:spPr>
            <a:xfrm>
              <a:off x="13154333" y="3176212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0" y="0"/>
                  </a:moveTo>
                  <a:lnTo>
                    <a:pt x="0" y="523"/>
                  </a:lnTo>
                  <a:lnTo>
                    <a:pt x="157" y="1047"/>
                  </a:lnTo>
                  <a:lnTo>
                    <a:pt x="397" y="14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9" name="object 2479"/>
            <p:cNvSpPr/>
            <p:nvPr/>
          </p:nvSpPr>
          <p:spPr>
            <a:xfrm>
              <a:off x="13154332" y="313742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984" y="2984"/>
                  </a:moveTo>
                  <a:lnTo>
                    <a:pt x="2984" y="1340"/>
                  </a:lnTo>
                  <a:lnTo>
                    <a:pt x="1643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0" name="object 2480"/>
            <p:cNvSpPr/>
            <p:nvPr/>
          </p:nvSpPr>
          <p:spPr>
            <a:xfrm>
              <a:off x="13154345" y="3149901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397" y="0"/>
                  </a:moveTo>
                  <a:lnTo>
                    <a:pt x="136" y="471"/>
                  </a:lnTo>
                  <a:lnTo>
                    <a:pt x="0" y="973"/>
                  </a:lnTo>
                  <a:lnTo>
                    <a:pt x="0" y="14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1" name="object 2481"/>
            <p:cNvSpPr/>
            <p:nvPr/>
          </p:nvSpPr>
          <p:spPr>
            <a:xfrm>
              <a:off x="13154743" y="314612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10">
                  <a:moveTo>
                    <a:pt x="0" y="3779"/>
                  </a:moveTo>
                  <a:lnTo>
                    <a:pt x="21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2" name="object 2482"/>
            <p:cNvSpPr/>
            <p:nvPr/>
          </p:nvSpPr>
          <p:spPr>
            <a:xfrm>
              <a:off x="13157316" y="3140415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w="0" h="4444">
                  <a:moveTo>
                    <a:pt x="0" y="42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3" name="object 2483"/>
            <p:cNvSpPr/>
            <p:nvPr/>
          </p:nvSpPr>
          <p:spPr>
            <a:xfrm>
              <a:off x="13156928" y="3144643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0" y="1476"/>
                  </a:moveTo>
                  <a:lnTo>
                    <a:pt x="282" y="1047"/>
                  </a:lnTo>
                  <a:lnTo>
                    <a:pt x="376" y="502"/>
                  </a:lnTo>
                  <a:lnTo>
                    <a:pt x="3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4" name="object 2484"/>
            <p:cNvSpPr/>
            <p:nvPr/>
          </p:nvSpPr>
          <p:spPr>
            <a:xfrm>
              <a:off x="13154333" y="315138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w="0" h="25400">
                  <a:moveTo>
                    <a:pt x="0" y="248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5" name="object 2485"/>
            <p:cNvSpPr/>
            <p:nvPr/>
          </p:nvSpPr>
          <p:spPr>
            <a:xfrm>
              <a:off x="13130481" y="3137423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30" h="0">
                  <a:moveTo>
                    <a:pt x="238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6" name="object 2486"/>
            <p:cNvSpPr/>
            <p:nvPr/>
          </p:nvSpPr>
          <p:spPr>
            <a:xfrm>
              <a:off x="13120007" y="3177707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2607" y="12931"/>
                  </a:moveTo>
                  <a:lnTo>
                    <a:pt x="10093" y="0"/>
                  </a:lnTo>
                </a:path>
                <a:path w="10159" h="13335">
                  <a:moveTo>
                    <a:pt x="2607" y="12931"/>
                  </a:moveTo>
                  <a:lnTo>
                    <a:pt x="0" y="1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7" name="object 2487"/>
            <p:cNvSpPr/>
            <p:nvPr/>
          </p:nvSpPr>
          <p:spPr>
            <a:xfrm>
              <a:off x="13162217" y="319063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 h="0">
                  <a:moveTo>
                    <a:pt x="0" y="0"/>
                  </a:moveTo>
                  <a:lnTo>
                    <a:pt x="26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88" name="object 2488"/>
            <p:cNvPicPr/>
            <p:nvPr/>
          </p:nvPicPr>
          <p:blipFill>
            <a:blip r:embed="rId447" cstate="print"/>
            <a:stretch>
              <a:fillRect/>
            </a:stretch>
          </p:blipFill>
          <p:spPr>
            <a:xfrm>
              <a:off x="14013279" y="1042866"/>
              <a:ext cx="37286" cy="2207691"/>
            </a:xfrm>
            <a:prstGeom prst="rect">
              <a:avLst/>
            </a:prstGeom>
          </p:spPr>
        </p:pic>
        <p:sp>
          <p:nvSpPr>
            <p:cNvPr id="2489" name="object 2489"/>
            <p:cNvSpPr/>
            <p:nvPr/>
          </p:nvSpPr>
          <p:spPr>
            <a:xfrm>
              <a:off x="14013268" y="1042855"/>
              <a:ext cx="0" cy="2207895"/>
            </a:xfrm>
            <a:custGeom>
              <a:avLst/>
              <a:gdLst/>
              <a:ahLst/>
              <a:cxnLst/>
              <a:rect l="l" t="t" r="r" b="b"/>
              <a:pathLst>
                <a:path w="0" h="2207895">
                  <a:moveTo>
                    <a:pt x="0" y="22077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0" name="object 2490"/>
            <p:cNvSpPr/>
            <p:nvPr/>
          </p:nvSpPr>
          <p:spPr>
            <a:xfrm>
              <a:off x="14050566" y="1042866"/>
              <a:ext cx="0" cy="2170430"/>
            </a:xfrm>
            <a:custGeom>
              <a:avLst/>
              <a:gdLst/>
              <a:ahLst/>
              <a:cxnLst/>
              <a:rect l="l" t="t" r="r" b="b"/>
              <a:pathLst>
                <a:path w="0" h="2170430">
                  <a:moveTo>
                    <a:pt x="0" y="21704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491" name="object 2491"/>
          <p:cNvPicPr/>
          <p:nvPr/>
        </p:nvPicPr>
        <p:blipFill>
          <a:blip r:embed="rId448" cstate="print"/>
          <a:stretch>
            <a:fillRect/>
          </a:stretch>
        </p:blipFill>
        <p:spPr>
          <a:xfrm>
            <a:off x="15322936" y="6713011"/>
            <a:ext cx="438207" cy="135469"/>
          </a:xfrm>
          <a:prstGeom prst="rect">
            <a:avLst/>
          </a:prstGeom>
        </p:spPr>
      </p:pic>
      <p:pic>
        <p:nvPicPr>
          <p:cNvPr id="2492" name="object 2492"/>
          <p:cNvPicPr/>
          <p:nvPr/>
        </p:nvPicPr>
        <p:blipFill>
          <a:blip r:embed="rId449" cstate="print"/>
          <a:stretch>
            <a:fillRect/>
          </a:stretch>
        </p:blipFill>
        <p:spPr>
          <a:xfrm>
            <a:off x="16472400" y="6713011"/>
            <a:ext cx="219731" cy="135469"/>
          </a:xfrm>
          <a:prstGeom prst="rect">
            <a:avLst/>
          </a:prstGeom>
        </p:spPr>
      </p:pic>
      <p:grpSp>
        <p:nvGrpSpPr>
          <p:cNvPr id="2493" name="object 2493"/>
          <p:cNvGrpSpPr/>
          <p:nvPr/>
        </p:nvGrpSpPr>
        <p:grpSpPr>
          <a:xfrm>
            <a:off x="14479085" y="5705834"/>
            <a:ext cx="278765" cy="682625"/>
            <a:chOff x="14479085" y="5705834"/>
            <a:chExt cx="278765" cy="682625"/>
          </a:xfrm>
        </p:grpSpPr>
        <p:sp>
          <p:nvSpPr>
            <p:cNvPr id="2494" name="object 2494"/>
            <p:cNvSpPr/>
            <p:nvPr/>
          </p:nvSpPr>
          <p:spPr>
            <a:xfrm>
              <a:off x="14622803" y="5705834"/>
              <a:ext cx="0" cy="430530"/>
            </a:xfrm>
            <a:custGeom>
              <a:avLst/>
              <a:gdLst/>
              <a:ahLst/>
              <a:cxnLst/>
              <a:rect l="l" t="t" r="r" b="b"/>
              <a:pathLst>
                <a:path w="0" h="430529">
                  <a:moveTo>
                    <a:pt x="0" y="0"/>
                  </a:moveTo>
                  <a:lnTo>
                    <a:pt x="0" y="4301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5" name="object 2495"/>
            <p:cNvSpPr/>
            <p:nvPr/>
          </p:nvSpPr>
          <p:spPr>
            <a:xfrm>
              <a:off x="14622803" y="6133071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 h="0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6" name="object 2496"/>
            <p:cNvSpPr/>
            <p:nvPr/>
          </p:nvSpPr>
          <p:spPr>
            <a:xfrm>
              <a:off x="14622803" y="6073430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 h="0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7" name="object 2497"/>
            <p:cNvSpPr/>
            <p:nvPr/>
          </p:nvSpPr>
          <p:spPr>
            <a:xfrm>
              <a:off x="14622803" y="6013756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 h="0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8" name="object 2498"/>
            <p:cNvSpPr/>
            <p:nvPr/>
          </p:nvSpPr>
          <p:spPr>
            <a:xfrm>
              <a:off x="14622803" y="5954114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 h="0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9" name="object 2499"/>
            <p:cNvSpPr/>
            <p:nvPr/>
          </p:nvSpPr>
          <p:spPr>
            <a:xfrm>
              <a:off x="14622803" y="5894472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 h="0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0" name="object 2500"/>
            <p:cNvSpPr/>
            <p:nvPr/>
          </p:nvSpPr>
          <p:spPr>
            <a:xfrm>
              <a:off x="14622803" y="5834830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 h="0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1" name="object 2501"/>
            <p:cNvSpPr/>
            <p:nvPr/>
          </p:nvSpPr>
          <p:spPr>
            <a:xfrm>
              <a:off x="14622803" y="5775172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 h="0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2" name="object 2502"/>
            <p:cNvSpPr/>
            <p:nvPr/>
          </p:nvSpPr>
          <p:spPr>
            <a:xfrm>
              <a:off x="14622803" y="5715532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 h="0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3" name="object 2503"/>
            <p:cNvSpPr/>
            <p:nvPr/>
          </p:nvSpPr>
          <p:spPr>
            <a:xfrm>
              <a:off x="14719724" y="5715524"/>
              <a:ext cx="0" cy="417830"/>
            </a:xfrm>
            <a:custGeom>
              <a:avLst/>
              <a:gdLst/>
              <a:ahLst/>
              <a:cxnLst/>
              <a:rect l="l" t="t" r="r" b="b"/>
              <a:pathLst>
                <a:path w="0" h="417829">
                  <a:moveTo>
                    <a:pt x="0" y="4175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04" name="object 2504"/>
            <p:cNvPicPr/>
            <p:nvPr/>
          </p:nvPicPr>
          <p:blipFill>
            <a:blip r:embed="rId450" cstate="print"/>
            <a:stretch>
              <a:fillRect/>
            </a:stretch>
          </p:blipFill>
          <p:spPr>
            <a:xfrm>
              <a:off x="14479085" y="6135415"/>
              <a:ext cx="248722" cy="252526"/>
            </a:xfrm>
            <a:prstGeom prst="rect">
              <a:avLst/>
            </a:prstGeom>
          </p:spPr>
        </p:pic>
        <p:sp>
          <p:nvSpPr>
            <p:cNvPr id="2505" name="object 2505"/>
            <p:cNvSpPr/>
            <p:nvPr/>
          </p:nvSpPr>
          <p:spPr>
            <a:xfrm>
              <a:off x="14757022" y="6136028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w="0" h="179070">
                  <a:moveTo>
                    <a:pt x="0" y="178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06" name="object 2506"/>
          <p:cNvGrpSpPr/>
          <p:nvPr/>
        </p:nvGrpSpPr>
        <p:grpSpPr>
          <a:xfrm>
            <a:off x="17455094" y="5636633"/>
            <a:ext cx="167640" cy="18415"/>
            <a:chOff x="17455094" y="5636633"/>
            <a:chExt cx="167640" cy="18415"/>
          </a:xfrm>
        </p:grpSpPr>
        <p:pic>
          <p:nvPicPr>
            <p:cNvPr id="2507" name="object 2507"/>
            <p:cNvPicPr/>
            <p:nvPr/>
          </p:nvPicPr>
          <p:blipFill>
            <a:blip r:embed="rId451" cstate="print"/>
            <a:stretch>
              <a:fillRect/>
            </a:stretch>
          </p:blipFill>
          <p:spPr>
            <a:xfrm>
              <a:off x="17586187" y="5637252"/>
              <a:ext cx="35799" cy="17130"/>
            </a:xfrm>
            <a:prstGeom prst="rect">
              <a:avLst/>
            </a:prstGeom>
          </p:spPr>
        </p:pic>
        <p:sp>
          <p:nvSpPr>
            <p:cNvPr id="2508" name="object 2508"/>
            <p:cNvSpPr/>
            <p:nvPr/>
          </p:nvSpPr>
          <p:spPr>
            <a:xfrm>
              <a:off x="17586191" y="563725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09" name="object 2509"/>
            <p:cNvPicPr/>
            <p:nvPr/>
          </p:nvPicPr>
          <p:blipFill>
            <a:blip r:embed="rId452" cstate="print"/>
            <a:stretch>
              <a:fillRect/>
            </a:stretch>
          </p:blipFill>
          <p:spPr>
            <a:xfrm>
              <a:off x="17548900" y="5637252"/>
              <a:ext cx="35799" cy="17130"/>
            </a:xfrm>
            <a:prstGeom prst="rect">
              <a:avLst/>
            </a:prstGeom>
          </p:spPr>
        </p:pic>
        <p:sp>
          <p:nvSpPr>
            <p:cNvPr id="2510" name="object 2510"/>
            <p:cNvSpPr/>
            <p:nvPr/>
          </p:nvSpPr>
          <p:spPr>
            <a:xfrm>
              <a:off x="17548901" y="563725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11" name="object 2511"/>
            <p:cNvPicPr/>
            <p:nvPr/>
          </p:nvPicPr>
          <p:blipFill>
            <a:blip r:embed="rId453" cstate="print"/>
            <a:stretch>
              <a:fillRect/>
            </a:stretch>
          </p:blipFill>
          <p:spPr>
            <a:xfrm>
              <a:off x="17511634" y="5637252"/>
              <a:ext cx="35799" cy="17130"/>
            </a:xfrm>
            <a:prstGeom prst="rect">
              <a:avLst/>
            </a:prstGeom>
          </p:spPr>
        </p:pic>
        <p:sp>
          <p:nvSpPr>
            <p:cNvPr id="2512" name="object 2512"/>
            <p:cNvSpPr/>
            <p:nvPr/>
          </p:nvSpPr>
          <p:spPr>
            <a:xfrm>
              <a:off x="17511630" y="563725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13" name="object 2513"/>
            <p:cNvPicPr/>
            <p:nvPr/>
          </p:nvPicPr>
          <p:blipFill>
            <a:blip r:embed="rId454" cstate="print"/>
            <a:stretch>
              <a:fillRect/>
            </a:stretch>
          </p:blipFill>
          <p:spPr>
            <a:xfrm>
              <a:off x="17474337" y="5637252"/>
              <a:ext cx="35799" cy="17130"/>
            </a:xfrm>
            <a:prstGeom prst="rect">
              <a:avLst/>
            </a:prstGeom>
          </p:spPr>
        </p:pic>
        <p:sp>
          <p:nvSpPr>
            <p:cNvPr id="2514" name="object 2514"/>
            <p:cNvSpPr/>
            <p:nvPr/>
          </p:nvSpPr>
          <p:spPr>
            <a:xfrm>
              <a:off x="17474340" y="563725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15" name="object 2515"/>
            <p:cNvPicPr/>
            <p:nvPr/>
          </p:nvPicPr>
          <p:blipFill>
            <a:blip r:embed="rId455" cstate="print"/>
            <a:stretch>
              <a:fillRect/>
            </a:stretch>
          </p:blipFill>
          <p:spPr>
            <a:xfrm>
              <a:off x="17455720" y="5637252"/>
              <a:ext cx="17151" cy="17130"/>
            </a:xfrm>
            <a:prstGeom prst="rect">
              <a:avLst/>
            </a:prstGeom>
          </p:spPr>
        </p:pic>
        <p:sp>
          <p:nvSpPr>
            <p:cNvPr id="2516" name="object 2516"/>
            <p:cNvSpPr/>
            <p:nvPr/>
          </p:nvSpPr>
          <p:spPr>
            <a:xfrm>
              <a:off x="17455717" y="563725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17" name="object 2517"/>
          <p:cNvGrpSpPr/>
          <p:nvPr/>
        </p:nvGrpSpPr>
        <p:grpSpPr>
          <a:xfrm>
            <a:off x="17455088" y="4369103"/>
            <a:ext cx="111760" cy="18415"/>
            <a:chOff x="17455088" y="4369103"/>
            <a:chExt cx="111760" cy="18415"/>
          </a:xfrm>
        </p:grpSpPr>
        <p:pic>
          <p:nvPicPr>
            <p:cNvPr id="2518" name="object 2518"/>
            <p:cNvPicPr/>
            <p:nvPr/>
          </p:nvPicPr>
          <p:blipFill>
            <a:blip r:embed="rId456" cstate="print"/>
            <a:stretch>
              <a:fillRect/>
            </a:stretch>
          </p:blipFill>
          <p:spPr>
            <a:xfrm>
              <a:off x="17530272" y="4369730"/>
              <a:ext cx="35799" cy="17130"/>
            </a:xfrm>
            <a:prstGeom prst="rect">
              <a:avLst/>
            </a:prstGeom>
          </p:spPr>
        </p:pic>
        <p:sp>
          <p:nvSpPr>
            <p:cNvPr id="2519" name="object 2519"/>
            <p:cNvSpPr/>
            <p:nvPr/>
          </p:nvSpPr>
          <p:spPr>
            <a:xfrm>
              <a:off x="17530275" y="436972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20" name="object 2520"/>
            <p:cNvPicPr/>
            <p:nvPr/>
          </p:nvPicPr>
          <p:blipFill>
            <a:blip r:embed="rId457" cstate="print"/>
            <a:stretch>
              <a:fillRect/>
            </a:stretch>
          </p:blipFill>
          <p:spPr>
            <a:xfrm>
              <a:off x="17492985" y="4369730"/>
              <a:ext cx="35799" cy="17130"/>
            </a:xfrm>
            <a:prstGeom prst="rect">
              <a:avLst/>
            </a:prstGeom>
          </p:spPr>
        </p:pic>
        <p:sp>
          <p:nvSpPr>
            <p:cNvPr id="2521" name="object 2521"/>
            <p:cNvSpPr/>
            <p:nvPr/>
          </p:nvSpPr>
          <p:spPr>
            <a:xfrm>
              <a:off x="17492985" y="436972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22" name="object 2522"/>
            <p:cNvPicPr/>
            <p:nvPr/>
          </p:nvPicPr>
          <p:blipFill>
            <a:blip r:embed="rId458" cstate="print"/>
            <a:stretch>
              <a:fillRect/>
            </a:stretch>
          </p:blipFill>
          <p:spPr>
            <a:xfrm>
              <a:off x="17455708" y="4369730"/>
              <a:ext cx="35799" cy="17130"/>
            </a:xfrm>
            <a:prstGeom prst="rect">
              <a:avLst/>
            </a:prstGeom>
          </p:spPr>
        </p:pic>
        <p:sp>
          <p:nvSpPr>
            <p:cNvPr id="2523" name="object 2523"/>
            <p:cNvSpPr/>
            <p:nvPr/>
          </p:nvSpPr>
          <p:spPr>
            <a:xfrm>
              <a:off x="17455711" y="436972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24" name="object 2524"/>
          <p:cNvSpPr/>
          <p:nvPr/>
        </p:nvSpPr>
        <p:spPr>
          <a:xfrm>
            <a:off x="18187891" y="6715718"/>
            <a:ext cx="46990" cy="635"/>
          </a:xfrm>
          <a:custGeom>
            <a:avLst/>
            <a:gdLst/>
            <a:ahLst/>
            <a:cxnLst/>
            <a:rect l="l" t="t" r="r" b="b"/>
            <a:pathLst>
              <a:path w="46990" h="634">
                <a:moveTo>
                  <a:pt x="46522" y="0"/>
                </a:moveTo>
                <a:lnTo>
                  <a:pt x="0" y="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5" name="object 2525"/>
          <p:cNvSpPr/>
          <p:nvPr/>
        </p:nvSpPr>
        <p:spPr>
          <a:xfrm>
            <a:off x="18232916" y="5637241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 h="0">
                <a:moveTo>
                  <a:pt x="4147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6" name="object 2526"/>
          <p:cNvSpPr/>
          <p:nvPr/>
        </p:nvSpPr>
        <p:spPr>
          <a:xfrm>
            <a:off x="12738320" y="921008"/>
            <a:ext cx="1446530" cy="635"/>
          </a:xfrm>
          <a:custGeom>
            <a:avLst/>
            <a:gdLst/>
            <a:ahLst/>
            <a:cxnLst/>
            <a:rect l="l" t="t" r="r" b="b"/>
            <a:pathLst>
              <a:path w="1446530" h="634">
                <a:moveTo>
                  <a:pt x="0" y="623"/>
                </a:moveTo>
                <a:lnTo>
                  <a:pt x="560657" y="623"/>
                </a:lnTo>
              </a:path>
              <a:path w="1446530" h="634">
                <a:moveTo>
                  <a:pt x="596457" y="623"/>
                </a:moveTo>
                <a:lnTo>
                  <a:pt x="1138503" y="623"/>
                </a:lnTo>
              </a:path>
              <a:path w="1446530" h="634">
                <a:moveTo>
                  <a:pt x="1174303" y="623"/>
                </a:moveTo>
                <a:lnTo>
                  <a:pt x="1446060" y="623"/>
                </a:lnTo>
              </a:path>
              <a:path w="1446530" h="634">
                <a:moveTo>
                  <a:pt x="0" y="0"/>
                </a:moveTo>
                <a:lnTo>
                  <a:pt x="14460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527" name="object 2527"/>
          <p:cNvGrpSpPr/>
          <p:nvPr/>
        </p:nvGrpSpPr>
        <p:grpSpPr>
          <a:xfrm>
            <a:off x="12737696" y="673888"/>
            <a:ext cx="2198370" cy="259715"/>
            <a:chOff x="12737696" y="673888"/>
            <a:chExt cx="2198370" cy="259715"/>
          </a:xfrm>
        </p:grpSpPr>
        <p:sp>
          <p:nvSpPr>
            <p:cNvPr id="2528" name="object 2528"/>
            <p:cNvSpPr/>
            <p:nvPr/>
          </p:nvSpPr>
          <p:spPr>
            <a:xfrm>
              <a:off x="12738319" y="674511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0"/>
                  </a:moveTo>
                  <a:lnTo>
                    <a:pt x="0" y="298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9" name="object 2529"/>
            <p:cNvSpPr/>
            <p:nvPr/>
          </p:nvSpPr>
          <p:spPr>
            <a:xfrm>
              <a:off x="12738316" y="704348"/>
              <a:ext cx="2197100" cy="0"/>
            </a:xfrm>
            <a:custGeom>
              <a:avLst/>
              <a:gdLst/>
              <a:ahLst/>
              <a:cxnLst/>
              <a:rect l="l" t="t" r="r" b="b"/>
              <a:pathLst>
                <a:path w="2197100" h="0">
                  <a:moveTo>
                    <a:pt x="21968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0" name="object 2530"/>
            <p:cNvSpPr/>
            <p:nvPr/>
          </p:nvSpPr>
          <p:spPr>
            <a:xfrm>
              <a:off x="12738316" y="674511"/>
              <a:ext cx="2197100" cy="29845"/>
            </a:xfrm>
            <a:custGeom>
              <a:avLst/>
              <a:gdLst/>
              <a:ahLst/>
              <a:cxnLst/>
              <a:rect l="l" t="t" r="r" b="b"/>
              <a:pathLst>
                <a:path w="2197100" h="29845">
                  <a:moveTo>
                    <a:pt x="2196833" y="0"/>
                  </a:moveTo>
                  <a:lnTo>
                    <a:pt x="0" y="0"/>
                  </a:lnTo>
                </a:path>
                <a:path w="2197100" h="29845">
                  <a:moveTo>
                    <a:pt x="2196833" y="0"/>
                  </a:moveTo>
                  <a:lnTo>
                    <a:pt x="2196833" y="298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1" name="object 2531"/>
            <p:cNvSpPr/>
            <p:nvPr/>
          </p:nvSpPr>
          <p:spPr>
            <a:xfrm>
              <a:off x="14935150" y="704333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69">
                  <a:moveTo>
                    <a:pt x="0" y="0"/>
                  </a:moveTo>
                  <a:lnTo>
                    <a:pt x="0" y="216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2" name="object 2532"/>
            <p:cNvSpPr/>
            <p:nvPr/>
          </p:nvSpPr>
          <p:spPr>
            <a:xfrm>
              <a:off x="14891241" y="704333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69">
                  <a:moveTo>
                    <a:pt x="0" y="0"/>
                  </a:moveTo>
                  <a:lnTo>
                    <a:pt x="0" y="216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3" name="object 2533"/>
            <p:cNvSpPr/>
            <p:nvPr/>
          </p:nvSpPr>
          <p:spPr>
            <a:xfrm>
              <a:off x="14803372" y="704348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69">
                  <a:moveTo>
                    <a:pt x="0" y="0"/>
                  </a:moveTo>
                  <a:lnTo>
                    <a:pt x="0" y="2169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4" name="object 2534"/>
            <p:cNvSpPr/>
            <p:nvPr/>
          </p:nvSpPr>
          <p:spPr>
            <a:xfrm>
              <a:off x="14715520" y="704333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69">
                  <a:moveTo>
                    <a:pt x="0" y="0"/>
                  </a:moveTo>
                  <a:lnTo>
                    <a:pt x="0" y="216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5" name="object 2535"/>
            <p:cNvSpPr/>
            <p:nvPr/>
          </p:nvSpPr>
          <p:spPr>
            <a:xfrm>
              <a:off x="14671527" y="704333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69">
                  <a:moveTo>
                    <a:pt x="0" y="0"/>
                  </a:moveTo>
                  <a:lnTo>
                    <a:pt x="0" y="216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6" name="object 2536"/>
            <p:cNvSpPr/>
            <p:nvPr/>
          </p:nvSpPr>
          <p:spPr>
            <a:xfrm>
              <a:off x="14583694" y="704333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69">
                  <a:moveTo>
                    <a:pt x="0" y="0"/>
                  </a:moveTo>
                  <a:lnTo>
                    <a:pt x="0" y="216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7" name="object 2537"/>
            <p:cNvSpPr/>
            <p:nvPr/>
          </p:nvSpPr>
          <p:spPr>
            <a:xfrm>
              <a:off x="14583695" y="790475"/>
              <a:ext cx="351790" cy="43815"/>
            </a:xfrm>
            <a:custGeom>
              <a:avLst/>
              <a:gdLst/>
              <a:ahLst/>
              <a:cxnLst/>
              <a:rect l="l" t="t" r="r" b="b"/>
              <a:pathLst>
                <a:path w="351790" h="43815">
                  <a:moveTo>
                    <a:pt x="351455" y="21611"/>
                  </a:moveTo>
                  <a:lnTo>
                    <a:pt x="0" y="21611"/>
                  </a:lnTo>
                </a:path>
                <a:path w="351790" h="43815">
                  <a:moveTo>
                    <a:pt x="351455" y="21611"/>
                  </a:moveTo>
                  <a:lnTo>
                    <a:pt x="329843" y="43244"/>
                  </a:lnTo>
                </a:path>
                <a:path w="351790" h="43815">
                  <a:moveTo>
                    <a:pt x="351455" y="21611"/>
                  </a:moveTo>
                  <a:lnTo>
                    <a:pt x="3298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8" name="object 2538"/>
            <p:cNvSpPr/>
            <p:nvPr/>
          </p:nvSpPr>
          <p:spPr>
            <a:xfrm>
              <a:off x="14759430" y="704348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69">
                  <a:moveTo>
                    <a:pt x="0" y="0"/>
                  </a:moveTo>
                  <a:lnTo>
                    <a:pt x="0" y="2169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9" name="object 2539"/>
            <p:cNvSpPr/>
            <p:nvPr/>
          </p:nvSpPr>
          <p:spPr>
            <a:xfrm>
              <a:off x="12775603" y="704329"/>
              <a:ext cx="1409065" cy="217170"/>
            </a:xfrm>
            <a:custGeom>
              <a:avLst/>
              <a:gdLst/>
              <a:ahLst/>
              <a:cxnLst/>
              <a:rect l="l" t="t" r="r" b="b"/>
              <a:pathLst>
                <a:path w="1409065" h="217169">
                  <a:moveTo>
                    <a:pt x="1408773" y="216988"/>
                  </a:moveTo>
                  <a:lnTo>
                    <a:pt x="1408773" y="0"/>
                  </a:lnTo>
                </a:path>
                <a:path w="1409065" h="217169">
                  <a:moveTo>
                    <a:pt x="1408773" y="216988"/>
                  </a:moveTo>
                  <a:lnTo>
                    <a:pt x="0" y="1084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0" name="object 2540"/>
            <p:cNvSpPr/>
            <p:nvPr/>
          </p:nvSpPr>
          <p:spPr>
            <a:xfrm>
              <a:off x="12775603" y="704333"/>
              <a:ext cx="1409065" cy="108585"/>
            </a:xfrm>
            <a:custGeom>
              <a:avLst/>
              <a:gdLst/>
              <a:ahLst/>
              <a:cxnLst/>
              <a:rect l="l" t="t" r="r" b="b"/>
              <a:pathLst>
                <a:path w="1409065" h="108584">
                  <a:moveTo>
                    <a:pt x="1408773" y="0"/>
                  </a:moveTo>
                  <a:lnTo>
                    <a:pt x="0" y="1084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1" name="object 2541"/>
            <p:cNvSpPr/>
            <p:nvPr/>
          </p:nvSpPr>
          <p:spPr>
            <a:xfrm>
              <a:off x="14548617" y="921008"/>
              <a:ext cx="386715" cy="635"/>
            </a:xfrm>
            <a:custGeom>
              <a:avLst/>
              <a:gdLst/>
              <a:ahLst/>
              <a:cxnLst/>
              <a:rect l="l" t="t" r="r" b="b"/>
              <a:pathLst>
                <a:path w="386715" h="634">
                  <a:moveTo>
                    <a:pt x="0" y="623"/>
                  </a:moveTo>
                  <a:lnTo>
                    <a:pt x="250900" y="623"/>
                  </a:lnTo>
                </a:path>
                <a:path w="386715" h="634">
                  <a:moveTo>
                    <a:pt x="286700" y="623"/>
                  </a:moveTo>
                  <a:lnTo>
                    <a:pt x="288176" y="623"/>
                  </a:lnTo>
                </a:path>
                <a:path w="386715" h="634">
                  <a:moveTo>
                    <a:pt x="323955" y="623"/>
                  </a:moveTo>
                  <a:lnTo>
                    <a:pt x="386543" y="623"/>
                  </a:lnTo>
                </a:path>
                <a:path w="386715" h="634">
                  <a:moveTo>
                    <a:pt x="0" y="0"/>
                  </a:moveTo>
                  <a:lnTo>
                    <a:pt x="3865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2" name="object 2542"/>
            <p:cNvSpPr/>
            <p:nvPr/>
          </p:nvSpPr>
          <p:spPr>
            <a:xfrm>
              <a:off x="12738319" y="704327"/>
              <a:ext cx="0" cy="229235"/>
            </a:xfrm>
            <a:custGeom>
              <a:avLst/>
              <a:gdLst/>
              <a:ahLst/>
              <a:cxnLst/>
              <a:rect l="l" t="t" r="r" b="b"/>
              <a:pathLst>
                <a:path w="0" h="229234">
                  <a:moveTo>
                    <a:pt x="0" y="2289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43" name="object 2543"/>
          <p:cNvGrpSpPr/>
          <p:nvPr/>
        </p:nvGrpSpPr>
        <p:grpSpPr>
          <a:xfrm>
            <a:off x="11815001" y="8144845"/>
            <a:ext cx="2062480" cy="31115"/>
            <a:chOff x="11815001" y="8144845"/>
            <a:chExt cx="2062480" cy="31115"/>
          </a:xfrm>
        </p:grpSpPr>
        <p:sp>
          <p:nvSpPr>
            <p:cNvPr id="2544" name="object 2544"/>
            <p:cNvSpPr/>
            <p:nvPr/>
          </p:nvSpPr>
          <p:spPr>
            <a:xfrm>
              <a:off x="13876846" y="8145462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5" name="object 2545"/>
            <p:cNvSpPr/>
            <p:nvPr/>
          </p:nvSpPr>
          <p:spPr>
            <a:xfrm>
              <a:off x="11815624" y="8145468"/>
              <a:ext cx="2061210" cy="0"/>
            </a:xfrm>
            <a:custGeom>
              <a:avLst/>
              <a:gdLst/>
              <a:ahLst/>
              <a:cxnLst/>
              <a:rect l="l" t="t" r="r" b="b"/>
              <a:pathLst>
                <a:path w="2061209" h="0">
                  <a:moveTo>
                    <a:pt x="0" y="0"/>
                  </a:moveTo>
                  <a:lnTo>
                    <a:pt x="20612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6" name="object 2546"/>
            <p:cNvSpPr/>
            <p:nvPr/>
          </p:nvSpPr>
          <p:spPr>
            <a:xfrm>
              <a:off x="11815624" y="8145462"/>
              <a:ext cx="2061210" cy="29845"/>
            </a:xfrm>
            <a:custGeom>
              <a:avLst/>
              <a:gdLst/>
              <a:ahLst/>
              <a:cxnLst/>
              <a:rect l="l" t="t" r="r" b="b"/>
              <a:pathLst>
                <a:path w="2061209" h="29845">
                  <a:moveTo>
                    <a:pt x="0" y="29810"/>
                  </a:moveTo>
                  <a:lnTo>
                    <a:pt x="2061214" y="29810"/>
                  </a:lnTo>
                </a:path>
                <a:path w="2061209" h="29845">
                  <a:moveTo>
                    <a:pt x="0" y="298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47" name="object 2547"/>
          <p:cNvGrpSpPr/>
          <p:nvPr/>
        </p:nvGrpSpPr>
        <p:grpSpPr>
          <a:xfrm>
            <a:off x="12286097" y="7928462"/>
            <a:ext cx="1270" cy="181610"/>
            <a:chOff x="12286097" y="7928462"/>
            <a:chExt cx="1270" cy="181610"/>
          </a:xfrm>
        </p:grpSpPr>
        <p:sp>
          <p:nvSpPr>
            <p:cNvPr id="2548" name="object 2548"/>
            <p:cNvSpPr/>
            <p:nvPr/>
          </p:nvSpPr>
          <p:spPr>
            <a:xfrm>
              <a:off x="12286720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w="0"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9" name="object 2549"/>
            <p:cNvSpPr/>
            <p:nvPr/>
          </p:nvSpPr>
          <p:spPr>
            <a:xfrm>
              <a:off x="12286720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50" name="object 2550"/>
          <p:cNvSpPr/>
          <p:nvPr/>
        </p:nvSpPr>
        <p:spPr>
          <a:xfrm>
            <a:off x="11815624" y="7928464"/>
            <a:ext cx="0" cy="217170"/>
          </a:xfrm>
          <a:custGeom>
            <a:avLst/>
            <a:gdLst/>
            <a:ahLst/>
            <a:cxnLst/>
            <a:rect l="l" t="t" r="r" b="b"/>
            <a:pathLst>
              <a:path w="0" h="217170">
                <a:moveTo>
                  <a:pt x="0" y="21698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1" name="object 2551"/>
          <p:cNvSpPr/>
          <p:nvPr/>
        </p:nvSpPr>
        <p:spPr>
          <a:xfrm>
            <a:off x="11200506" y="7928484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21583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552" name="object 2552"/>
          <p:cNvGrpSpPr/>
          <p:nvPr/>
        </p:nvGrpSpPr>
        <p:grpSpPr>
          <a:xfrm>
            <a:off x="11867455" y="7928462"/>
            <a:ext cx="1270" cy="181610"/>
            <a:chOff x="11867455" y="7928462"/>
            <a:chExt cx="1270" cy="181610"/>
          </a:xfrm>
        </p:grpSpPr>
        <p:sp>
          <p:nvSpPr>
            <p:cNvPr id="2553" name="object 2553"/>
            <p:cNvSpPr/>
            <p:nvPr/>
          </p:nvSpPr>
          <p:spPr>
            <a:xfrm>
              <a:off x="11868078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w="0"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4" name="object 2554"/>
            <p:cNvSpPr/>
            <p:nvPr/>
          </p:nvSpPr>
          <p:spPr>
            <a:xfrm>
              <a:off x="11868078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55" name="object 2555"/>
          <p:cNvGrpSpPr/>
          <p:nvPr/>
        </p:nvGrpSpPr>
        <p:grpSpPr>
          <a:xfrm>
            <a:off x="11919788" y="7928462"/>
            <a:ext cx="1270" cy="181610"/>
            <a:chOff x="11919788" y="7928462"/>
            <a:chExt cx="1270" cy="181610"/>
          </a:xfrm>
        </p:grpSpPr>
        <p:sp>
          <p:nvSpPr>
            <p:cNvPr id="2556" name="object 2556"/>
            <p:cNvSpPr/>
            <p:nvPr/>
          </p:nvSpPr>
          <p:spPr>
            <a:xfrm>
              <a:off x="11920411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w="0"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7" name="object 2557"/>
            <p:cNvSpPr/>
            <p:nvPr/>
          </p:nvSpPr>
          <p:spPr>
            <a:xfrm>
              <a:off x="11920411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58" name="object 2558"/>
          <p:cNvGrpSpPr/>
          <p:nvPr/>
        </p:nvGrpSpPr>
        <p:grpSpPr>
          <a:xfrm>
            <a:off x="11972123" y="7928462"/>
            <a:ext cx="1270" cy="181610"/>
            <a:chOff x="11972123" y="7928462"/>
            <a:chExt cx="1270" cy="181610"/>
          </a:xfrm>
        </p:grpSpPr>
        <p:sp>
          <p:nvSpPr>
            <p:cNvPr id="2559" name="object 2559"/>
            <p:cNvSpPr/>
            <p:nvPr/>
          </p:nvSpPr>
          <p:spPr>
            <a:xfrm>
              <a:off x="11972746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w="0"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0" name="object 2560"/>
            <p:cNvSpPr/>
            <p:nvPr/>
          </p:nvSpPr>
          <p:spPr>
            <a:xfrm>
              <a:off x="11972746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61" name="object 2561"/>
          <p:cNvGrpSpPr/>
          <p:nvPr/>
        </p:nvGrpSpPr>
        <p:grpSpPr>
          <a:xfrm>
            <a:off x="12024458" y="7928462"/>
            <a:ext cx="1270" cy="181610"/>
            <a:chOff x="12024458" y="7928462"/>
            <a:chExt cx="1270" cy="181610"/>
          </a:xfrm>
        </p:grpSpPr>
        <p:sp>
          <p:nvSpPr>
            <p:cNvPr id="2562" name="object 2562"/>
            <p:cNvSpPr/>
            <p:nvPr/>
          </p:nvSpPr>
          <p:spPr>
            <a:xfrm>
              <a:off x="12025081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w="0"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3" name="object 2563"/>
            <p:cNvSpPr/>
            <p:nvPr/>
          </p:nvSpPr>
          <p:spPr>
            <a:xfrm>
              <a:off x="12025081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64" name="object 2564"/>
          <p:cNvSpPr/>
          <p:nvPr/>
        </p:nvSpPr>
        <p:spPr>
          <a:xfrm>
            <a:off x="15954375" y="6698717"/>
            <a:ext cx="752475" cy="149225"/>
          </a:xfrm>
          <a:custGeom>
            <a:avLst/>
            <a:gdLst/>
            <a:ahLst/>
            <a:cxnLst/>
            <a:rect l="l" t="t" r="r" b="b"/>
            <a:pathLst>
              <a:path w="752475" h="149225">
                <a:moveTo>
                  <a:pt x="0" y="149136"/>
                </a:moveTo>
                <a:lnTo>
                  <a:pt x="0" y="0"/>
                </a:lnTo>
                <a:lnTo>
                  <a:pt x="752039" y="0"/>
                </a:lnTo>
                <a:lnTo>
                  <a:pt x="752039" y="149136"/>
                </a:lnTo>
                <a:lnTo>
                  <a:pt x="737129" y="149136"/>
                </a:lnTo>
                <a:lnTo>
                  <a:pt x="737129" y="14921"/>
                </a:lnTo>
                <a:lnTo>
                  <a:pt x="14910" y="14921"/>
                </a:lnTo>
                <a:lnTo>
                  <a:pt x="14910" y="149136"/>
                </a:lnTo>
                <a:lnTo>
                  <a:pt x="0" y="14913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5" name="object 2565"/>
          <p:cNvSpPr/>
          <p:nvPr/>
        </p:nvSpPr>
        <p:spPr>
          <a:xfrm>
            <a:off x="15308643" y="6698717"/>
            <a:ext cx="467359" cy="149225"/>
          </a:xfrm>
          <a:custGeom>
            <a:avLst/>
            <a:gdLst/>
            <a:ahLst/>
            <a:cxnLst/>
            <a:rect l="l" t="t" r="r" b="b"/>
            <a:pathLst>
              <a:path w="467359" h="149225">
                <a:moveTo>
                  <a:pt x="0" y="149136"/>
                </a:moveTo>
                <a:lnTo>
                  <a:pt x="0" y="0"/>
                </a:lnTo>
                <a:lnTo>
                  <a:pt x="466792" y="0"/>
                </a:lnTo>
                <a:lnTo>
                  <a:pt x="466792" y="149136"/>
                </a:lnTo>
                <a:lnTo>
                  <a:pt x="451871" y="149136"/>
                </a:lnTo>
                <a:lnTo>
                  <a:pt x="451871" y="14921"/>
                </a:lnTo>
                <a:lnTo>
                  <a:pt x="14910" y="14921"/>
                </a:lnTo>
                <a:lnTo>
                  <a:pt x="14910" y="149136"/>
                </a:lnTo>
                <a:lnTo>
                  <a:pt x="0" y="14913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566" name="object 2566"/>
          <p:cNvGrpSpPr/>
          <p:nvPr/>
        </p:nvGrpSpPr>
        <p:grpSpPr>
          <a:xfrm>
            <a:off x="14883507" y="4740019"/>
            <a:ext cx="1209675" cy="544195"/>
            <a:chOff x="14883507" y="4740019"/>
            <a:chExt cx="1209675" cy="544195"/>
          </a:xfrm>
        </p:grpSpPr>
        <p:sp>
          <p:nvSpPr>
            <p:cNvPr id="2567" name="object 2567"/>
            <p:cNvSpPr/>
            <p:nvPr/>
          </p:nvSpPr>
          <p:spPr>
            <a:xfrm>
              <a:off x="14884130" y="4740642"/>
              <a:ext cx="1208405" cy="542925"/>
            </a:xfrm>
            <a:custGeom>
              <a:avLst/>
              <a:gdLst/>
              <a:ahLst/>
              <a:cxnLst/>
              <a:rect l="l" t="t" r="r" b="b"/>
              <a:pathLst>
                <a:path w="1208405" h="542925">
                  <a:moveTo>
                    <a:pt x="1172100" y="35799"/>
                  </a:moveTo>
                  <a:lnTo>
                    <a:pt x="1172100" y="125252"/>
                  </a:lnTo>
                  <a:lnTo>
                    <a:pt x="1207900" y="125252"/>
                  </a:lnTo>
                  <a:lnTo>
                    <a:pt x="1207900" y="0"/>
                  </a:lnTo>
                  <a:lnTo>
                    <a:pt x="0" y="0"/>
                  </a:lnTo>
                  <a:lnTo>
                    <a:pt x="0" y="542800"/>
                  </a:lnTo>
                  <a:lnTo>
                    <a:pt x="1207900" y="542800"/>
                  </a:lnTo>
                  <a:lnTo>
                    <a:pt x="1207900" y="417526"/>
                  </a:lnTo>
                  <a:lnTo>
                    <a:pt x="1172100" y="417526"/>
                  </a:lnTo>
                  <a:lnTo>
                    <a:pt x="1172100" y="507021"/>
                  </a:lnTo>
                  <a:lnTo>
                    <a:pt x="35799" y="507021"/>
                  </a:lnTo>
                  <a:lnTo>
                    <a:pt x="35799" y="35799"/>
                  </a:lnTo>
                  <a:lnTo>
                    <a:pt x="117210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8" name="object 2568"/>
            <p:cNvSpPr/>
            <p:nvPr/>
          </p:nvSpPr>
          <p:spPr>
            <a:xfrm>
              <a:off x="15646151" y="5158169"/>
              <a:ext cx="410209" cy="36195"/>
            </a:xfrm>
            <a:custGeom>
              <a:avLst/>
              <a:gdLst/>
              <a:ahLst/>
              <a:cxnLst/>
              <a:rect l="l" t="t" r="r" b="b"/>
              <a:pathLst>
                <a:path w="410209" h="36195">
                  <a:moveTo>
                    <a:pt x="410081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410081" y="0"/>
                  </a:lnTo>
                  <a:lnTo>
                    <a:pt x="410081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9" name="object 2569"/>
            <p:cNvSpPr/>
            <p:nvPr/>
          </p:nvSpPr>
          <p:spPr>
            <a:xfrm>
              <a:off x="15854909" y="4830108"/>
              <a:ext cx="201930" cy="36195"/>
            </a:xfrm>
            <a:custGeom>
              <a:avLst/>
              <a:gdLst/>
              <a:ahLst/>
              <a:cxnLst/>
              <a:rect l="l" t="t" r="r" b="b"/>
              <a:pathLst>
                <a:path w="201930" h="36195">
                  <a:moveTo>
                    <a:pt x="201323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201323" y="0"/>
                  </a:lnTo>
                  <a:lnTo>
                    <a:pt x="201323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0" name="object 2570"/>
            <p:cNvSpPr/>
            <p:nvPr/>
          </p:nvSpPr>
          <p:spPr>
            <a:xfrm>
              <a:off x="15980181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1" name="object 2571"/>
            <p:cNvSpPr/>
            <p:nvPr/>
          </p:nvSpPr>
          <p:spPr>
            <a:xfrm>
              <a:off x="15938423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2" name="object 2572"/>
            <p:cNvSpPr/>
            <p:nvPr/>
          </p:nvSpPr>
          <p:spPr>
            <a:xfrm>
              <a:off x="15896650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3" name="object 2573"/>
            <p:cNvSpPr/>
            <p:nvPr/>
          </p:nvSpPr>
          <p:spPr>
            <a:xfrm>
              <a:off x="15854911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4" name="object 2574"/>
            <p:cNvSpPr/>
            <p:nvPr/>
          </p:nvSpPr>
          <p:spPr>
            <a:xfrm>
              <a:off x="16021919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5" name="object 2575"/>
            <p:cNvSpPr/>
            <p:nvPr/>
          </p:nvSpPr>
          <p:spPr>
            <a:xfrm>
              <a:off x="15646067" y="4865904"/>
              <a:ext cx="208915" cy="292735"/>
            </a:xfrm>
            <a:custGeom>
              <a:avLst/>
              <a:gdLst/>
              <a:ahLst/>
              <a:cxnLst/>
              <a:rect l="l" t="t" r="r" b="b"/>
              <a:pathLst>
                <a:path w="208915" h="292735">
                  <a:moveTo>
                    <a:pt x="0" y="292273"/>
                  </a:moveTo>
                  <a:lnTo>
                    <a:pt x="2088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6" name="object 2576"/>
            <p:cNvSpPr/>
            <p:nvPr/>
          </p:nvSpPr>
          <p:spPr>
            <a:xfrm>
              <a:off x="15813158" y="4913641"/>
              <a:ext cx="0" cy="245110"/>
            </a:xfrm>
            <a:custGeom>
              <a:avLst/>
              <a:gdLst/>
              <a:ahLst/>
              <a:cxnLst/>
              <a:rect l="l" t="t" r="r" b="b"/>
              <a:pathLst>
                <a:path w="0" h="245110">
                  <a:moveTo>
                    <a:pt x="0" y="24453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7" name="object 2577"/>
            <p:cNvSpPr/>
            <p:nvPr/>
          </p:nvSpPr>
          <p:spPr>
            <a:xfrm>
              <a:off x="15771418" y="4979230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w="0" h="179070">
                  <a:moveTo>
                    <a:pt x="0" y="1789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8" name="object 2578"/>
            <p:cNvSpPr/>
            <p:nvPr/>
          </p:nvSpPr>
          <p:spPr>
            <a:xfrm>
              <a:off x="15729644" y="5040024"/>
              <a:ext cx="0" cy="118745"/>
            </a:xfrm>
            <a:custGeom>
              <a:avLst/>
              <a:gdLst/>
              <a:ahLst/>
              <a:cxnLst/>
              <a:rect l="l" t="t" r="r" b="b"/>
              <a:pathLst>
                <a:path w="0" h="118745">
                  <a:moveTo>
                    <a:pt x="0" y="11815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9" name="object 2579"/>
            <p:cNvSpPr/>
            <p:nvPr/>
          </p:nvSpPr>
          <p:spPr>
            <a:xfrm>
              <a:off x="15687906" y="5099070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w="0" h="59689">
                  <a:moveTo>
                    <a:pt x="0" y="591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0" name="object 2580"/>
            <p:cNvSpPr/>
            <p:nvPr/>
          </p:nvSpPr>
          <p:spPr>
            <a:xfrm>
              <a:off x="15343436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1" name="object 2581"/>
            <p:cNvSpPr/>
            <p:nvPr/>
          </p:nvSpPr>
          <p:spPr>
            <a:xfrm>
              <a:off x="15301677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2" name="object 2582"/>
            <p:cNvSpPr/>
            <p:nvPr/>
          </p:nvSpPr>
          <p:spPr>
            <a:xfrm>
              <a:off x="15259921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3" name="object 2583"/>
            <p:cNvSpPr/>
            <p:nvPr/>
          </p:nvSpPr>
          <p:spPr>
            <a:xfrm>
              <a:off x="15218184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4" name="object 2584"/>
            <p:cNvSpPr/>
            <p:nvPr/>
          </p:nvSpPr>
          <p:spPr>
            <a:xfrm>
              <a:off x="15176413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5" name="object 2585"/>
            <p:cNvSpPr/>
            <p:nvPr/>
          </p:nvSpPr>
          <p:spPr>
            <a:xfrm>
              <a:off x="15134655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6" name="object 2586"/>
            <p:cNvSpPr/>
            <p:nvPr/>
          </p:nvSpPr>
          <p:spPr>
            <a:xfrm>
              <a:off x="15092917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7" name="object 2587"/>
            <p:cNvSpPr/>
            <p:nvPr/>
          </p:nvSpPr>
          <p:spPr>
            <a:xfrm>
              <a:off x="15051143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8" name="object 2588"/>
            <p:cNvSpPr/>
            <p:nvPr/>
          </p:nvSpPr>
          <p:spPr>
            <a:xfrm>
              <a:off x="15009403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9" name="object 2589"/>
            <p:cNvSpPr/>
            <p:nvPr/>
          </p:nvSpPr>
          <p:spPr>
            <a:xfrm>
              <a:off x="14967650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0" name="object 2590"/>
            <p:cNvSpPr/>
            <p:nvPr/>
          </p:nvSpPr>
          <p:spPr>
            <a:xfrm>
              <a:off x="15847454" y="4865909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60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1" name="object 2591"/>
            <p:cNvSpPr/>
            <p:nvPr/>
          </p:nvSpPr>
          <p:spPr>
            <a:xfrm>
              <a:off x="15805714" y="4865910"/>
              <a:ext cx="0" cy="113664"/>
            </a:xfrm>
            <a:custGeom>
              <a:avLst/>
              <a:gdLst/>
              <a:ahLst/>
              <a:cxnLst/>
              <a:rect l="l" t="t" r="r" b="b"/>
              <a:pathLst>
                <a:path w="0" h="113664">
                  <a:moveTo>
                    <a:pt x="0" y="1133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2" name="object 2592"/>
            <p:cNvSpPr/>
            <p:nvPr/>
          </p:nvSpPr>
          <p:spPr>
            <a:xfrm>
              <a:off x="15763958" y="4865910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w="0" h="174625">
                  <a:moveTo>
                    <a:pt x="0" y="17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3" name="object 2593"/>
            <p:cNvSpPr/>
            <p:nvPr/>
          </p:nvSpPr>
          <p:spPr>
            <a:xfrm>
              <a:off x="15722185" y="4865896"/>
              <a:ext cx="0" cy="233679"/>
            </a:xfrm>
            <a:custGeom>
              <a:avLst/>
              <a:gdLst/>
              <a:ahLst/>
              <a:cxnLst/>
              <a:rect l="l" t="t" r="r" b="b"/>
              <a:pathLst>
                <a:path w="0" h="233679">
                  <a:moveTo>
                    <a:pt x="0" y="2331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4" name="object 2594"/>
            <p:cNvSpPr/>
            <p:nvPr/>
          </p:nvSpPr>
          <p:spPr>
            <a:xfrm>
              <a:off x="15646150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5" name="object 2595"/>
            <p:cNvSpPr/>
            <p:nvPr/>
          </p:nvSpPr>
          <p:spPr>
            <a:xfrm>
              <a:off x="15604377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6" name="object 2596"/>
            <p:cNvSpPr/>
            <p:nvPr/>
          </p:nvSpPr>
          <p:spPr>
            <a:xfrm>
              <a:off x="14919924" y="5158169"/>
              <a:ext cx="726440" cy="36195"/>
            </a:xfrm>
            <a:custGeom>
              <a:avLst/>
              <a:gdLst/>
              <a:ahLst/>
              <a:cxnLst/>
              <a:rect l="l" t="t" r="r" b="b"/>
              <a:pathLst>
                <a:path w="726440" h="36195">
                  <a:moveTo>
                    <a:pt x="726229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726229" y="0"/>
                  </a:lnTo>
                  <a:lnTo>
                    <a:pt x="726229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7" name="object 2597"/>
            <p:cNvSpPr/>
            <p:nvPr/>
          </p:nvSpPr>
          <p:spPr>
            <a:xfrm>
              <a:off x="14919932" y="4830108"/>
              <a:ext cx="935355" cy="36195"/>
            </a:xfrm>
            <a:custGeom>
              <a:avLst/>
              <a:gdLst/>
              <a:ahLst/>
              <a:cxnLst/>
              <a:rect l="l" t="t" r="r" b="b"/>
              <a:pathLst>
                <a:path w="935355" h="36195">
                  <a:moveTo>
                    <a:pt x="934976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934976" y="0"/>
                  </a:lnTo>
                  <a:lnTo>
                    <a:pt x="934976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8" name="object 2598"/>
            <p:cNvSpPr/>
            <p:nvPr/>
          </p:nvSpPr>
          <p:spPr>
            <a:xfrm>
              <a:off x="15750497" y="4990428"/>
              <a:ext cx="262890" cy="43815"/>
            </a:xfrm>
            <a:custGeom>
              <a:avLst/>
              <a:gdLst/>
              <a:ahLst/>
              <a:cxnLst/>
              <a:rect l="l" t="t" r="r" b="b"/>
              <a:pathLst>
                <a:path w="262890" h="43814">
                  <a:moveTo>
                    <a:pt x="0" y="21611"/>
                  </a:moveTo>
                  <a:lnTo>
                    <a:pt x="262484" y="21611"/>
                  </a:lnTo>
                </a:path>
                <a:path w="262890" h="43814">
                  <a:moveTo>
                    <a:pt x="0" y="21611"/>
                  </a:moveTo>
                  <a:lnTo>
                    <a:pt x="21632" y="0"/>
                  </a:lnTo>
                </a:path>
                <a:path w="262890" h="43814">
                  <a:moveTo>
                    <a:pt x="0" y="21611"/>
                  </a:moveTo>
                  <a:lnTo>
                    <a:pt x="21632" y="432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9" name="object 2599"/>
            <p:cNvSpPr/>
            <p:nvPr/>
          </p:nvSpPr>
          <p:spPr>
            <a:xfrm>
              <a:off x="16012977" y="5003107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8942" y="0"/>
                  </a:moveTo>
                  <a:lnTo>
                    <a:pt x="17915" y="8942"/>
                  </a:lnTo>
                  <a:lnTo>
                    <a:pt x="17863" y="9811"/>
                  </a:lnTo>
                  <a:lnTo>
                    <a:pt x="8942" y="17894"/>
                  </a:lnTo>
                  <a:lnTo>
                    <a:pt x="8073" y="17842"/>
                  </a:lnTo>
                  <a:lnTo>
                    <a:pt x="0" y="8942"/>
                  </a:lnTo>
                  <a:lnTo>
                    <a:pt x="52" y="8073"/>
                  </a:lnTo>
                  <a:lnTo>
                    <a:pt x="894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0" name="object 2600"/>
            <p:cNvSpPr/>
            <p:nvPr/>
          </p:nvSpPr>
          <p:spPr>
            <a:xfrm>
              <a:off x="14926640" y="4990428"/>
              <a:ext cx="824230" cy="43815"/>
            </a:xfrm>
            <a:custGeom>
              <a:avLst/>
              <a:gdLst/>
              <a:ahLst/>
              <a:cxnLst/>
              <a:rect l="l" t="t" r="r" b="b"/>
              <a:pathLst>
                <a:path w="824230" h="43814">
                  <a:moveTo>
                    <a:pt x="0" y="21611"/>
                  </a:moveTo>
                  <a:lnTo>
                    <a:pt x="823859" y="21611"/>
                  </a:lnTo>
                </a:path>
                <a:path w="824230" h="43814">
                  <a:moveTo>
                    <a:pt x="0" y="21611"/>
                  </a:moveTo>
                  <a:lnTo>
                    <a:pt x="21611" y="0"/>
                  </a:lnTo>
                </a:path>
                <a:path w="824230" h="43814">
                  <a:moveTo>
                    <a:pt x="0" y="21611"/>
                  </a:moveTo>
                  <a:lnTo>
                    <a:pt x="21611" y="432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1" name="object 2601"/>
            <p:cNvSpPr/>
            <p:nvPr/>
          </p:nvSpPr>
          <p:spPr>
            <a:xfrm>
              <a:off x="14926640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2" name="object 2602"/>
            <p:cNvSpPr/>
            <p:nvPr/>
          </p:nvSpPr>
          <p:spPr>
            <a:xfrm>
              <a:off x="16092019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03" name="object 2603"/>
          <p:cNvSpPr/>
          <p:nvPr/>
        </p:nvSpPr>
        <p:spPr>
          <a:xfrm>
            <a:off x="14660085" y="5705862"/>
            <a:ext cx="0" cy="681990"/>
          </a:xfrm>
          <a:custGeom>
            <a:avLst/>
            <a:gdLst/>
            <a:ahLst/>
            <a:cxnLst/>
            <a:rect l="l" t="t" r="r" b="b"/>
            <a:pathLst>
              <a:path w="0" h="681989">
                <a:moveTo>
                  <a:pt x="0" y="6814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604" name="object 2604"/>
          <p:cNvGrpSpPr/>
          <p:nvPr/>
        </p:nvGrpSpPr>
        <p:grpSpPr>
          <a:xfrm>
            <a:off x="13503778" y="5705826"/>
            <a:ext cx="38735" cy="681990"/>
            <a:chOff x="13503778" y="5705826"/>
            <a:chExt cx="38735" cy="681990"/>
          </a:xfrm>
        </p:grpSpPr>
        <p:pic>
          <p:nvPicPr>
            <p:cNvPr id="2605" name="object 2605"/>
            <p:cNvPicPr/>
            <p:nvPr/>
          </p:nvPicPr>
          <p:blipFill>
            <a:blip r:embed="rId459" cstate="print"/>
            <a:stretch>
              <a:fillRect/>
            </a:stretch>
          </p:blipFill>
          <p:spPr>
            <a:xfrm>
              <a:off x="13504405" y="5705826"/>
              <a:ext cx="37286" cy="681487"/>
            </a:xfrm>
            <a:prstGeom prst="rect">
              <a:avLst/>
            </a:prstGeom>
          </p:spPr>
        </p:pic>
        <p:sp>
          <p:nvSpPr>
            <p:cNvPr id="2606" name="object 2606"/>
            <p:cNvSpPr/>
            <p:nvPr/>
          </p:nvSpPr>
          <p:spPr>
            <a:xfrm>
              <a:off x="13504401" y="5705831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7" name="object 2607"/>
            <p:cNvSpPr/>
            <p:nvPr/>
          </p:nvSpPr>
          <p:spPr>
            <a:xfrm>
              <a:off x="13541698" y="5705831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08" name="object 2608"/>
          <p:cNvSpPr/>
          <p:nvPr/>
        </p:nvSpPr>
        <p:spPr>
          <a:xfrm>
            <a:off x="17359155" y="7866961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4" h="0">
                <a:moveTo>
                  <a:pt x="0" y="0"/>
                </a:moveTo>
                <a:lnTo>
                  <a:pt x="1755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609" name="object 2609"/>
          <p:cNvGrpSpPr/>
          <p:nvPr/>
        </p:nvGrpSpPr>
        <p:grpSpPr>
          <a:xfrm>
            <a:off x="17331334" y="7860738"/>
            <a:ext cx="257175" cy="59690"/>
            <a:chOff x="17331334" y="7860738"/>
            <a:chExt cx="257175" cy="59690"/>
          </a:xfrm>
        </p:grpSpPr>
        <p:sp>
          <p:nvSpPr>
            <p:cNvPr id="2610" name="object 2610"/>
            <p:cNvSpPr/>
            <p:nvPr/>
          </p:nvSpPr>
          <p:spPr>
            <a:xfrm>
              <a:off x="17351701" y="7915041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1" name="object 2611"/>
            <p:cNvSpPr/>
            <p:nvPr/>
          </p:nvSpPr>
          <p:spPr>
            <a:xfrm>
              <a:off x="17534758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2" name="object 2612"/>
            <p:cNvSpPr/>
            <p:nvPr/>
          </p:nvSpPr>
          <p:spPr>
            <a:xfrm>
              <a:off x="17353204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3" name="object 2613"/>
            <p:cNvSpPr/>
            <p:nvPr/>
          </p:nvSpPr>
          <p:spPr>
            <a:xfrm>
              <a:off x="17351701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4" name="object 2614"/>
            <p:cNvSpPr/>
            <p:nvPr/>
          </p:nvSpPr>
          <p:spPr>
            <a:xfrm>
              <a:off x="17359160" y="7861361"/>
              <a:ext cx="175895" cy="11430"/>
            </a:xfrm>
            <a:custGeom>
              <a:avLst/>
              <a:gdLst/>
              <a:ahLst/>
              <a:cxnLst/>
              <a:rect l="l" t="t" r="r" b="b"/>
              <a:pathLst>
                <a:path w="175894" h="11429">
                  <a:moveTo>
                    <a:pt x="0" y="11193"/>
                  </a:moveTo>
                  <a:lnTo>
                    <a:pt x="175596" y="11193"/>
                  </a:lnTo>
                  <a:lnTo>
                    <a:pt x="175596" y="0"/>
                  </a:lnTo>
                  <a:lnTo>
                    <a:pt x="0" y="0"/>
                  </a:lnTo>
                  <a:lnTo>
                    <a:pt x="0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5" name="object 2615"/>
            <p:cNvSpPr/>
            <p:nvPr/>
          </p:nvSpPr>
          <p:spPr>
            <a:xfrm>
              <a:off x="17534758" y="7861361"/>
              <a:ext cx="53340" cy="11430"/>
            </a:xfrm>
            <a:custGeom>
              <a:avLst/>
              <a:gdLst/>
              <a:ahLst/>
              <a:cxnLst/>
              <a:rect l="l" t="t" r="r" b="b"/>
              <a:pathLst>
                <a:path w="53340" h="11429">
                  <a:moveTo>
                    <a:pt x="0" y="11193"/>
                  </a:moveTo>
                  <a:lnTo>
                    <a:pt x="52930" y="11193"/>
                  </a:lnTo>
                  <a:lnTo>
                    <a:pt x="52930" y="0"/>
                  </a:lnTo>
                  <a:lnTo>
                    <a:pt x="0" y="0"/>
                  </a:lnTo>
                  <a:lnTo>
                    <a:pt x="0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6" name="object 2616"/>
            <p:cNvSpPr/>
            <p:nvPr/>
          </p:nvSpPr>
          <p:spPr>
            <a:xfrm>
              <a:off x="17331957" y="7861361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203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27203" y="0"/>
                  </a:lnTo>
                  <a:lnTo>
                    <a:pt x="27203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7" name="object 2617"/>
            <p:cNvSpPr/>
            <p:nvPr/>
          </p:nvSpPr>
          <p:spPr>
            <a:xfrm>
              <a:off x="17351701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18" name="object 2618"/>
          <p:cNvSpPr/>
          <p:nvPr/>
        </p:nvSpPr>
        <p:spPr>
          <a:xfrm>
            <a:off x="17044145" y="791951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0" y="0"/>
                </a:moveTo>
                <a:lnTo>
                  <a:pt x="2158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619" name="object 2619"/>
          <p:cNvGrpSpPr/>
          <p:nvPr/>
        </p:nvGrpSpPr>
        <p:grpSpPr>
          <a:xfrm>
            <a:off x="17023762" y="7860738"/>
            <a:ext cx="257175" cy="55244"/>
            <a:chOff x="17023762" y="7860738"/>
            <a:chExt cx="257175" cy="55244"/>
          </a:xfrm>
        </p:grpSpPr>
        <p:sp>
          <p:nvSpPr>
            <p:cNvPr id="2620" name="object 2620"/>
            <p:cNvSpPr/>
            <p:nvPr/>
          </p:nvSpPr>
          <p:spPr>
            <a:xfrm>
              <a:off x="17051603" y="7861361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36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36" y="0"/>
                  </a:lnTo>
                  <a:lnTo>
                    <a:pt x="166036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1" name="object 2621"/>
            <p:cNvSpPr/>
            <p:nvPr/>
          </p:nvSpPr>
          <p:spPr>
            <a:xfrm>
              <a:off x="17024385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224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24" y="11193"/>
                  </a:lnTo>
                  <a:lnTo>
                    <a:pt x="2722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2" name="object 2622"/>
            <p:cNvSpPr/>
            <p:nvPr/>
          </p:nvSpPr>
          <p:spPr>
            <a:xfrm>
              <a:off x="17217641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11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113" y="11193"/>
                  </a:lnTo>
                  <a:lnTo>
                    <a:pt x="621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3" name="object 2623"/>
            <p:cNvSpPr/>
            <p:nvPr/>
          </p:nvSpPr>
          <p:spPr>
            <a:xfrm>
              <a:off x="17236141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4" name="object 2624"/>
            <p:cNvSpPr/>
            <p:nvPr/>
          </p:nvSpPr>
          <p:spPr>
            <a:xfrm>
              <a:off x="17051604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 h="0">
                  <a:moveTo>
                    <a:pt x="0" y="0"/>
                  </a:moveTo>
                  <a:lnTo>
                    <a:pt x="1660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5" name="object 2625"/>
            <p:cNvSpPr/>
            <p:nvPr/>
          </p:nvSpPr>
          <p:spPr>
            <a:xfrm>
              <a:off x="17231659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6" name="object 2626"/>
            <p:cNvSpPr/>
            <p:nvPr/>
          </p:nvSpPr>
          <p:spPr>
            <a:xfrm>
              <a:off x="17231665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7" name="object 2627"/>
            <p:cNvSpPr/>
            <p:nvPr/>
          </p:nvSpPr>
          <p:spPr>
            <a:xfrm>
              <a:off x="17252537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8" name="object 2628"/>
            <p:cNvSpPr/>
            <p:nvPr/>
          </p:nvSpPr>
          <p:spPr>
            <a:xfrm>
              <a:off x="17252537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9" name="object 2629"/>
            <p:cNvSpPr/>
            <p:nvPr/>
          </p:nvSpPr>
          <p:spPr>
            <a:xfrm>
              <a:off x="17257010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0" name="object 2630"/>
            <p:cNvSpPr/>
            <p:nvPr/>
          </p:nvSpPr>
          <p:spPr>
            <a:xfrm>
              <a:off x="17044136" y="7915041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1" name="object 2631"/>
            <p:cNvSpPr/>
            <p:nvPr/>
          </p:nvSpPr>
          <p:spPr>
            <a:xfrm>
              <a:off x="17217640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89" y="11182"/>
                  </a:lnTo>
                  <a:lnTo>
                    <a:pt x="5989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2" name="object 2632"/>
            <p:cNvSpPr/>
            <p:nvPr/>
          </p:nvSpPr>
          <p:spPr>
            <a:xfrm>
              <a:off x="17045638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3" name="object 2633"/>
            <p:cNvSpPr/>
            <p:nvPr/>
          </p:nvSpPr>
          <p:spPr>
            <a:xfrm>
              <a:off x="17044136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34" name="object 2634"/>
          <p:cNvSpPr/>
          <p:nvPr/>
        </p:nvSpPr>
        <p:spPr>
          <a:xfrm>
            <a:off x="16736583" y="791951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0" y="0"/>
                </a:moveTo>
                <a:lnTo>
                  <a:pt x="2158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635" name="object 2635"/>
          <p:cNvGrpSpPr/>
          <p:nvPr/>
        </p:nvGrpSpPr>
        <p:grpSpPr>
          <a:xfrm>
            <a:off x="16716192" y="7860738"/>
            <a:ext cx="257175" cy="55244"/>
            <a:chOff x="16716192" y="7860738"/>
            <a:chExt cx="257175" cy="55244"/>
          </a:xfrm>
        </p:grpSpPr>
        <p:sp>
          <p:nvSpPr>
            <p:cNvPr id="2636" name="object 2636"/>
            <p:cNvSpPr/>
            <p:nvPr/>
          </p:nvSpPr>
          <p:spPr>
            <a:xfrm>
              <a:off x="16744040" y="7861361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47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47" y="0"/>
                  </a:lnTo>
                  <a:lnTo>
                    <a:pt x="166047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7" name="object 2637"/>
            <p:cNvSpPr/>
            <p:nvPr/>
          </p:nvSpPr>
          <p:spPr>
            <a:xfrm>
              <a:off x="16716815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224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24" y="11193"/>
                  </a:lnTo>
                  <a:lnTo>
                    <a:pt x="2722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8" name="object 2638"/>
            <p:cNvSpPr/>
            <p:nvPr/>
          </p:nvSpPr>
          <p:spPr>
            <a:xfrm>
              <a:off x="16910110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09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092" y="11193"/>
                  </a:lnTo>
                  <a:lnTo>
                    <a:pt x="62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9" name="object 2639"/>
            <p:cNvSpPr/>
            <p:nvPr/>
          </p:nvSpPr>
          <p:spPr>
            <a:xfrm>
              <a:off x="16928576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0" name="object 2640"/>
            <p:cNvSpPr/>
            <p:nvPr/>
          </p:nvSpPr>
          <p:spPr>
            <a:xfrm>
              <a:off x="16744039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 h="0">
                  <a:moveTo>
                    <a:pt x="0" y="0"/>
                  </a:moveTo>
                  <a:lnTo>
                    <a:pt x="166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1" name="object 2641"/>
            <p:cNvSpPr/>
            <p:nvPr/>
          </p:nvSpPr>
          <p:spPr>
            <a:xfrm>
              <a:off x="16924094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2" name="object 2642"/>
            <p:cNvSpPr/>
            <p:nvPr/>
          </p:nvSpPr>
          <p:spPr>
            <a:xfrm>
              <a:off x="16924099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3" name="object 2643"/>
            <p:cNvSpPr/>
            <p:nvPr/>
          </p:nvSpPr>
          <p:spPr>
            <a:xfrm>
              <a:off x="16944985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4" name="object 2644"/>
            <p:cNvSpPr/>
            <p:nvPr/>
          </p:nvSpPr>
          <p:spPr>
            <a:xfrm>
              <a:off x="16944985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4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5" name="object 2645"/>
            <p:cNvSpPr/>
            <p:nvPr/>
          </p:nvSpPr>
          <p:spPr>
            <a:xfrm>
              <a:off x="16949445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6" name="object 2646"/>
            <p:cNvSpPr/>
            <p:nvPr/>
          </p:nvSpPr>
          <p:spPr>
            <a:xfrm>
              <a:off x="16736569" y="7915041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7" name="object 2647"/>
            <p:cNvSpPr/>
            <p:nvPr/>
          </p:nvSpPr>
          <p:spPr>
            <a:xfrm>
              <a:off x="16910087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8" name="object 2648"/>
            <p:cNvSpPr/>
            <p:nvPr/>
          </p:nvSpPr>
          <p:spPr>
            <a:xfrm>
              <a:off x="16738085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9" name="object 2649"/>
            <p:cNvSpPr/>
            <p:nvPr/>
          </p:nvSpPr>
          <p:spPr>
            <a:xfrm>
              <a:off x="16736569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50" name="object 2650"/>
          <p:cNvSpPr/>
          <p:nvPr/>
        </p:nvSpPr>
        <p:spPr>
          <a:xfrm>
            <a:off x="16429015" y="791951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0" y="0"/>
                </a:moveTo>
                <a:lnTo>
                  <a:pt x="2158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651" name="object 2651"/>
          <p:cNvGrpSpPr/>
          <p:nvPr/>
        </p:nvGrpSpPr>
        <p:grpSpPr>
          <a:xfrm>
            <a:off x="16408665" y="7860738"/>
            <a:ext cx="257175" cy="55244"/>
            <a:chOff x="16408665" y="7860738"/>
            <a:chExt cx="257175" cy="55244"/>
          </a:xfrm>
        </p:grpSpPr>
        <p:sp>
          <p:nvSpPr>
            <p:cNvPr id="2652" name="object 2652"/>
            <p:cNvSpPr/>
            <p:nvPr/>
          </p:nvSpPr>
          <p:spPr>
            <a:xfrm>
              <a:off x="16436490" y="7861361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47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47" y="0"/>
                  </a:lnTo>
                  <a:lnTo>
                    <a:pt x="166047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3" name="object 2653"/>
            <p:cNvSpPr/>
            <p:nvPr/>
          </p:nvSpPr>
          <p:spPr>
            <a:xfrm>
              <a:off x="16409288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18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182" y="11193"/>
                  </a:lnTo>
                  <a:lnTo>
                    <a:pt x="2718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4" name="object 2654"/>
            <p:cNvSpPr/>
            <p:nvPr/>
          </p:nvSpPr>
          <p:spPr>
            <a:xfrm>
              <a:off x="16602541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09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092" y="11193"/>
                  </a:lnTo>
                  <a:lnTo>
                    <a:pt x="62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5" name="object 2655"/>
            <p:cNvSpPr/>
            <p:nvPr/>
          </p:nvSpPr>
          <p:spPr>
            <a:xfrm>
              <a:off x="16621012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6" name="object 2656"/>
            <p:cNvSpPr/>
            <p:nvPr/>
          </p:nvSpPr>
          <p:spPr>
            <a:xfrm>
              <a:off x="16436475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 h="0">
                  <a:moveTo>
                    <a:pt x="0" y="0"/>
                  </a:moveTo>
                  <a:lnTo>
                    <a:pt x="166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7" name="object 2657"/>
            <p:cNvSpPr/>
            <p:nvPr/>
          </p:nvSpPr>
          <p:spPr>
            <a:xfrm>
              <a:off x="16616551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44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8" name="object 2658"/>
            <p:cNvSpPr/>
            <p:nvPr/>
          </p:nvSpPr>
          <p:spPr>
            <a:xfrm>
              <a:off x="16616551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9" name="object 2659"/>
            <p:cNvSpPr/>
            <p:nvPr/>
          </p:nvSpPr>
          <p:spPr>
            <a:xfrm>
              <a:off x="16637421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0" name="object 2660"/>
            <p:cNvSpPr/>
            <p:nvPr/>
          </p:nvSpPr>
          <p:spPr>
            <a:xfrm>
              <a:off x="16637421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4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1" name="object 2661"/>
            <p:cNvSpPr/>
            <p:nvPr/>
          </p:nvSpPr>
          <p:spPr>
            <a:xfrm>
              <a:off x="16641879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2" name="object 2662"/>
            <p:cNvSpPr/>
            <p:nvPr/>
          </p:nvSpPr>
          <p:spPr>
            <a:xfrm>
              <a:off x="16429013" y="7915041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3" name="object 2663"/>
            <p:cNvSpPr/>
            <p:nvPr/>
          </p:nvSpPr>
          <p:spPr>
            <a:xfrm>
              <a:off x="16602537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4" name="object 2664"/>
            <p:cNvSpPr/>
            <p:nvPr/>
          </p:nvSpPr>
          <p:spPr>
            <a:xfrm>
              <a:off x="16430516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5" name="object 2665"/>
            <p:cNvSpPr/>
            <p:nvPr/>
          </p:nvSpPr>
          <p:spPr>
            <a:xfrm>
              <a:off x="16429013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66" name="object 2666"/>
          <p:cNvSpPr/>
          <p:nvPr/>
        </p:nvSpPr>
        <p:spPr>
          <a:xfrm>
            <a:off x="16121451" y="791951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0" y="0"/>
                </a:moveTo>
                <a:lnTo>
                  <a:pt x="2158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667" name="object 2667"/>
          <p:cNvGrpSpPr/>
          <p:nvPr/>
        </p:nvGrpSpPr>
        <p:grpSpPr>
          <a:xfrm>
            <a:off x="16101097" y="7860738"/>
            <a:ext cx="257175" cy="55244"/>
            <a:chOff x="16101097" y="7860738"/>
            <a:chExt cx="257175" cy="55244"/>
          </a:xfrm>
        </p:grpSpPr>
        <p:sp>
          <p:nvSpPr>
            <p:cNvPr id="2668" name="object 2668"/>
            <p:cNvSpPr/>
            <p:nvPr/>
          </p:nvSpPr>
          <p:spPr>
            <a:xfrm>
              <a:off x="16128922" y="7861361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47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47" y="0"/>
                  </a:lnTo>
                  <a:lnTo>
                    <a:pt x="166047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9" name="object 2669"/>
            <p:cNvSpPr/>
            <p:nvPr/>
          </p:nvSpPr>
          <p:spPr>
            <a:xfrm>
              <a:off x="16101720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18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182" y="11193"/>
                  </a:lnTo>
                  <a:lnTo>
                    <a:pt x="2718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0" name="object 2670"/>
            <p:cNvSpPr/>
            <p:nvPr/>
          </p:nvSpPr>
          <p:spPr>
            <a:xfrm>
              <a:off x="16294974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09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092" y="11193"/>
                  </a:lnTo>
                  <a:lnTo>
                    <a:pt x="62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1" name="object 2671"/>
            <p:cNvSpPr/>
            <p:nvPr/>
          </p:nvSpPr>
          <p:spPr>
            <a:xfrm>
              <a:off x="16313463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2" name="object 2672"/>
            <p:cNvSpPr/>
            <p:nvPr/>
          </p:nvSpPr>
          <p:spPr>
            <a:xfrm>
              <a:off x="16128908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 h="0">
                  <a:moveTo>
                    <a:pt x="0" y="0"/>
                  </a:moveTo>
                  <a:lnTo>
                    <a:pt x="166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3" name="object 2673"/>
            <p:cNvSpPr/>
            <p:nvPr/>
          </p:nvSpPr>
          <p:spPr>
            <a:xfrm>
              <a:off x="16308981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4" name="object 2674"/>
            <p:cNvSpPr/>
            <p:nvPr/>
          </p:nvSpPr>
          <p:spPr>
            <a:xfrm>
              <a:off x="16308986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5" name="object 2675"/>
            <p:cNvSpPr/>
            <p:nvPr/>
          </p:nvSpPr>
          <p:spPr>
            <a:xfrm>
              <a:off x="16329854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6" name="object 2676"/>
            <p:cNvSpPr/>
            <p:nvPr/>
          </p:nvSpPr>
          <p:spPr>
            <a:xfrm>
              <a:off x="16329854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4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7" name="object 2677"/>
            <p:cNvSpPr/>
            <p:nvPr/>
          </p:nvSpPr>
          <p:spPr>
            <a:xfrm>
              <a:off x="16334348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8" name="object 2678"/>
            <p:cNvSpPr/>
            <p:nvPr/>
          </p:nvSpPr>
          <p:spPr>
            <a:xfrm>
              <a:off x="16121437" y="7915041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9" name="object 2679"/>
            <p:cNvSpPr/>
            <p:nvPr/>
          </p:nvSpPr>
          <p:spPr>
            <a:xfrm>
              <a:off x="16294969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0" name="object 2680"/>
            <p:cNvSpPr/>
            <p:nvPr/>
          </p:nvSpPr>
          <p:spPr>
            <a:xfrm>
              <a:off x="16122964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1" name="object 2681"/>
            <p:cNvSpPr/>
            <p:nvPr/>
          </p:nvSpPr>
          <p:spPr>
            <a:xfrm>
              <a:off x="16121437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82" name="object 2682"/>
          <p:cNvSpPr/>
          <p:nvPr/>
        </p:nvSpPr>
        <p:spPr>
          <a:xfrm>
            <a:off x="15813920" y="791951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0" y="0"/>
                </a:moveTo>
                <a:lnTo>
                  <a:pt x="2158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683" name="object 2683"/>
          <p:cNvGrpSpPr/>
          <p:nvPr/>
        </p:nvGrpSpPr>
        <p:grpSpPr>
          <a:xfrm>
            <a:off x="15793529" y="7860738"/>
            <a:ext cx="257175" cy="55244"/>
            <a:chOff x="15793529" y="7860738"/>
            <a:chExt cx="257175" cy="55244"/>
          </a:xfrm>
        </p:grpSpPr>
        <p:sp>
          <p:nvSpPr>
            <p:cNvPr id="2684" name="object 2684"/>
            <p:cNvSpPr/>
            <p:nvPr/>
          </p:nvSpPr>
          <p:spPr>
            <a:xfrm>
              <a:off x="15821384" y="7861361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15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15" y="0"/>
                  </a:lnTo>
                  <a:lnTo>
                    <a:pt x="166015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5" name="object 2685"/>
            <p:cNvSpPr/>
            <p:nvPr/>
          </p:nvSpPr>
          <p:spPr>
            <a:xfrm>
              <a:off x="15794152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234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34" y="11193"/>
                  </a:lnTo>
                  <a:lnTo>
                    <a:pt x="2723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6" name="object 2686"/>
            <p:cNvSpPr/>
            <p:nvPr/>
          </p:nvSpPr>
          <p:spPr>
            <a:xfrm>
              <a:off x="15987401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11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113" y="11193"/>
                  </a:lnTo>
                  <a:lnTo>
                    <a:pt x="621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7" name="object 2687"/>
            <p:cNvSpPr/>
            <p:nvPr/>
          </p:nvSpPr>
          <p:spPr>
            <a:xfrm>
              <a:off x="16005898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8" name="object 2688"/>
            <p:cNvSpPr/>
            <p:nvPr/>
          </p:nvSpPr>
          <p:spPr>
            <a:xfrm>
              <a:off x="15821379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 h="0">
                  <a:moveTo>
                    <a:pt x="0" y="0"/>
                  </a:moveTo>
                  <a:lnTo>
                    <a:pt x="1660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9" name="object 2689"/>
            <p:cNvSpPr/>
            <p:nvPr/>
          </p:nvSpPr>
          <p:spPr>
            <a:xfrm>
              <a:off x="16001416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0" name="object 2690"/>
            <p:cNvSpPr/>
            <p:nvPr/>
          </p:nvSpPr>
          <p:spPr>
            <a:xfrm>
              <a:off x="16001422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1" name="object 2691"/>
            <p:cNvSpPr/>
            <p:nvPr/>
          </p:nvSpPr>
          <p:spPr>
            <a:xfrm>
              <a:off x="16022289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2" name="object 2692"/>
            <p:cNvSpPr/>
            <p:nvPr/>
          </p:nvSpPr>
          <p:spPr>
            <a:xfrm>
              <a:off x="16022289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3" name="object 2693"/>
            <p:cNvSpPr/>
            <p:nvPr/>
          </p:nvSpPr>
          <p:spPr>
            <a:xfrm>
              <a:off x="16026767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4" name="object 2694"/>
            <p:cNvSpPr/>
            <p:nvPr/>
          </p:nvSpPr>
          <p:spPr>
            <a:xfrm>
              <a:off x="15813912" y="7915041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5" name="object 2695"/>
            <p:cNvSpPr/>
            <p:nvPr/>
          </p:nvSpPr>
          <p:spPr>
            <a:xfrm>
              <a:off x="15987400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89" y="11182"/>
                  </a:lnTo>
                  <a:lnTo>
                    <a:pt x="5989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6" name="object 2696"/>
            <p:cNvSpPr/>
            <p:nvPr/>
          </p:nvSpPr>
          <p:spPr>
            <a:xfrm>
              <a:off x="15815395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89" y="11182"/>
                  </a:lnTo>
                  <a:lnTo>
                    <a:pt x="5989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7" name="object 2697"/>
            <p:cNvSpPr/>
            <p:nvPr/>
          </p:nvSpPr>
          <p:spPr>
            <a:xfrm>
              <a:off x="15813912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98" name="object 2698"/>
          <p:cNvSpPr/>
          <p:nvPr/>
        </p:nvSpPr>
        <p:spPr>
          <a:xfrm>
            <a:off x="15506354" y="791951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0" y="0"/>
                </a:moveTo>
                <a:lnTo>
                  <a:pt x="2158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699" name="object 2699"/>
          <p:cNvGrpSpPr/>
          <p:nvPr/>
        </p:nvGrpSpPr>
        <p:grpSpPr>
          <a:xfrm>
            <a:off x="15485960" y="7860738"/>
            <a:ext cx="257175" cy="55244"/>
            <a:chOff x="15485960" y="7860738"/>
            <a:chExt cx="257175" cy="55244"/>
          </a:xfrm>
        </p:grpSpPr>
        <p:sp>
          <p:nvSpPr>
            <p:cNvPr id="2700" name="object 2700"/>
            <p:cNvSpPr/>
            <p:nvPr/>
          </p:nvSpPr>
          <p:spPr>
            <a:xfrm>
              <a:off x="15513815" y="7861361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15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15" y="0"/>
                  </a:lnTo>
                  <a:lnTo>
                    <a:pt x="166015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1" name="object 2701"/>
            <p:cNvSpPr/>
            <p:nvPr/>
          </p:nvSpPr>
          <p:spPr>
            <a:xfrm>
              <a:off x="15486583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234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34" y="11193"/>
                  </a:lnTo>
                  <a:lnTo>
                    <a:pt x="2723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2" name="object 2702"/>
            <p:cNvSpPr/>
            <p:nvPr/>
          </p:nvSpPr>
          <p:spPr>
            <a:xfrm>
              <a:off x="15679832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11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113" y="11193"/>
                  </a:lnTo>
                  <a:lnTo>
                    <a:pt x="621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3" name="object 2703"/>
            <p:cNvSpPr/>
            <p:nvPr/>
          </p:nvSpPr>
          <p:spPr>
            <a:xfrm>
              <a:off x="15698331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4" name="object 2704"/>
            <p:cNvSpPr/>
            <p:nvPr/>
          </p:nvSpPr>
          <p:spPr>
            <a:xfrm>
              <a:off x="15513813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 h="0">
                  <a:moveTo>
                    <a:pt x="0" y="0"/>
                  </a:moveTo>
                  <a:lnTo>
                    <a:pt x="1660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5" name="object 2705"/>
            <p:cNvSpPr/>
            <p:nvPr/>
          </p:nvSpPr>
          <p:spPr>
            <a:xfrm>
              <a:off x="15693850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6" name="object 2706"/>
            <p:cNvSpPr/>
            <p:nvPr/>
          </p:nvSpPr>
          <p:spPr>
            <a:xfrm>
              <a:off x="15693858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7" name="object 2707"/>
            <p:cNvSpPr/>
            <p:nvPr/>
          </p:nvSpPr>
          <p:spPr>
            <a:xfrm>
              <a:off x="15714725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8" name="object 2708"/>
            <p:cNvSpPr/>
            <p:nvPr/>
          </p:nvSpPr>
          <p:spPr>
            <a:xfrm>
              <a:off x="15714725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4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9" name="object 2709"/>
            <p:cNvSpPr/>
            <p:nvPr/>
          </p:nvSpPr>
          <p:spPr>
            <a:xfrm>
              <a:off x="15719218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0" name="object 2710"/>
            <p:cNvSpPr/>
            <p:nvPr/>
          </p:nvSpPr>
          <p:spPr>
            <a:xfrm>
              <a:off x="15506349" y="7915041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1" name="object 2711"/>
            <p:cNvSpPr/>
            <p:nvPr/>
          </p:nvSpPr>
          <p:spPr>
            <a:xfrm>
              <a:off x="15679831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89" y="11182"/>
                  </a:lnTo>
                  <a:lnTo>
                    <a:pt x="5989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2" name="object 2712"/>
            <p:cNvSpPr/>
            <p:nvPr/>
          </p:nvSpPr>
          <p:spPr>
            <a:xfrm>
              <a:off x="15507828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89" y="11182"/>
                  </a:lnTo>
                  <a:lnTo>
                    <a:pt x="5989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3" name="object 2713"/>
            <p:cNvSpPr/>
            <p:nvPr/>
          </p:nvSpPr>
          <p:spPr>
            <a:xfrm>
              <a:off x="15506349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14" name="object 2714"/>
          <p:cNvSpPr/>
          <p:nvPr/>
        </p:nvSpPr>
        <p:spPr>
          <a:xfrm>
            <a:off x="15198790" y="791951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0" y="0"/>
                </a:moveTo>
                <a:lnTo>
                  <a:pt x="2158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715" name="object 2715"/>
          <p:cNvGrpSpPr/>
          <p:nvPr/>
        </p:nvGrpSpPr>
        <p:grpSpPr>
          <a:xfrm>
            <a:off x="15178422" y="7860738"/>
            <a:ext cx="257175" cy="55244"/>
            <a:chOff x="15178422" y="7860738"/>
            <a:chExt cx="257175" cy="55244"/>
          </a:xfrm>
        </p:grpSpPr>
        <p:sp>
          <p:nvSpPr>
            <p:cNvPr id="2716" name="object 2716"/>
            <p:cNvSpPr/>
            <p:nvPr/>
          </p:nvSpPr>
          <p:spPr>
            <a:xfrm>
              <a:off x="15206252" y="7861361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26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26" y="0"/>
                  </a:lnTo>
                  <a:lnTo>
                    <a:pt x="166026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7" name="object 2717"/>
            <p:cNvSpPr/>
            <p:nvPr/>
          </p:nvSpPr>
          <p:spPr>
            <a:xfrm>
              <a:off x="15179045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20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03" y="11193"/>
                  </a:lnTo>
                  <a:lnTo>
                    <a:pt x="2720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8" name="object 2718"/>
            <p:cNvSpPr/>
            <p:nvPr/>
          </p:nvSpPr>
          <p:spPr>
            <a:xfrm>
              <a:off x="15372301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09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092" y="11193"/>
                  </a:lnTo>
                  <a:lnTo>
                    <a:pt x="62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9" name="object 2719"/>
            <p:cNvSpPr/>
            <p:nvPr/>
          </p:nvSpPr>
          <p:spPr>
            <a:xfrm>
              <a:off x="15390766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0" name="object 2720"/>
            <p:cNvSpPr/>
            <p:nvPr/>
          </p:nvSpPr>
          <p:spPr>
            <a:xfrm>
              <a:off x="15206248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 h="0">
                  <a:moveTo>
                    <a:pt x="0" y="0"/>
                  </a:moveTo>
                  <a:lnTo>
                    <a:pt x="1660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1" name="object 2721"/>
            <p:cNvSpPr/>
            <p:nvPr/>
          </p:nvSpPr>
          <p:spPr>
            <a:xfrm>
              <a:off x="15386285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2" name="object 2722"/>
            <p:cNvSpPr/>
            <p:nvPr/>
          </p:nvSpPr>
          <p:spPr>
            <a:xfrm>
              <a:off x="15386290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3" name="object 2723"/>
            <p:cNvSpPr/>
            <p:nvPr/>
          </p:nvSpPr>
          <p:spPr>
            <a:xfrm>
              <a:off x="15407194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4" name="object 2724"/>
            <p:cNvSpPr/>
            <p:nvPr/>
          </p:nvSpPr>
          <p:spPr>
            <a:xfrm>
              <a:off x="15407194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4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5" name="object 2725"/>
            <p:cNvSpPr/>
            <p:nvPr/>
          </p:nvSpPr>
          <p:spPr>
            <a:xfrm>
              <a:off x="15411652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6" name="object 2726"/>
            <p:cNvSpPr/>
            <p:nvPr/>
          </p:nvSpPr>
          <p:spPr>
            <a:xfrm>
              <a:off x="15198786" y="7915041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7" name="object 2727"/>
            <p:cNvSpPr/>
            <p:nvPr/>
          </p:nvSpPr>
          <p:spPr>
            <a:xfrm>
              <a:off x="15372279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8" name="object 2728"/>
            <p:cNvSpPr/>
            <p:nvPr/>
          </p:nvSpPr>
          <p:spPr>
            <a:xfrm>
              <a:off x="15200277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9" name="object 2729"/>
            <p:cNvSpPr/>
            <p:nvPr/>
          </p:nvSpPr>
          <p:spPr>
            <a:xfrm>
              <a:off x="15198786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30" name="object 2730"/>
          <p:cNvSpPr/>
          <p:nvPr/>
        </p:nvSpPr>
        <p:spPr>
          <a:xfrm>
            <a:off x="12123172" y="791951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0" y="0"/>
                </a:moveTo>
                <a:lnTo>
                  <a:pt x="2158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731" name="object 2731"/>
          <p:cNvGrpSpPr/>
          <p:nvPr/>
        </p:nvGrpSpPr>
        <p:grpSpPr>
          <a:xfrm>
            <a:off x="12102805" y="7860738"/>
            <a:ext cx="257175" cy="55244"/>
            <a:chOff x="12102805" y="7860738"/>
            <a:chExt cx="257175" cy="55244"/>
          </a:xfrm>
        </p:grpSpPr>
        <p:sp>
          <p:nvSpPr>
            <p:cNvPr id="2732" name="object 2732"/>
            <p:cNvSpPr/>
            <p:nvPr/>
          </p:nvSpPr>
          <p:spPr>
            <a:xfrm>
              <a:off x="12130633" y="7861361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70" h="11429">
                  <a:moveTo>
                    <a:pt x="166047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47" y="0"/>
                  </a:lnTo>
                  <a:lnTo>
                    <a:pt x="166047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3" name="object 2733"/>
            <p:cNvSpPr/>
            <p:nvPr/>
          </p:nvSpPr>
          <p:spPr>
            <a:xfrm>
              <a:off x="12103428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4" h="11429">
                  <a:moveTo>
                    <a:pt x="2720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03" y="11193"/>
                  </a:lnTo>
                  <a:lnTo>
                    <a:pt x="2720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4" name="object 2734"/>
            <p:cNvSpPr/>
            <p:nvPr/>
          </p:nvSpPr>
          <p:spPr>
            <a:xfrm>
              <a:off x="12296703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29" h="11429">
                  <a:moveTo>
                    <a:pt x="6209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092" y="11193"/>
                  </a:lnTo>
                  <a:lnTo>
                    <a:pt x="62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5" name="object 2735"/>
            <p:cNvSpPr/>
            <p:nvPr/>
          </p:nvSpPr>
          <p:spPr>
            <a:xfrm>
              <a:off x="12315167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6" name="object 2736"/>
            <p:cNvSpPr/>
            <p:nvPr/>
          </p:nvSpPr>
          <p:spPr>
            <a:xfrm>
              <a:off x="12130631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 h="0">
                  <a:moveTo>
                    <a:pt x="0" y="0"/>
                  </a:moveTo>
                  <a:lnTo>
                    <a:pt x="166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7" name="object 2737"/>
            <p:cNvSpPr/>
            <p:nvPr/>
          </p:nvSpPr>
          <p:spPr>
            <a:xfrm>
              <a:off x="12310706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44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8" name="object 2738"/>
            <p:cNvSpPr/>
            <p:nvPr/>
          </p:nvSpPr>
          <p:spPr>
            <a:xfrm>
              <a:off x="12310709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9" name="object 2739"/>
            <p:cNvSpPr/>
            <p:nvPr/>
          </p:nvSpPr>
          <p:spPr>
            <a:xfrm>
              <a:off x="12331579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0" name="object 2740"/>
            <p:cNvSpPr/>
            <p:nvPr/>
          </p:nvSpPr>
          <p:spPr>
            <a:xfrm>
              <a:off x="12331579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1" name="object 2741"/>
            <p:cNvSpPr/>
            <p:nvPr/>
          </p:nvSpPr>
          <p:spPr>
            <a:xfrm>
              <a:off x="12336053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2" name="object 2742"/>
            <p:cNvSpPr/>
            <p:nvPr/>
          </p:nvSpPr>
          <p:spPr>
            <a:xfrm>
              <a:off x="12123160" y="7915041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3" name="object 2743"/>
            <p:cNvSpPr/>
            <p:nvPr/>
          </p:nvSpPr>
          <p:spPr>
            <a:xfrm>
              <a:off x="12296681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4" name="object 2744"/>
            <p:cNvSpPr/>
            <p:nvPr/>
          </p:nvSpPr>
          <p:spPr>
            <a:xfrm>
              <a:off x="12124677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5" name="object 2745"/>
            <p:cNvSpPr/>
            <p:nvPr/>
          </p:nvSpPr>
          <p:spPr>
            <a:xfrm>
              <a:off x="12123160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46" name="object 2746"/>
          <p:cNvSpPr/>
          <p:nvPr/>
        </p:nvSpPr>
        <p:spPr>
          <a:xfrm>
            <a:off x="11815606" y="791951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0" y="0"/>
                </a:moveTo>
                <a:lnTo>
                  <a:pt x="2158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747" name="object 2747"/>
          <p:cNvGrpSpPr/>
          <p:nvPr/>
        </p:nvGrpSpPr>
        <p:grpSpPr>
          <a:xfrm>
            <a:off x="11795237" y="7860738"/>
            <a:ext cx="257175" cy="55244"/>
            <a:chOff x="11795237" y="7860738"/>
            <a:chExt cx="257175" cy="55244"/>
          </a:xfrm>
        </p:grpSpPr>
        <p:sp>
          <p:nvSpPr>
            <p:cNvPr id="2748" name="object 2748"/>
            <p:cNvSpPr/>
            <p:nvPr/>
          </p:nvSpPr>
          <p:spPr>
            <a:xfrm>
              <a:off x="11823082" y="7861361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70" h="11429">
                  <a:moveTo>
                    <a:pt x="166047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47" y="0"/>
                  </a:lnTo>
                  <a:lnTo>
                    <a:pt x="166047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9" name="object 2749"/>
            <p:cNvSpPr/>
            <p:nvPr/>
          </p:nvSpPr>
          <p:spPr>
            <a:xfrm>
              <a:off x="11795860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4" h="11429">
                  <a:moveTo>
                    <a:pt x="2720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03" y="11193"/>
                  </a:lnTo>
                  <a:lnTo>
                    <a:pt x="2720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0" name="object 2750"/>
            <p:cNvSpPr/>
            <p:nvPr/>
          </p:nvSpPr>
          <p:spPr>
            <a:xfrm>
              <a:off x="11989134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29" h="11429">
                  <a:moveTo>
                    <a:pt x="6209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092" y="11193"/>
                  </a:lnTo>
                  <a:lnTo>
                    <a:pt x="62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1" name="object 2751"/>
            <p:cNvSpPr/>
            <p:nvPr/>
          </p:nvSpPr>
          <p:spPr>
            <a:xfrm>
              <a:off x="12007620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2" name="object 2752"/>
            <p:cNvSpPr/>
            <p:nvPr/>
          </p:nvSpPr>
          <p:spPr>
            <a:xfrm>
              <a:off x="11823065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 h="0">
                  <a:moveTo>
                    <a:pt x="0" y="0"/>
                  </a:moveTo>
                  <a:lnTo>
                    <a:pt x="166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3" name="object 2753"/>
            <p:cNvSpPr/>
            <p:nvPr/>
          </p:nvSpPr>
          <p:spPr>
            <a:xfrm>
              <a:off x="12003138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4" name="object 2754"/>
            <p:cNvSpPr/>
            <p:nvPr/>
          </p:nvSpPr>
          <p:spPr>
            <a:xfrm>
              <a:off x="12003143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5" name="object 2755"/>
            <p:cNvSpPr/>
            <p:nvPr/>
          </p:nvSpPr>
          <p:spPr>
            <a:xfrm>
              <a:off x="12024011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6" name="object 2756"/>
            <p:cNvSpPr/>
            <p:nvPr/>
          </p:nvSpPr>
          <p:spPr>
            <a:xfrm>
              <a:off x="12024011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7" name="object 2757"/>
            <p:cNvSpPr/>
            <p:nvPr/>
          </p:nvSpPr>
          <p:spPr>
            <a:xfrm>
              <a:off x="12028487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8" name="object 2758"/>
            <p:cNvSpPr/>
            <p:nvPr/>
          </p:nvSpPr>
          <p:spPr>
            <a:xfrm>
              <a:off x="11815593" y="7915041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9" name="object 2759"/>
            <p:cNvSpPr/>
            <p:nvPr/>
          </p:nvSpPr>
          <p:spPr>
            <a:xfrm>
              <a:off x="11989129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0" name="object 2760"/>
            <p:cNvSpPr/>
            <p:nvPr/>
          </p:nvSpPr>
          <p:spPr>
            <a:xfrm>
              <a:off x="11817107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1" name="object 2761"/>
            <p:cNvSpPr/>
            <p:nvPr/>
          </p:nvSpPr>
          <p:spPr>
            <a:xfrm>
              <a:off x="11815593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62" name="object 2762"/>
          <p:cNvSpPr/>
          <p:nvPr/>
        </p:nvSpPr>
        <p:spPr>
          <a:xfrm>
            <a:off x="11508068" y="7919517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 h="0">
                <a:moveTo>
                  <a:pt x="0" y="0"/>
                </a:moveTo>
                <a:lnTo>
                  <a:pt x="2158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763" name="object 2763"/>
          <p:cNvGrpSpPr/>
          <p:nvPr/>
        </p:nvGrpSpPr>
        <p:grpSpPr>
          <a:xfrm>
            <a:off x="11487664" y="7860738"/>
            <a:ext cx="257175" cy="55244"/>
            <a:chOff x="11487664" y="7860738"/>
            <a:chExt cx="257175" cy="55244"/>
          </a:xfrm>
        </p:grpSpPr>
        <p:sp>
          <p:nvSpPr>
            <p:cNvPr id="2764" name="object 2764"/>
            <p:cNvSpPr/>
            <p:nvPr/>
          </p:nvSpPr>
          <p:spPr>
            <a:xfrm>
              <a:off x="11515534" y="7861361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70" h="11429">
                  <a:moveTo>
                    <a:pt x="166026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26" y="0"/>
                  </a:lnTo>
                  <a:lnTo>
                    <a:pt x="166026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5" name="object 2765"/>
            <p:cNvSpPr/>
            <p:nvPr/>
          </p:nvSpPr>
          <p:spPr>
            <a:xfrm>
              <a:off x="11488287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4" h="11429">
                  <a:moveTo>
                    <a:pt x="27224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24" y="11193"/>
                  </a:lnTo>
                  <a:lnTo>
                    <a:pt x="2722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6" name="object 2766"/>
            <p:cNvSpPr/>
            <p:nvPr/>
          </p:nvSpPr>
          <p:spPr>
            <a:xfrm>
              <a:off x="11681562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29" h="11429">
                  <a:moveTo>
                    <a:pt x="6211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113" y="11193"/>
                  </a:lnTo>
                  <a:lnTo>
                    <a:pt x="621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7" name="object 2767"/>
            <p:cNvSpPr/>
            <p:nvPr/>
          </p:nvSpPr>
          <p:spPr>
            <a:xfrm>
              <a:off x="11700055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8" name="object 2768"/>
            <p:cNvSpPr/>
            <p:nvPr/>
          </p:nvSpPr>
          <p:spPr>
            <a:xfrm>
              <a:off x="11515519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 h="0">
                  <a:moveTo>
                    <a:pt x="0" y="0"/>
                  </a:moveTo>
                  <a:lnTo>
                    <a:pt x="1660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9" name="object 2769"/>
            <p:cNvSpPr/>
            <p:nvPr/>
          </p:nvSpPr>
          <p:spPr>
            <a:xfrm>
              <a:off x="11695573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0" name="object 2770"/>
            <p:cNvSpPr/>
            <p:nvPr/>
          </p:nvSpPr>
          <p:spPr>
            <a:xfrm>
              <a:off x="11695577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1" name="object 2771"/>
            <p:cNvSpPr/>
            <p:nvPr/>
          </p:nvSpPr>
          <p:spPr>
            <a:xfrm>
              <a:off x="11716447" y="786696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2" name="object 2772"/>
            <p:cNvSpPr/>
            <p:nvPr/>
          </p:nvSpPr>
          <p:spPr>
            <a:xfrm>
              <a:off x="11716447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3" name="object 2773"/>
            <p:cNvSpPr/>
            <p:nvPr/>
          </p:nvSpPr>
          <p:spPr>
            <a:xfrm>
              <a:off x="11720923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4" name="object 2774"/>
            <p:cNvSpPr/>
            <p:nvPr/>
          </p:nvSpPr>
          <p:spPr>
            <a:xfrm>
              <a:off x="11508070" y="7915041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5" name="object 2775"/>
            <p:cNvSpPr/>
            <p:nvPr/>
          </p:nvSpPr>
          <p:spPr>
            <a:xfrm>
              <a:off x="11681560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6" name="object 2776"/>
            <p:cNvSpPr/>
            <p:nvPr/>
          </p:nvSpPr>
          <p:spPr>
            <a:xfrm>
              <a:off x="11509540" y="7872551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7" name="object 2777"/>
            <p:cNvSpPr/>
            <p:nvPr/>
          </p:nvSpPr>
          <p:spPr>
            <a:xfrm>
              <a:off x="11508070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78" name="object 2778"/>
          <p:cNvGrpSpPr/>
          <p:nvPr/>
        </p:nvGrpSpPr>
        <p:grpSpPr>
          <a:xfrm>
            <a:off x="12030845" y="7859132"/>
            <a:ext cx="93345" cy="70485"/>
            <a:chOff x="12030845" y="7859132"/>
            <a:chExt cx="93345" cy="70485"/>
          </a:xfrm>
        </p:grpSpPr>
        <p:pic>
          <p:nvPicPr>
            <p:cNvPr id="2779" name="object 2779"/>
            <p:cNvPicPr/>
            <p:nvPr/>
          </p:nvPicPr>
          <p:blipFill>
            <a:blip r:embed="rId460" cstate="print"/>
            <a:stretch>
              <a:fillRect/>
            </a:stretch>
          </p:blipFill>
          <p:spPr>
            <a:xfrm>
              <a:off x="12051224" y="7859132"/>
              <a:ext cx="52197" cy="41747"/>
            </a:xfrm>
            <a:prstGeom prst="rect">
              <a:avLst/>
            </a:prstGeom>
          </p:spPr>
        </p:pic>
        <p:sp>
          <p:nvSpPr>
            <p:cNvPr id="2780" name="object 2780"/>
            <p:cNvSpPr/>
            <p:nvPr/>
          </p:nvSpPr>
          <p:spPr>
            <a:xfrm>
              <a:off x="12103422" y="7859138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w="0" h="41909">
                  <a:moveTo>
                    <a:pt x="0" y="41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1" name="object 2781"/>
            <p:cNvSpPr/>
            <p:nvPr/>
          </p:nvSpPr>
          <p:spPr>
            <a:xfrm>
              <a:off x="12051223" y="7859447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2" name="object 2782"/>
            <p:cNvSpPr/>
            <p:nvPr/>
          </p:nvSpPr>
          <p:spPr>
            <a:xfrm>
              <a:off x="12051223" y="7859138"/>
              <a:ext cx="52705" cy="41910"/>
            </a:xfrm>
            <a:custGeom>
              <a:avLst/>
              <a:gdLst/>
              <a:ahLst/>
              <a:cxnLst/>
              <a:rect l="l" t="t" r="r" b="b"/>
              <a:pathLst>
                <a:path w="52704" h="41909">
                  <a:moveTo>
                    <a:pt x="0" y="41747"/>
                  </a:moveTo>
                  <a:lnTo>
                    <a:pt x="52197" y="41747"/>
                  </a:lnTo>
                </a:path>
                <a:path w="52704" h="41909">
                  <a:moveTo>
                    <a:pt x="0" y="41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83" name="object 2783"/>
            <p:cNvPicPr/>
            <p:nvPr/>
          </p:nvPicPr>
          <p:blipFill>
            <a:blip r:embed="rId461" cstate="print"/>
            <a:stretch>
              <a:fillRect/>
            </a:stretch>
          </p:blipFill>
          <p:spPr>
            <a:xfrm>
              <a:off x="12106040" y="7892691"/>
              <a:ext cx="17130" cy="35799"/>
            </a:xfrm>
            <a:prstGeom prst="rect">
              <a:avLst/>
            </a:prstGeom>
          </p:spPr>
        </p:pic>
        <p:sp>
          <p:nvSpPr>
            <p:cNvPr id="2784" name="object 2784"/>
            <p:cNvSpPr/>
            <p:nvPr/>
          </p:nvSpPr>
          <p:spPr>
            <a:xfrm>
              <a:off x="12106036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85" name="object 2785"/>
            <p:cNvPicPr/>
            <p:nvPr/>
          </p:nvPicPr>
          <p:blipFill>
            <a:blip r:embed="rId462" cstate="print"/>
            <a:stretch>
              <a:fillRect/>
            </a:stretch>
          </p:blipFill>
          <p:spPr>
            <a:xfrm>
              <a:off x="12068742" y="7911319"/>
              <a:ext cx="35779" cy="17172"/>
            </a:xfrm>
            <a:prstGeom prst="rect">
              <a:avLst/>
            </a:prstGeom>
          </p:spPr>
        </p:pic>
        <p:sp>
          <p:nvSpPr>
            <p:cNvPr id="2786" name="object 2786"/>
            <p:cNvSpPr/>
            <p:nvPr/>
          </p:nvSpPr>
          <p:spPr>
            <a:xfrm>
              <a:off x="12068743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7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87" name="object 2787"/>
            <p:cNvPicPr/>
            <p:nvPr/>
          </p:nvPicPr>
          <p:blipFill>
            <a:blip r:embed="rId463" cstate="print"/>
            <a:stretch>
              <a:fillRect/>
            </a:stretch>
          </p:blipFill>
          <p:spPr>
            <a:xfrm>
              <a:off x="12031466" y="7911319"/>
              <a:ext cx="35799" cy="17172"/>
            </a:xfrm>
            <a:prstGeom prst="rect">
              <a:avLst/>
            </a:prstGeom>
          </p:spPr>
        </p:pic>
        <p:sp>
          <p:nvSpPr>
            <p:cNvPr id="2788" name="object 2788"/>
            <p:cNvSpPr/>
            <p:nvPr/>
          </p:nvSpPr>
          <p:spPr>
            <a:xfrm>
              <a:off x="1203146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89" name="object 2789"/>
            <p:cNvPicPr/>
            <p:nvPr/>
          </p:nvPicPr>
          <p:blipFill>
            <a:blip r:embed="rId464" cstate="print"/>
            <a:stretch>
              <a:fillRect/>
            </a:stretch>
          </p:blipFill>
          <p:spPr>
            <a:xfrm>
              <a:off x="12031476" y="7874043"/>
              <a:ext cx="17130" cy="35799"/>
            </a:xfrm>
            <a:prstGeom prst="rect">
              <a:avLst/>
            </a:prstGeom>
          </p:spPr>
        </p:pic>
        <p:sp>
          <p:nvSpPr>
            <p:cNvPr id="2790" name="object 2790"/>
            <p:cNvSpPr/>
            <p:nvPr/>
          </p:nvSpPr>
          <p:spPr>
            <a:xfrm>
              <a:off x="12031474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91" name="object 2791"/>
            <p:cNvPicPr/>
            <p:nvPr/>
          </p:nvPicPr>
          <p:blipFill>
            <a:blip r:embed="rId465" cstate="print"/>
            <a:stretch>
              <a:fillRect/>
            </a:stretch>
          </p:blipFill>
          <p:spPr>
            <a:xfrm>
              <a:off x="12106040" y="7874053"/>
              <a:ext cx="17130" cy="17130"/>
            </a:xfrm>
            <a:prstGeom prst="rect">
              <a:avLst/>
            </a:prstGeom>
          </p:spPr>
        </p:pic>
        <p:sp>
          <p:nvSpPr>
            <p:cNvPr id="2792" name="object 2792"/>
            <p:cNvSpPr/>
            <p:nvPr/>
          </p:nvSpPr>
          <p:spPr>
            <a:xfrm>
              <a:off x="12106036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93" name="object 2793"/>
          <p:cNvGrpSpPr/>
          <p:nvPr/>
        </p:nvGrpSpPr>
        <p:grpSpPr>
          <a:xfrm>
            <a:off x="12338395" y="7858506"/>
            <a:ext cx="93345" cy="71120"/>
            <a:chOff x="12338395" y="7858506"/>
            <a:chExt cx="93345" cy="71120"/>
          </a:xfrm>
        </p:grpSpPr>
        <p:pic>
          <p:nvPicPr>
            <p:cNvPr id="2794" name="object 2794"/>
            <p:cNvPicPr/>
            <p:nvPr/>
          </p:nvPicPr>
          <p:blipFill>
            <a:blip r:embed="rId466" cstate="print"/>
            <a:stretch>
              <a:fillRect/>
            </a:stretch>
          </p:blipFill>
          <p:spPr>
            <a:xfrm>
              <a:off x="12358796" y="7859132"/>
              <a:ext cx="52197" cy="41747"/>
            </a:xfrm>
            <a:prstGeom prst="rect">
              <a:avLst/>
            </a:prstGeom>
          </p:spPr>
        </p:pic>
        <p:sp>
          <p:nvSpPr>
            <p:cNvPr id="2795" name="object 2795"/>
            <p:cNvSpPr/>
            <p:nvPr/>
          </p:nvSpPr>
          <p:spPr>
            <a:xfrm>
              <a:off x="12410987" y="7859138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w="0" h="41909">
                  <a:moveTo>
                    <a:pt x="0" y="41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6" name="object 2796"/>
            <p:cNvSpPr/>
            <p:nvPr/>
          </p:nvSpPr>
          <p:spPr>
            <a:xfrm>
              <a:off x="12358788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7" name="object 2797"/>
            <p:cNvSpPr/>
            <p:nvPr/>
          </p:nvSpPr>
          <p:spPr>
            <a:xfrm>
              <a:off x="12358788" y="7859138"/>
              <a:ext cx="52705" cy="41910"/>
            </a:xfrm>
            <a:custGeom>
              <a:avLst/>
              <a:gdLst/>
              <a:ahLst/>
              <a:cxnLst/>
              <a:rect l="l" t="t" r="r" b="b"/>
              <a:pathLst>
                <a:path w="52704" h="41909">
                  <a:moveTo>
                    <a:pt x="0" y="41747"/>
                  </a:moveTo>
                  <a:lnTo>
                    <a:pt x="52197" y="41747"/>
                  </a:lnTo>
                </a:path>
                <a:path w="52704" h="41909">
                  <a:moveTo>
                    <a:pt x="0" y="41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98" name="object 2798"/>
            <p:cNvPicPr/>
            <p:nvPr/>
          </p:nvPicPr>
          <p:blipFill>
            <a:blip r:embed="rId467" cstate="print"/>
            <a:stretch>
              <a:fillRect/>
            </a:stretch>
          </p:blipFill>
          <p:spPr>
            <a:xfrm>
              <a:off x="12413600" y="7892691"/>
              <a:ext cx="17130" cy="35799"/>
            </a:xfrm>
            <a:prstGeom prst="rect">
              <a:avLst/>
            </a:prstGeom>
          </p:spPr>
        </p:pic>
        <p:sp>
          <p:nvSpPr>
            <p:cNvPr id="2799" name="object 2799"/>
            <p:cNvSpPr/>
            <p:nvPr/>
          </p:nvSpPr>
          <p:spPr>
            <a:xfrm>
              <a:off x="1241360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00" name="object 2800"/>
            <p:cNvPicPr/>
            <p:nvPr/>
          </p:nvPicPr>
          <p:blipFill>
            <a:blip r:embed="rId468" cstate="print"/>
            <a:stretch>
              <a:fillRect/>
            </a:stretch>
          </p:blipFill>
          <p:spPr>
            <a:xfrm>
              <a:off x="12376292" y="7911319"/>
              <a:ext cx="35799" cy="17172"/>
            </a:xfrm>
            <a:prstGeom prst="rect">
              <a:avLst/>
            </a:prstGeom>
          </p:spPr>
        </p:pic>
        <p:sp>
          <p:nvSpPr>
            <p:cNvPr id="2801" name="object 2801"/>
            <p:cNvSpPr/>
            <p:nvPr/>
          </p:nvSpPr>
          <p:spPr>
            <a:xfrm>
              <a:off x="12376291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02" name="object 2802"/>
            <p:cNvPicPr/>
            <p:nvPr/>
          </p:nvPicPr>
          <p:blipFill>
            <a:blip r:embed="rId469" cstate="print"/>
            <a:stretch>
              <a:fillRect/>
            </a:stretch>
          </p:blipFill>
          <p:spPr>
            <a:xfrm>
              <a:off x="12339016" y="7911319"/>
              <a:ext cx="35799" cy="17172"/>
            </a:xfrm>
            <a:prstGeom prst="rect">
              <a:avLst/>
            </a:prstGeom>
          </p:spPr>
        </p:pic>
        <p:sp>
          <p:nvSpPr>
            <p:cNvPr id="2803" name="object 2803"/>
            <p:cNvSpPr/>
            <p:nvPr/>
          </p:nvSpPr>
          <p:spPr>
            <a:xfrm>
              <a:off x="1233901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04" name="object 2804"/>
            <p:cNvPicPr/>
            <p:nvPr/>
          </p:nvPicPr>
          <p:blipFill>
            <a:blip r:embed="rId470" cstate="print"/>
            <a:stretch>
              <a:fillRect/>
            </a:stretch>
          </p:blipFill>
          <p:spPr>
            <a:xfrm>
              <a:off x="12339047" y="7874043"/>
              <a:ext cx="17130" cy="35799"/>
            </a:xfrm>
            <a:prstGeom prst="rect">
              <a:avLst/>
            </a:prstGeom>
          </p:spPr>
        </p:pic>
        <p:sp>
          <p:nvSpPr>
            <p:cNvPr id="2805" name="object 2805"/>
            <p:cNvSpPr/>
            <p:nvPr/>
          </p:nvSpPr>
          <p:spPr>
            <a:xfrm>
              <a:off x="12339042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06" name="object 2806"/>
          <p:cNvGrpSpPr/>
          <p:nvPr/>
        </p:nvGrpSpPr>
        <p:grpSpPr>
          <a:xfrm>
            <a:off x="10185468" y="7798866"/>
            <a:ext cx="93345" cy="130810"/>
            <a:chOff x="10185468" y="7798866"/>
            <a:chExt cx="93345" cy="130810"/>
          </a:xfrm>
        </p:grpSpPr>
        <p:pic>
          <p:nvPicPr>
            <p:cNvPr id="2807" name="object 2807"/>
            <p:cNvPicPr/>
            <p:nvPr/>
          </p:nvPicPr>
          <p:blipFill>
            <a:blip r:embed="rId471" cstate="print"/>
            <a:stretch>
              <a:fillRect/>
            </a:stretch>
          </p:blipFill>
          <p:spPr>
            <a:xfrm>
              <a:off x="10186098" y="7892692"/>
              <a:ext cx="17151" cy="35799"/>
            </a:xfrm>
            <a:prstGeom prst="rect">
              <a:avLst/>
            </a:prstGeom>
          </p:spPr>
        </p:pic>
        <p:sp>
          <p:nvSpPr>
            <p:cNvPr id="2808" name="object 2808"/>
            <p:cNvSpPr/>
            <p:nvPr/>
          </p:nvSpPr>
          <p:spPr>
            <a:xfrm>
              <a:off x="1018609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09" name="object 2809"/>
            <p:cNvPicPr/>
            <p:nvPr/>
          </p:nvPicPr>
          <p:blipFill>
            <a:blip r:embed="rId472" cstate="print"/>
            <a:stretch>
              <a:fillRect/>
            </a:stretch>
          </p:blipFill>
          <p:spPr>
            <a:xfrm>
              <a:off x="10204736" y="7911319"/>
              <a:ext cx="35799" cy="17172"/>
            </a:xfrm>
            <a:prstGeom prst="rect">
              <a:avLst/>
            </a:prstGeom>
          </p:spPr>
        </p:pic>
        <p:sp>
          <p:nvSpPr>
            <p:cNvPr id="2810" name="object 2810"/>
            <p:cNvSpPr/>
            <p:nvPr/>
          </p:nvSpPr>
          <p:spPr>
            <a:xfrm>
              <a:off x="10204735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11" name="object 2811"/>
            <p:cNvPicPr/>
            <p:nvPr/>
          </p:nvPicPr>
          <p:blipFill>
            <a:blip r:embed="rId473" cstate="print"/>
            <a:stretch>
              <a:fillRect/>
            </a:stretch>
          </p:blipFill>
          <p:spPr>
            <a:xfrm>
              <a:off x="10242023" y="7911319"/>
              <a:ext cx="35799" cy="17172"/>
            </a:xfrm>
            <a:prstGeom prst="rect">
              <a:avLst/>
            </a:prstGeom>
          </p:spPr>
        </p:pic>
        <p:sp>
          <p:nvSpPr>
            <p:cNvPr id="2812" name="object 2812"/>
            <p:cNvSpPr/>
            <p:nvPr/>
          </p:nvSpPr>
          <p:spPr>
            <a:xfrm>
              <a:off x="10242024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13" name="object 2813"/>
            <p:cNvPicPr/>
            <p:nvPr/>
          </p:nvPicPr>
          <p:blipFill>
            <a:blip r:embed="rId474" cstate="print"/>
            <a:stretch>
              <a:fillRect/>
            </a:stretch>
          </p:blipFill>
          <p:spPr>
            <a:xfrm>
              <a:off x="10260651" y="7892712"/>
              <a:ext cx="17172" cy="17130"/>
            </a:xfrm>
            <a:prstGeom prst="rect">
              <a:avLst/>
            </a:prstGeom>
          </p:spPr>
        </p:pic>
        <p:sp>
          <p:nvSpPr>
            <p:cNvPr id="2814" name="object 2814"/>
            <p:cNvSpPr/>
            <p:nvPr/>
          </p:nvSpPr>
          <p:spPr>
            <a:xfrm>
              <a:off x="10260652" y="7892712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5">
                  <a:moveTo>
                    <a:pt x="1717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15" name="object 2815"/>
            <p:cNvPicPr/>
            <p:nvPr/>
          </p:nvPicPr>
          <p:blipFill>
            <a:blip r:embed="rId475" cstate="print"/>
            <a:stretch>
              <a:fillRect/>
            </a:stretch>
          </p:blipFill>
          <p:spPr>
            <a:xfrm>
              <a:off x="10186098" y="7855384"/>
              <a:ext cx="17151" cy="35799"/>
            </a:xfrm>
            <a:prstGeom prst="rect">
              <a:avLst/>
            </a:prstGeom>
          </p:spPr>
        </p:pic>
        <p:sp>
          <p:nvSpPr>
            <p:cNvPr id="2816" name="object 2816"/>
            <p:cNvSpPr/>
            <p:nvPr/>
          </p:nvSpPr>
          <p:spPr>
            <a:xfrm>
              <a:off x="10186094" y="785538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17" name="object 2817"/>
            <p:cNvPicPr/>
            <p:nvPr/>
          </p:nvPicPr>
          <p:blipFill>
            <a:blip r:embed="rId476" cstate="print"/>
            <a:stretch>
              <a:fillRect/>
            </a:stretch>
          </p:blipFill>
          <p:spPr>
            <a:xfrm>
              <a:off x="10186098" y="7818128"/>
              <a:ext cx="17151" cy="35799"/>
            </a:xfrm>
            <a:prstGeom prst="rect">
              <a:avLst/>
            </a:prstGeom>
          </p:spPr>
        </p:pic>
        <p:sp>
          <p:nvSpPr>
            <p:cNvPr id="2818" name="object 2818"/>
            <p:cNvSpPr/>
            <p:nvPr/>
          </p:nvSpPr>
          <p:spPr>
            <a:xfrm>
              <a:off x="10186094" y="7818126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19" name="object 2819"/>
            <p:cNvPicPr/>
            <p:nvPr/>
          </p:nvPicPr>
          <p:blipFill>
            <a:blip r:embed="rId477" cstate="print"/>
            <a:stretch>
              <a:fillRect/>
            </a:stretch>
          </p:blipFill>
          <p:spPr>
            <a:xfrm>
              <a:off x="10186088" y="7799490"/>
              <a:ext cx="35799" cy="17130"/>
            </a:xfrm>
            <a:prstGeom prst="rect">
              <a:avLst/>
            </a:prstGeom>
          </p:spPr>
        </p:pic>
        <p:sp>
          <p:nvSpPr>
            <p:cNvPr id="2820" name="object 2820"/>
            <p:cNvSpPr/>
            <p:nvPr/>
          </p:nvSpPr>
          <p:spPr>
            <a:xfrm>
              <a:off x="10186091" y="7799489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21" name="object 2821"/>
            <p:cNvPicPr/>
            <p:nvPr/>
          </p:nvPicPr>
          <p:blipFill>
            <a:blip r:embed="rId478" cstate="print"/>
            <a:stretch>
              <a:fillRect/>
            </a:stretch>
          </p:blipFill>
          <p:spPr>
            <a:xfrm>
              <a:off x="10223385" y="7799490"/>
              <a:ext cx="17151" cy="17130"/>
            </a:xfrm>
            <a:prstGeom prst="rect">
              <a:avLst/>
            </a:prstGeom>
          </p:spPr>
        </p:pic>
        <p:sp>
          <p:nvSpPr>
            <p:cNvPr id="2822" name="object 2822"/>
            <p:cNvSpPr/>
            <p:nvPr/>
          </p:nvSpPr>
          <p:spPr>
            <a:xfrm>
              <a:off x="10223384" y="779948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23" name="object 2823"/>
          <p:cNvGrpSpPr/>
          <p:nvPr/>
        </p:nvGrpSpPr>
        <p:grpSpPr>
          <a:xfrm>
            <a:off x="10241405" y="6880884"/>
            <a:ext cx="15240" cy="295275"/>
            <a:chOff x="10241405" y="6880884"/>
            <a:chExt cx="15240" cy="295275"/>
          </a:xfrm>
        </p:grpSpPr>
        <p:sp>
          <p:nvSpPr>
            <p:cNvPr id="2824" name="object 2824"/>
            <p:cNvSpPr/>
            <p:nvPr/>
          </p:nvSpPr>
          <p:spPr>
            <a:xfrm>
              <a:off x="10242030" y="6891638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70" h="20320">
                  <a:moveTo>
                    <a:pt x="13423" y="14753"/>
                  </a:moveTo>
                  <a:lnTo>
                    <a:pt x="11926" y="14753"/>
                  </a:lnTo>
                  <a:lnTo>
                    <a:pt x="11926" y="19999"/>
                  </a:lnTo>
                  <a:lnTo>
                    <a:pt x="0" y="19999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5204"/>
                  </a:lnTo>
                  <a:lnTo>
                    <a:pt x="13423" y="5204"/>
                  </a:lnTo>
                  <a:lnTo>
                    <a:pt x="13423" y="147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5" name="object 2825"/>
            <p:cNvSpPr/>
            <p:nvPr/>
          </p:nvSpPr>
          <p:spPr>
            <a:xfrm>
              <a:off x="10242030" y="6906391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13423" y="15360"/>
                  </a:moveTo>
                  <a:lnTo>
                    <a:pt x="0" y="15360"/>
                  </a:lnTo>
                  <a:lnTo>
                    <a:pt x="0" y="5235"/>
                  </a:lnTo>
                  <a:lnTo>
                    <a:pt x="11926" y="5235"/>
                  </a:lnTo>
                  <a:lnTo>
                    <a:pt x="11926" y="0"/>
                  </a:lnTo>
                  <a:lnTo>
                    <a:pt x="13423" y="0"/>
                  </a:lnTo>
                  <a:lnTo>
                    <a:pt x="13423" y="153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6" name="object 2826"/>
            <p:cNvSpPr/>
            <p:nvPr/>
          </p:nvSpPr>
          <p:spPr>
            <a:xfrm>
              <a:off x="10242035" y="6881507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10135"/>
                  </a:moveTo>
                  <a:lnTo>
                    <a:pt x="0" y="0"/>
                  </a:lnTo>
                  <a:lnTo>
                    <a:pt x="13423" y="0"/>
                  </a:lnTo>
                  <a:lnTo>
                    <a:pt x="13423" y="15339"/>
                  </a:lnTo>
                  <a:lnTo>
                    <a:pt x="11926" y="15339"/>
                  </a:lnTo>
                  <a:lnTo>
                    <a:pt x="11926" y="10135"/>
                  </a:lnTo>
                  <a:lnTo>
                    <a:pt x="0" y="101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7" name="object 2827"/>
            <p:cNvSpPr/>
            <p:nvPr/>
          </p:nvSpPr>
          <p:spPr>
            <a:xfrm>
              <a:off x="10248741" y="6921870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w="0" h="158750">
                  <a:moveTo>
                    <a:pt x="0" y="0"/>
                  </a:moveTo>
                  <a:lnTo>
                    <a:pt x="0" y="1584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8" name="object 2828"/>
            <p:cNvSpPr/>
            <p:nvPr/>
          </p:nvSpPr>
          <p:spPr>
            <a:xfrm>
              <a:off x="10242028" y="6921759"/>
              <a:ext cx="13970" cy="158750"/>
            </a:xfrm>
            <a:custGeom>
              <a:avLst/>
              <a:gdLst/>
              <a:ahLst/>
              <a:cxnLst/>
              <a:rect l="l" t="t" r="r" b="b"/>
              <a:pathLst>
                <a:path w="13970" h="158750">
                  <a:moveTo>
                    <a:pt x="0" y="0"/>
                  </a:moveTo>
                  <a:lnTo>
                    <a:pt x="13423" y="0"/>
                  </a:lnTo>
                  <a:lnTo>
                    <a:pt x="13423" y="158529"/>
                  </a:lnTo>
                  <a:lnTo>
                    <a:pt x="0" y="1585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9" name="object 2829"/>
            <p:cNvSpPr/>
            <p:nvPr/>
          </p:nvSpPr>
          <p:spPr>
            <a:xfrm>
              <a:off x="10242028" y="7090402"/>
              <a:ext cx="13970" cy="74930"/>
            </a:xfrm>
            <a:custGeom>
              <a:avLst/>
              <a:gdLst/>
              <a:ahLst/>
              <a:cxnLst/>
              <a:rect l="l" t="t" r="r" b="b"/>
              <a:pathLst>
                <a:path w="13970" h="74929">
                  <a:moveTo>
                    <a:pt x="11926" y="0"/>
                  </a:moveTo>
                  <a:lnTo>
                    <a:pt x="0" y="0"/>
                  </a:lnTo>
                  <a:lnTo>
                    <a:pt x="0" y="74573"/>
                  </a:lnTo>
                  <a:lnTo>
                    <a:pt x="11926" y="74573"/>
                  </a:lnTo>
                  <a:lnTo>
                    <a:pt x="11926" y="69348"/>
                  </a:lnTo>
                  <a:lnTo>
                    <a:pt x="13423" y="69348"/>
                  </a:lnTo>
                  <a:lnTo>
                    <a:pt x="13423" y="5245"/>
                  </a:lnTo>
                  <a:lnTo>
                    <a:pt x="11926" y="5245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0" name="object 2830"/>
            <p:cNvSpPr/>
            <p:nvPr/>
          </p:nvSpPr>
          <p:spPr>
            <a:xfrm>
              <a:off x="10248741" y="7109052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1" name="object 2831"/>
            <p:cNvSpPr/>
            <p:nvPr/>
          </p:nvSpPr>
          <p:spPr>
            <a:xfrm>
              <a:off x="10248741" y="714110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0" y="5245"/>
                  </a:moveTo>
                  <a:lnTo>
                    <a:pt x="6722" y="5245"/>
                  </a:lnTo>
                </a:path>
                <a:path w="6984" h="5715">
                  <a:moveTo>
                    <a:pt x="0" y="52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2" name="object 2832"/>
            <p:cNvSpPr/>
            <p:nvPr/>
          </p:nvSpPr>
          <p:spPr>
            <a:xfrm>
              <a:off x="10242035" y="7141109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3" name="object 2833"/>
            <p:cNvSpPr/>
            <p:nvPr/>
          </p:nvSpPr>
          <p:spPr>
            <a:xfrm>
              <a:off x="10248741" y="710905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0"/>
                  </a:moveTo>
                  <a:lnTo>
                    <a:pt x="0" y="52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4" name="object 2834"/>
            <p:cNvSpPr/>
            <p:nvPr/>
          </p:nvSpPr>
          <p:spPr>
            <a:xfrm>
              <a:off x="10242035" y="7114272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5" name="object 2835"/>
            <p:cNvSpPr/>
            <p:nvPr/>
          </p:nvSpPr>
          <p:spPr>
            <a:xfrm>
              <a:off x="10242035" y="7159754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5224"/>
                  </a:moveTo>
                  <a:lnTo>
                    <a:pt x="11926" y="5224"/>
                  </a:lnTo>
                  <a:lnTo>
                    <a:pt x="11926" y="0"/>
                  </a:lnTo>
                  <a:lnTo>
                    <a:pt x="13423" y="0"/>
                  </a:lnTo>
                  <a:lnTo>
                    <a:pt x="13423" y="15350"/>
                  </a:lnTo>
                  <a:lnTo>
                    <a:pt x="0" y="15350"/>
                  </a:lnTo>
                  <a:lnTo>
                    <a:pt x="0" y="52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6" name="object 2836"/>
            <p:cNvSpPr/>
            <p:nvPr/>
          </p:nvSpPr>
          <p:spPr>
            <a:xfrm>
              <a:off x="10242035" y="7080277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10125"/>
                  </a:moveTo>
                  <a:lnTo>
                    <a:pt x="11926" y="10125"/>
                  </a:lnTo>
                  <a:lnTo>
                    <a:pt x="11926" y="15371"/>
                  </a:lnTo>
                  <a:lnTo>
                    <a:pt x="13423" y="15371"/>
                  </a:lnTo>
                  <a:lnTo>
                    <a:pt x="13423" y="0"/>
                  </a:lnTo>
                  <a:lnTo>
                    <a:pt x="0" y="0"/>
                  </a:lnTo>
                  <a:lnTo>
                    <a:pt x="0" y="101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37" name="object 2837"/>
          <p:cNvGrpSpPr/>
          <p:nvPr/>
        </p:nvGrpSpPr>
        <p:grpSpPr>
          <a:xfrm>
            <a:off x="10241412" y="7730563"/>
            <a:ext cx="15240" cy="106680"/>
            <a:chOff x="10241412" y="7730563"/>
            <a:chExt cx="15240" cy="106680"/>
          </a:xfrm>
        </p:grpSpPr>
        <p:sp>
          <p:nvSpPr>
            <p:cNvPr id="2838" name="object 2838"/>
            <p:cNvSpPr/>
            <p:nvPr/>
          </p:nvSpPr>
          <p:spPr>
            <a:xfrm>
              <a:off x="10242035" y="7741322"/>
              <a:ext cx="13970" cy="95250"/>
            </a:xfrm>
            <a:custGeom>
              <a:avLst/>
              <a:gdLst/>
              <a:ahLst/>
              <a:cxnLst/>
              <a:rect l="l" t="t" r="r" b="b"/>
              <a:pathLst>
                <a:path w="13970" h="95250">
                  <a:moveTo>
                    <a:pt x="0" y="94698"/>
                  </a:moveTo>
                  <a:lnTo>
                    <a:pt x="13423" y="94698"/>
                  </a:lnTo>
                  <a:lnTo>
                    <a:pt x="13423" y="5204"/>
                  </a:lnTo>
                  <a:lnTo>
                    <a:pt x="11926" y="5204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946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9" name="object 2839"/>
            <p:cNvSpPr/>
            <p:nvPr/>
          </p:nvSpPr>
          <p:spPr>
            <a:xfrm>
              <a:off x="10248741" y="7759970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0" name="object 2840"/>
            <p:cNvSpPr/>
            <p:nvPr/>
          </p:nvSpPr>
          <p:spPr>
            <a:xfrm>
              <a:off x="10248741" y="779202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0" y="5204"/>
                  </a:moveTo>
                  <a:lnTo>
                    <a:pt x="6722" y="5204"/>
                  </a:lnTo>
                </a:path>
                <a:path w="6984" h="5715">
                  <a:moveTo>
                    <a:pt x="0" y="52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1" name="object 2841"/>
            <p:cNvSpPr/>
            <p:nvPr/>
          </p:nvSpPr>
          <p:spPr>
            <a:xfrm>
              <a:off x="10242035" y="7792028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2" name="object 2842"/>
            <p:cNvSpPr/>
            <p:nvPr/>
          </p:nvSpPr>
          <p:spPr>
            <a:xfrm>
              <a:off x="10248741" y="77599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0"/>
                  </a:moveTo>
                  <a:lnTo>
                    <a:pt x="0" y="52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3" name="object 2843"/>
            <p:cNvSpPr/>
            <p:nvPr/>
          </p:nvSpPr>
          <p:spPr>
            <a:xfrm>
              <a:off x="10242035" y="7765175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4" name="object 2844"/>
            <p:cNvSpPr/>
            <p:nvPr/>
          </p:nvSpPr>
          <p:spPr>
            <a:xfrm>
              <a:off x="10242035" y="7731186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10135"/>
                  </a:moveTo>
                  <a:lnTo>
                    <a:pt x="11926" y="10135"/>
                  </a:lnTo>
                  <a:lnTo>
                    <a:pt x="11926" y="15339"/>
                  </a:lnTo>
                  <a:lnTo>
                    <a:pt x="13423" y="15339"/>
                  </a:lnTo>
                  <a:lnTo>
                    <a:pt x="13423" y="0"/>
                  </a:lnTo>
                  <a:lnTo>
                    <a:pt x="0" y="0"/>
                  </a:lnTo>
                  <a:lnTo>
                    <a:pt x="0" y="101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45" name="object 2845"/>
          <p:cNvGrpSpPr/>
          <p:nvPr/>
        </p:nvGrpSpPr>
        <p:grpSpPr>
          <a:xfrm>
            <a:off x="10241407" y="6425463"/>
            <a:ext cx="15240" cy="100330"/>
            <a:chOff x="10241407" y="6425463"/>
            <a:chExt cx="15240" cy="100330"/>
          </a:xfrm>
        </p:grpSpPr>
        <p:sp>
          <p:nvSpPr>
            <p:cNvPr id="2846" name="object 2846"/>
            <p:cNvSpPr/>
            <p:nvPr/>
          </p:nvSpPr>
          <p:spPr>
            <a:xfrm>
              <a:off x="10242030" y="6426087"/>
              <a:ext cx="13970" cy="88265"/>
            </a:xfrm>
            <a:custGeom>
              <a:avLst/>
              <a:gdLst/>
              <a:ahLst/>
              <a:cxnLst/>
              <a:rect l="l" t="t" r="r" b="b"/>
              <a:pathLst>
                <a:path w="13970" h="88265">
                  <a:moveTo>
                    <a:pt x="13423" y="82583"/>
                  </a:moveTo>
                  <a:lnTo>
                    <a:pt x="11926" y="82583"/>
                  </a:lnTo>
                  <a:lnTo>
                    <a:pt x="11926" y="87986"/>
                  </a:lnTo>
                  <a:lnTo>
                    <a:pt x="0" y="87986"/>
                  </a:lnTo>
                  <a:lnTo>
                    <a:pt x="0" y="0"/>
                  </a:lnTo>
                  <a:lnTo>
                    <a:pt x="13423" y="0"/>
                  </a:lnTo>
                  <a:lnTo>
                    <a:pt x="13423" y="825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7" name="object 2847"/>
            <p:cNvSpPr/>
            <p:nvPr/>
          </p:nvSpPr>
          <p:spPr>
            <a:xfrm>
              <a:off x="10248741" y="6495412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8" name="object 2848"/>
            <p:cNvSpPr/>
            <p:nvPr/>
          </p:nvSpPr>
          <p:spPr>
            <a:xfrm>
              <a:off x="10248741" y="645814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4">
                  <a:moveTo>
                    <a:pt x="0" y="0"/>
                  </a:moveTo>
                  <a:lnTo>
                    <a:pt x="6722" y="0"/>
                  </a:lnTo>
                </a:path>
                <a:path w="6984" h="5714">
                  <a:moveTo>
                    <a:pt x="0" y="0"/>
                  </a:moveTo>
                  <a:lnTo>
                    <a:pt x="0" y="52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9" name="object 2849"/>
            <p:cNvSpPr/>
            <p:nvPr/>
          </p:nvSpPr>
          <p:spPr>
            <a:xfrm>
              <a:off x="10242035" y="6463353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0" name="object 2850"/>
            <p:cNvSpPr/>
            <p:nvPr/>
          </p:nvSpPr>
          <p:spPr>
            <a:xfrm>
              <a:off x="10248741" y="649020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4">
                  <a:moveTo>
                    <a:pt x="0" y="52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1" name="object 2851"/>
            <p:cNvSpPr/>
            <p:nvPr/>
          </p:nvSpPr>
          <p:spPr>
            <a:xfrm>
              <a:off x="10242035" y="6490208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2" name="object 2852"/>
            <p:cNvSpPr/>
            <p:nvPr/>
          </p:nvSpPr>
          <p:spPr>
            <a:xfrm>
              <a:off x="10242035" y="6508658"/>
              <a:ext cx="13970" cy="16510"/>
            </a:xfrm>
            <a:custGeom>
              <a:avLst/>
              <a:gdLst/>
              <a:ahLst/>
              <a:cxnLst/>
              <a:rect l="l" t="t" r="r" b="b"/>
              <a:pathLst>
                <a:path w="13970" h="16509">
                  <a:moveTo>
                    <a:pt x="0" y="5402"/>
                  </a:moveTo>
                  <a:lnTo>
                    <a:pt x="11926" y="5402"/>
                  </a:lnTo>
                  <a:lnTo>
                    <a:pt x="11926" y="0"/>
                  </a:lnTo>
                  <a:lnTo>
                    <a:pt x="13423" y="0"/>
                  </a:lnTo>
                  <a:lnTo>
                    <a:pt x="13423" y="15884"/>
                  </a:lnTo>
                  <a:lnTo>
                    <a:pt x="0" y="15884"/>
                  </a:lnTo>
                  <a:lnTo>
                    <a:pt x="0" y="54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53" name="object 2853"/>
          <p:cNvGrpSpPr/>
          <p:nvPr/>
        </p:nvGrpSpPr>
        <p:grpSpPr>
          <a:xfrm>
            <a:off x="10241405" y="6523590"/>
            <a:ext cx="15240" cy="358775"/>
            <a:chOff x="10241405" y="6523590"/>
            <a:chExt cx="15240" cy="358775"/>
          </a:xfrm>
        </p:grpSpPr>
        <p:sp>
          <p:nvSpPr>
            <p:cNvPr id="2854" name="object 2854"/>
            <p:cNvSpPr/>
            <p:nvPr/>
          </p:nvSpPr>
          <p:spPr>
            <a:xfrm>
              <a:off x="10242030" y="6692862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70" h="20320">
                  <a:moveTo>
                    <a:pt x="13423" y="14753"/>
                  </a:moveTo>
                  <a:lnTo>
                    <a:pt x="11926" y="14753"/>
                  </a:lnTo>
                  <a:lnTo>
                    <a:pt x="11926" y="19978"/>
                  </a:lnTo>
                  <a:lnTo>
                    <a:pt x="0" y="19978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5204"/>
                  </a:lnTo>
                  <a:lnTo>
                    <a:pt x="13423" y="5204"/>
                  </a:lnTo>
                  <a:lnTo>
                    <a:pt x="13423" y="147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5" name="object 2855"/>
            <p:cNvSpPr/>
            <p:nvPr/>
          </p:nvSpPr>
          <p:spPr>
            <a:xfrm>
              <a:off x="10242030" y="6707611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13423" y="15381"/>
                  </a:moveTo>
                  <a:lnTo>
                    <a:pt x="0" y="15381"/>
                  </a:lnTo>
                  <a:lnTo>
                    <a:pt x="0" y="5224"/>
                  </a:lnTo>
                  <a:lnTo>
                    <a:pt x="11926" y="5224"/>
                  </a:lnTo>
                  <a:lnTo>
                    <a:pt x="11926" y="0"/>
                  </a:lnTo>
                  <a:lnTo>
                    <a:pt x="13423" y="0"/>
                  </a:lnTo>
                  <a:lnTo>
                    <a:pt x="13423" y="153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6" name="object 2856"/>
            <p:cNvSpPr/>
            <p:nvPr/>
          </p:nvSpPr>
          <p:spPr>
            <a:xfrm>
              <a:off x="10242035" y="6682730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10135"/>
                  </a:moveTo>
                  <a:lnTo>
                    <a:pt x="0" y="0"/>
                  </a:lnTo>
                  <a:lnTo>
                    <a:pt x="13423" y="0"/>
                  </a:lnTo>
                  <a:lnTo>
                    <a:pt x="13423" y="15339"/>
                  </a:lnTo>
                  <a:lnTo>
                    <a:pt x="11926" y="15339"/>
                  </a:lnTo>
                  <a:lnTo>
                    <a:pt x="11926" y="10135"/>
                  </a:lnTo>
                  <a:lnTo>
                    <a:pt x="0" y="101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7" name="object 2857"/>
            <p:cNvSpPr/>
            <p:nvPr/>
          </p:nvSpPr>
          <p:spPr>
            <a:xfrm>
              <a:off x="10248741" y="672309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w="0" h="158750">
                  <a:moveTo>
                    <a:pt x="0" y="0"/>
                  </a:moveTo>
                  <a:lnTo>
                    <a:pt x="0" y="1584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8" name="object 2858"/>
            <p:cNvSpPr/>
            <p:nvPr/>
          </p:nvSpPr>
          <p:spPr>
            <a:xfrm>
              <a:off x="10242028" y="6722986"/>
              <a:ext cx="13970" cy="158750"/>
            </a:xfrm>
            <a:custGeom>
              <a:avLst/>
              <a:gdLst/>
              <a:ahLst/>
              <a:cxnLst/>
              <a:rect l="l" t="t" r="r" b="b"/>
              <a:pathLst>
                <a:path w="13970" h="158750">
                  <a:moveTo>
                    <a:pt x="0" y="0"/>
                  </a:moveTo>
                  <a:lnTo>
                    <a:pt x="13423" y="0"/>
                  </a:lnTo>
                  <a:lnTo>
                    <a:pt x="13423" y="158518"/>
                  </a:lnTo>
                  <a:lnTo>
                    <a:pt x="0" y="15851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9" name="object 2859"/>
            <p:cNvSpPr/>
            <p:nvPr/>
          </p:nvSpPr>
          <p:spPr>
            <a:xfrm>
              <a:off x="10248741" y="6524317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w="0" h="158750">
                  <a:moveTo>
                    <a:pt x="0" y="0"/>
                  </a:moveTo>
                  <a:lnTo>
                    <a:pt x="0" y="1584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0" name="object 2860"/>
            <p:cNvSpPr/>
            <p:nvPr/>
          </p:nvSpPr>
          <p:spPr>
            <a:xfrm>
              <a:off x="10242028" y="6524213"/>
              <a:ext cx="13970" cy="158750"/>
            </a:xfrm>
            <a:custGeom>
              <a:avLst/>
              <a:gdLst/>
              <a:ahLst/>
              <a:cxnLst/>
              <a:rect l="l" t="t" r="r" b="b"/>
              <a:pathLst>
                <a:path w="13970" h="158750">
                  <a:moveTo>
                    <a:pt x="0" y="0"/>
                  </a:moveTo>
                  <a:lnTo>
                    <a:pt x="13423" y="0"/>
                  </a:lnTo>
                  <a:lnTo>
                    <a:pt x="13423" y="158518"/>
                  </a:lnTo>
                  <a:lnTo>
                    <a:pt x="0" y="15851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61" name="object 2861"/>
          <p:cNvGrpSpPr/>
          <p:nvPr/>
        </p:nvGrpSpPr>
        <p:grpSpPr>
          <a:xfrm>
            <a:off x="10241405" y="7174468"/>
            <a:ext cx="15240" cy="200660"/>
            <a:chOff x="10241405" y="7174468"/>
            <a:chExt cx="15240" cy="200660"/>
          </a:xfrm>
        </p:grpSpPr>
        <p:sp>
          <p:nvSpPr>
            <p:cNvPr id="2862" name="object 2862"/>
            <p:cNvSpPr/>
            <p:nvPr/>
          </p:nvSpPr>
          <p:spPr>
            <a:xfrm>
              <a:off x="10242030" y="7343764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70" h="20320">
                  <a:moveTo>
                    <a:pt x="13423" y="5224"/>
                  </a:moveTo>
                  <a:lnTo>
                    <a:pt x="11926" y="5224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19978"/>
                  </a:lnTo>
                  <a:lnTo>
                    <a:pt x="11926" y="19978"/>
                  </a:lnTo>
                  <a:lnTo>
                    <a:pt x="11926" y="14774"/>
                  </a:lnTo>
                  <a:lnTo>
                    <a:pt x="13423" y="14774"/>
                  </a:lnTo>
                  <a:lnTo>
                    <a:pt x="13423" y="52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3" name="object 2863"/>
            <p:cNvSpPr/>
            <p:nvPr/>
          </p:nvSpPr>
          <p:spPr>
            <a:xfrm>
              <a:off x="10242030" y="7333613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13423" y="0"/>
                  </a:moveTo>
                  <a:lnTo>
                    <a:pt x="0" y="0"/>
                  </a:lnTo>
                  <a:lnTo>
                    <a:pt x="0" y="10156"/>
                  </a:lnTo>
                  <a:lnTo>
                    <a:pt x="11926" y="10156"/>
                  </a:lnTo>
                  <a:lnTo>
                    <a:pt x="11926" y="15381"/>
                  </a:lnTo>
                  <a:lnTo>
                    <a:pt x="13423" y="15381"/>
                  </a:lnTo>
                  <a:lnTo>
                    <a:pt x="1342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4" name="object 2864"/>
            <p:cNvSpPr/>
            <p:nvPr/>
          </p:nvSpPr>
          <p:spPr>
            <a:xfrm>
              <a:off x="10242035" y="7358535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5204"/>
                  </a:moveTo>
                  <a:lnTo>
                    <a:pt x="0" y="15360"/>
                  </a:lnTo>
                  <a:lnTo>
                    <a:pt x="13423" y="15360"/>
                  </a:lnTo>
                  <a:lnTo>
                    <a:pt x="13423" y="0"/>
                  </a:lnTo>
                  <a:lnTo>
                    <a:pt x="11926" y="0"/>
                  </a:lnTo>
                  <a:lnTo>
                    <a:pt x="11926" y="5204"/>
                  </a:lnTo>
                  <a:lnTo>
                    <a:pt x="0" y="5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5" name="object 2865"/>
            <p:cNvSpPr/>
            <p:nvPr/>
          </p:nvSpPr>
          <p:spPr>
            <a:xfrm>
              <a:off x="10248741" y="7175096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w="0" h="158750">
                  <a:moveTo>
                    <a:pt x="0" y="1584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6" name="object 2866"/>
            <p:cNvSpPr/>
            <p:nvPr/>
          </p:nvSpPr>
          <p:spPr>
            <a:xfrm>
              <a:off x="10242028" y="7175091"/>
              <a:ext cx="13970" cy="158750"/>
            </a:xfrm>
            <a:custGeom>
              <a:avLst/>
              <a:gdLst/>
              <a:ahLst/>
              <a:cxnLst/>
              <a:rect l="l" t="t" r="r" b="b"/>
              <a:pathLst>
                <a:path w="13970" h="158750">
                  <a:moveTo>
                    <a:pt x="0" y="158518"/>
                  </a:moveTo>
                  <a:lnTo>
                    <a:pt x="13423" y="158518"/>
                  </a:lnTo>
                  <a:lnTo>
                    <a:pt x="13423" y="0"/>
                  </a:lnTo>
                  <a:lnTo>
                    <a:pt x="0" y="0"/>
                  </a:lnTo>
                  <a:lnTo>
                    <a:pt x="0" y="15851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67" name="object 2867"/>
          <p:cNvGrpSpPr/>
          <p:nvPr/>
        </p:nvGrpSpPr>
        <p:grpSpPr>
          <a:xfrm>
            <a:off x="10241405" y="7373258"/>
            <a:ext cx="15240" cy="358775"/>
            <a:chOff x="10241405" y="7373258"/>
            <a:chExt cx="15240" cy="358775"/>
          </a:xfrm>
        </p:grpSpPr>
        <p:sp>
          <p:nvSpPr>
            <p:cNvPr id="2868" name="object 2868"/>
            <p:cNvSpPr/>
            <p:nvPr/>
          </p:nvSpPr>
          <p:spPr>
            <a:xfrm>
              <a:off x="10242030" y="7542541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70" h="20320">
                  <a:moveTo>
                    <a:pt x="13423" y="5224"/>
                  </a:moveTo>
                  <a:lnTo>
                    <a:pt x="11926" y="5224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19978"/>
                  </a:lnTo>
                  <a:lnTo>
                    <a:pt x="11926" y="19978"/>
                  </a:lnTo>
                  <a:lnTo>
                    <a:pt x="11926" y="14774"/>
                  </a:lnTo>
                  <a:lnTo>
                    <a:pt x="13423" y="14774"/>
                  </a:lnTo>
                  <a:lnTo>
                    <a:pt x="13423" y="52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9" name="object 2869"/>
            <p:cNvSpPr/>
            <p:nvPr/>
          </p:nvSpPr>
          <p:spPr>
            <a:xfrm>
              <a:off x="10242030" y="7532407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13423" y="0"/>
                  </a:moveTo>
                  <a:lnTo>
                    <a:pt x="0" y="0"/>
                  </a:lnTo>
                  <a:lnTo>
                    <a:pt x="0" y="10135"/>
                  </a:lnTo>
                  <a:lnTo>
                    <a:pt x="11926" y="10135"/>
                  </a:lnTo>
                  <a:lnTo>
                    <a:pt x="11926" y="15360"/>
                  </a:lnTo>
                  <a:lnTo>
                    <a:pt x="13423" y="15360"/>
                  </a:lnTo>
                  <a:lnTo>
                    <a:pt x="1342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0" name="object 2870"/>
            <p:cNvSpPr/>
            <p:nvPr/>
          </p:nvSpPr>
          <p:spPr>
            <a:xfrm>
              <a:off x="10242035" y="7557312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5204"/>
                  </a:moveTo>
                  <a:lnTo>
                    <a:pt x="0" y="15360"/>
                  </a:lnTo>
                  <a:lnTo>
                    <a:pt x="13423" y="15360"/>
                  </a:lnTo>
                  <a:lnTo>
                    <a:pt x="13423" y="0"/>
                  </a:lnTo>
                  <a:lnTo>
                    <a:pt x="11926" y="0"/>
                  </a:lnTo>
                  <a:lnTo>
                    <a:pt x="11926" y="5204"/>
                  </a:lnTo>
                  <a:lnTo>
                    <a:pt x="0" y="5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1" name="object 2871"/>
            <p:cNvSpPr/>
            <p:nvPr/>
          </p:nvSpPr>
          <p:spPr>
            <a:xfrm>
              <a:off x="10248741" y="7373890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w="0" h="158750">
                  <a:moveTo>
                    <a:pt x="0" y="1584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2" name="object 2872"/>
            <p:cNvSpPr/>
            <p:nvPr/>
          </p:nvSpPr>
          <p:spPr>
            <a:xfrm>
              <a:off x="10242028" y="7373881"/>
              <a:ext cx="13970" cy="158750"/>
            </a:xfrm>
            <a:custGeom>
              <a:avLst/>
              <a:gdLst/>
              <a:ahLst/>
              <a:cxnLst/>
              <a:rect l="l" t="t" r="r" b="b"/>
              <a:pathLst>
                <a:path w="13970" h="158750">
                  <a:moveTo>
                    <a:pt x="0" y="158518"/>
                  </a:moveTo>
                  <a:lnTo>
                    <a:pt x="13423" y="158518"/>
                  </a:lnTo>
                  <a:lnTo>
                    <a:pt x="13423" y="0"/>
                  </a:lnTo>
                  <a:lnTo>
                    <a:pt x="0" y="0"/>
                  </a:lnTo>
                  <a:lnTo>
                    <a:pt x="0" y="15851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3" name="object 2873"/>
            <p:cNvSpPr/>
            <p:nvPr/>
          </p:nvSpPr>
          <p:spPr>
            <a:xfrm>
              <a:off x="10248741" y="7572668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w="0" h="158750">
                  <a:moveTo>
                    <a:pt x="0" y="1584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4" name="object 2874"/>
            <p:cNvSpPr/>
            <p:nvPr/>
          </p:nvSpPr>
          <p:spPr>
            <a:xfrm>
              <a:off x="10242028" y="7572672"/>
              <a:ext cx="13970" cy="158750"/>
            </a:xfrm>
            <a:custGeom>
              <a:avLst/>
              <a:gdLst/>
              <a:ahLst/>
              <a:cxnLst/>
              <a:rect l="l" t="t" r="r" b="b"/>
              <a:pathLst>
                <a:path w="13970" h="158750">
                  <a:moveTo>
                    <a:pt x="0" y="158518"/>
                  </a:moveTo>
                  <a:lnTo>
                    <a:pt x="13423" y="158518"/>
                  </a:lnTo>
                  <a:lnTo>
                    <a:pt x="13423" y="0"/>
                  </a:lnTo>
                  <a:lnTo>
                    <a:pt x="0" y="0"/>
                  </a:lnTo>
                  <a:lnTo>
                    <a:pt x="0" y="15851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75" name="object 2875"/>
          <p:cNvSpPr/>
          <p:nvPr/>
        </p:nvSpPr>
        <p:spPr>
          <a:xfrm>
            <a:off x="10195058" y="6455894"/>
            <a:ext cx="0" cy="1343660"/>
          </a:xfrm>
          <a:custGeom>
            <a:avLst/>
            <a:gdLst/>
            <a:ahLst/>
            <a:cxnLst/>
            <a:rect l="l" t="t" r="r" b="b"/>
            <a:pathLst>
              <a:path w="0" h="1343659">
                <a:moveTo>
                  <a:pt x="0" y="0"/>
                </a:moveTo>
                <a:lnTo>
                  <a:pt x="0" y="13436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876" name="object 2876"/>
          <p:cNvGrpSpPr/>
          <p:nvPr/>
        </p:nvGrpSpPr>
        <p:grpSpPr>
          <a:xfrm>
            <a:off x="10241400" y="4352712"/>
            <a:ext cx="15240" cy="1315085"/>
            <a:chOff x="10241400" y="4352712"/>
            <a:chExt cx="15240" cy="1315085"/>
          </a:xfrm>
        </p:grpSpPr>
        <p:sp>
          <p:nvSpPr>
            <p:cNvPr id="2877" name="object 2877"/>
            <p:cNvSpPr/>
            <p:nvPr/>
          </p:nvSpPr>
          <p:spPr>
            <a:xfrm>
              <a:off x="10242023" y="4394339"/>
              <a:ext cx="13970" cy="1235710"/>
            </a:xfrm>
            <a:custGeom>
              <a:avLst/>
              <a:gdLst/>
              <a:ahLst/>
              <a:cxnLst/>
              <a:rect l="l" t="t" r="r" b="b"/>
              <a:pathLst>
                <a:path w="13970" h="1235710">
                  <a:moveTo>
                    <a:pt x="13423" y="0"/>
                  </a:moveTo>
                  <a:lnTo>
                    <a:pt x="0" y="0"/>
                  </a:lnTo>
                  <a:lnTo>
                    <a:pt x="0" y="1235449"/>
                  </a:lnTo>
                  <a:lnTo>
                    <a:pt x="13423" y="1235449"/>
                  </a:lnTo>
                  <a:lnTo>
                    <a:pt x="1342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8" name="object 2878"/>
            <p:cNvSpPr/>
            <p:nvPr/>
          </p:nvSpPr>
          <p:spPr>
            <a:xfrm>
              <a:off x="10242023" y="5629789"/>
              <a:ext cx="13970" cy="37465"/>
            </a:xfrm>
            <a:custGeom>
              <a:avLst/>
              <a:gdLst/>
              <a:ahLst/>
              <a:cxnLst/>
              <a:rect l="l" t="t" r="r" b="b"/>
              <a:pathLst>
                <a:path w="13970" h="37464">
                  <a:moveTo>
                    <a:pt x="13423" y="37286"/>
                  </a:moveTo>
                  <a:lnTo>
                    <a:pt x="0" y="37286"/>
                  </a:lnTo>
                  <a:lnTo>
                    <a:pt x="0" y="0"/>
                  </a:lnTo>
                  <a:lnTo>
                    <a:pt x="13423" y="0"/>
                  </a:lnTo>
                  <a:lnTo>
                    <a:pt x="13423" y="372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9" name="object 2879"/>
            <p:cNvSpPr/>
            <p:nvPr/>
          </p:nvSpPr>
          <p:spPr>
            <a:xfrm>
              <a:off x="10242023" y="4353335"/>
              <a:ext cx="13970" cy="41275"/>
            </a:xfrm>
            <a:custGeom>
              <a:avLst/>
              <a:gdLst/>
              <a:ahLst/>
              <a:cxnLst/>
              <a:rect l="l" t="t" r="r" b="b"/>
              <a:pathLst>
                <a:path w="13970" h="41275">
                  <a:moveTo>
                    <a:pt x="13423" y="41003"/>
                  </a:moveTo>
                  <a:lnTo>
                    <a:pt x="0" y="41003"/>
                  </a:lnTo>
                  <a:lnTo>
                    <a:pt x="0" y="0"/>
                  </a:lnTo>
                  <a:lnTo>
                    <a:pt x="13423" y="0"/>
                  </a:lnTo>
                  <a:lnTo>
                    <a:pt x="13423" y="410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80" name="object 2880"/>
          <p:cNvSpPr/>
          <p:nvPr/>
        </p:nvSpPr>
        <p:spPr>
          <a:xfrm>
            <a:off x="10195058" y="4386138"/>
            <a:ext cx="0" cy="1251585"/>
          </a:xfrm>
          <a:custGeom>
            <a:avLst/>
            <a:gdLst/>
            <a:ahLst/>
            <a:cxnLst/>
            <a:rect l="l" t="t" r="r" b="b"/>
            <a:pathLst>
              <a:path w="0" h="1251585">
                <a:moveTo>
                  <a:pt x="0" y="125110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881" name="object 2881"/>
          <p:cNvGrpSpPr/>
          <p:nvPr/>
        </p:nvGrpSpPr>
        <p:grpSpPr>
          <a:xfrm>
            <a:off x="10219028" y="4380282"/>
            <a:ext cx="37465" cy="1263650"/>
            <a:chOff x="10219028" y="4380282"/>
            <a:chExt cx="37465" cy="1263650"/>
          </a:xfrm>
        </p:grpSpPr>
        <p:sp>
          <p:nvSpPr>
            <p:cNvPr id="2882" name="object 2882"/>
            <p:cNvSpPr/>
            <p:nvPr/>
          </p:nvSpPr>
          <p:spPr>
            <a:xfrm>
              <a:off x="10248741" y="4394332"/>
              <a:ext cx="0" cy="1235710"/>
            </a:xfrm>
            <a:custGeom>
              <a:avLst/>
              <a:gdLst/>
              <a:ahLst/>
              <a:cxnLst/>
              <a:rect l="l" t="t" r="r" b="b"/>
              <a:pathLst>
                <a:path w="0" h="1235710">
                  <a:moveTo>
                    <a:pt x="0" y="123544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3" name="object 2883"/>
            <p:cNvSpPr/>
            <p:nvPr/>
          </p:nvSpPr>
          <p:spPr>
            <a:xfrm>
              <a:off x="10219651" y="5637231"/>
              <a:ext cx="22860" cy="6350"/>
            </a:xfrm>
            <a:custGeom>
              <a:avLst/>
              <a:gdLst/>
              <a:ahLst/>
              <a:cxnLst/>
              <a:rect l="l" t="t" r="r" b="b"/>
              <a:pathLst>
                <a:path w="22859" h="6350">
                  <a:moveTo>
                    <a:pt x="0" y="5957"/>
                  </a:moveTo>
                  <a:lnTo>
                    <a:pt x="22376" y="5957"/>
                  </a:lnTo>
                  <a:lnTo>
                    <a:pt x="22376" y="0"/>
                  </a:lnTo>
                  <a:lnTo>
                    <a:pt x="0" y="0"/>
                  </a:lnTo>
                  <a:lnTo>
                    <a:pt x="0" y="5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4" name="object 2884"/>
            <p:cNvSpPr/>
            <p:nvPr/>
          </p:nvSpPr>
          <p:spPr>
            <a:xfrm>
              <a:off x="10219651" y="4380905"/>
              <a:ext cx="22860" cy="6350"/>
            </a:xfrm>
            <a:custGeom>
              <a:avLst/>
              <a:gdLst/>
              <a:ahLst/>
              <a:cxnLst/>
              <a:rect l="l" t="t" r="r" b="b"/>
              <a:pathLst>
                <a:path w="22859" h="6350">
                  <a:moveTo>
                    <a:pt x="0" y="5968"/>
                  </a:moveTo>
                  <a:lnTo>
                    <a:pt x="22376" y="5968"/>
                  </a:lnTo>
                  <a:lnTo>
                    <a:pt x="22376" y="0"/>
                  </a:lnTo>
                  <a:lnTo>
                    <a:pt x="0" y="0"/>
                  </a:lnTo>
                  <a:lnTo>
                    <a:pt x="0" y="5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5" name="object 2885"/>
            <p:cNvSpPr/>
            <p:nvPr/>
          </p:nvSpPr>
          <p:spPr>
            <a:xfrm>
              <a:off x="10242028" y="5220835"/>
              <a:ext cx="13970" cy="74930"/>
            </a:xfrm>
            <a:custGeom>
              <a:avLst/>
              <a:gdLst/>
              <a:ahLst/>
              <a:cxnLst/>
              <a:rect l="l" t="t" r="r" b="b"/>
              <a:pathLst>
                <a:path w="13970" h="74929">
                  <a:moveTo>
                    <a:pt x="0" y="0"/>
                  </a:moveTo>
                  <a:lnTo>
                    <a:pt x="13423" y="0"/>
                  </a:lnTo>
                  <a:lnTo>
                    <a:pt x="13423" y="74542"/>
                  </a:lnTo>
                  <a:lnTo>
                    <a:pt x="0" y="7454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6" name="object 2886"/>
            <p:cNvSpPr/>
            <p:nvPr/>
          </p:nvSpPr>
          <p:spPr>
            <a:xfrm>
              <a:off x="10248741" y="5239450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7" name="object 2887"/>
            <p:cNvSpPr/>
            <p:nvPr/>
          </p:nvSpPr>
          <p:spPr>
            <a:xfrm>
              <a:off x="10248741" y="5276749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8" name="object 2888"/>
            <p:cNvSpPr/>
            <p:nvPr/>
          </p:nvSpPr>
          <p:spPr>
            <a:xfrm>
              <a:off x="10224147" y="5233634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36"/>
                  </a:moveTo>
                  <a:lnTo>
                    <a:pt x="17894" y="11036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9" name="object 2889"/>
            <p:cNvSpPr/>
            <p:nvPr/>
          </p:nvSpPr>
          <p:spPr>
            <a:xfrm>
              <a:off x="10224147" y="5284338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36"/>
                  </a:lnTo>
                  <a:lnTo>
                    <a:pt x="0" y="1103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0" name="object 2890"/>
            <p:cNvSpPr/>
            <p:nvPr/>
          </p:nvSpPr>
          <p:spPr>
            <a:xfrm>
              <a:off x="10248741" y="527150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4">
                  <a:moveTo>
                    <a:pt x="0" y="52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1" name="object 2891"/>
            <p:cNvSpPr/>
            <p:nvPr/>
          </p:nvSpPr>
          <p:spPr>
            <a:xfrm>
              <a:off x="10242035" y="5271509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2" name="object 2892"/>
            <p:cNvSpPr/>
            <p:nvPr/>
          </p:nvSpPr>
          <p:spPr>
            <a:xfrm>
              <a:off x="10248741" y="523945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4">
                  <a:moveTo>
                    <a:pt x="0" y="0"/>
                  </a:moveTo>
                  <a:lnTo>
                    <a:pt x="0" y="52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3" name="object 2893"/>
            <p:cNvSpPr/>
            <p:nvPr/>
          </p:nvSpPr>
          <p:spPr>
            <a:xfrm>
              <a:off x="10242035" y="5244672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4" name="object 2894"/>
            <p:cNvSpPr/>
            <p:nvPr/>
          </p:nvSpPr>
          <p:spPr>
            <a:xfrm>
              <a:off x="10224147" y="5220833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25"/>
                  </a:moveTo>
                  <a:lnTo>
                    <a:pt x="17894" y="11025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5" name="object 2895"/>
            <p:cNvSpPr/>
            <p:nvPr/>
          </p:nvSpPr>
          <p:spPr>
            <a:xfrm>
              <a:off x="10224147" y="5271509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36"/>
                  </a:lnTo>
                  <a:lnTo>
                    <a:pt x="0" y="1103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6" name="object 2896"/>
            <p:cNvSpPr/>
            <p:nvPr/>
          </p:nvSpPr>
          <p:spPr>
            <a:xfrm>
              <a:off x="10242028" y="4728729"/>
              <a:ext cx="13970" cy="74930"/>
            </a:xfrm>
            <a:custGeom>
              <a:avLst/>
              <a:gdLst/>
              <a:ahLst/>
              <a:cxnLst/>
              <a:rect l="l" t="t" r="r" b="b"/>
              <a:pathLst>
                <a:path w="13970" h="74929">
                  <a:moveTo>
                    <a:pt x="0" y="0"/>
                  </a:moveTo>
                  <a:lnTo>
                    <a:pt x="13423" y="0"/>
                  </a:lnTo>
                  <a:lnTo>
                    <a:pt x="13423" y="74563"/>
                  </a:lnTo>
                  <a:lnTo>
                    <a:pt x="0" y="745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7" name="object 2897"/>
            <p:cNvSpPr/>
            <p:nvPr/>
          </p:nvSpPr>
          <p:spPr>
            <a:xfrm>
              <a:off x="10248741" y="4747351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8" name="object 2898"/>
            <p:cNvSpPr/>
            <p:nvPr/>
          </p:nvSpPr>
          <p:spPr>
            <a:xfrm>
              <a:off x="10248741" y="4784647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9" name="object 2899"/>
            <p:cNvSpPr/>
            <p:nvPr/>
          </p:nvSpPr>
          <p:spPr>
            <a:xfrm>
              <a:off x="10224147" y="4741524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57"/>
                  </a:moveTo>
                  <a:lnTo>
                    <a:pt x="17894" y="11057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0" name="object 2900"/>
            <p:cNvSpPr/>
            <p:nvPr/>
          </p:nvSpPr>
          <p:spPr>
            <a:xfrm>
              <a:off x="10224147" y="4792249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57"/>
                  </a:lnTo>
                  <a:lnTo>
                    <a:pt x="0" y="110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1" name="object 2901"/>
            <p:cNvSpPr/>
            <p:nvPr/>
          </p:nvSpPr>
          <p:spPr>
            <a:xfrm>
              <a:off x="10248741" y="477940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4">
                  <a:moveTo>
                    <a:pt x="0" y="52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2" name="object 2902"/>
            <p:cNvSpPr/>
            <p:nvPr/>
          </p:nvSpPr>
          <p:spPr>
            <a:xfrm>
              <a:off x="10242035" y="4779408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3" name="object 2903"/>
            <p:cNvSpPr/>
            <p:nvPr/>
          </p:nvSpPr>
          <p:spPr>
            <a:xfrm>
              <a:off x="10248741" y="4747351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4">
                  <a:moveTo>
                    <a:pt x="0" y="0"/>
                  </a:moveTo>
                  <a:lnTo>
                    <a:pt x="0" y="5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4" name="object 2904"/>
            <p:cNvSpPr/>
            <p:nvPr/>
          </p:nvSpPr>
          <p:spPr>
            <a:xfrm>
              <a:off x="10242035" y="4752588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5" name="object 2905"/>
            <p:cNvSpPr/>
            <p:nvPr/>
          </p:nvSpPr>
          <p:spPr>
            <a:xfrm>
              <a:off x="10224147" y="4728727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25"/>
                  </a:moveTo>
                  <a:lnTo>
                    <a:pt x="17894" y="11025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6" name="object 2906"/>
            <p:cNvSpPr/>
            <p:nvPr/>
          </p:nvSpPr>
          <p:spPr>
            <a:xfrm>
              <a:off x="10224147" y="4779403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57"/>
                  </a:lnTo>
                  <a:lnTo>
                    <a:pt x="0" y="110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07" name="object 2907"/>
          <p:cNvGrpSpPr/>
          <p:nvPr/>
        </p:nvGrpSpPr>
        <p:grpSpPr>
          <a:xfrm>
            <a:off x="9262799" y="920692"/>
            <a:ext cx="93345" cy="130810"/>
            <a:chOff x="9262799" y="920692"/>
            <a:chExt cx="93345" cy="130810"/>
          </a:xfrm>
        </p:grpSpPr>
        <p:sp>
          <p:nvSpPr>
            <p:cNvPr id="2908" name="object 2908"/>
            <p:cNvSpPr/>
            <p:nvPr/>
          </p:nvSpPr>
          <p:spPr>
            <a:xfrm>
              <a:off x="9305175" y="1030156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 h="0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9" name="object 2909"/>
            <p:cNvSpPr/>
            <p:nvPr/>
          </p:nvSpPr>
          <p:spPr>
            <a:xfrm>
              <a:off x="9335004" y="960835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w="0" h="69850">
                  <a:moveTo>
                    <a:pt x="0" y="0"/>
                  </a:moveTo>
                  <a:lnTo>
                    <a:pt x="0" y="693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0" name="object 2910"/>
            <p:cNvSpPr/>
            <p:nvPr/>
          </p:nvSpPr>
          <p:spPr>
            <a:xfrm>
              <a:off x="9305175" y="960835"/>
              <a:ext cx="29845" cy="69850"/>
            </a:xfrm>
            <a:custGeom>
              <a:avLst/>
              <a:gdLst/>
              <a:ahLst/>
              <a:cxnLst/>
              <a:rect l="l" t="t" r="r" b="b"/>
              <a:pathLst>
                <a:path w="29845" h="69850">
                  <a:moveTo>
                    <a:pt x="0" y="0"/>
                  </a:moveTo>
                  <a:lnTo>
                    <a:pt x="0" y="69317"/>
                  </a:lnTo>
                </a:path>
                <a:path w="29845" h="69850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11" name="object 2911"/>
            <p:cNvPicPr/>
            <p:nvPr/>
          </p:nvPicPr>
          <p:blipFill>
            <a:blip r:embed="rId479" cstate="print"/>
            <a:stretch>
              <a:fillRect/>
            </a:stretch>
          </p:blipFill>
          <p:spPr>
            <a:xfrm>
              <a:off x="9263424" y="921312"/>
              <a:ext cx="17130" cy="35799"/>
            </a:xfrm>
            <a:prstGeom prst="rect">
              <a:avLst/>
            </a:prstGeom>
          </p:spPr>
        </p:pic>
        <p:sp>
          <p:nvSpPr>
            <p:cNvPr id="2912" name="object 2912"/>
            <p:cNvSpPr/>
            <p:nvPr/>
          </p:nvSpPr>
          <p:spPr>
            <a:xfrm>
              <a:off x="9263422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13" name="object 2913"/>
            <p:cNvPicPr/>
            <p:nvPr/>
          </p:nvPicPr>
          <p:blipFill>
            <a:blip r:embed="rId480" cstate="print"/>
            <a:stretch>
              <a:fillRect/>
            </a:stretch>
          </p:blipFill>
          <p:spPr>
            <a:xfrm>
              <a:off x="9282062" y="921322"/>
              <a:ext cx="35799" cy="17130"/>
            </a:xfrm>
            <a:prstGeom prst="rect">
              <a:avLst/>
            </a:prstGeom>
          </p:spPr>
        </p:pic>
        <p:sp>
          <p:nvSpPr>
            <p:cNvPr id="2914" name="object 2914"/>
            <p:cNvSpPr/>
            <p:nvPr/>
          </p:nvSpPr>
          <p:spPr>
            <a:xfrm>
              <a:off x="9282064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15" name="object 2915"/>
            <p:cNvPicPr/>
            <p:nvPr/>
          </p:nvPicPr>
          <p:blipFill>
            <a:blip r:embed="rId481" cstate="print"/>
            <a:stretch>
              <a:fillRect/>
            </a:stretch>
          </p:blipFill>
          <p:spPr>
            <a:xfrm>
              <a:off x="9319339" y="921322"/>
              <a:ext cx="35799" cy="17130"/>
            </a:xfrm>
            <a:prstGeom prst="rect">
              <a:avLst/>
            </a:prstGeom>
          </p:spPr>
        </p:pic>
        <p:sp>
          <p:nvSpPr>
            <p:cNvPr id="2916" name="object 2916"/>
            <p:cNvSpPr/>
            <p:nvPr/>
          </p:nvSpPr>
          <p:spPr>
            <a:xfrm>
              <a:off x="9319336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17" name="object 2917"/>
            <p:cNvPicPr/>
            <p:nvPr/>
          </p:nvPicPr>
          <p:blipFill>
            <a:blip r:embed="rId482" cstate="print"/>
            <a:stretch>
              <a:fillRect/>
            </a:stretch>
          </p:blipFill>
          <p:spPr>
            <a:xfrm>
              <a:off x="9337987" y="939939"/>
              <a:ext cx="17151" cy="17151"/>
            </a:xfrm>
            <a:prstGeom prst="rect">
              <a:avLst/>
            </a:prstGeom>
          </p:spPr>
        </p:pic>
        <p:sp>
          <p:nvSpPr>
            <p:cNvPr id="2918" name="object 2918"/>
            <p:cNvSpPr/>
            <p:nvPr/>
          </p:nvSpPr>
          <p:spPr>
            <a:xfrm>
              <a:off x="9337984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19" name="object 2919"/>
            <p:cNvPicPr/>
            <p:nvPr/>
          </p:nvPicPr>
          <p:blipFill>
            <a:blip r:embed="rId483" cstate="print"/>
            <a:stretch>
              <a:fillRect/>
            </a:stretch>
          </p:blipFill>
          <p:spPr>
            <a:xfrm>
              <a:off x="9263424" y="958599"/>
              <a:ext cx="17130" cy="35779"/>
            </a:xfrm>
            <a:prstGeom prst="rect">
              <a:avLst/>
            </a:prstGeom>
          </p:spPr>
        </p:pic>
        <p:sp>
          <p:nvSpPr>
            <p:cNvPr id="2920" name="object 2920"/>
            <p:cNvSpPr/>
            <p:nvPr/>
          </p:nvSpPr>
          <p:spPr>
            <a:xfrm>
              <a:off x="9263422" y="958604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79"/>
                  </a:lnTo>
                  <a:lnTo>
                    <a:pt x="0" y="357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21" name="object 2921"/>
            <p:cNvPicPr/>
            <p:nvPr/>
          </p:nvPicPr>
          <p:blipFill>
            <a:blip r:embed="rId484" cstate="print"/>
            <a:stretch>
              <a:fillRect/>
            </a:stretch>
          </p:blipFill>
          <p:spPr>
            <a:xfrm>
              <a:off x="9263424" y="995875"/>
              <a:ext cx="17130" cy="35799"/>
            </a:xfrm>
            <a:prstGeom prst="rect">
              <a:avLst/>
            </a:prstGeom>
          </p:spPr>
        </p:pic>
        <p:sp>
          <p:nvSpPr>
            <p:cNvPr id="2922" name="object 2922"/>
            <p:cNvSpPr/>
            <p:nvPr/>
          </p:nvSpPr>
          <p:spPr>
            <a:xfrm>
              <a:off x="9263422" y="995877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23" name="object 2923"/>
            <p:cNvPicPr/>
            <p:nvPr/>
          </p:nvPicPr>
          <p:blipFill>
            <a:blip r:embed="rId485" cstate="print"/>
            <a:stretch>
              <a:fillRect/>
            </a:stretch>
          </p:blipFill>
          <p:spPr>
            <a:xfrm>
              <a:off x="9263445" y="1033172"/>
              <a:ext cx="36522" cy="17130"/>
            </a:xfrm>
            <a:prstGeom prst="rect">
              <a:avLst/>
            </a:prstGeom>
          </p:spPr>
        </p:pic>
        <p:sp>
          <p:nvSpPr>
            <p:cNvPr id="2924" name="object 2924"/>
            <p:cNvSpPr/>
            <p:nvPr/>
          </p:nvSpPr>
          <p:spPr>
            <a:xfrm>
              <a:off x="9263443" y="1033170"/>
              <a:ext cx="36830" cy="17145"/>
            </a:xfrm>
            <a:custGeom>
              <a:avLst/>
              <a:gdLst/>
              <a:ahLst/>
              <a:cxnLst/>
              <a:rect l="l" t="t" r="r" b="b"/>
              <a:pathLst>
                <a:path w="36829" h="17144">
                  <a:moveTo>
                    <a:pt x="3652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6522" y="0"/>
                  </a:lnTo>
                  <a:lnTo>
                    <a:pt x="3652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25" name="object 2925"/>
          <p:cNvGrpSpPr/>
          <p:nvPr/>
        </p:nvGrpSpPr>
        <p:grpSpPr>
          <a:xfrm>
            <a:off x="9642947" y="929627"/>
            <a:ext cx="255904" cy="62230"/>
            <a:chOff x="9642947" y="929627"/>
            <a:chExt cx="255904" cy="62230"/>
          </a:xfrm>
        </p:grpSpPr>
        <p:sp>
          <p:nvSpPr>
            <p:cNvPr id="2926" name="object 2926"/>
            <p:cNvSpPr/>
            <p:nvPr/>
          </p:nvSpPr>
          <p:spPr>
            <a:xfrm>
              <a:off x="9642947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7" name="object 2927"/>
            <p:cNvSpPr/>
            <p:nvPr/>
          </p:nvSpPr>
          <p:spPr>
            <a:xfrm>
              <a:off x="9642947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28" name="object 2928"/>
            <p:cNvPicPr/>
            <p:nvPr/>
          </p:nvPicPr>
          <p:blipFill>
            <a:blip r:embed="rId486" cstate="print"/>
            <a:stretch>
              <a:fillRect/>
            </a:stretch>
          </p:blipFill>
          <p:spPr>
            <a:xfrm>
              <a:off x="9720101" y="937720"/>
              <a:ext cx="17151" cy="17884"/>
            </a:xfrm>
            <a:prstGeom prst="rect">
              <a:avLst/>
            </a:prstGeom>
          </p:spPr>
        </p:pic>
        <p:sp>
          <p:nvSpPr>
            <p:cNvPr id="2929" name="object 2929"/>
            <p:cNvSpPr/>
            <p:nvPr/>
          </p:nvSpPr>
          <p:spPr>
            <a:xfrm>
              <a:off x="972009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30" name="object 2930"/>
            <p:cNvPicPr/>
            <p:nvPr/>
          </p:nvPicPr>
          <p:blipFill>
            <a:blip r:embed="rId487" cstate="print"/>
            <a:stretch>
              <a:fillRect/>
            </a:stretch>
          </p:blipFill>
          <p:spPr>
            <a:xfrm>
              <a:off x="9682804" y="940725"/>
              <a:ext cx="35799" cy="17130"/>
            </a:xfrm>
            <a:prstGeom prst="rect">
              <a:avLst/>
            </a:prstGeom>
          </p:spPr>
        </p:pic>
        <p:sp>
          <p:nvSpPr>
            <p:cNvPr id="2931" name="object 2931"/>
            <p:cNvSpPr/>
            <p:nvPr/>
          </p:nvSpPr>
          <p:spPr>
            <a:xfrm>
              <a:off x="968280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32" name="object 2932"/>
            <p:cNvPicPr/>
            <p:nvPr/>
          </p:nvPicPr>
          <p:blipFill>
            <a:blip r:embed="rId488" cstate="print"/>
            <a:stretch>
              <a:fillRect/>
            </a:stretch>
          </p:blipFill>
          <p:spPr>
            <a:xfrm>
              <a:off x="9738739" y="940725"/>
              <a:ext cx="35799" cy="17130"/>
            </a:xfrm>
            <a:prstGeom prst="rect">
              <a:avLst/>
            </a:prstGeom>
          </p:spPr>
        </p:pic>
        <p:sp>
          <p:nvSpPr>
            <p:cNvPr id="2933" name="object 2933"/>
            <p:cNvSpPr/>
            <p:nvPr/>
          </p:nvSpPr>
          <p:spPr>
            <a:xfrm>
              <a:off x="973873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4" name="object 2934"/>
            <p:cNvSpPr/>
            <p:nvPr/>
          </p:nvSpPr>
          <p:spPr>
            <a:xfrm>
              <a:off x="9662694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35" name="object 2935"/>
            <p:cNvPicPr/>
            <p:nvPr/>
          </p:nvPicPr>
          <p:blipFill>
            <a:blip r:embed="rId489" cstate="print"/>
            <a:stretch>
              <a:fillRect/>
            </a:stretch>
          </p:blipFill>
          <p:spPr>
            <a:xfrm>
              <a:off x="9776016" y="937720"/>
              <a:ext cx="17151" cy="17884"/>
            </a:xfrm>
            <a:prstGeom prst="rect">
              <a:avLst/>
            </a:prstGeom>
          </p:spPr>
        </p:pic>
        <p:sp>
          <p:nvSpPr>
            <p:cNvPr id="2936" name="object 2936"/>
            <p:cNvSpPr/>
            <p:nvPr/>
          </p:nvSpPr>
          <p:spPr>
            <a:xfrm>
              <a:off x="9776014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37" name="object 2937"/>
            <p:cNvPicPr/>
            <p:nvPr/>
          </p:nvPicPr>
          <p:blipFill>
            <a:blip r:embed="rId490" cstate="print"/>
            <a:stretch>
              <a:fillRect/>
            </a:stretch>
          </p:blipFill>
          <p:spPr>
            <a:xfrm>
              <a:off x="9794654" y="940725"/>
              <a:ext cx="35799" cy="17130"/>
            </a:xfrm>
            <a:prstGeom prst="rect">
              <a:avLst/>
            </a:prstGeom>
          </p:spPr>
        </p:pic>
        <p:sp>
          <p:nvSpPr>
            <p:cNvPr id="2938" name="object 2938"/>
            <p:cNvSpPr/>
            <p:nvPr/>
          </p:nvSpPr>
          <p:spPr>
            <a:xfrm>
              <a:off x="979465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39" name="object 2939"/>
            <p:cNvPicPr/>
            <p:nvPr/>
          </p:nvPicPr>
          <p:blipFill>
            <a:blip r:embed="rId491" cstate="print"/>
            <a:stretch>
              <a:fillRect/>
            </a:stretch>
          </p:blipFill>
          <p:spPr>
            <a:xfrm>
              <a:off x="9831951" y="937720"/>
              <a:ext cx="17151" cy="17884"/>
            </a:xfrm>
            <a:prstGeom prst="rect">
              <a:avLst/>
            </a:prstGeom>
          </p:spPr>
        </p:pic>
        <p:sp>
          <p:nvSpPr>
            <p:cNvPr id="2940" name="object 2940"/>
            <p:cNvSpPr/>
            <p:nvPr/>
          </p:nvSpPr>
          <p:spPr>
            <a:xfrm>
              <a:off x="983194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41" name="object 2941"/>
            <p:cNvPicPr/>
            <p:nvPr/>
          </p:nvPicPr>
          <p:blipFill>
            <a:blip r:embed="rId492" cstate="print"/>
            <a:stretch>
              <a:fillRect/>
            </a:stretch>
          </p:blipFill>
          <p:spPr>
            <a:xfrm>
              <a:off x="9850600" y="940725"/>
              <a:ext cx="26470" cy="17130"/>
            </a:xfrm>
            <a:prstGeom prst="rect">
              <a:avLst/>
            </a:prstGeom>
          </p:spPr>
        </p:pic>
        <p:sp>
          <p:nvSpPr>
            <p:cNvPr id="2942" name="object 2942"/>
            <p:cNvSpPr/>
            <p:nvPr/>
          </p:nvSpPr>
          <p:spPr>
            <a:xfrm>
              <a:off x="9850596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43" name="object 2943"/>
            <p:cNvPicPr/>
            <p:nvPr/>
          </p:nvPicPr>
          <p:blipFill>
            <a:blip r:embed="rId493" cstate="print"/>
            <a:stretch>
              <a:fillRect/>
            </a:stretch>
          </p:blipFill>
          <p:spPr>
            <a:xfrm>
              <a:off x="9664197" y="940725"/>
              <a:ext cx="17151" cy="17130"/>
            </a:xfrm>
            <a:prstGeom prst="rect">
              <a:avLst/>
            </a:prstGeom>
          </p:spPr>
        </p:pic>
        <p:sp>
          <p:nvSpPr>
            <p:cNvPr id="2944" name="object 2944"/>
            <p:cNvSpPr/>
            <p:nvPr/>
          </p:nvSpPr>
          <p:spPr>
            <a:xfrm>
              <a:off x="9664197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45" name="object 2945"/>
          <p:cNvGrpSpPr/>
          <p:nvPr/>
        </p:nvGrpSpPr>
        <p:grpSpPr>
          <a:xfrm>
            <a:off x="9335383" y="920692"/>
            <a:ext cx="328295" cy="71120"/>
            <a:chOff x="9335383" y="920692"/>
            <a:chExt cx="328295" cy="71120"/>
          </a:xfrm>
        </p:grpSpPr>
        <p:sp>
          <p:nvSpPr>
            <p:cNvPr id="2946" name="object 2946"/>
            <p:cNvSpPr/>
            <p:nvPr/>
          </p:nvSpPr>
          <p:spPr>
            <a:xfrm>
              <a:off x="9335383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7" name="object 2947"/>
            <p:cNvSpPr/>
            <p:nvPr/>
          </p:nvSpPr>
          <p:spPr>
            <a:xfrm>
              <a:off x="9335383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48" name="object 2948"/>
            <p:cNvPicPr/>
            <p:nvPr/>
          </p:nvPicPr>
          <p:blipFill>
            <a:blip r:embed="rId494" cstate="print"/>
            <a:stretch>
              <a:fillRect/>
            </a:stretch>
          </p:blipFill>
          <p:spPr>
            <a:xfrm>
              <a:off x="9412529" y="937720"/>
              <a:ext cx="17151" cy="17884"/>
            </a:xfrm>
            <a:prstGeom prst="rect">
              <a:avLst/>
            </a:prstGeom>
          </p:spPr>
        </p:pic>
        <p:sp>
          <p:nvSpPr>
            <p:cNvPr id="2949" name="object 2949"/>
            <p:cNvSpPr/>
            <p:nvPr/>
          </p:nvSpPr>
          <p:spPr>
            <a:xfrm>
              <a:off x="941252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50" name="object 2950"/>
            <p:cNvPicPr/>
            <p:nvPr/>
          </p:nvPicPr>
          <p:blipFill>
            <a:blip r:embed="rId495" cstate="print"/>
            <a:stretch>
              <a:fillRect/>
            </a:stretch>
          </p:blipFill>
          <p:spPr>
            <a:xfrm>
              <a:off x="9375274" y="940725"/>
              <a:ext cx="35799" cy="17130"/>
            </a:xfrm>
            <a:prstGeom prst="rect">
              <a:avLst/>
            </a:prstGeom>
          </p:spPr>
        </p:pic>
        <p:sp>
          <p:nvSpPr>
            <p:cNvPr id="2951" name="object 2951"/>
            <p:cNvSpPr/>
            <p:nvPr/>
          </p:nvSpPr>
          <p:spPr>
            <a:xfrm>
              <a:off x="9375269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52" name="object 2952"/>
            <p:cNvPicPr/>
            <p:nvPr/>
          </p:nvPicPr>
          <p:blipFill>
            <a:blip r:embed="rId496" cstate="print"/>
            <a:stretch>
              <a:fillRect/>
            </a:stretch>
          </p:blipFill>
          <p:spPr>
            <a:xfrm>
              <a:off x="9431168" y="940725"/>
              <a:ext cx="35799" cy="17130"/>
            </a:xfrm>
            <a:prstGeom prst="rect">
              <a:avLst/>
            </a:prstGeom>
          </p:spPr>
        </p:pic>
        <p:sp>
          <p:nvSpPr>
            <p:cNvPr id="2953" name="object 2953"/>
            <p:cNvSpPr/>
            <p:nvPr/>
          </p:nvSpPr>
          <p:spPr>
            <a:xfrm>
              <a:off x="943117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4" name="object 2954"/>
            <p:cNvSpPr/>
            <p:nvPr/>
          </p:nvSpPr>
          <p:spPr>
            <a:xfrm>
              <a:off x="9355129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55" name="object 2955"/>
            <p:cNvPicPr/>
            <p:nvPr/>
          </p:nvPicPr>
          <p:blipFill>
            <a:blip r:embed="rId497" cstate="print"/>
            <a:stretch>
              <a:fillRect/>
            </a:stretch>
          </p:blipFill>
          <p:spPr>
            <a:xfrm>
              <a:off x="9468444" y="937720"/>
              <a:ext cx="17172" cy="17884"/>
            </a:xfrm>
            <a:prstGeom prst="rect">
              <a:avLst/>
            </a:prstGeom>
          </p:spPr>
        </p:pic>
        <p:sp>
          <p:nvSpPr>
            <p:cNvPr id="2956" name="object 2956"/>
            <p:cNvSpPr/>
            <p:nvPr/>
          </p:nvSpPr>
          <p:spPr>
            <a:xfrm>
              <a:off x="9468442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57" name="object 2957"/>
            <p:cNvPicPr/>
            <p:nvPr/>
          </p:nvPicPr>
          <p:blipFill>
            <a:blip r:embed="rId498" cstate="print"/>
            <a:stretch>
              <a:fillRect/>
            </a:stretch>
          </p:blipFill>
          <p:spPr>
            <a:xfrm>
              <a:off x="9487082" y="940725"/>
              <a:ext cx="35799" cy="17130"/>
            </a:xfrm>
            <a:prstGeom prst="rect">
              <a:avLst/>
            </a:prstGeom>
          </p:spPr>
        </p:pic>
        <p:sp>
          <p:nvSpPr>
            <p:cNvPr id="2958" name="object 2958"/>
            <p:cNvSpPr/>
            <p:nvPr/>
          </p:nvSpPr>
          <p:spPr>
            <a:xfrm>
              <a:off x="9487086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59" name="object 2959"/>
            <p:cNvPicPr/>
            <p:nvPr/>
          </p:nvPicPr>
          <p:blipFill>
            <a:blip r:embed="rId499" cstate="print"/>
            <a:stretch>
              <a:fillRect/>
            </a:stretch>
          </p:blipFill>
          <p:spPr>
            <a:xfrm>
              <a:off x="9524379" y="937720"/>
              <a:ext cx="17151" cy="17884"/>
            </a:xfrm>
            <a:prstGeom prst="rect">
              <a:avLst/>
            </a:prstGeom>
          </p:spPr>
        </p:pic>
        <p:sp>
          <p:nvSpPr>
            <p:cNvPr id="2960" name="object 2960"/>
            <p:cNvSpPr/>
            <p:nvPr/>
          </p:nvSpPr>
          <p:spPr>
            <a:xfrm>
              <a:off x="952438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61" name="object 2961"/>
            <p:cNvPicPr/>
            <p:nvPr/>
          </p:nvPicPr>
          <p:blipFill>
            <a:blip r:embed="rId500" cstate="print"/>
            <a:stretch>
              <a:fillRect/>
            </a:stretch>
          </p:blipFill>
          <p:spPr>
            <a:xfrm>
              <a:off x="9543039" y="940725"/>
              <a:ext cx="26459" cy="17130"/>
            </a:xfrm>
            <a:prstGeom prst="rect">
              <a:avLst/>
            </a:prstGeom>
          </p:spPr>
        </p:pic>
        <p:sp>
          <p:nvSpPr>
            <p:cNvPr id="2962" name="object 2962"/>
            <p:cNvSpPr/>
            <p:nvPr/>
          </p:nvSpPr>
          <p:spPr>
            <a:xfrm>
              <a:off x="9543038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63" name="object 2963"/>
            <p:cNvPicPr/>
            <p:nvPr/>
          </p:nvPicPr>
          <p:blipFill>
            <a:blip r:embed="rId501" cstate="print"/>
            <a:stretch>
              <a:fillRect/>
            </a:stretch>
          </p:blipFill>
          <p:spPr>
            <a:xfrm>
              <a:off x="9356625" y="940725"/>
              <a:ext cx="17151" cy="17130"/>
            </a:xfrm>
            <a:prstGeom prst="rect">
              <a:avLst/>
            </a:prstGeom>
          </p:spPr>
        </p:pic>
        <p:sp>
          <p:nvSpPr>
            <p:cNvPr id="2964" name="object 2964"/>
            <p:cNvSpPr/>
            <p:nvPr/>
          </p:nvSpPr>
          <p:spPr>
            <a:xfrm>
              <a:off x="9356630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5" name="object 2965"/>
            <p:cNvSpPr/>
            <p:nvPr/>
          </p:nvSpPr>
          <p:spPr>
            <a:xfrm>
              <a:off x="9590746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521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6" name="object 2966"/>
            <p:cNvSpPr/>
            <p:nvPr/>
          </p:nvSpPr>
          <p:spPr>
            <a:xfrm>
              <a:off x="9590746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97" y="0"/>
                  </a:moveTo>
                  <a:lnTo>
                    <a:pt x="0" y="0"/>
                  </a:lnTo>
                </a:path>
                <a:path w="52704" h="29844">
                  <a:moveTo>
                    <a:pt x="52197" y="0"/>
                  </a:moveTo>
                  <a:lnTo>
                    <a:pt x="52197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7" name="object 2967"/>
            <p:cNvSpPr/>
            <p:nvPr/>
          </p:nvSpPr>
          <p:spPr>
            <a:xfrm>
              <a:off x="9590737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8" name="object 2968"/>
            <p:cNvSpPr/>
            <p:nvPr/>
          </p:nvSpPr>
          <p:spPr>
            <a:xfrm>
              <a:off x="9590737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69" name="object 2969"/>
            <p:cNvPicPr/>
            <p:nvPr/>
          </p:nvPicPr>
          <p:blipFill>
            <a:blip r:embed="rId502" cstate="print"/>
            <a:stretch>
              <a:fillRect/>
            </a:stretch>
          </p:blipFill>
          <p:spPr>
            <a:xfrm>
              <a:off x="9645549" y="921312"/>
              <a:ext cx="17151" cy="35799"/>
            </a:xfrm>
            <a:prstGeom prst="rect">
              <a:avLst/>
            </a:prstGeom>
          </p:spPr>
        </p:pic>
        <p:sp>
          <p:nvSpPr>
            <p:cNvPr id="2970" name="object 2970"/>
            <p:cNvSpPr/>
            <p:nvPr/>
          </p:nvSpPr>
          <p:spPr>
            <a:xfrm>
              <a:off x="9645552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71" name="object 2971"/>
            <p:cNvPicPr/>
            <p:nvPr/>
          </p:nvPicPr>
          <p:blipFill>
            <a:blip r:embed="rId503" cstate="print"/>
            <a:stretch>
              <a:fillRect/>
            </a:stretch>
          </p:blipFill>
          <p:spPr>
            <a:xfrm>
              <a:off x="9608262" y="921322"/>
              <a:ext cx="35799" cy="17130"/>
            </a:xfrm>
            <a:prstGeom prst="rect">
              <a:avLst/>
            </a:prstGeom>
          </p:spPr>
        </p:pic>
        <p:sp>
          <p:nvSpPr>
            <p:cNvPr id="2972" name="object 2972"/>
            <p:cNvSpPr/>
            <p:nvPr/>
          </p:nvSpPr>
          <p:spPr>
            <a:xfrm>
              <a:off x="960826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73" name="object 2973"/>
            <p:cNvPicPr/>
            <p:nvPr/>
          </p:nvPicPr>
          <p:blipFill>
            <a:blip r:embed="rId504" cstate="print"/>
            <a:stretch>
              <a:fillRect/>
            </a:stretch>
          </p:blipFill>
          <p:spPr>
            <a:xfrm>
              <a:off x="9570985" y="921322"/>
              <a:ext cx="35799" cy="17130"/>
            </a:xfrm>
            <a:prstGeom prst="rect">
              <a:avLst/>
            </a:prstGeom>
          </p:spPr>
        </p:pic>
        <p:sp>
          <p:nvSpPr>
            <p:cNvPr id="2974" name="object 2974"/>
            <p:cNvSpPr/>
            <p:nvPr/>
          </p:nvSpPr>
          <p:spPr>
            <a:xfrm>
              <a:off x="957098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75" name="object 2975"/>
            <p:cNvPicPr/>
            <p:nvPr/>
          </p:nvPicPr>
          <p:blipFill>
            <a:blip r:embed="rId505" cstate="print"/>
            <a:stretch>
              <a:fillRect/>
            </a:stretch>
          </p:blipFill>
          <p:spPr>
            <a:xfrm>
              <a:off x="9570985" y="939939"/>
              <a:ext cx="17130" cy="17151"/>
            </a:xfrm>
            <a:prstGeom prst="rect">
              <a:avLst/>
            </a:prstGeom>
          </p:spPr>
        </p:pic>
        <p:sp>
          <p:nvSpPr>
            <p:cNvPr id="2976" name="object 2976"/>
            <p:cNvSpPr/>
            <p:nvPr/>
          </p:nvSpPr>
          <p:spPr>
            <a:xfrm>
              <a:off x="9570991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77" name="object 2977"/>
          <p:cNvGrpSpPr/>
          <p:nvPr/>
        </p:nvGrpSpPr>
        <p:grpSpPr>
          <a:xfrm>
            <a:off x="9950501" y="929627"/>
            <a:ext cx="255904" cy="62230"/>
            <a:chOff x="9950501" y="929627"/>
            <a:chExt cx="255904" cy="62230"/>
          </a:xfrm>
        </p:grpSpPr>
        <p:sp>
          <p:nvSpPr>
            <p:cNvPr id="2978" name="object 2978"/>
            <p:cNvSpPr/>
            <p:nvPr/>
          </p:nvSpPr>
          <p:spPr>
            <a:xfrm>
              <a:off x="9950501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9" name="object 2979"/>
            <p:cNvSpPr/>
            <p:nvPr/>
          </p:nvSpPr>
          <p:spPr>
            <a:xfrm>
              <a:off x="9950501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80" name="object 2980"/>
            <p:cNvPicPr/>
            <p:nvPr/>
          </p:nvPicPr>
          <p:blipFill>
            <a:blip r:embed="rId506" cstate="print"/>
            <a:stretch>
              <a:fillRect/>
            </a:stretch>
          </p:blipFill>
          <p:spPr>
            <a:xfrm>
              <a:off x="10027662" y="937720"/>
              <a:ext cx="17151" cy="17884"/>
            </a:xfrm>
            <a:prstGeom prst="rect">
              <a:avLst/>
            </a:prstGeom>
          </p:spPr>
        </p:pic>
        <p:sp>
          <p:nvSpPr>
            <p:cNvPr id="2981" name="object 2981"/>
            <p:cNvSpPr/>
            <p:nvPr/>
          </p:nvSpPr>
          <p:spPr>
            <a:xfrm>
              <a:off x="1002766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82" name="object 2982"/>
            <p:cNvPicPr/>
            <p:nvPr/>
          </p:nvPicPr>
          <p:blipFill>
            <a:blip r:embed="rId507" cstate="print"/>
            <a:stretch>
              <a:fillRect/>
            </a:stretch>
          </p:blipFill>
          <p:spPr>
            <a:xfrm>
              <a:off x="9990376" y="940725"/>
              <a:ext cx="35799" cy="17130"/>
            </a:xfrm>
            <a:prstGeom prst="rect">
              <a:avLst/>
            </a:prstGeom>
          </p:spPr>
        </p:pic>
        <p:sp>
          <p:nvSpPr>
            <p:cNvPr id="2983" name="object 2983"/>
            <p:cNvSpPr/>
            <p:nvPr/>
          </p:nvSpPr>
          <p:spPr>
            <a:xfrm>
              <a:off x="999037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84" name="object 2984"/>
            <p:cNvPicPr/>
            <p:nvPr/>
          </p:nvPicPr>
          <p:blipFill>
            <a:blip r:embed="rId508" cstate="print"/>
            <a:stretch>
              <a:fillRect/>
            </a:stretch>
          </p:blipFill>
          <p:spPr>
            <a:xfrm>
              <a:off x="10046290" y="940725"/>
              <a:ext cx="35799" cy="17130"/>
            </a:xfrm>
            <a:prstGeom prst="rect">
              <a:avLst/>
            </a:prstGeom>
          </p:spPr>
        </p:pic>
        <p:sp>
          <p:nvSpPr>
            <p:cNvPr id="2985" name="object 2985"/>
            <p:cNvSpPr/>
            <p:nvPr/>
          </p:nvSpPr>
          <p:spPr>
            <a:xfrm>
              <a:off x="10046289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6" name="object 2986"/>
            <p:cNvSpPr/>
            <p:nvPr/>
          </p:nvSpPr>
          <p:spPr>
            <a:xfrm>
              <a:off x="9970259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87" name="object 2987"/>
            <p:cNvPicPr/>
            <p:nvPr/>
          </p:nvPicPr>
          <p:blipFill>
            <a:blip r:embed="rId509" cstate="print"/>
            <a:stretch>
              <a:fillRect/>
            </a:stretch>
          </p:blipFill>
          <p:spPr>
            <a:xfrm>
              <a:off x="10083587" y="937720"/>
              <a:ext cx="17151" cy="17884"/>
            </a:xfrm>
            <a:prstGeom prst="rect">
              <a:avLst/>
            </a:prstGeom>
          </p:spPr>
        </p:pic>
        <p:sp>
          <p:nvSpPr>
            <p:cNvPr id="2988" name="object 2988"/>
            <p:cNvSpPr/>
            <p:nvPr/>
          </p:nvSpPr>
          <p:spPr>
            <a:xfrm>
              <a:off x="1008358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89" name="object 2989"/>
            <p:cNvPicPr/>
            <p:nvPr/>
          </p:nvPicPr>
          <p:blipFill>
            <a:blip r:embed="rId510" cstate="print"/>
            <a:stretch>
              <a:fillRect/>
            </a:stretch>
          </p:blipFill>
          <p:spPr>
            <a:xfrm>
              <a:off x="10102226" y="940725"/>
              <a:ext cx="35799" cy="17130"/>
            </a:xfrm>
            <a:prstGeom prst="rect">
              <a:avLst/>
            </a:prstGeom>
          </p:spPr>
        </p:pic>
        <p:sp>
          <p:nvSpPr>
            <p:cNvPr id="2990" name="object 2990"/>
            <p:cNvSpPr/>
            <p:nvPr/>
          </p:nvSpPr>
          <p:spPr>
            <a:xfrm>
              <a:off x="1010222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91" name="object 2991"/>
            <p:cNvPicPr/>
            <p:nvPr/>
          </p:nvPicPr>
          <p:blipFill>
            <a:blip r:embed="rId511" cstate="print"/>
            <a:stretch>
              <a:fillRect/>
            </a:stretch>
          </p:blipFill>
          <p:spPr>
            <a:xfrm>
              <a:off x="10139491" y="937720"/>
              <a:ext cx="17172" cy="17884"/>
            </a:xfrm>
            <a:prstGeom prst="rect">
              <a:avLst/>
            </a:prstGeom>
          </p:spPr>
        </p:pic>
        <p:sp>
          <p:nvSpPr>
            <p:cNvPr id="2992" name="object 2992"/>
            <p:cNvSpPr/>
            <p:nvPr/>
          </p:nvSpPr>
          <p:spPr>
            <a:xfrm>
              <a:off x="10139496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93" name="object 2993"/>
            <p:cNvPicPr/>
            <p:nvPr/>
          </p:nvPicPr>
          <p:blipFill>
            <a:blip r:embed="rId512" cstate="print"/>
            <a:stretch>
              <a:fillRect/>
            </a:stretch>
          </p:blipFill>
          <p:spPr>
            <a:xfrm>
              <a:off x="10158151" y="940725"/>
              <a:ext cx="26470" cy="17130"/>
            </a:xfrm>
            <a:prstGeom prst="rect">
              <a:avLst/>
            </a:prstGeom>
          </p:spPr>
        </p:pic>
        <p:sp>
          <p:nvSpPr>
            <p:cNvPr id="2994" name="object 2994"/>
            <p:cNvSpPr/>
            <p:nvPr/>
          </p:nvSpPr>
          <p:spPr>
            <a:xfrm>
              <a:off x="10158147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95" name="object 2995"/>
            <p:cNvPicPr/>
            <p:nvPr/>
          </p:nvPicPr>
          <p:blipFill>
            <a:blip r:embed="rId513" cstate="print"/>
            <a:stretch>
              <a:fillRect/>
            </a:stretch>
          </p:blipFill>
          <p:spPr>
            <a:xfrm>
              <a:off x="9971727" y="940725"/>
              <a:ext cx="17172" cy="17130"/>
            </a:xfrm>
            <a:prstGeom prst="rect">
              <a:avLst/>
            </a:prstGeom>
          </p:spPr>
        </p:pic>
        <p:sp>
          <p:nvSpPr>
            <p:cNvPr id="2996" name="object 2996"/>
            <p:cNvSpPr/>
            <p:nvPr/>
          </p:nvSpPr>
          <p:spPr>
            <a:xfrm>
              <a:off x="9971728" y="940728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4">
                  <a:moveTo>
                    <a:pt x="1717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97" name="object 2997"/>
          <p:cNvGrpSpPr/>
          <p:nvPr/>
        </p:nvGrpSpPr>
        <p:grpSpPr>
          <a:xfrm>
            <a:off x="10258066" y="929627"/>
            <a:ext cx="255904" cy="62230"/>
            <a:chOff x="10258066" y="929627"/>
            <a:chExt cx="255904" cy="62230"/>
          </a:xfrm>
        </p:grpSpPr>
        <p:sp>
          <p:nvSpPr>
            <p:cNvPr id="2998" name="object 2998"/>
            <p:cNvSpPr/>
            <p:nvPr/>
          </p:nvSpPr>
          <p:spPr>
            <a:xfrm>
              <a:off x="10258066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9" name="object 2999"/>
            <p:cNvSpPr/>
            <p:nvPr/>
          </p:nvSpPr>
          <p:spPr>
            <a:xfrm>
              <a:off x="10258066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00" name="object 3000"/>
            <p:cNvPicPr/>
            <p:nvPr/>
          </p:nvPicPr>
          <p:blipFill>
            <a:blip r:embed="rId514" cstate="print"/>
            <a:stretch>
              <a:fillRect/>
            </a:stretch>
          </p:blipFill>
          <p:spPr>
            <a:xfrm>
              <a:off x="10335214" y="937720"/>
              <a:ext cx="17172" cy="17884"/>
            </a:xfrm>
            <a:prstGeom prst="rect">
              <a:avLst/>
            </a:prstGeom>
          </p:spPr>
        </p:pic>
        <p:sp>
          <p:nvSpPr>
            <p:cNvPr id="3001" name="object 3001"/>
            <p:cNvSpPr/>
            <p:nvPr/>
          </p:nvSpPr>
          <p:spPr>
            <a:xfrm>
              <a:off x="10335214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02" name="object 3002"/>
            <p:cNvPicPr/>
            <p:nvPr/>
          </p:nvPicPr>
          <p:blipFill>
            <a:blip r:embed="rId515" cstate="print"/>
            <a:stretch>
              <a:fillRect/>
            </a:stretch>
          </p:blipFill>
          <p:spPr>
            <a:xfrm>
              <a:off x="10297937" y="940725"/>
              <a:ext cx="35799" cy="17130"/>
            </a:xfrm>
            <a:prstGeom prst="rect">
              <a:avLst/>
            </a:prstGeom>
          </p:spPr>
        </p:pic>
        <p:sp>
          <p:nvSpPr>
            <p:cNvPr id="3003" name="object 3003"/>
            <p:cNvSpPr/>
            <p:nvPr/>
          </p:nvSpPr>
          <p:spPr>
            <a:xfrm>
              <a:off x="1029794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04" name="object 3004"/>
            <p:cNvPicPr/>
            <p:nvPr/>
          </p:nvPicPr>
          <p:blipFill>
            <a:blip r:embed="rId516" cstate="print"/>
            <a:stretch>
              <a:fillRect/>
            </a:stretch>
          </p:blipFill>
          <p:spPr>
            <a:xfrm>
              <a:off x="10353841" y="940725"/>
              <a:ext cx="35799" cy="17130"/>
            </a:xfrm>
            <a:prstGeom prst="rect">
              <a:avLst/>
            </a:prstGeom>
          </p:spPr>
        </p:pic>
        <p:sp>
          <p:nvSpPr>
            <p:cNvPr id="3005" name="object 3005"/>
            <p:cNvSpPr/>
            <p:nvPr/>
          </p:nvSpPr>
          <p:spPr>
            <a:xfrm>
              <a:off x="1035384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6" name="object 3006"/>
            <p:cNvSpPr/>
            <p:nvPr/>
          </p:nvSpPr>
          <p:spPr>
            <a:xfrm>
              <a:off x="10277824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07" name="object 3007"/>
            <p:cNvPicPr/>
            <p:nvPr/>
          </p:nvPicPr>
          <p:blipFill>
            <a:blip r:embed="rId517" cstate="print"/>
            <a:stretch>
              <a:fillRect/>
            </a:stretch>
          </p:blipFill>
          <p:spPr>
            <a:xfrm>
              <a:off x="10391149" y="937720"/>
              <a:ext cx="17151" cy="17884"/>
            </a:xfrm>
            <a:prstGeom prst="rect">
              <a:avLst/>
            </a:prstGeom>
          </p:spPr>
        </p:pic>
        <p:sp>
          <p:nvSpPr>
            <p:cNvPr id="3008" name="object 3008"/>
            <p:cNvSpPr/>
            <p:nvPr/>
          </p:nvSpPr>
          <p:spPr>
            <a:xfrm>
              <a:off x="1039115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09" name="object 3009"/>
            <p:cNvPicPr/>
            <p:nvPr/>
          </p:nvPicPr>
          <p:blipFill>
            <a:blip r:embed="rId518" cstate="print"/>
            <a:stretch>
              <a:fillRect/>
            </a:stretch>
          </p:blipFill>
          <p:spPr>
            <a:xfrm>
              <a:off x="10409787" y="940725"/>
              <a:ext cx="35799" cy="17130"/>
            </a:xfrm>
            <a:prstGeom prst="rect">
              <a:avLst/>
            </a:prstGeom>
          </p:spPr>
        </p:pic>
        <p:sp>
          <p:nvSpPr>
            <p:cNvPr id="3010" name="object 3010"/>
            <p:cNvSpPr/>
            <p:nvPr/>
          </p:nvSpPr>
          <p:spPr>
            <a:xfrm>
              <a:off x="10409793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11" name="object 3011"/>
            <p:cNvPicPr/>
            <p:nvPr/>
          </p:nvPicPr>
          <p:blipFill>
            <a:blip r:embed="rId519" cstate="print"/>
            <a:stretch>
              <a:fillRect/>
            </a:stretch>
          </p:blipFill>
          <p:spPr>
            <a:xfrm>
              <a:off x="10447074" y="937720"/>
              <a:ext cx="17130" cy="17884"/>
            </a:xfrm>
            <a:prstGeom prst="rect">
              <a:avLst/>
            </a:prstGeom>
          </p:spPr>
        </p:pic>
        <p:sp>
          <p:nvSpPr>
            <p:cNvPr id="3012" name="object 3012"/>
            <p:cNvSpPr/>
            <p:nvPr/>
          </p:nvSpPr>
          <p:spPr>
            <a:xfrm>
              <a:off x="1044707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13" name="object 3013"/>
            <p:cNvPicPr/>
            <p:nvPr/>
          </p:nvPicPr>
          <p:blipFill>
            <a:blip r:embed="rId520" cstate="print"/>
            <a:stretch>
              <a:fillRect/>
            </a:stretch>
          </p:blipFill>
          <p:spPr>
            <a:xfrm>
              <a:off x="10465712" y="940725"/>
              <a:ext cx="26459" cy="17130"/>
            </a:xfrm>
            <a:prstGeom prst="rect">
              <a:avLst/>
            </a:prstGeom>
          </p:spPr>
        </p:pic>
        <p:sp>
          <p:nvSpPr>
            <p:cNvPr id="3014" name="object 3014"/>
            <p:cNvSpPr/>
            <p:nvPr/>
          </p:nvSpPr>
          <p:spPr>
            <a:xfrm>
              <a:off x="10465709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15" name="object 3015"/>
            <p:cNvPicPr/>
            <p:nvPr/>
          </p:nvPicPr>
          <p:blipFill>
            <a:blip r:embed="rId521" cstate="print"/>
            <a:stretch>
              <a:fillRect/>
            </a:stretch>
          </p:blipFill>
          <p:spPr>
            <a:xfrm>
              <a:off x="10279320" y="940725"/>
              <a:ext cx="17130" cy="17130"/>
            </a:xfrm>
            <a:prstGeom prst="rect">
              <a:avLst/>
            </a:prstGeom>
          </p:spPr>
        </p:pic>
        <p:sp>
          <p:nvSpPr>
            <p:cNvPr id="3016" name="object 3016"/>
            <p:cNvSpPr/>
            <p:nvPr/>
          </p:nvSpPr>
          <p:spPr>
            <a:xfrm>
              <a:off x="10279321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17" name="object 3017"/>
          <p:cNvGrpSpPr/>
          <p:nvPr/>
        </p:nvGrpSpPr>
        <p:grpSpPr>
          <a:xfrm>
            <a:off x="10873190" y="929627"/>
            <a:ext cx="255904" cy="62230"/>
            <a:chOff x="10873190" y="929627"/>
            <a:chExt cx="255904" cy="62230"/>
          </a:xfrm>
        </p:grpSpPr>
        <p:sp>
          <p:nvSpPr>
            <p:cNvPr id="3018" name="object 3018"/>
            <p:cNvSpPr/>
            <p:nvPr/>
          </p:nvSpPr>
          <p:spPr>
            <a:xfrm>
              <a:off x="10873190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9" name="object 3019"/>
            <p:cNvSpPr/>
            <p:nvPr/>
          </p:nvSpPr>
          <p:spPr>
            <a:xfrm>
              <a:off x="10873190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20" name="object 3020"/>
            <p:cNvPicPr/>
            <p:nvPr/>
          </p:nvPicPr>
          <p:blipFill>
            <a:blip r:embed="rId522" cstate="print"/>
            <a:stretch>
              <a:fillRect/>
            </a:stretch>
          </p:blipFill>
          <p:spPr>
            <a:xfrm>
              <a:off x="10950357" y="937720"/>
              <a:ext cx="17130" cy="17884"/>
            </a:xfrm>
            <a:prstGeom prst="rect">
              <a:avLst/>
            </a:prstGeom>
          </p:spPr>
        </p:pic>
        <p:sp>
          <p:nvSpPr>
            <p:cNvPr id="3021" name="object 3021"/>
            <p:cNvSpPr/>
            <p:nvPr/>
          </p:nvSpPr>
          <p:spPr>
            <a:xfrm>
              <a:off x="1095035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22" name="object 3022"/>
            <p:cNvPicPr/>
            <p:nvPr/>
          </p:nvPicPr>
          <p:blipFill>
            <a:blip r:embed="rId523" cstate="print"/>
            <a:stretch>
              <a:fillRect/>
            </a:stretch>
          </p:blipFill>
          <p:spPr>
            <a:xfrm>
              <a:off x="10913039" y="940725"/>
              <a:ext cx="35799" cy="17130"/>
            </a:xfrm>
            <a:prstGeom prst="rect">
              <a:avLst/>
            </a:prstGeom>
          </p:spPr>
        </p:pic>
        <p:sp>
          <p:nvSpPr>
            <p:cNvPr id="3023" name="object 3023"/>
            <p:cNvSpPr/>
            <p:nvPr/>
          </p:nvSpPr>
          <p:spPr>
            <a:xfrm>
              <a:off x="1091304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24" name="object 3024"/>
            <p:cNvPicPr/>
            <p:nvPr/>
          </p:nvPicPr>
          <p:blipFill>
            <a:blip r:embed="rId524" cstate="print"/>
            <a:stretch>
              <a:fillRect/>
            </a:stretch>
          </p:blipFill>
          <p:spPr>
            <a:xfrm>
              <a:off x="10968975" y="940725"/>
              <a:ext cx="35799" cy="17130"/>
            </a:xfrm>
            <a:prstGeom prst="rect">
              <a:avLst/>
            </a:prstGeom>
          </p:spPr>
        </p:pic>
        <p:sp>
          <p:nvSpPr>
            <p:cNvPr id="3025" name="object 3025"/>
            <p:cNvSpPr/>
            <p:nvPr/>
          </p:nvSpPr>
          <p:spPr>
            <a:xfrm>
              <a:off x="10968978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6" name="object 3026"/>
            <p:cNvSpPr/>
            <p:nvPr/>
          </p:nvSpPr>
          <p:spPr>
            <a:xfrm>
              <a:off x="10892938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27" name="object 3027"/>
            <p:cNvPicPr/>
            <p:nvPr/>
          </p:nvPicPr>
          <p:blipFill>
            <a:blip r:embed="rId525" cstate="print"/>
            <a:stretch>
              <a:fillRect/>
            </a:stretch>
          </p:blipFill>
          <p:spPr>
            <a:xfrm>
              <a:off x="11006251" y="937720"/>
              <a:ext cx="17172" cy="17884"/>
            </a:xfrm>
            <a:prstGeom prst="rect">
              <a:avLst/>
            </a:prstGeom>
          </p:spPr>
        </p:pic>
        <p:sp>
          <p:nvSpPr>
            <p:cNvPr id="3028" name="object 3028"/>
            <p:cNvSpPr/>
            <p:nvPr/>
          </p:nvSpPr>
          <p:spPr>
            <a:xfrm>
              <a:off x="11006251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29" name="object 3029"/>
            <p:cNvPicPr/>
            <p:nvPr/>
          </p:nvPicPr>
          <p:blipFill>
            <a:blip r:embed="rId526" cstate="print"/>
            <a:stretch>
              <a:fillRect/>
            </a:stretch>
          </p:blipFill>
          <p:spPr>
            <a:xfrm>
              <a:off x="11024900" y="940725"/>
              <a:ext cx="35799" cy="17130"/>
            </a:xfrm>
            <a:prstGeom prst="rect">
              <a:avLst/>
            </a:prstGeom>
          </p:spPr>
        </p:pic>
        <p:sp>
          <p:nvSpPr>
            <p:cNvPr id="3030" name="object 3030"/>
            <p:cNvSpPr/>
            <p:nvPr/>
          </p:nvSpPr>
          <p:spPr>
            <a:xfrm>
              <a:off x="1102489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31" name="object 3031"/>
            <p:cNvPicPr/>
            <p:nvPr/>
          </p:nvPicPr>
          <p:blipFill>
            <a:blip r:embed="rId527" cstate="print"/>
            <a:stretch>
              <a:fillRect/>
            </a:stretch>
          </p:blipFill>
          <p:spPr>
            <a:xfrm>
              <a:off x="11062207" y="937720"/>
              <a:ext cx="17130" cy="17884"/>
            </a:xfrm>
            <a:prstGeom prst="rect">
              <a:avLst/>
            </a:prstGeom>
          </p:spPr>
        </p:pic>
        <p:sp>
          <p:nvSpPr>
            <p:cNvPr id="3032" name="object 3032"/>
            <p:cNvSpPr/>
            <p:nvPr/>
          </p:nvSpPr>
          <p:spPr>
            <a:xfrm>
              <a:off x="1106220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33" name="object 3033"/>
            <p:cNvPicPr/>
            <p:nvPr/>
          </p:nvPicPr>
          <p:blipFill>
            <a:blip r:embed="rId528" cstate="print"/>
            <a:stretch>
              <a:fillRect/>
            </a:stretch>
          </p:blipFill>
          <p:spPr>
            <a:xfrm>
              <a:off x="11080814" y="940725"/>
              <a:ext cx="26470" cy="17130"/>
            </a:xfrm>
            <a:prstGeom prst="rect">
              <a:avLst/>
            </a:prstGeom>
          </p:spPr>
        </p:pic>
        <p:sp>
          <p:nvSpPr>
            <p:cNvPr id="3034" name="object 3034"/>
            <p:cNvSpPr/>
            <p:nvPr/>
          </p:nvSpPr>
          <p:spPr>
            <a:xfrm>
              <a:off x="11080818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35" name="object 3035"/>
            <p:cNvPicPr/>
            <p:nvPr/>
          </p:nvPicPr>
          <p:blipFill>
            <a:blip r:embed="rId529" cstate="print"/>
            <a:stretch>
              <a:fillRect/>
            </a:stretch>
          </p:blipFill>
          <p:spPr>
            <a:xfrm>
              <a:off x="10894443" y="940725"/>
              <a:ext cx="17130" cy="17130"/>
            </a:xfrm>
            <a:prstGeom prst="rect">
              <a:avLst/>
            </a:prstGeom>
          </p:spPr>
        </p:pic>
        <p:sp>
          <p:nvSpPr>
            <p:cNvPr id="3036" name="object 3036"/>
            <p:cNvSpPr/>
            <p:nvPr/>
          </p:nvSpPr>
          <p:spPr>
            <a:xfrm>
              <a:off x="10894442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37" name="object 3037"/>
          <p:cNvGrpSpPr/>
          <p:nvPr/>
        </p:nvGrpSpPr>
        <p:grpSpPr>
          <a:xfrm>
            <a:off x="11180725" y="929627"/>
            <a:ext cx="255904" cy="62230"/>
            <a:chOff x="11180725" y="929627"/>
            <a:chExt cx="255904" cy="62230"/>
          </a:xfrm>
        </p:grpSpPr>
        <p:sp>
          <p:nvSpPr>
            <p:cNvPr id="3038" name="object 3038"/>
            <p:cNvSpPr/>
            <p:nvPr/>
          </p:nvSpPr>
          <p:spPr>
            <a:xfrm>
              <a:off x="11180725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9" name="object 3039"/>
            <p:cNvSpPr/>
            <p:nvPr/>
          </p:nvSpPr>
          <p:spPr>
            <a:xfrm>
              <a:off x="11180725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40" name="object 3040"/>
            <p:cNvPicPr/>
            <p:nvPr/>
          </p:nvPicPr>
          <p:blipFill>
            <a:blip r:embed="rId530" cstate="print"/>
            <a:stretch>
              <a:fillRect/>
            </a:stretch>
          </p:blipFill>
          <p:spPr>
            <a:xfrm>
              <a:off x="11257929" y="937720"/>
              <a:ext cx="17130" cy="17884"/>
            </a:xfrm>
            <a:prstGeom prst="rect">
              <a:avLst/>
            </a:prstGeom>
          </p:spPr>
        </p:pic>
        <p:sp>
          <p:nvSpPr>
            <p:cNvPr id="3041" name="object 3041"/>
            <p:cNvSpPr/>
            <p:nvPr/>
          </p:nvSpPr>
          <p:spPr>
            <a:xfrm>
              <a:off x="1125792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42" name="object 3042"/>
            <p:cNvPicPr/>
            <p:nvPr/>
          </p:nvPicPr>
          <p:blipFill>
            <a:blip r:embed="rId531" cstate="print"/>
            <a:stretch>
              <a:fillRect/>
            </a:stretch>
          </p:blipFill>
          <p:spPr>
            <a:xfrm>
              <a:off x="11220610" y="940725"/>
              <a:ext cx="35799" cy="17130"/>
            </a:xfrm>
            <a:prstGeom prst="rect">
              <a:avLst/>
            </a:prstGeom>
          </p:spPr>
        </p:pic>
        <p:sp>
          <p:nvSpPr>
            <p:cNvPr id="3043" name="object 3043"/>
            <p:cNvSpPr/>
            <p:nvPr/>
          </p:nvSpPr>
          <p:spPr>
            <a:xfrm>
              <a:off x="1122061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44" name="object 3044"/>
            <p:cNvPicPr/>
            <p:nvPr/>
          </p:nvPicPr>
          <p:blipFill>
            <a:blip r:embed="rId532" cstate="print"/>
            <a:stretch>
              <a:fillRect/>
            </a:stretch>
          </p:blipFill>
          <p:spPr>
            <a:xfrm>
              <a:off x="11276546" y="940725"/>
              <a:ext cx="35799" cy="17130"/>
            </a:xfrm>
            <a:prstGeom prst="rect">
              <a:avLst/>
            </a:prstGeom>
          </p:spPr>
        </p:pic>
        <p:sp>
          <p:nvSpPr>
            <p:cNvPr id="3045" name="object 3045"/>
            <p:cNvSpPr/>
            <p:nvPr/>
          </p:nvSpPr>
          <p:spPr>
            <a:xfrm>
              <a:off x="1127654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6" name="object 3046"/>
            <p:cNvSpPr/>
            <p:nvPr/>
          </p:nvSpPr>
          <p:spPr>
            <a:xfrm>
              <a:off x="11200503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47" name="object 3047"/>
            <p:cNvPicPr/>
            <p:nvPr/>
          </p:nvPicPr>
          <p:blipFill>
            <a:blip r:embed="rId533" cstate="print"/>
            <a:stretch>
              <a:fillRect/>
            </a:stretch>
          </p:blipFill>
          <p:spPr>
            <a:xfrm>
              <a:off x="11313822" y="937720"/>
              <a:ext cx="17151" cy="17884"/>
            </a:xfrm>
            <a:prstGeom prst="rect">
              <a:avLst/>
            </a:prstGeom>
          </p:spPr>
        </p:pic>
        <p:sp>
          <p:nvSpPr>
            <p:cNvPr id="3048" name="object 3048"/>
            <p:cNvSpPr/>
            <p:nvPr/>
          </p:nvSpPr>
          <p:spPr>
            <a:xfrm>
              <a:off x="1131382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49" name="object 3049"/>
            <p:cNvPicPr/>
            <p:nvPr/>
          </p:nvPicPr>
          <p:blipFill>
            <a:blip r:embed="rId534" cstate="print"/>
            <a:stretch>
              <a:fillRect/>
            </a:stretch>
          </p:blipFill>
          <p:spPr>
            <a:xfrm>
              <a:off x="11332460" y="940725"/>
              <a:ext cx="35799" cy="17130"/>
            </a:xfrm>
            <a:prstGeom prst="rect">
              <a:avLst/>
            </a:prstGeom>
          </p:spPr>
        </p:pic>
        <p:sp>
          <p:nvSpPr>
            <p:cNvPr id="3050" name="object 3050"/>
            <p:cNvSpPr/>
            <p:nvPr/>
          </p:nvSpPr>
          <p:spPr>
            <a:xfrm>
              <a:off x="1133246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51" name="object 3051"/>
            <p:cNvPicPr/>
            <p:nvPr/>
          </p:nvPicPr>
          <p:blipFill>
            <a:blip r:embed="rId535" cstate="print"/>
            <a:stretch>
              <a:fillRect/>
            </a:stretch>
          </p:blipFill>
          <p:spPr>
            <a:xfrm>
              <a:off x="11369737" y="937720"/>
              <a:ext cx="17172" cy="17884"/>
            </a:xfrm>
            <a:prstGeom prst="rect">
              <a:avLst/>
            </a:prstGeom>
          </p:spPr>
        </p:pic>
        <p:sp>
          <p:nvSpPr>
            <p:cNvPr id="3052" name="object 3052"/>
            <p:cNvSpPr/>
            <p:nvPr/>
          </p:nvSpPr>
          <p:spPr>
            <a:xfrm>
              <a:off x="11369736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53" name="object 3053"/>
            <p:cNvPicPr/>
            <p:nvPr/>
          </p:nvPicPr>
          <p:blipFill>
            <a:blip r:embed="rId536" cstate="print"/>
            <a:stretch>
              <a:fillRect/>
            </a:stretch>
          </p:blipFill>
          <p:spPr>
            <a:xfrm>
              <a:off x="11388385" y="940725"/>
              <a:ext cx="26470" cy="17130"/>
            </a:xfrm>
            <a:prstGeom prst="rect">
              <a:avLst/>
            </a:prstGeom>
          </p:spPr>
        </p:pic>
        <p:sp>
          <p:nvSpPr>
            <p:cNvPr id="3054" name="object 3054"/>
            <p:cNvSpPr/>
            <p:nvPr/>
          </p:nvSpPr>
          <p:spPr>
            <a:xfrm>
              <a:off x="11388387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55" name="object 3055"/>
            <p:cNvPicPr/>
            <p:nvPr/>
          </p:nvPicPr>
          <p:blipFill>
            <a:blip r:embed="rId537" cstate="print"/>
            <a:stretch>
              <a:fillRect/>
            </a:stretch>
          </p:blipFill>
          <p:spPr>
            <a:xfrm>
              <a:off x="11202004" y="940725"/>
              <a:ext cx="17130" cy="17130"/>
            </a:xfrm>
            <a:prstGeom prst="rect">
              <a:avLst/>
            </a:prstGeom>
          </p:spPr>
        </p:pic>
        <p:sp>
          <p:nvSpPr>
            <p:cNvPr id="3056" name="object 3056"/>
            <p:cNvSpPr/>
            <p:nvPr/>
          </p:nvSpPr>
          <p:spPr>
            <a:xfrm>
              <a:off x="11202008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57" name="object 3057"/>
          <p:cNvGrpSpPr/>
          <p:nvPr/>
        </p:nvGrpSpPr>
        <p:grpSpPr>
          <a:xfrm>
            <a:off x="9877936" y="920692"/>
            <a:ext cx="93345" cy="71120"/>
            <a:chOff x="9877936" y="920692"/>
            <a:chExt cx="93345" cy="71120"/>
          </a:xfrm>
        </p:grpSpPr>
        <p:sp>
          <p:nvSpPr>
            <p:cNvPr id="3058" name="object 3058"/>
            <p:cNvSpPr/>
            <p:nvPr/>
          </p:nvSpPr>
          <p:spPr>
            <a:xfrm>
              <a:off x="9898304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9" name="object 3059"/>
            <p:cNvSpPr/>
            <p:nvPr/>
          </p:nvSpPr>
          <p:spPr>
            <a:xfrm>
              <a:off x="9898304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0" name="object 3060"/>
            <p:cNvSpPr/>
            <p:nvPr/>
          </p:nvSpPr>
          <p:spPr>
            <a:xfrm>
              <a:off x="9898300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1" name="object 3061"/>
            <p:cNvSpPr/>
            <p:nvPr/>
          </p:nvSpPr>
          <p:spPr>
            <a:xfrm>
              <a:off x="9898300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62" name="object 3062"/>
            <p:cNvPicPr/>
            <p:nvPr/>
          </p:nvPicPr>
          <p:blipFill>
            <a:blip r:embed="rId538" cstate="print"/>
            <a:stretch>
              <a:fillRect/>
            </a:stretch>
          </p:blipFill>
          <p:spPr>
            <a:xfrm>
              <a:off x="9953099" y="921312"/>
              <a:ext cx="17151" cy="35799"/>
            </a:xfrm>
            <a:prstGeom prst="rect">
              <a:avLst/>
            </a:prstGeom>
          </p:spPr>
        </p:pic>
        <p:sp>
          <p:nvSpPr>
            <p:cNvPr id="3063" name="object 3063"/>
            <p:cNvSpPr/>
            <p:nvPr/>
          </p:nvSpPr>
          <p:spPr>
            <a:xfrm>
              <a:off x="995310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64" name="object 3064"/>
            <p:cNvPicPr/>
            <p:nvPr/>
          </p:nvPicPr>
          <p:blipFill>
            <a:blip r:embed="rId539" cstate="print"/>
            <a:stretch>
              <a:fillRect/>
            </a:stretch>
          </p:blipFill>
          <p:spPr>
            <a:xfrm>
              <a:off x="9915812" y="921322"/>
              <a:ext cx="35799" cy="17130"/>
            </a:xfrm>
            <a:prstGeom prst="rect">
              <a:avLst/>
            </a:prstGeom>
          </p:spPr>
        </p:pic>
        <p:sp>
          <p:nvSpPr>
            <p:cNvPr id="3065" name="object 3065"/>
            <p:cNvSpPr/>
            <p:nvPr/>
          </p:nvSpPr>
          <p:spPr>
            <a:xfrm>
              <a:off x="991581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66" name="object 3066"/>
            <p:cNvPicPr/>
            <p:nvPr/>
          </p:nvPicPr>
          <p:blipFill>
            <a:blip r:embed="rId540" cstate="print"/>
            <a:stretch>
              <a:fillRect/>
            </a:stretch>
          </p:blipFill>
          <p:spPr>
            <a:xfrm>
              <a:off x="9878567" y="921322"/>
              <a:ext cx="35758" cy="17130"/>
            </a:xfrm>
            <a:prstGeom prst="rect">
              <a:avLst/>
            </a:prstGeom>
          </p:spPr>
        </p:pic>
        <p:sp>
          <p:nvSpPr>
            <p:cNvPr id="3067" name="object 3067"/>
            <p:cNvSpPr/>
            <p:nvPr/>
          </p:nvSpPr>
          <p:spPr>
            <a:xfrm>
              <a:off x="9878563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58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58" y="0"/>
                  </a:lnTo>
                  <a:lnTo>
                    <a:pt x="35758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68" name="object 3068"/>
            <p:cNvPicPr/>
            <p:nvPr/>
          </p:nvPicPr>
          <p:blipFill>
            <a:blip r:embed="rId541" cstate="print"/>
            <a:stretch>
              <a:fillRect/>
            </a:stretch>
          </p:blipFill>
          <p:spPr>
            <a:xfrm>
              <a:off x="9878557" y="939939"/>
              <a:ext cx="17130" cy="17151"/>
            </a:xfrm>
            <a:prstGeom prst="rect">
              <a:avLst/>
            </a:prstGeom>
          </p:spPr>
        </p:pic>
        <p:sp>
          <p:nvSpPr>
            <p:cNvPr id="3069" name="object 3069"/>
            <p:cNvSpPr/>
            <p:nvPr/>
          </p:nvSpPr>
          <p:spPr>
            <a:xfrm>
              <a:off x="9878559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70" name="object 3070"/>
          <p:cNvGrpSpPr/>
          <p:nvPr/>
        </p:nvGrpSpPr>
        <p:grpSpPr>
          <a:xfrm>
            <a:off x="10185468" y="920692"/>
            <a:ext cx="93345" cy="71120"/>
            <a:chOff x="10185468" y="920692"/>
            <a:chExt cx="93345" cy="71120"/>
          </a:xfrm>
        </p:grpSpPr>
        <p:sp>
          <p:nvSpPr>
            <p:cNvPr id="3071" name="object 3071"/>
            <p:cNvSpPr/>
            <p:nvPr/>
          </p:nvSpPr>
          <p:spPr>
            <a:xfrm>
              <a:off x="10205870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2" name="object 3072"/>
            <p:cNvSpPr/>
            <p:nvPr/>
          </p:nvSpPr>
          <p:spPr>
            <a:xfrm>
              <a:off x="10205870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3" name="object 3073"/>
            <p:cNvSpPr/>
            <p:nvPr/>
          </p:nvSpPr>
          <p:spPr>
            <a:xfrm>
              <a:off x="10205866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4" name="object 3074"/>
            <p:cNvSpPr/>
            <p:nvPr/>
          </p:nvSpPr>
          <p:spPr>
            <a:xfrm>
              <a:off x="10205866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75" name="object 3075"/>
            <p:cNvPicPr/>
            <p:nvPr/>
          </p:nvPicPr>
          <p:blipFill>
            <a:blip r:embed="rId542" cstate="print"/>
            <a:stretch>
              <a:fillRect/>
            </a:stretch>
          </p:blipFill>
          <p:spPr>
            <a:xfrm>
              <a:off x="10260651" y="921312"/>
              <a:ext cx="17172" cy="35799"/>
            </a:xfrm>
            <a:prstGeom prst="rect">
              <a:avLst/>
            </a:prstGeom>
          </p:spPr>
        </p:pic>
        <p:sp>
          <p:nvSpPr>
            <p:cNvPr id="3076" name="object 3076"/>
            <p:cNvSpPr/>
            <p:nvPr/>
          </p:nvSpPr>
          <p:spPr>
            <a:xfrm>
              <a:off x="10260656" y="921315"/>
              <a:ext cx="17780" cy="36195"/>
            </a:xfrm>
            <a:custGeom>
              <a:avLst/>
              <a:gdLst/>
              <a:ahLst/>
              <a:cxnLst/>
              <a:rect l="l" t="t" r="r" b="b"/>
              <a:pathLst>
                <a:path w="17779" h="36194">
                  <a:moveTo>
                    <a:pt x="0" y="0"/>
                  </a:moveTo>
                  <a:lnTo>
                    <a:pt x="17172" y="0"/>
                  </a:lnTo>
                  <a:lnTo>
                    <a:pt x="17172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77" name="object 3077"/>
            <p:cNvPicPr/>
            <p:nvPr/>
          </p:nvPicPr>
          <p:blipFill>
            <a:blip r:embed="rId543" cstate="print"/>
            <a:stretch>
              <a:fillRect/>
            </a:stretch>
          </p:blipFill>
          <p:spPr>
            <a:xfrm>
              <a:off x="10223374" y="921322"/>
              <a:ext cx="35799" cy="17130"/>
            </a:xfrm>
            <a:prstGeom prst="rect">
              <a:avLst/>
            </a:prstGeom>
          </p:spPr>
        </p:pic>
        <p:sp>
          <p:nvSpPr>
            <p:cNvPr id="3078" name="object 3078"/>
            <p:cNvSpPr/>
            <p:nvPr/>
          </p:nvSpPr>
          <p:spPr>
            <a:xfrm>
              <a:off x="1022338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79" name="object 3079"/>
            <p:cNvPicPr/>
            <p:nvPr/>
          </p:nvPicPr>
          <p:blipFill>
            <a:blip r:embed="rId544" cstate="print"/>
            <a:stretch>
              <a:fillRect/>
            </a:stretch>
          </p:blipFill>
          <p:spPr>
            <a:xfrm>
              <a:off x="10186088" y="921322"/>
              <a:ext cx="35799" cy="17130"/>
            </a:xfrm>
            <a:prstGeom prst="rect">
              <a:avLst/>
            </a:prstGeom>
          </p:spPr>
        </p:pic>
        <p:sp>
          <p:nvSpPr>
            <p:cNvPr id="3080" name="object 3080"/>
            <p:cNvSpPr/>
            <p:nvPr/>
          </p:nvSpPr>
          <p:spPr>
            <a:xfrm>
              <a:off x="10186091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81" name="object 3081"/>
            <p:cNvPicPr/>
            <p:nvPr/>
          </p:nvPicPr>
          <p:blipFill>
            <a:blip r:embed="rId545" cstate="print"/>
            <a:stretch>
              <a:fillRect/>
            </a:stretch>
          </p:blipFill>
          <p:spPr>
            <a:xfrm>
              <a:off x="10186098" y="939939"/>
              <a:ext cx="17151" cy="17151"/>
            </a:xfrm>
            <a:prstGeom prst="rect">
              <a:avLst/>
            </a:prstGeom>
          </p:spPr>
        </p:pic>
        <p:sp>
          <p:nvSpPr>
            <p:cNvPr id="3082" name="object 3082"/>
            <p:cNvSpPr/>
            <p:nvPr/>
          </p:nvSpPr>
          <p:spPr>
            <a:xfrm>
              <a:off x="10186094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83" name="object 3083"/>
          <p:cNvGrpSpPr/>
          <p:nvPr/>
        </p:nvGrpSpPr>
        <p:grpSpPr>
          <a:xfrm>
            <a:off x="10493035" y="920692"/>
            <a:ext cx="93345" cy="71120"/>
            <a:chOff x="10493035" y="920692"/>
            <a:chExt cx="93345" cy="71120"/>
          </a:xfrm>
        </p:grpSpPr>
        <p:sp>
          <p:nvSpPr>
            <p:cNvPr id="3084" name="object 3084"/>
            <p:cNvSpPr/>
            <p:nvPr/>
          </p:nvSpPr>
          <p:spPr>
            <a:xfrm>
              <a:off x="10513434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5" name="object 3085"/>
            <p:cNvSpPr/>
            <p:nvPr/>
          </p:nvSpPr>
          <p:spPr>
            <a:xfrm>
              <a:off x="10513434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6" name="object 3086"/>
            <p:cNvSpPr/>
            <p:nvPr/>
          </p:nvSpPr>
          <p:spPr>
            <a:xfrm>
              <a:off x="10513430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7" name="object 3087"/>
            <p:cNvSpPr/>
            <p:nvPr/>
          </p:nvSpPr>
          <p:spPr>
            <a:xfrm>
              <a:off x="10513430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88" name="object 3088"/>
            <p:cNvPicPr/>
            <p:nvPr/>
          </p:nvPicPr>
          <p:blipFill>
            <a:blip r:embed="rId546" cstate="print"/>
            <a:stretch>
              <a:fillRect/>
            </a:stretch>
          </p:blipFill>
          <p:spPr>
            <a:xfrm>
              <a:off x="10568222" y="921312"/>
              <a:ext cx="17151" cy="35799"/>
            </a:xfrm>
            <a:prstGeom prst="rect">
              <a:avLst/>
            </a:prstGeom>
          </p:spPr>
        </p:pic>
        <p:sp>
          <p:nvSpPr>
            <p:cNvPr id="3089" name="object 3089"/>
            <p:cNvSpPr/>
            <p:nvPr/>
          </p:nvSpPr>
          <p:spPr>
            <a:xfrm>
              <a:off x="1056822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90" name="object 3090"/>
            <p:cNvPicPr/>
            <p:nvPr/>
          </p:nvPicPr>
          <p:blipFill>
            <a:blip r:embed="rId547" cstate="print"/>
            <a:stretch>
              <a:fillRect/>
            </a:stretch>
          </p:blipFill>
          <p:spPr>
            <a:xfrm>
              <a:off x="10530946" y="921322"/>
              <a:ext cx="35799" cy="17130"/>
            </a:xfrm>
            <a:prstGeom prst="rect">
              <a:avLst/>
            </a:prstGeom>
          </p:spPr>
        </p:pic>
        <p:sp>
          <p:nvSpPr>
            <p:cNvPr id="3091" name="object 3091"/>
            <p:cNvSpPr/>
            <p:nvPr/>
          </p:nvSpPr>
          <p:spPr>
            <a:xfrm>
              <a:off x="1053094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92" name="object 3092"/>
            <p:cNvPicPr/>
            <p:nvPr/>
          </p:nvPicPr>
          <p:blipFill>
            <a:blip r:embed="rId548" cstate="print"/>
            <a:stretch>
              <a:fillRect/>
            </a:stretch>
          </p:blipFill>
          <p:spPr>
            <a:xfrm>
              <a:off x="10493659" y="921322"/>
              <a:ext cx="35799" cy="17130"/>
            </a:xfrm>
            <a:prstGeom prst="rect">
              <a:avLst/>
            </a:prstGeom>
          </p:spPr>
        </p:pic>
        <p:sp>
          <p:nvSpPr>
            <p:cNvPr id="3093" name="object 3093"/>
            <p:cNvSpPr/>
            <p:nvPr/>
          </p:nvSpPr>
          <p:spPr>
            <a:xfrm>
              <a:off x="1049365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94" name="object 3094"/>
            <p:cNvPicPr/>
            <p:nvPr/>
          </p:nvPicPr>
          <p:blipFill>
            <a:blip r:embed="rId549" cstate="print"/>
            <a:stretch>
              <a:fillRect/>
            </a:stretch>
          </p:blipFill>
          <p:spPr>
            <a:xfrm>
              <a:off x="10493659" y="939939"/>
              <a:ext cx="17151" cy="17151"/>
            </a:xfrm>
            <a:prstGeom prst="rect">
              <a:avLst/>
            </a:prstGeom>
          </p:spPr>
        </p:pic>
        <p:sp>
          <p:nvSpPr>
            <p:cNvPr id="3095" name="object 3095"/>
            <p:cNvSpPr/>
            <p:nvPr/>
          </p:nvSpPr>
          <p:spPr>
            <a:xfrm>
              <a:off x="10493662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96" name="object 3096"/>
          <p:cNvGrpSpPr/>
          <p:nvPr/>
        </p:nvGrpSpPr>
        <p:grpSpPr>
          <a:xfrm>
            <a:off x="10800588" y="920692"/>
            <a:ext cx="93345" cy="71120"/>
            <a:chOff x="10800588" y="920692"/>
            <a:chExt cx="93345" cy="71120"/>
          </a:xfrm>
        </p:grpSpPr>
        <p:sp>
          <p:nvSpPr>
            <p:cNvPr id="3097" name="object 3097"/>
            <p:cNvSpPr/>
            <p:nvPr/>
          </p:nvSpPr>
          <p:spPr>
            <a:xfrm>
              <a:off x="10820989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521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8" name="object 3098"/>
            <p:cNvSpPr/>
            <p:nvPr/>
          </p:nvSpPr>
          <p:spPr>
            <a:xfrm>
              <a:off x="10820989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97" y="0"/>
                  </a:moveTo>
                  <a:lnTo>
                    <a:pt x="0" y="0"/>
                  </a:lnTo>
                </a:path>
                <a:path w="52704" h="29844">
                  <a:moveTo>
                    <a:pt x="52197" y="0"/>
                  </a:moveTo>
                  <a:lnTo>
                    <a:pt x="52197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9" name="object 3099"/>
            <p:cNvSpPr/>
            <p:nvPr/>
          </p:nvSpPr>
          <p:spPr>
            <a:xfrm>
              <a:off x="10820980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0" name="object 3100"/>
            <p:cNvSpPr/>
            <p:nvPr/>
          </p:nvSpPr>
          <p:spPr>
            <a:xfrm>
              <a:off x="10820980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01" name="object 3101"/>
            <p:cNvPicPr/>
            <p:nvPr/>
          </p:nvPicPr>
          <p:blipFill>
            <a:blip r:embed="rId550" cstate="print"/>
            <a:stretch>
              <a:fillRect/>
            </a:stretch>
          </p:blipFill>
          <p:spPr>
            <a:xfrm>
              <a:off x="10875794" y="921312"/>
              <a:ext cx="17151" cy="35799"/>
            </a:xfrm>
            <a:prstGeom prst="rect">
              <a:avLst/>
            </a:prstGeom>
          </p:spPr>
        </p:pic>
        <p:sp>
          <p:nvSpPr>
            <p:cNvPr id="3102" name="object 3102"/>
            <p:cNvSpPr/>
            <p:nvPr/>
          </p:nvSpPr>
          <p:spPr>
            <a:xfrm>
              <a:off x="1087579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03" name="object 3103"/>
            <p:cNvPicPr/>
            <p:nvPr/>
          </p:nvPicPr>
          <p:blipFill>
            <a:blip r:embed="rId551" cstate="print"/>
            <a:stretch>
              <a:fillRect/>
            </a:stretch>
          </p:blipFill>
          <p:spPr>
            <a:xfrm>
              <a:off x="10838487" y="921322"/>
              <a:ext cx="35799" cy="17130"/>
            </a:xfrm>
            <a:prstGeom prst="rect">
              <a:avLst/>
            </a:prstGeom>
          </p:spPr>
        </p:pic>
        <p:sp>
          <p:nvSpPr>
            <p:cNvPr id="3104" name="object 3104"/>
            <p:cNvSpPr/>
            <p:nvPr/>
          </p:nvSpPr>
          <p:spPr>
            <a:xfrm>
              <a:off x="10838482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05" name="object 3105"/>
            <p:cNvPicPr/>
            <p:nvPr/>
          </p:nvPicPr>
          <p:blipFill>
            <a:blip r:embed="rId552" cstate="print"/>
            <a:stretch>
              <a:fillRect/>
            </a:stretch>
          </p:blipFill>
          <p:spPr>
            <a:xfrm>
              <a:off x="10801210" y="921322"/>
              <a:ext cx="35799" cy="17130"/>
            </a:xfrm>
            <a:prstGeom prst="rect">
              <a:avLst/>
            </a:prstGeom>
          </p:spPr>
        </p:pic>
        <p:sp>
          <p:nvSpPr>
            <p:cNvPr id="3106" name="object 3106"/>
            <p:cNvSpPr/>
            <p:nvPr/>
          </p:nvSpPr>
          <p:spPr>
            <a:xfrm>
              <a:off x="10801211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07" name="object 3107"/>
            <p:cNvPicPr/>
            <p:nvPr/>
          </p:nvPicPr>
          <p:blipFill>
            <a:blip r:embed="rId553" cstate="print"/>
            <a:stretch>
              <a:fillRect/>
            </a:stretch>
          </p:blipFill>
          <p:spPr>
            <a:xfrm>
              <a:off x="10801231" y="939939"/>
              <a:ext cx="17151" cy="17151"/>
            </a:xfrm>
            <a:prstGeom prst="rect">
              <a:avLst/>
            </a:prstGeom>
          </p:spPr>
        </p:pic>
        <p:sp>
          <p:nvSpPr>
            <p:cNvPr id="3108" name="object 3108"/>
            <p:cNvSpPr/>
            <p:nvPr/>
          </p:nvSpPr>
          <p:spPr>
            <a:xfrm>
              <a:off x="10801232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09" name="object 3109"/>
          <p:cNvGrpSpPr/>
          <p:nvPr/>
        </p:nvGrpSpPr>
        <p:grpSpPr>
          <a:xfrm>
            <a:off x="11108156" y="920692"/>
            <a:ext cx="93345" cy="71120"/>
            <a:chOff x="11108156" y="920692"/>
            <a:chExt cx="93345" cy="71120"/>
          </a:xfrm>
        </p:grpSpPr>
        <p:sp>
          <p:nvSpPr>
            <p:cNvPr id="3110" name="object 3110"/>
            <p:cNvSpPr/>
            <p:nvPr/>
          </p:nvSpPr>
          <p:spPr>
            <a:xfrm>
              <a:off x="11128539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1" name="object 3111"/>
            <p:cNvSpPr/>
            <p:nvPr/>
          </p:nvSpPr>
          <p:spPr>
            <a:xfrm>
              <a:off x="11128539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2" name="object 3112"/>
            <p:cNvSpPr/>
            <p:nvPr/>
          </p:nvSpPr>
          <p:spPr>
            <a:xfrm>
              <a:off x="11128543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3" name="object 3113"/>
            <p:cNvSpPr/>
            <p:nvPr/>
          </p:nvSpPr>
          <p:spPr>
            <a:xfrm>
              <a:off x="11128543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14" name="object 3114"/>
            <p:cNvPicPr/>
            <p:nvPr/>
          </p:nvPicPr>
          <p:blipFill>
            <a:blip r:embed="rId554" cstate="print"/>
            <a:stretch>
              <a:fillRect/>
            </a:stretch>
          </p:blipFill>
          <p:spPr>
            <a:xfrm>
              <a:off x="11183366" y="921312"/>
              <a:ext cx="17151" cy="35799"/>
            </a:xfrm>
            <a:prstGeom prst="rect">
              <a:avLst/>
            </a:prstGeom>
          </p:spPr>
        </p:pic>
        <p:sp>
          <p:nvSpPr>
            <p:cNvPr id="3115" name="object 3115"/>
            <p:cNvSpPr/>
            <p:nvPr/>
          </p:nvSpPr>
          <p:spPr>
            <a:xfrm>
              <a:off x="11183362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16" name="object 3116"/>
            <p:cNvPicPr/>
            <p:nvPr/>
          </p:nvPicPr>
          <p:blipFill>
            <a:blip r:embed="rId555" cstate="print"/>
            <a:stretch>
              <a:fillRect/>
            </a:stretch>
          </p:blipFill>
          <p:spPr>
            <a:xfrm>
              <a:off x="11146048" y="921322"/>
              <a:ext cx="35799" cy="17130"/>
            </a:xfrm>
            <a:prstGeom prst="rect">
              <a:avLst/>
            </a:prstGeom>
          </p:spPr>
        </p:pic>
        <p:sp>
          <p:nvSpPr>
            <p:cNvPr id="3117" name="object 3117"/>
            <p:cNvSpPr/>
            <p:nvPr/>
          </p:nvSpPr>
          <p:spPr>
            <a:xfrm>
              <a:off x="11146051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18" name="object 3118"/>
            <p:cNvPicPr/>
            <p:nvPr/>
          </p:nvPicPr>
          <p:blipFill>
            <a:blip r:embed="rId556" cstate="print"/>
            <a:stretch>
              <a:fillRect/>
            </a:stretch>
          </p:blipFill>
          <p:spPr>
            <a:xfrm>
              <a:off x="11108782" y="921322"/>
              <a:ext cx="35799" cy="17130"/>
            </a:xfrm>
            <a:prstGeom prst="rect">
              <a:avLst/>
            </a:prstGeom>
          </p:spPr>
        </p:pic>
        <p:sp>
          <p:nvSpPr>
            <p:cNvPr id="3119" name="object 3119"/>
            <p:cNvSpPr/>
            <p:nvPr/>
          </p:nvSpPr>
          <p:spPr>
            <a:xfrm>
              <a:off x="11108779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20" name="object 3120"/>
            <p:cNvPicPr/>
            <p:nvPr/>
          </p:nvPicPr>
          <p:blipFill>
            <a:blip r:embed="rId557" cstate="print"/>
            <a:stretch>
              <a:fillRect/>
            </a:stretch>
          </p:blipFill>
          <p:spPr>
            <a:xfrm>
              <a:off x="11108803" y="939939"/>
              <a:ext cx="17151" cy="17151"/>
            </a:xfrm>
            <a:prstGeom prst="rect">
              <a:avLst/>
            </a:prstGeom>
          </p:spPr>
        </p:pic>
        <p:sp>
          <p:nvSpPr>
            <p:cNvPr id="3121" name="object 3121"/>
            <p:cNvSpPr/>
            <p:nvPr/>
          </p:nvSpPr>
          <p:spPr>
            <a:xfrm>
              <a:off x="11108800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22" name="object 3122"/>
          <p:cNvGrpSpPr/>
          <p:nvPr/>
        </p:nvGrpSpPr>
        <p:grpSpPr>
          <a:xfrm>
            <a:off x="11488291" y="929627"/>
            <a:ext cx="255904" cy="62865"/>
            <a:chOff x="11488291" y="929627"/>
            <a:chExt cx="255904" cy="62865"/>
          </a:xfrm>
        </p:grpSpPr>
        <p:sp>
          <p:nvSpPr>
            <p:cNvPr id="3123" name="object 3123"/>
            <p:cNvSpPr/>
            <p:nvPr/>
          </p:nvSpPr>
          <p:spPr>
            <a:xfrm>
              <a:off x="11662222" y="961020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w="0" h="31750">
                  <a:moveTo>
                    <a:pt x="0" y="0"/>
                  </a:moveTo>
                  <a:lnTo>
                    <a:pt x="0" y="31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4" name="object 3124"/>
            <p:cNvSpPr/>
            <p:nvPr/>
          </p:nvSpPr>
          <p:spPr>
            <a:xfrm>
              <a:off x="11488291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5" name="object 3125"/>
            <p:cNvSpPr/>
            <p:nvPr/>
          </p:nvSpPr>
          <p:spPr>
            <a:xfrm>
              <a:off x="11488291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26" name="object 3126"/>
            <p:cNvPicPr/>
            <p:nvPr/>
          </p:nvPicPr>
          <p:blipFill>
            <a:blip r:embed="rId558" cstate="print"/>
            <a:stretch>
              <a:fillRect/>
            </a:stretch>
          </p:blipFill>
          <p:spPr>
            <a:xfrm>
              <a:off x="11565501" y="937720"/>
              <a:ext cx="17130" cy="17884"/>
            </a:xfrm>
            <a:prstGeom prst="rect">
              <a:avLst/>
            </a:prstGeom>
          </p:spPr>
        </p:pic>
        <p:sp>
          <p:nvSpPr>
            <p:cNvPr id="3127" name="object 3127"/>
            <p:cNvSpPr/>
            <p:nvPr/>
          </p:nvSpPr>
          <p:spPr>
            <a:xfrm>
              <a:off x="1156549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28" name="object 3128"/>
            <p:cNvPicPr/>
            <p:nvPr/>
          </p:nvPicPr>
          <p:blipFill>
            <a:blip r:embed="rId559" cstate="print"/>
            <a:stretch>
              <a:fillRect/>
            </a:stretch>
          </p:blipFill>
          <p:spPr>
            <a:xfrm>
              <a:off x="11528182" y="940725"/>
              <a:ext cx="35799" cy="17130"/>
            </a:xfrm>
            <a:prstGeom prst="rect">
              <a:avLst/>
            </a:prstGeom>
          </p:spPr>
        </p:pic>
        <p:sp>
          <p:nvSpPr>
            <p:cNvPr id="3129" name="object 3129"/>
            <p:cNvSpPr/>
            <p:nvPr/>
          </p:nvSpPr>
          <p:spPr>
            <a:xfrm>
              <a:off x="1152818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30" name="object 3130"/>
            <p:cNvPicPr/>
            <p:nvPr/>
          </p:nvPicPr>
          <p:blipFill>
            <a:blip r:embed="rId560" cstate="print"/>
            <a:stretch>
              <a:fillRect/>
            </a:stretch>
          </p:blipFill>
          <p:spPr>
            <a:xfrm>
              <a:off x="11584097" y="940725"/>
              <a:ext cx="35799" cy="17130"/>
            </a:xfrm>
            <a:prstGeom prst="rect">
              <a:avLst/>
            </a:prstGeom>
          </p:spPr>
        </p:pic>
        <p:sp>
          <p:nvSpPr>
            <p:cNvPr id="3131" name="object 3131"/>
            <p:cNvSpPr/>
            <p:nvPr/>
          </p:nvSpPr>
          <p:spPr>
            <a:xfrm>
              <a:off x="11584098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2" name="object 3132"/>
            <p:cNvSpPr/>
            <p:nvPr/>
          </p:nvSpPr>
          <p:spPr>
            <a:xfrm>
              <a:off x="11508068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33" name="object 3133"/>
            <p:cNvPicPr/>
            <p:nvPr/>
          </p:nvPicPr>
          <p:blipFill>
            <a:blip r:embed="rId561" cstate="print"/>
            <a:stretch>
              <a:fillRect/>
            </a:stretch>
          </p:blipFill>
          <p:spPr>
            <a:xfrm>
              <a:off x="11621394" y="937720"/>
              <a:ext cx="17151" cy="17884"/>
            </a:xfrm>
            <a:prstGeom prst="rect">
              <a:avLst/>
            </a:prstGeom>
          </p:spPr>
        </p:pic>
        <p:sp>
          <p:nvSpPr>
            <p:cNvPr id="3134" name="object 3134"/>
            <p:cNvSpPr/>
            <p:nvPr/>
          </p:nvSpPr>
          <p:spPr>
            <a:xfrm>
              <a:off x="1162139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35" name="object 3135"/>
            <p:cNvPicPr/>
            <p:nvPr/>
          </p:nvPicPr>
          <p:blipFill>
            <a:blip r:embed="rId562" cstate="print"/>
            <a:stretch>
              <a:fillRect/>
            </a:stretch>
          </p:blipFill>
          <p:spPr>
            <a:xfrm>
              <a:off x="11640032" y="940725"/>
              <a:ext cx="35799" cy="17130"/>
            </a:xfrm>
            <a:prstGeom prst="rect">
              <a:avLst/>
            </a:prstGeom>
          </p:spPr>
        </p:pic>
        <p:sp>
          <p:nvSpPr>
            <p:cNvPr id="3136" name="object 3136"/>
            <p:cNvSpPr/>
            <p:nvPr/>
          </p:nvSpPr>
          <p:spPr>
            <a:xfrm>
              <a:off x="1164003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37" name="object 3137"/>
            <p:cNvPicPr/>
            <p:nvPr/>
          </p:nvPicPr>
          <p:blipFill>
            <a:blip r:embed="rId563" cstate="print"/>
            <a:stretch>
              <a:fillRect/>
            </a:stretch>
          </p:blipFill>
          <p:spPr>
            <a:xfrm>
              <a:off x="11677309" y="937720"/>
              <a:ext cx="17151" cy="17884"/>
            </a:xfrm>
            <a:prstGeom prst="rect">
              <a:avLst/>
            </a:prstGeom>
          </p:spPr>
        </p:pic>
        <p:sp>
          <p:nvSpPr>
            <p:cNvPr id="3138" name="object 3138"/>
            <p:cNvSpPr/>
            <p:nvPr/>
          </p:nvSpPr>
          <p:spPr>
            <a:xfrm>
              <a:off x="11677309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39" name="object 3139"/>
            <p:cNvPicPr/>
            <p:nvPr/>
          </p:nvPicPr>
          <p:blipFill>
            <a:blip r:embed="rId564" cstate="print"/>
            <a:stretch>
              <a:fillRect/>
            </a:stretch>
          </p:blipFill>
          <p:spPr>
            <a:xfrm>
              <a:off x="11695957" y="940725"/>
              <a:ext cx="26470" cy="17130"/>
            </a:xfrm>
            <a:prstGeom prst="rect">
              <a:avLst/>
            </a:prstGeom>
          </p:spPr>
        </p:pic>
        <p:sp>
          <p:nvSpPr>
            <p:cNvPr id="3140" name="object 3140"/>
            <p:cNvSpPr/>
            <p:nvPr/>
          </p:nvSpPr>
          <p:spPr>
            <a:xfrm>
              <a:off x="11695956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41" name="object 3141"/>
            <p:cNvPicPr/>
            <p:nvPr/>
          </p:nvPicPr>
          <p:blipFill>
            <a:blip r:embed="rId565" cstate="print"/>
            <a:stretch>
              <a:fillRect/>
            </a:stretch>
          </p:blipFill>
          <p:spPr>
            <a:xfrm>
              <a:off x="11509544" y="940725"/>
              <a:ext cx="17151" cy="17130"/>
            </a:xfrm>
            <a:prstGeom prst="rect">
              <a:avLst/>
            </a:prstGeom>
          </p:spPr>
        </p:pic>
        <p:sp>
          <p:nvSpPr>
            <p:cNvPr id="3142" name="object 3142"/>
            <p:cNvSpPr/>
            <p:nvPr/>
          </p:nvSpPr>
          <p:spPr>
            <a:xfrm>
              <a:off x="11509539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43" name="object 3143"/>
          <p:cNvGrpSpPr/>
          <p:nvPr/>
        </p:nvGrpSpPr>
        <p:grpSpPr>
          <a:xfrm>
            <a:off x="11795859" y="929627"/>
            <a:ext cx="255904" cy="62230"/>
            <a:chOff x="11795859" y="929627"/>
            <a:chExt cx="255904" cy="62230"/>
          </a:xfrm>
        </p:grpSpPr>
        <p:sp>
          <p:nvSpPr>
            <p:cNvPr id="3144" name="object 3144"/>
            <p:cNvSpPr/>
            <p:nvPr/>
          </p:nvSpPr>
          <p:spPr>
            <a:xfrm>
              <a:off x="11795859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5" name="object 3145"/>
            <p:cNvSpPr/>
            <p:nvPr/>
          </p:nvSpPr>
          <p:spPr>
            <a:xfrm>
              <a:off x="11795859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46" name="object 3146"/>
            <p:cNvPicPr/>
            <p:nvPr/>
          </p:nvPicPr>
          <p:blipFill>
            <a:blip r:embed="rId566" cstate="print"/>
            <a:stretch>
              <a:fillRect/>
            </a:stretch>
          </p:blipFill>
          <p:spPr>
            <a:xfrm>
              <a:off x="11873031" y="937720"/>
              <a:ext cx="17151" cy="17884"/>
            </a:xfrm>
            <a:prstGeom prst="rect">
              <a:avLst/>
            </a:prstGeom>
          </p:spPr>
        </p:pic>
        <p:sp>
          <p:nvSpPr>
            <p:cNvPr id="3147" name="object 3147"/>
            <p:cNvSpPr/>
            <p:nvPr/>
          </p:nvSpPr>
          <p:spPr>
            <a:xfrm>
              <a:off x="1187302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48" name="object 3148"/>
            <p:cNvPicPr/>
            <p:nvPr/>
          </p:nvPicPr>
          <p:blipFill>
            <a:blip r:embed="rId567" cstate="print"/>
            <a:stretch>
              <a:fillRect/>
            </a:stretch>
          </p:blipFill>
          <p:spPr>
            <a:xfrm>
              <a:off x="11835733" y="940725"/>
              <a:ext cx="35799" cy="17130"/>
            </a:xfrm>
            <a:prstGeom prst="rect">
              <a:avLst/>
            </a:prstGeom>
          </p:spPr>
        </p:pic>
        <p:sp>
          <p:nvSpPr>
            <p:cNvPr id="3149" name="object 3149"/>
            <p:cNvSpPr/>
            <p:nvPr/>
          </p:nvSpPr>
          <p:spPr>
            <a:xfrm>
              <a:off x="1183573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50" name="object 3150"/>
            <p:cNvPicPr/>
            <p:nvPr/>
          </p:nvPicPr>
          <p:blipFill>
            <a:blip r:embed="rId568" cstate="print"/>
            <a:stretch>
              <a:fillRect/>
            </a:stretch>
          </p:blipFill>
          <p:spPr>
            <a:xfrm>
              <a:off x="11891658" y="940725"/>
              <a:ext cx="35810" cy="17130"/>
            </a:xfrm>
            <a:prstGeom prst="rect">
              <a:avLst/>
            </a:prstGeom>
          </p:spPr>
        </p:pic>
        <p:sp>
          <p:nvSpPr>
            <p:cNvPr id="3151" name="object 3151"/>
            <p:cNvSpPr/>
            <p:nvPr/>
          </p:nvSpPr>
          <p:spPr>
            <a:xfrm>
              <a:off x="1189165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2" name="object 3152"/>
            <p:cNvSpPr/>
            <p:nvPr/>
          </p:nvSpPr>
          <p:spPr>
            <a:xfrm>
              <a:off x="11815606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53" name="object 3153"/>
            <p:cNvPicPr/>
            <p:nvPr/>
          </p:nvPicPr>
          <p:blipFill>
            <a:blip r:embed="rId569" cstate="print"/>
            <a:stretch>
              <a:fillRect/>
            </a:stretch>
          </p:blipFill>
          <p:spPr>
            <a:xfrm>
              <a:off x="11928966" y="937720"/>
              <a:ext cx="17130" cy="17884"/>
            </a:xfrm>
            <a:prstGeom prst="rect">
              <a:avLst/>
            </a:prstGeom>
          </p:spPr>
        </p:pic>
        <p:sp>
          <p:nvSpPr>
            <p:cNvPr id="3154" name="object 3154"/>
            <p:cNvSpPr/>
            <p:nvPr/>
          </p:nvSpPr>
          <p:spPr>
            <a:xfrm>
              <a:off x="11928963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55" name="object 3155"/>
            <p:cNvPicPr/>
            <p:nvPr/>
          </p:nvPicPr>
          <p:blipFill>
            <a:blip r:embed="rId570" cstate="print"/>
            <a:stretch>
              <a:fillRect/>
            </a:stretch>
          </p:blipFill>
          <p:spPr>
            <a:xfrm>
              <a:off x="11947583" y="940725"/>
              <a:ext cx="35799" cy="17130"/>
            </a:xfrm>
            <a:prstGeom prst="rect">
              <a:avLst/>
            </a:prstGeom>
          </p:spPr>
        </p:pic>
        <p:sp>
          <p:nvSpPr>
            <p:cNvPr id="3156" name="object 3156"/>
            <p:cNvSpPr/>
            <p:nvPr/>
          </p:nvSpPr>
          <p:spPr>
            <a:xfrm>
              <a:off x="1194758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57" name="object 3157"/>
            <p:cNvPicPr/>
            <p:nvPr/>
          </p:nvPicPr>
          <p:blipFill>
            <a:blip r:embed="rId571" cstate="print"/>
            <a:stretch>
              <a:fillRect/>
            </a:stretch>
          </p:blipFill>
          <p:spPr>
            <a:xfrm>
              <a:off x="11984881" y="937720"/>
              <a:ext cx="17130" cy="17884"/>
            </a:xfrm>
            <a:prstGeom prst="rect">
              <a:avLst/>
            </a:prstGeom>
          </p:spPr>
        </p:pic>
        <p:sp>
          <p:nvSpPr>
            <p:cNvPr id="3158" name="object 3158"/>
            <p:cNvSpPr/>
            <p:nvPr/>
          </p:nvSpPr>
          <p:spPr>
            <a:xfrm>
              <a:off x="1198488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59" name="object 3159"/>
            <p:cNvPicPr/>
            <p:nvPr/>
          </p:nvPicPr>
          <p:blipFill>
            <a:blip r:embed="rId572" cstate="print"/>
            <a:stretch>
              <a:fillRect/>
            </a:stretch>
          </p:blipFill>
          <p:spPr>
            <a:xfrm>
              <a:off x="12003519" y="940725"/>
              <a:ext cx="26438" cy="17130"/>
            </a:xfrm>
            <a:prstGeom prst="rect">
              <a:avLst/>
            </a:prstGeom>
          </p:spPr>
        </p:pic>
        <p:sp>
          <p:nvSpPr>
            <p:cNvPr id="3160" name="object 3160"/>
            <p:cNvSpPr/>
            <p:nvPr/>
          </p:nvSpPr>
          <p:spPr>
            <a:xfrm>
              <a:off x="12003521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38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38" y="0"/>
                  </a:lnTo>
                  <a:lnTo>
                    <a:pt x="26438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61" name="object 3161"/>
            <p:cNvPicPr/>
            <p:nvPr/>
          </p:nvPicPr>
          <p:blipFill>
            <a:blip r:embed="rId573" cstate="print"/>
            <a:stretch>
              <a:fillRect/>
            </a:stretch>
          </p:blipFill>
          <p:spPr>
            <a:xfrm>
              <a:off x="11817127" y="940725"/>
              <a:ext cx="17130" cy="17130"/>
            </a:xfrm>
            <a:prstGeom prst="rect">
              <a:avLst/>
            </a:prstGeom>
          </p:spPr>
        </p:pic>
        <p:sp>
          <p:nvSpPr>
            <p:cNvPr id="3162" name="object 3162"/>
            <p:cNvSpPr/>
            <p:nvPr/>
          </p:nvSpPr>
          <p:spPr>
            <a:xfrm>
              <a:off x="11817130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63" name="object 3163"/>
          <p:cNvGrpSpPr/>
          <p:nvPr/>
        </p:nvGrpSpPr>
        <p:grpSpPr>
          <a:xfrm>
            <a:off x="12103425" y="929627"/>
            <a:ext cx="255904" cy="62230"/>
            <a:chOff x="12103425" y="929627"/>
            <a:chExt cx="255904" cy="62230"/>
          </a:xfrm>
        </p:grpSpPr>
        <p:sp>
          <p:nvSpPr>
            <p:cNvPr id="3164" name="object 3164"/>
            <p:cNvSpPr/>
            <p:nvPr/>
          </p:nvSpPr>
          <p:spPr>
            <a:xfrm>
              <a:off x="12103425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5" name="object 3165"/>
            <p:cNvSpPr/>
            <p:nvPr/>
          </p:nvSpPr>
          <p:spPr>
            <a:xfrm>
              <a:off x="12103425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66" name="object 3166"/>
            <p:cNvPicPr/>
            <p:nvPr/>
          </p:nvPicPr>
          <p:blipFill>
            <a:blip r:embed="rId574" cstate="print"/>
            <a:stretch>
              <a:fillRect/>
            </a:stretch>
          </p:blipFill>
          <p:spPr>
            <a:xfrm>
              <a:off x="12180603" y="937720"/>
              <a:ext cx="17130" cy="17884"/>
            </a:xfrm>
            <a:prstGeom prst="rect">
              <a:avLst/>
            </a:prstGeom>
          </p:spPr>
        </p:pic>
        <p:sp>
          <p:nvSpPr>
            <p:cNvPr id="3167" name="object 3167"/>
            <p:cNvSpPr/>
            <p:nvPr/>
          </p:nvSpPr>
          <p:spPr>
            <a:xfrm>
              <a:off x="12180599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68" name="object 3168"/>
            <p:cNvPicPr/>
            <p:nvPr/>
          </p:nvPicPr>
          <p:blipFill>
            <a:blip r:embed="rId575" cstate="print"/>
            <a:stretch>
              <a:fillRect/>
            </a:stretch>
          </p:blipFill>
          <p:spPr>
            <a:xfrm>
              <a:off x="12143305" y="940725"/>
              <a:ext cx="35799" cy="17130"/>
            </a:xfrm>
            <a:prstGeom prst="rect">
              <a:avLst/>
            </a:prstGeom>
          </p:spPr>
        </p:pic>
        <p:sp>
          <p:nvSpPr>
            <p:cNvPr id="3169" name="object 3169"/>
            <p:cNvSpPr/>
            <p:nvPr/>
          </p:nvSpPr>
          <p:spPr>
            <a:xfrm>
              <a:off x="1214330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70" name="object 3170"/>
            <p:cNvPicPr/>
            <p:nvPr/>
          </p:nvPicPr>
          <p:blipFill>
            <a:blip r:embed="rId576" cstate="print"/>
            <a:stretch>
              <a:fillRect/>
            </a:stretch>
          </p:blipFill>
          <p:spPr>
            <a:xfrm>
              <a:off x="12199220" y="940725"/>
              <a:ext cx="35799" cy="17130"/>
            </a:xfrm>
            <a:prstGeom prst="rect">
              <a:avLst/>
            </a:prstGeom>
          </p:spPr>
        </p:pic>
        <p:sp>
          <p:nvSpPr>
            <p:cNvPr id="3171" name="object 3171"/>
            <p:cNvSpPr/>
            <p:nvPr/>
          </p:nvSpPr>
          <p:spPr>
            <a:xfrm>
              <a:off x="1219921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2" name="object 3172"/>
            <p:cNvSpPr/>
            <p:nvPr/>
          </p:nvSpPr>
          <p:spPr>
            <a:xfrm>
              <a:off x="12123172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73" name="object 3173"/>
            <p:cNvPicPr/>
            <p:nvPr/>
          </p:nvPicPr>
          <p:blipFill>
            <a:blip r:embed="rId577" cstate="print"/>
            <a:stretch>
              <a:fillRect/>
            </a:stretch>
          </p:blipFill>
          <p:spPr>
            <a:xfrm>
              <a:off x="12236507" y="937720"/>
              <a:ext cx="17151" cy="17884"/>
            </a:xfrm>
            <a:prstGeom prst="rect">
              <a:avLst/>
            </a:prstGeom>
          </p:spPr>
        </p:pic>
        <p:sp>
          <p:nvSpPr>
            <p:cNvPr id="3174" name="object 3174"/>
            <p:cNvSpPr/>
            <p:nvPr/>
          </p:nvSpPr>
          <p:spPr>
            <a:xfrm>
              <a:off x="1223651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75" name="object 3175"/>
            <p:cNvPicPr/>
            <p:nvPr/>
          </p:nvPicPr>
          <p:blipFill>
            <a:blip r:embed="rId578" cstate="print"/>
            <a:stretch>
              <a:fillRect/>
            </a:stretch>
          </p:blipFill>
          <p:spPr>
            <a:xfrm>
              <a:off x="12255135" y="940725"/>
              <a:ext cx="35799" cy="17130"/>
            </a:xfrm>
            <a:prstGeom prst="rect">
              <a:avLst/>
            </a:prstGeom>
          </p:spPr>
        </p:pic>
        <p:sp>
          <p:nvSpPr>
            <p:cNvPr id="3176" name="object 3176"/>
            <p:cNvSpPr/>
            <p:nvPr/>
          </p:nvSpPr>
          <p:spPr>
            <a:xfrm>
              <a:off x="12255136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77" name="object 3177"/>
            <p:cNvPicPr/>
            <p:nvPr/>
          </p:nvPicPr>
          <p:blipFill>
            <a:blip r:embed="rId579" cstate="print"/>
            <a:stretch>
              <a:fillRect/>
            </a:stretch>
          </p:blipFill>
          <p:spPr>
            <a:xfrm>
              <a:off x="12292453" y="937720"/>
              <a:ext cx="17130" cy="17884"/>
            </a:xfrm>
            <a:prstGeom prst="rect">
              <a:avLst/>
            </a:prstGeom>
          </p:spPr>
        </p:pic>
        <p:sp>
          <p:nvSpPr>
            <p:cNvPr id="3178" name="object 3178"/>
            <p:cNvSpPr/>
            <p:nvPr/>
          </p:nvSpPr>
          <p:spPr>
            <a:xfrm>
              <a:off x="12292449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79" name="object 3179"/>
            <p:cNvPicPr/>
            <p:nvPr/>
          </p:nvPicPr>
          <p:blipFill>
            <a:blip r:embed="rId580" cstate="print"/>
            <a:stretch>
              <a:fillRect/>
            </a:stretch>
          </p:blipFill>
          <p:spPr>
            <a:xfrm>
              <a:off x="12311091" y="940725"/>
              <a:ext cx="26438" cy="17130"/>
            </a:xfrm>
            <a:prstGeom prst="rect">
              <a:avLst/>
            </a:prstGeom>
          </p:spPr>
        </p:pic>
        <p:sp>
          <p:nvSpPr>
            <p:cNvPr id="3180" name="object 3180"/>
            <p:cNvSpPr/>
            <p:nvPr/>
          </p:nvSpPr>
          <p:spPr>
            <a:xfrm>
              <a:off x="12311090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38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38" y="0"/>
                  </a:lnTo>
                  <a:lnTo>
                    <a:pt x="26438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81" name="object 3181"/>
            <p:cNvPicPr/>
            <p:nvPr/>
          </p:nvPicPr>
          <p:blipFill>
            <a:blip r:embed="rId581" cstate="print"/>
            <a:stretch>
              <a:fillRect/>
            </a:stretch>
          </p:blipFill>
          <p:spPr>
            <a:xfrm>
              <a:off x="12124699" y="940725"/>
              <a:ext cx="17130" cy="17130"/>
            </a:xfrm>
            <a:prstGeom prst="rect">
              <a:avLst/>
            </a:prstGeom>
          </p:spPr>
        </p:pic>
        <p:sp>
          <p:nvSpPr>
            <p:cNvPr id="3182" name="object 3182"/>
            <p:cNvSpPr/>
            <p:nvPr/>
          </p:nvSpPr>
          <p:spPr>
            <a:xfrm>
              <a:off x="12124700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83" name="object 3183"/>
          <p:cNvGrpSpPr/>
          <p:nvPr/>
        </p:nvGrpSpPr>
        <p:grpSpPr>
          <a:xfrm>
            <a:off x="12410989" y="929627"/>
            <a:ext cx="255904" cy="62230"/>
            <a:chOff x="12410989" y="929627"/>
            <a:chExt cx="255904" cy="62230"/>
          </a:xfrm>
        </p:grpSpPr>
        <p:sp>
          <p:nvSpPr>
            <p:cNvPr id="3184" name="object 3184"/>
            <p:cNvSpPr/>
            <p:nvPr/>
          </p:nvSpPr>
          <p:spPr>
            <a:xfrm>
              <a:off x="12410989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5" name="object 3185"/>
            <p:cNvSpPr/>
            <p:nvPr/>
          </p:nvSpPr>
          <p:spPr>
            <a:xfrm>
              <a:off x="12410989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86" name="object 3186"/>
            <p:cNvPicPr/>
            <p:nvPr/>
          </p:nvPicPr>
          <p:blipFill>
            <a:blip r:embed="rId582" cstate="print"/>
            <a:stretch>
              <a:fillRect/>
            </a:stretch>
          </p:blipFill>
          <p:spPr>
            <a:xfrm>
              <a:off x="12488164" y="937720"/>
              <a:ext cx="17130" cy="17884"/>
            </a:xfrm>
            <a:prstGeom prst="rect">
              <a:avLst/>
            </a:prstGeom>
          </p:spPr>
        </p:pic>
        <p:sp>
          <p:nvSpPr>
            <p:cNvPr id="3187" name="object 3187"/>
            <p:cNvSpPr/>
            <p:nvPr/>
          </p:nvSpPr>
          <p:spPr>
            <a:xfrm>
              <a:off x="1248816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88" name="object 3188"/>
            <p:cNvPicPr/>
            <p:nvPr/>
          </p:nvPicPr>
          <p:blipFill>
            <a:blip r:embed="rId583" cstate="print"/>
            <a:stretch>
              <a:fillRect/>
            </a:stretch>
          </p:blipFill>
          <p:spPr>
            <a:xfrm>
              <a:off x="12450856" y="940725"/>
              <a:ext cx="35799" cy="17130"/>
            </a:xfrm>
            <a:prstGeom prst="rect">
              <a:avLst/>
            </a:prstGeom>
          </p:spPr>
        </p:pic>
        <p:sp>
          <p:nvSpPr>
            <p:cNvPr id="3189" name="object 3189"/>
            <p:cNvSpPr/>
            <p:nvPr/>
          </p:nvSpPr>
          <p:spPr>
            <a:xfrm>
              <a:off x="1245085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90" name="object 3190"/>
            <p:cNvPicPr/>
            <p:nvPr/>
          </p:nvPicPr>
          <p:blipFill>
            <a:blip r:embed="rId584" cstate="print"/>
            <a:stretch>
              <a:fillRect/>
            </a:stretch>
          </p:blipFill>
          <p:spPr>
            <a:xfrm>
              <a:off x="12506781" y="940725"/>
              <a:ext cx="35810" cy="17130"/>
            </a:xfrm>
            <a:prstGeom prst="rect">
              <a:avLst/>
            </a:prstGeom>
          </p:spPr>
        </p:pic>
        <p:sp>
          <p:nvSpPr>
            <p:cNvPr id="3191" name="object 3191"/>
            <p:cNvSpPr/>
            <p:nvPr/>
          </p:nvSpPr>
          <p:spPr>
            <a:xfrm>
              <a:off x="12506776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2" name="object 3192"/>
            <p:cNvSpPr/>
            <p:nvPr/>
          </p:nvSpPr>
          <p:spPr>
            <a:xfrm>
              <a:off x="12430737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93" name="object 3193"/>
            <p:cNvPicPr/>
            <p:nvPr/>
          </p:nvPicPr>
          <p:blipFill>
            <a:blip r:embed="rId585" cstate="print"/>
            <a:stretch>
              <a:fillRect/>
            </a:stretch>
          </p:blipFill>
          <p:spPr>
            <a:xfrm>
              <a:off x="12544089" y="937720"/>
              <a:ext cx="17130" cy="17884"/>
            </a:xfrm>
            <a:prstGeom prst="rect">
              <a:avLst/>
            </a:prstGeom>
          </p:spPr>
        </p:pic>
        <p:sp>
          <p:nvSpPr>
            <p:cNvPr id="3194" name="object 3194"/>
            <p:cNvSpPr/>
            <p:nvPr/>
          </p:nvSpPr>
          <p:spPr>
            <a:xfrm>
              <a:off x="12544085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95" name="object 3195"/>
            <p:cNvPicPr/>
            <p:nvPr/>
          </p:nvPicPr>
          <p:blipFill>
            <a:blip r:embed="rId586" cstate="print"/>
            <a:stretch>
              <a:fillRect/>
            </a:stretch>
          </p:blipFill>
          <p:spPr>
            <a:xfrm>
              <a:off x="12562706" y="940725"/>
              <a:ext cx="35799" cy="17130"/>
            </a:xfrm>
            <a:prstGeom prst="rect">
              <a:avLst/>
            </a:prstGeom>
          </p:spPr>
        </p:pic>
        <p:sp>
          <p:nvSpPr>
            <p:cNvPr id="3196" name="object 3196"/>
            <p:cNvSpPr/>
            <p:nvPr/>
          </p:nvSpPr>
          <p:spPr>
            <a:xfrm>
              <a:off x="12562703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97" name="object 3197"/>
            <p:cNvPicPr/>
            <p:nvPr/>
          </p:nvPicPr>
          <p:blipFill>
            <a:blip r:embed="rId587" cstate="print"/>
            <a:stretch>
              <a:fillRect/>
            </a:stretch>
          </p:blipFill>
          <p:spPr>
            <a:xfrm>
              <a:off x="12600003" y="937720"/>
              <a:ext cx="17130" cy="17884"/>
            </a:xfrm>
            <a:prstGeom prst="rect">
              <a:avLst/>
            </a:prstGeom>
          </p:spPr>
        </p:pic>
        <p:sp>
          <p:nvSpPr>
            <p:cNvPr id="3198" name="object 3198"/>
            <p:cNvSpPr/>
            <p:nvPr/>
          </p:nvSpPr>
          <p:spPr>
            <a:xfrm>
              <a:off x="1260000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99" name="object 3199"/>
            <p:cNvPicPr/>
            <p:nvPr/>
          </p:nvPicPr>
          <p:blipFill>
            <a:blip r:embed="rId588" cstate="print"/>
            <a:stretch>
              <a:fillRect/>
            </a:stretch>
          </p:blipFill>
          <p:spPr>
            <a:xfrm>
              <a:off x="12618641" y="940725"/>
              <a:ext cx="26459" cy="17130"/>
            </a:xfrm>
            <a:prstGeom prst="rect">
              <a:avLst/>
            </a:prstGeom>
          </p:spPr>
        </p:pic>
        <p:sp>
          <p:nvSpPr>
            <p:cNvPr id="3200" name="object 3200"/>
            <p:cNvSpPr/>
            <p:nvPr/>
          </p:nvSpPr>
          <p:spPr>
            <a:xfrm>
              <a:off x="12618637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01" name="object 3201"/>
            <p:cNvPicPr/>
            <p:nvPr/>
          </p:nvPicPr>
          <p:blipFill>
            <a:blip r:embed="rId589" cstate="print"/>
            <a:stretch>
              <a:fillRect/>
            </a:stretch>
          </p:blipFill>
          <p:spPr>
            <a:xfrm>
              <a:off x="12432249" y="940725"/>
              <a:ext cx="17130" cy="17130"/>
            </a:xfrm>
            <a:prstGeom prst="rect">
              <a:avLst/>
            </a:prstGeom>
          </p:spPr>
        </p:pic>
        <p:sp>
          <p:nvSpPr>
            <p:cNvPr id="3202" name="object 3202"/>
            <p:cNvSpPr/>
            <p:nvPr/>
          </p:nvSpPr>
          <p:spPr>
            <a:xfrm>
              <a:off x="12432250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03" name="object 3203"/>
          <p:cNvGrpSpPr/>
          <p:nvPr/>
        </p:nvGrpSpPr>
        <p:grpSpPr>
          <a:xfrm>
            <a:off x="12718534" y="929627"/>
            <a:ext cx="255904" cy="62230"/>
            <a:chOff x="12718534" y="929627"/>
            <a:chExt cx="255904" cy="62230"/>
          </a:xfrm>
        </p:grpSpPr>
        <p:sp>
          <p:nvSpPr>
            <p:cNvPr id="3204" name="object 3204"/>
            <p:cNvSpPr/>
            <p:nvPr/>
          </p:nvSpPr>
          <p:spPr>
            <a:xfrm>
              <a:off x="12718534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5" name="object 3205"/>
            <p:cNvSpPr/>
            <p:nvPr/>
          </p:nvSpPr>
          <p:spPr>
            <a:xfrm>
              <a:off x="12718534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06" name="object 3206"/>
            <p:cNvPicPr/>
            <p:nvPr/>
          </p:nvPicPr>
          <p:blipFill>
            <a:blip r:embed="rId590" cstate="print"/>
            <a:stretch>
              <a:fillRect/>
            </a:stretch>
          </p:blipFill>
          <p:spPr>
            <a:xfrm>
              <a:off x="12795736" y="937720"/>
              <a:ext cx="17130" cy="17884"/>
            </a:xfrm>
            <a:prstGeom prst="rect">
              <a:avLst/>
            </a:prstGeom>
          </p:spPr>
        </p:pic>
        <p:sp>
          <p:nvSpPr>
            <p:cNvPr id="3207" name="object 3207"/>
            <p:cNvSpPr/>
            <p:nvPr/>
          </p:nvSpPr>
          <p:spPr>
            <a:xfrm>
              <a:off x="1279573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08" name="object 3208"/>
            <p:cNvPicPr/>
            <p:nvPr/>
          </p:nvPicPr>
          <p:blipFill>
            <a:blip r:embed="rId591" cstate="print"/>
            <a:stretch>
              <a:fillRect/>
            </a:stretch>
          </p:blipFill>
          <p:spPr>
            <a:xfrm>
              <a:off x="12758418" y="940725"/>
              <a:ext cx="35799" cy="17130"/>
            </a:xfrm>
            <a:prstGeom prst="rect">
              <a:avLst/>
            </a:prstGeom>
          </p:spPr>
        </p:pic>
        <p:sp>
          <p:nvSpPr>
            <p:cNvPr id="3209" name="object 3209"/>
            <p:cNvSpPr/>
            <p:nvPr/>
          </p:nvSpPr>
          <p:spPr>
            <a:xfrm>
              <a:off x="1275842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10" name="object 3210"/>
            <p:cNvPicPr/>
            <p:nvPr/>
          </p:nvPicPr>
          <p:blipFill>
            <a:blip r:embed="rId592" cstate="print"/>
            <a:stretch>
              <a:fillRect/>
            </a:stretch>
          </p:blipFill>
          <p:spPr>
            <a:xfrm>
              <a:off x="12814322" y="940725"/>
              <a:ext cx="35799" cy="17130"/>
            </a:xfrm>
            <a:prstGeom prst="rect">
              <a:avLst/>
            </a:prstGeom>
          </p:spPr>
        </p:pic>
        <p:sp>
          <p:nvSpPr>
            <p:cNvPr id="3211" name="object 3211"/>
            <p:cNvSpPr/>
            <p:nvPr/>
          </p:nvSpPr>
          <p:spPr>
            <a:xfrm>
              <a:off x="1281432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2" name="object 3212"/>
            <p:cNvSpPr/>
            <p:nvPr/>
          </p:nvSpPr>
          <p:spPr>
            <a:xfrm>
              <a:off x="12738302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13" name="object 3213"/>
            <p:cNvPicPr/>
            <p:nvPr/>
          </p:nvPicPr>
          <p:blipFill>
            <a:blip r:embed="rId593" cstate="print"/>
            <a:stretch>
              <a:fillRect/>
            </a:stretch>
          </p:blipFill>
          <p:spPr>
            <a:xfrm>
              <a:off x="12851650" y="937720"/>
              <a:ext cx="17130" cy="17884"/>
            </a:xfrm>
            <a:prstGeom prst="rect">
              <a:avLst/>
            </a:prstGeom>
          </p:spPr>
        </p:pic>
        <p:sp>
          <p:nvSpPr>
            <p:cNvPr id="3214" name="object 3214"/>
            <p:cNvSpPr/>
            <p:nvPr/>
          </p:nvSpPr>
          <p:spPr>
            <a:xfrm>
              <a:off x="1285165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15" name="object 3215"/>
            <p:cNvPicPr/>
            <p:nvPr/>
          </p:nvPicPr>
          <p:blipFill>
            <a:blip r:embed="rId594" cstate="print"/>
            <a:stretch>
              <a:fillRect/>
            </a:stretch>
          </p:blipFill>
          <p:spPr>
            <a:xfrm>
              <a:off x="12870268" y="940725"/>
              <a:ext cx="35799" cy="17130"/>
            </a:xfrm>
            <a:prstGeom prst="rect">
              <a:avLst/>
            </a:prstGeom>
          </p:spPr>
        </p:pic>
        <p:sp>
          <p:nvSpPr>
            <p:cNvPr id="3216" name="object 3216"/>
            <p:cNvSpPr/>
            <p:nvPr/>
          </p:nvSpPr>
          <p:spPr>
            <a:xfrm>
              <a:off x="1287027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17" name="object 3217"/>
            <p:cNvPicPr/>
            <p:nvPr/>
          </p:nvPicPr>
          <p:blipFill>
            <a:blip r:embed="rId595" cstate="print"/>
            <a:stretch>
              <a:fillRect/>
            </a:stretch>
          </p:blipFill>
          <p:spPr>
            <a:xfrm>
              <a:off x="12907544" y="937720"/>
              <a:ext cx="17151" cy="17884"/>
            </a:xfrm>
            <a:prstGeom prst="rect">
              <a:avLst/>
            </a:prstGeom>
          </p:spPr>
        </p:pic>
        <p:sp>
          <p:nvSpPr>
            <p:cNvPr id="3218" name="object 3218"/>
            <p:cNvSpPr/>
            <p:nvPr/>
          </p:nvSpPr>
          <p:spPr>
            <a:xfrm>
              <a:off x="1290754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19" name="object 3219"/>
            <p:cNvPicPr/>
            <p:nvPr/>
          </p:nvPicPr>
          <p:blipFill>
            <a:blip r:embed="rId596" cstate="print"/>
            <a:stretch>
              <a:fillRect/>
            </a:stretch>
          </p:blipFill>
          <p:spPr>
            <a:xfrm>
              <a:off x="12926203" y="940725"/>
              <a:ext cx="26459" cy="17130"/>
            </a:xfrm>
            <a:prstGeom prst="rect">
              <a:avLst/>
            </a:prstGeom>
          </p:spPr>
        </p:pic>
        <p:sp>
          <p:nvSpPr>
            <p:cNvPr id="3220" name="object 3220"/>
            <p:cNvSpPr/>
            <p:nvPr/>
          </p:nvSpPr>
          <p:spPr>
            <a:xfrm>
              <a:off x="12926206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21" name="object 3221"/>
            <p:cNvPicPr/>
            <p:nvPr/>
          </p:nvPicPr>
          <p:blipFill>
            <a:blip r:embed="rId597" cstate="print"/>
            <a:stretch>
              <a:fillRect/>
            </a:stretch>
          </p:blipFill>
          <p:spPr>
            <a:xfrm>
              <a:off x="12739779" y="940725"/>
              <a:ext cx="17172" cy="17130"/>
            </a:xfrm>
            <a:prstGeom prst="rect">
              <a:avLst/>
            </a:prstGeom>
          </p:spPr>
        </p:pic>
        <p:sp>
          <p:nvSpPr>
            <p:cNvPr id="3222" name="object 3222"/>
            <p:cNvSpPr/>
            <p:nvPr/>
          </p:nvSpPr>
          <p:spPr>
            <a:xfrm>
              <a:off x="12739776" y="940728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4">
                  <a:moveTo>
                    <a:pt x="1717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23" name="object 3223"/>
          <p:cNvGrpSpPr/>
          <p:nvPr/>
        </p:nvGrpSpPr>
        <p:grpSpPr>
          <a:xfrm>
            <a:off x="11723275" y="920692"/>
            <a:ext cx="93345" cy="71120"/>
            <a:chOff x="11723275" y="920692"/>
            <a:chExt cx="93345" cy="71120"/>
          </a:xfrm>
        </p:grpSpPr>
        <p:sp>
          <p:nvSpPr>
            <p:cNvPr id="3224" name="object 3224"/>
            <p:cNvSpPr/>
            <p:nvPr/>
          </p:nvSpPr>
          <p:spPr>
            <a:xfrm>
              <a:off x="11743670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5" name="object 3225"/>
            <p:cNvSpPr/>
            <p:nvPr/>
          </p:nvSpPr>
          <p:spPr>
            <a:xfrm>
              <a:off x="11743670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6" name="object 3226"/>
            <p:cNvSpPr/>
            <p:nvPr/>
          </p:nvSpPr>
          <p:spPr>
            <a:xfrm>
              <a:off x="11743676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7" name="object 3227"/>
            <p:cNvSpPr/>
            <p:nvPr/>
          </p:nvSpPr>
          <p:spPr>
            <a:xfrm>
              <a:off x="11743676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28" name="object 3228"/>
            <p:cNvPicPr/>
            <p:nvPr/>
          </p:nvPicPr>
          <p:blipFill>
            <a:blip r:embed="rId598" cstate="print"/>
            <a:stretch>
              <a:fillRect/>
            </a:stretch>
          </p:blipFill>
          <p:spPr>
            <a:xfrm>
              <a:off x="11798468" y="921312"/>
              <a:ext cx="17130" cy="35799"/>
            </a:xfrm>
            <a:prstGeom prst="rect">
              <a:avLst/>
            </a:prstGeom>
          </p:spPr>
        </p:pic>
        <p:sp>
          <p:nvSpPr>
            <p:cNvPr id="3229" name="object 3229"/>
            <p:cNvSpPr/>
            <p:nvPr/>
          </p:nvSpPr>
          <p:spPr>
            <a:xfrm>
              <a:off x="11798464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30" name="object 3230"/>
            <p:cNvPicPr/>
            <p:nvPr/>
          </p:nvPicPr>
          <p:blipFill>
            <a:blip r:embed="rId599" cstate="print"/>
            <a:stretch>
              <a:fillRect/>
            </a:stretch>
          </p:blipFill>
          <p:spPr>
            <a:xfrm>
              <a:off x="11761181" y="921322"/>
              <a:ext cx="35810" cy="17130"/>
            </a:xfrm>
            <a:prstGeom prst="rect">
              <a:avLst/>
            </a:prstGeom>
          </p:spPr>
        </p:pic>
        <p:sp>
          <p:nvSpPr>
            <p:cNvPr id="3231" name="object 3231"/>
            <p:cNvSpPr/>
            <p:nvPr/>
          </p:nvSpPr>
          <p:spPr>
            <a:xfrm>
              <a:off x="1176117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32" name="object 3232"/>
            <p:cNvPicPr/>
            <p:nvPr/>
          </p:nvPicPr>
          <p:blipFill>
            <a:blip r:embed="rId600" cstate="print"/>
            <a:stretch>
              <a:fillRect/>
            </a:stretch>
          </p:blipFill>
          <p:spPr>
            <a:xfrm>
              <a:off x="11723894" y="921322"/>
              <a:ext cx="35799" cy="17130"/>
            </a:xfrm>
            <a:prstGeom prst="rect">
              <a:avLst/>
            </a:prstGeom>
          </p:spPr>
        </p:pic>
        <p:sp>
          <p:nvSpPr>
            <p:cNvPr id="3233" name="object 3233"/>
            <p:cNvSpPr/>
            <p:nvPr/>
          </p:nvSpPr>
          <p:spPr>
            <a:xfrm>
              <a:off x="1172389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34" name="object 3234"/>
            <p:cNvPicPr/>
            <p:nvPr/>
          </p:nvPicPr>
          <p:blipFill>
            <a:blip r:embed="rId601" cstate="print"/>
            <a:stretch>
              <a:fillRect/>
            </a:stretch>
          </p:blipFill>
          <p:spPr>
            <a:xfrm>
              <a:off x="11723905" y="939939"/>
              <a:ext cx="17130" cy="17151"/>
            </a:xfrm>
            <a:prstGeom prst="rect">
              <a:avLst/>
            </a:prstGeom>
          </p:spPr>
        </p:pic>
        <p:sp>
          <p:nvSpPr>
            <p:cNvPr id="3235" name="object 3235"/>
            <p:cNvSpPr/>
            <p:nvPr/>
          </p:nvSpPr>
          <p:spPr>
            <a:xfrm>
              <a:off x="11723902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36" name="object 3236"/>
          <p:cNvGrpSpPr/>
          <p:nvPr/>
        </p:nvGrpSpPr>
        <p:grpSpPr>
          <a:xfrm>
            <a:off x="12030845" y="920692"/>
            <a:ext cx="93345" cy="71120"/>
            <a:chOff x="12030845" y="920692"/>
            <a:chExt cx="93345" cy="71120"/>
          </a:xfrm>
        </p:grpSpPr>
        <p:sp>
          <p:nvSpPr>
            <p:cNvPr id="3237" name="object 3237"/>
            <p:cNvSpPr/>
            <p:nvPr/>
          </p:nvSpPr>
          <p:spPr>
            <a:xfrm>
              <a:off x="12051224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521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8" name="object 3238"/>
            <p:cNvSpPr/>
            <p:nvPr/>
          </p:nvSpPr>
          <p:spPr>
            <a:xfrm>
              <a:off x="12051224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97" y="0"/>
                  </a:moveTo>
                  <a:lnTo>
                    <a:pt x="0" y="0"/>
                  </a:lnTo>
                </a:path>
                <a:path w="52704" h="29844">
                  <a:moveTo>
                    <a:pt x="52197" y="0"/>
                  </a:moveTo>
                  <a:lnTo>
                    <a:pt x="52197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9" name="object 3239"/>
            <p:cNvSpPr/>
            <p:nvPr/>
          </p:nvSpPr>
          <p:spPr>
            <a:xfrm>
              <a:off x="12051223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0" name="object 3240"/>
            <p:cNvSpPr/>
            <p:nvPr/>
          </p:nvSpPr>
          <p:spPr>
            <a:xfrm>
              <a:off x="12051223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41" name="object 3241"/>
            <p:cNvPicPr/>
            <p:nvPr/>
          </p:nvPicPr>
          <p:blipFill>
            <a:blip r:embed="rId602" cstate="print"/>
            <a:stretch>
              <a:fillRect/>
            </a:stretch>
          </p:blipFill>
          <p:spPr>
            <a:xfrm>
              <a:off x="12106029" y="921312"/>
              <a:ext cx="17130" cy="35799"/>
            </a:xfrm>
            <a:prstGeom prst="rect">
              <a:avLst/>
            </a:prstGeom>
          </p:spPr>
        </p:pic>
        <p:sp>
          <p:nvSpPr>
            <p:cNvPr id="3242" name="object 3242"/>
            <p:cNvSpPr/>
            <p:nvPr/>
          </p:nvSpPr>
          <p:spPr>
            <a:xfrm>
              <a:off x="1210603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43" name="object 3243"/>
            <p:cNvPicPr/>
            <p:nvPr/>
          </p:nvPicPr>
          <p:blipFill>
            <a:blip r:embed="rId603" cstate="print"/>
            <a:stretch>
              <a:fillRect/>
            </a:stretch>
          </p:blipFill>
          <p:spPr>
            <a:xfrm>
              <a:off x="12068742" y="921322"/>
              <a:ext cx="35779" cy="17130"/>
            </a:xfrm>
            <a:prstGeom prst="rect">
              <a:avLst/>
            </a:prstGeom>
          </p:spPr>
        </p:pic>
        <p:sp>
          <p:nvSpPr>
            <p:cNvPr id="3244" name="object 3244"/>
            <p:cNvSpPr/>
            <p:nvPr/>
          </p:nvSpPr>
          <p:spPr>
            <a:xfrm>
              <a:off x="12068743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45" name="object 3245"/>
            <p:cNvPicPr/>
            <p:nvPr/>
          </p:nvPicPr>
          <p:blipFill>
            <a:blip r:embed="rId604" cstate="print"/>
            <a:stretch>
              <a:fillRect/>
            </a:stretch>
          </p:blipFill>
          <p:spPr>
            <a:xfrm>
              <a:off x="12031466" y="921322"/>
              <a:ext cx="35799" cy="17130"/>
            </a:xfrm>
            <a:prstGeom prst="rect">
              <a:avLst/>
            </a:prstGeom>
          </p:spPr>
        </p:pic>
        <p:sp>
          <p:nvSpPr>
            <p:cNvPr id="3246" name="object 3246"/>
            <p:cNvSpPr/>
            <p:nvPr/>
          </p:nvSpPr>
          <p:spPr>
            <a:xfrm>
              <a:off x="1203146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47" name="object 3247"/>
            <p:cNvPicPr/>
            <p:nvPr/>
          </p:nvPicPr>
          <p:blipFill>
            <a:blip r:embed="rId605" cstate="print"/>
            <a:stretch>
              <a:fillRect/>
            </a:stretch>
          </p:blipFill>
          <p:spPr>
            <a:xfrm>
              <a:off x="12031476" y="939939"/>
              <a:ext cx="17130" cy="17151"/>
            </a:xfrm>
            <a:prstGeom prst="rect">
              <a:avLst/>
            </a:prstGeom>
          </p:spPr>
        </p:pic>
        <p:sp>
          <p:nvSpPr>
            <p:cNvPr id="3248" name="object 3248"/>
            <p:cNvSpPr/>
            <p:nvPr/>
          </p:nvSpPr>
          <p:spPr>
            <a:xfrm>
              <a:off x="12031471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49" name="object 3249"/>
          <p:cNvGrpSpPr/>
          <p:nvPr/>
        </p:nvGrpSpPr>
        <p:grpSpPr>
          <a:xfrm>
            <a:off x="12338395" y="920692"/>
            <a:ext cx="93345" cy="71120"/>
            <a:chOff x="12338395" y="920692"/>
            <a:chExt cx="93345" cy="71120"/>
          </a:xfrm>
        </p:grpSpPr>
        <p:sp>
          <p:nvSpPr>
            <p:cNvPr id="3250" name="object 3250"/>
            <p:cNvSpPr/>
            <p:nvPr/>
          </p:nvSpPr>
          <p:spPr>
            <a:xfrm>
              <a:off x="12358789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521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1" name="object 3251"/>
            <p:cNvSpPr/>
            <p:nvPr/>
          </p:nvSpPr>
          <p:spPr>
            <a:xfrm>
              <a:off x="12358789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97" y="0"/>
                  </a:moveTo>
                  <a:lnTo>
                    <a:pt x="0" y="0"/>
                  </a:lnTo>
                </a:path>
                <a:path w="52704" h="29844">
                  <a:moveTo>
                    <a:pt x="52197" y="0"/>
                  </a:moveTo>
                  <a:lnTo>
                    <a:pt x="52197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2" name="object 3252"/>
            <p:cNvSpPr/>
            <p:nvPr/>
          </p:nvSpPr>
          <p:spPr>
            <a:xfrm>
              <a:off x="12358788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3" name="object 3253"/>
            <p:cNvSpPr/>
            <p:nvPr/>
          </p:nvSpPr>
          <p:spPr>
            <a:xfrm>
              <a:off x="12358788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54" name="object 3254"/>
            <p:cNvPicPr/>
            <p:nvPr/>
          </p:nvPicPr>
          <p:blipFill>
            <a:blip r:embed="rId606" cstate="print"/>
            <a:stretch>
              <a:fillRect/>
            </a:stretch>
          </p:blipFill>
          <p:spPr>
            <a:xfrm>
              <a:off x="12413600" y="921312"/>
              <a:ext cx="17130" cy="35799"/>
            </a:xfrm>
            <a:prstGeom prst="rect">
              <a:avLst/>
            </a:prstGeom>
          </p:spPr>
        </p:pic>
        <p:sp>
          <p:nvSpPr>
            <p:cNvPr id="3255" name="object 3255"/>
            <p:cNvSpPr/>
            <p:nvPr/>
          </p:nvSpPr>
          <p:spPr>
            <a:xfrm>
              <a:off x="12413600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56" name="object 3256"/>
            <p:cNvPicPr/>
            <p:nvPr/>
          </p:nvPicPr>
          <p:blipFill>
            <a:blip r:embed="rId607" cstate="print"/>
            <a:stretch>
              <a:fillRect/>
            </a:stretch>
          </p:blipFill>
          <p:spPr>
            <a:xfrm>
              <a:off x="12376292" y="921322"/>
              <a:ext cx="35799" cy="17130"/>
            </a:xfrm>
            <a:prstGeom prst="rect">
              <a:avLst/>
            </a:prstGeom>
          </p:spPr>
        </p:pic>
        <p:sp>
          <p:nvSpPr>
            <p:cNvPr id="3257" name="object 3257"/>
            <p:cNvSpPr/>
            <p:nvPr/>
          </p:nvSpPr>
          <p:spPr>
            <a:xfrm>
              <a:off x="12376291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58" name="object 3258"/>
            <p:cNvPicPr/>
            <p:nvPr/>
          </p:nvPicPr>
          <p:blipFill>
            <a:blip r:embed="rId608" cstate="print"/>
            <a:stretch>
              <a:fillRect/>
            </a:stretch>
          </p:blipFill>
          <p:spPr>
            <a:xfrm>
              <a:off x="12339016" y="921322"/>
              <a:ext cx="35799" cy="17130"/>
            </a:xfrm>
            <a:prstGeom prst="rect">
              <a:avLst/>
            </a:prstGeom>
          </p:spPr>
        </p:pic>
        <p:sp>
          <p:nvSpPr>
            <p:cNvPr id="3259" name="object 3259"/>
            <p:cNvSpPr/>
            <p:nvPr/>
          </p:nvSpPr>
          <p:spPr>
            <a:xfrm>
              <a:off x="1233901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60" name="object 3260"/>
            <p:cNvPicPr/>
            <p:nvPr/>
          </p:nvPicPr>
          <p:blipFill>
            <a:blip r:embed="rId609" cstate="print"/>
            <a:stretch>
              <a:fillRect/>
            </a:stretch>
          </p:blipFill>
          <p:spPr>
            <a:xfrm>
              <a:off x="12339037" y="939939"/>
              <a:ext cx="17130" cy="17151"/>
            </a:xfrm>
            <a:prstGeom prst="rect">
              <a:avLst/>
            </a:prstGeom>
          </p:spPr>
        </p:pic>
        <p:sp>
          <p:nvSpPr>
            <p:cNvPr id="3261" name="object 3261"/>
            <p:cNvSpPr/>
            <p:nvPr/>
          </p:nvSpPr>
          <p:spPr>
            <a:xfrm>
              <a:off x="12339039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62" name="object 3262"/>
          <p:cNvGrpSpPr/>
          <p:nvPr/>
        </p:nvGrpSpPr>
        <p:grpSpPr>
          <a:xfrm>
            <a:off x="12645967" y="920692"/>
            <a:ext cx="93345" cy="71120"/>
            <a:chOff x="12645967" y="920692"/>
            <a:chExt cx="93345" cy="71120"/>
          </a:xfrm>
        </p:grpSpPr>
        <p:sp>
          <p:nvSpPr>
            <p:cNvPr id="3263" name="object 3263"/>
            <p:cNvSpPr/>
            <p:nvPr/>
          </p:nvSpPr>
          <p:spPr>
            <a:xfrm>
              <a:off x="12666347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4" name="object 3264"/>
            <p:cNvSpPr/>
            <p:nvPr/>
          </p:nvSpPr>
          <p:spPr>
            <a:xfrm>
              <a:off x="12666347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5" name="object 3265"/>
            <p:cNvSpPr/>
            <p:nvPr/>
          </p:nvSpPr>
          <p:spPr>
            <a:xfrm>
              <a:off x="12666353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6" name="object 3266"/>
            <p:cNvSpPr/>
            <p:nvPr/>
          </p:nvSpPr>
          <p:spPr>
            <a:xfrm>
              <a:off x="12666353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67" name="object 3267"/>
            <p:cNvPicPr/>
            <p:nvPr/>
          </p:nvPicPr>
          <p:blipFill>
            <a:blip r:embed="rId610" cstate="print"/>
            <a:stretch>
              <a:fillRect/>
            </a:stretch>
          </p:blipFill>
          <p:spPr>
            <a:xfrm>
              <a:off x="12721172" y="921312"/>
              <a:ext cx="17130" cy="35799"/>
            </a:xfrm>
            <a:prstGeom prst="rect">
              <a:avLst/>
            </a:prstGeom>
          </p:spPr>
        </p:pic>
        <p:sp>
          <p:nvSpPr>
            <p:cNvPr id="3268" name="object 3268"/>
            <p:cNvSpPr/>
            <p:nvPr/>
          </p:nvSpPr>
          <p:spPr>
            <a:xfrm>
              <a:off x="12721169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69" name="object 3269"/>
            <p:cNvPicPr/>
            <p:nvPr/>
          </p:nvPicPr>
          <p:blipFill>
            <a:blip r:embed="rId611" cstate="print"/>
            <a:stretch>
              <a:fillRect/>
            </a:stretch>
          </p:blipFill>
          <p:spPr>
            <a:xfrm>
              <a:off x="12683854" y="921322"/>
              <a:ext cx="35799" cy="17130"/>
            </a:xfrm>
            <a:prstGeom prst="rect">
              <a:avLst/>
            </a:prstGeom>
          </p:spPr>
        </p:pic>
        <p:sp>
          <p:nvSpPr>
            <p:cNvPr id="3270" name="object 3270"/>
            <p:cNvSpPr/>
            <p:nvPr/>
          </p:nvSpPr>
          <p:spPr>
            <a:xfrm>
              <a:off x="1268385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71" name="object 3271"/>
            <p:cNvPicPr/>
            <p:nvPr/>
          </p:nvPicPr>
          <p:blipFill>
            <a:blip r:embed="rId612" cstate="print"/>
            <a:stretch>
              <a:fillRect/>
            </a:stretch>
          </p:blipFill>
          <p:spPr>
            <a:xfrm>
              <a:off x="12646588" y="921322"/>
              <a:ext cx="35779" cy="17130"/>
            </a:xfrm>
            <a:prstGeom prst="rect">
              <a:avLst/>
            </a:prstGeom>
          </p:spPr>
        </p:pic>
        <p:sp>
          <p:nvSpPr>
            <p:cNvPr id="3272" name="object 3272"/>
            <p:cNvSpPr/>
            <p:nvPr/>
          </p:nvSpPr>
          <p:spPr>
            <a:xfrm>
              <a:off x="1264659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73" name="object 3273"/>
            <p:cNvPicPr/>
            <p:nvPr/>
          </p:nvPicPr>
          <p:blipFill>
            <a:blip r:embed="rId613" cstate="print"/>
            <a:stretch>
              <a:fillRect/>
            </a:stretch>
          </p:blipFill>
          <p:spPr>
            <a:xfrm>
              <a:off x="12646609" y="939939"/>
              <a:ext cx="17130" cy="17151"/>
            </a:xfrm>
            <a:prstGeom prst="rect">
              <a:avLst/>
            </a:prstGeom>
          </p:spPr>
        </p:pic>
        <p:sp>
          <p:nvSpPr>
            <p:cNvPr id="3274" name="object 3274"/>
            <p:cNvSpPr/>
            <p:nvPr/>
          </p:nvSpPr>
          <p:spPr>
            <a:xfrm>
              <a:off x="12646607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75" name="object 3275"/>
          <p:cNvGrpSpPr/>
          <p:nvPr/>
        </p:nvGrpSpPr>
        <p:grpSpPr>
          <a:xfrm>
            <a:off x="12953515" y="920692"/>
            <a:ext cx="93345" cy="71120"/>
            <a:chOff x="12953515" y="920692"/>
            <a:chExt cx="93345" cy="71120"/>
          </a:xfrm>
        </p:grpSpPr>
        <p:sp>
          <p:nvSpPr>
            <p:cNvPr id="3276" name="object 3276"/>
            <p:cNvSpPr/>
            <p:nvPr/>
          </p:nvSpPr>
          <p:spPr>
            <a:xfrm>
              <a:off x="12973912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7" name="object 3277"/>
            <p:cNvSpPr/>
            <p:nvPr/>
          </p:nvSpPr>
          <p:spPr>
            <a:xfrm>
              <a:off x="12973912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8" name="object 3278"/>
            <p:cNvSpPr/>
            <p:nvPr/>
          </p:nvSpPr>
          <p:spPr>
            <a:xfrm>
              <a:off x="12973919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9" name="object 3279"/>
            <p:cNvSpPr/>
            <p:nvPr/>
          </p:nvSpPr>
          <p:spPr>
            <a:xfrm>
              <a:off x="12973919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80" name="object 3280"/>
            <p:cNvPicPr/>
            <p:nvPr/>
          </p:nvPicPr>
          <p:blipFill>
            <a:blip r:embed="rId614" cstate="print"/>
            <a:stretch>
              <a:fillRect/>
            </a:stretch>
          </p:blipFill>
          <p:spPr>
            <a:xfrm>
              <a:off x="13028702" y="921312"/>
              <a:ext cx="17151" cy="35799"/>
            </a:xfrm>
            <a:prstGeom prst="rect">
              <a:avLst/>
            </a:prstGeom>
          </p:spPr>
        </p:pic>
        <p:sp>
          <p:nvSpPr>
            <p:cNvPr id="3281" name="object 3281"/>
            <p:cNvSpPr/>
            <p:nvPr/>
          </p:nvSpPr>
          <p:spPr>
            <a:xfrm>
              <a:off x="1302870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82" name="object 3282"/>
            <p:cNvPicPr/>
            <p:nvPr/>
          </p:nvPicPr>
          <p:blipFill>
            <a:blip r:embed="rId615" cstate="print"/>
            <a:stretch>
              <a:fillRect/>
            </a:stretch>
          </p:blipFill>
          <p:spPr>
            <a:xfrm>
              <a:off x="12991405" y="921322"/>
              <a:ext cx="35799" cy="17130"/>
            </a:xfrm>
            <a:prstGeom prst="rect">
              <a:avLst/>
            </a:prstGeom>
          </p:spPr>
        </p:pic>
        <p:sp>
          <p:nvSpPr>
            <p:cNvPr id="3283" name="object 3283"/>
            <p:cNvSpPr/>
            <p:nvPr/>
          </p:nvSpPr>
          <p:spPr>
            <a:xfrm>
              <a:off x="1299141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84" name="object 3284"/>
            <p:cNvPicPr/>
            <p:nvPr/>
          </p:nvPicPr>
          <p:blipFill>
            <a:blip r:embed="rId616" cstate="print"/>
            <a:stretch>
              <a:fillRect/>
            </a:stretch>
          </p:blipFill>
          <p:spPr>
            <a:xfrm>
              <a:off x="12954139" y="921322"/>
              <a:ext cx="35799" cy="17130"/>
            </a:xfrm>
            <a:prstGeom prst="rect">
              <a:avLst/>
            </a:prstGeom>
          </p:spPr>
        </p:pic>
        <p:sp>
          <p:nvSpPr>
            <p:cNvPr id="3285" name="object 3285"/>
            <p:cNvSpPr/>
            <p:nvPr/>
          </p:nvSpPr>
          <p:spPr>
            <a:xfrm>
              <a:off x="1295413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86" name="object 3286"/>
            <p:cNvPicPr/>
            <p:nvPr/>
          </p:nvPicPr>
          <p:blipFill>
            <a:blip r:embed="rId617" cstate="print"/>
            <a:stretch>
              <a:fillRect/>
            </a:stretch>
          </p:blipFill>
          <p:spPr>
            <a:xfrm>
              <a:off x="12954139" y="939939"/>
              <a:ext cx="17130" cy="17151"/>
            </a:xfrm>
            <a:prstGeom prst="rect">
              <a:avLst/>
            </a:prstGeom>
          </p:spPr>
        </p:pic>
        <p:sp>
          <p:nvSpPr>
            <p:cNvPr id="3287" name="object 3287"/>
            <p:cNvSpPr/>
            <p:nvPr/>
          </p:nvSpPr>
          <p:spPr>
            <a:xfrm>
              <a:off x="12954141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88" name="object 3288"/>
          <p:cNvGrpSpPr/>
          <p:nvPr/>
        </p:nvGrpSpPr>
        <p:grpSpPr>
          <a:xfrm>
            <a:off x="11415707" y="920692"/>
            <a:ext cx="93345" cy="71120"/>
            <a:chOff x="11415707" y="920692"/>
            <a:chExt cx="93345" cy="71120"/>
          </a:xfrm>
        </p:grpSpPr>
        <p:sp>
          <p:nvSpPr>
            <p:cNvPr id="3289" name="object 3289"/>
            <p:cNvSpPr/>
            <p:nvPr/>
          </p:nvSpPr>
          <p:spPr>
            <a:xfrm>
              <a:off x="11436105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0" name="object 3290"/>
            <p:cNvSpPr/>
            <p:nvPr/>
          </p:nvSpPr>
          <p:spPr>
            <a:xfrm>
              <a:off x="11436105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1" name="object 3291"/>
            <p:cNvSpPr/>
            <p:nvPr/>
          </p:nvSpPr>
          <p:spPr>
            <a:xfrm>
              <a:off x="11436110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2" name="object 3292"/>
            <p:cNvSpPr/>
            <p:nvPr/>
          </p:nvSpPr>
          <p:spPr>
            <a:xfrm>
              <a:off x="11436110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93" name="object 3293"/>
            <p:cNvPicPr/>
            <p:nvPr/>
          </p:nvPicPr>
          <p:blipFill>
            <a:blip r:embed="rId618" cstate="print"/>
            <a:stretch>
              <a:fillRect/>
            </a:stretch>
          </p:blipFill>
          <p:spPr>
            <a:xfrm>
              <a:off x="11490917" y="921312"/>
              <a:ext cx="17151" cy="35799"/>
            </a:xfrm>
            <a:prstGeom prst="rect">
              <a:avLst/>
            </a:prstGeom>
          </p:spPr>
        </p:pic>
        <p:sp>
          <p:nvSpPr>
            <p:cNvPr id="3294" name="object 3294"/>
            <p:cNvSpPr/>
            <p:nvPr/>
          </p:nvSpPr>
          <p:spPr>
            <a:xfrm>
              <a:off x="11490911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95" name="object 3295"/>
            <p:cNvPicPr/>
            <p:nvPr/>
          </p:nvPicPr>
          <p:blipFill>
            <a:blip r:embed="rId619" cstate="print"/>
            <a:stretch>
              <a:fillRect/>
            </a:stretch>
          </p:blipFill>
          <p:spPr>
            <a:xfrm>
              <a:off x="11453619" y="921322"/>
              <a:ext cx="35799" cy="17130"/>
            </a:xfrm>
            <a:prstGeom prst="rect">
              <a:avLst/>
            </a:prstGeom>
          </p:spPr>
        </p:pic>
        <p:sp>
          <p:nvSpPr>
            <p:cNvPr id="3296" name="object 3296"/>
            <p:cNvSpPr/>
            <p:nvPr/>
          </p:nvSpPr>
          <p:spPr>
            <a:xfrm>
              <a:off x="1145361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97" name="object 3297"/>
            <p:cNvPicPr/>
            <p:nvPr/>
          </p:nvPicPr>
          <p:blipFill>
            <a:blip r:embed="rId620" cstate="print"/>
            <a:stretch>
              <a:fillRect/>
            </a:stretch>
          </p:blipFill>
          <p:spPr>
            <a:xfrm>
              <a:off x="11416332" y="921322"/>
              <a:ext cx="35799" cy="17130"/>
            </a:xfrm>
            <a:prstGeom prst="rect">
              <a:avLst/>
            </a:prstGeom>
          </p:spPr>
        </p:pic>
        <p:sp>
          <p:nvSpPr>
            <p:cNvPr id="3298" name="object 3298"/>
            <p:cNvSpPr/>
            <p:nvPr/>
          </p:nvSpPr>
          <p:spPr>
            <a:xfrm>
              <a:off x="1141633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99" name="object 3299"/>
            <p:cNvPicPr/>
            <p:nvPr/>
          </p:nvPicPr>
          <p:blipFill>
            <a:blip r:embed="rId621" cstate="print"/>
            <a:stretch>
              <a:fillRect/>
            </a:stretch>
          </p:blipFill>
          <p:spPr>
            <a:xfrm>
              <a:off x="11416332" y="939939"/>
              <a:ext cx="17172" cy="17151"/>
            </a:xfrm>
            <a:prstGeom prst="rect">
              <a:avLst/>
            </a:prstGeom>
          </p:spPr>
        </p:pic>
        <p:sp>
          <p:nvSpPr>
            <p:cNvPr id="3300" name="object 3300"/>
            <p:cNvSpPr/>
            <p:nvPr/>
          </p:nvSpPr>
          <p:spPr>
            <a:xfrm>
              <a:off x="11416334" y="939943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4">
                  <a:moveTo>
                    <a:pt x="0" y="0"/>
                  </a:moveTo>
                  <a:lnTo>
                    <a:pt x="17172" y="0"/>
                  </a:lnTo>
                  <a:lnTo>
                    <a:pt x="17172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01" name="object 3301"/>
          <p:cNvGrpSpPr/>
          <p:nvPr/>
        </p:nvGrpSpPr>
        <p:grpSpPr>
          <a:xfrm>
            <a:off x="13026099" y="929627"/>
            <a:ext cx="255904" cy="62230"/>
            <a:chOff x="13026099" y="929627"/>
            <a:chExt cx="255904" cy="62230"/>
          </a:xfrm>
        </p:grpSpPr>
        <p:sp>
          <p:nvSpPr>
            <p:cNvPr id="3302" name="object 3302"/>
            <p:cNvSpPr/>
            <p:nvPr/>
          </p:nvSpPr>
          <p:spPr>
            <a:xfrm>
              <a:off x="13026099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3" name="object 3303"/>
            <p:cNvSpPr/>
            <p:nvPr/>
          </p:nvSpPr>
          <p:spPr>
            <a:xfrm>
              <a:off x="13026099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04" name="object 3304"/>
            <p:cNvPicPr/>
            <p:nvPr/>
          </p:nvPicPr>
          <p:blipFill>
            <a:blip r:embed="rId622" cstate="print"/>
            <a:stretch>
              <a:fillRect/>
            </a:stretch>
          </p:blipFill>
          <p:spPr>
            <a:xfrm>
              <a:off x="13103307" y="937720"/>
              <a:ext cx="17130" cy="17884"/>
            </a:xfrm>
            <a:prstGeom prst="rect">
              <a:avLst/>
            </a:prstGeom>
          </p:spPr>
        </p:pic>
        <p:sp>
          <p:nvSpPr>
            <p:cNvPr id="3305" name="object 3305"/>
            <p:cNvSpPr/>
            <p:nvPr/>
          </p:nvSpPr>
          <p:spPr>
            <a:xfrm>
              <a:off x="13103304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06" name="object 3306"/>
            <p:cNvPicPr/>
            <p:nvPr/>
          </p:nvPicPr>
          <p:blipFill>
            <a:blip r:embed="rId623" cstate="print"/>
            <a:stretch>
              <a:fillRect/>
            </a:stretch>
          </p:blipFill>
          <p:spPr>
            <a:xfrm>
              <a:off x="13065968" y="940725"/>
              <a:ext cx="35799" cy="17130"/>
            </a:xfrm>
            <a:prstGeom prst="rect">
              <a:avLst/>
            </a:prstGeom>
          </p:spPr>
        </p:pic>
        <p:sp>
          <p:nvSpPr>
            <p:cNvPr id="3307" name="object 3307"/>
            <p:cNvSpPr/>
            <p:nvPr/>
          </p:nvSpPr>
          <p:spPr>
            <a:xfrm>
              <a:off x="1306597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08" name="object 3308"/>
            <p:cNvPicPr/>
            <p:nvPr/>
          </p:nvPicPr>
          <p:blipFill>
            <a:blip r:embed="rId624" cstate="print"/>
            <a:stretch>
              <a:fillRect/>
            </a:stretch>
          </p:blipFill>
          <p:spPr>
            <a:xfrm>
              <a:off x="13121893" y="940725"/>
              <a:ext cx="35799" cy="17130"/>
            </a:xfrm>
            <a:prstGeom prst="rect">
              <a:avLst/>
            </a:prstGeom>
          </p:spPr>
        </p:pic>
        <p:sp>
          <p:nvSpPr>
            <p:cNvPr id="3309" name="object 3309"/>
            <p:cNvSpPr/>
            <p:nvPr/>
          </p:nvSpPr>
          <p:spPr>
            <a:xfrm>
              <a:off x="1312189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0" name="object 3310"/>
            <p:cNvSpPr/>
            <p:nvPr/>
          </p:nvSpPr>
          <p:spPr>
            <a:xfrm>
              <a:off x="13045866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11" name="object 3311"/>
            <p:cNvPicPr/>
            <p:nvPr/>
          </p:nvPicPr>
          <p:blipFill>
            <a:blip r:embed="rId625" cstate="print"/>
            <a:stretch>
              <a:fillRect/>
            </a:stretch>
          </p:blipFill>
          <p:spPr>
            <a:xfrm>
              <a:off x="13159201" y="937720"/>
              <a:ext cx="17130" cy="17884"/>
            </a:xfrm>
            <a:prstGeom prst="rect">
              <a:avLst/>
            </a:prstGeom>
          </p:spPr>
        </p:pic>
        <p:sp>
          <p:nvSpPr>
            <p:cNvPr id="3312" name="object 3312"/>
            <p:cNvSpPr/>
            <p:nvPr/>
          </p:nvSpPr>
          <p:spPr>
            <a:xfrm>
              <a:off x="13159203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13" name="object 3313"/>
            <p:cNvPicPr/>
            <p:nvPr/>
          </p:nvPicPr>
          <p:blipFill>
            <a:blip r:embed="rId626" cstate="print"/>
            <a:stretch>
              <a:fillRect/>
            </a:stretch>
          </p:blipFill>
          <p:spPr>
            <a:xfrm>
              <a:off x="13177839" y="940725"/>
              <a:ext cx="35799" cy="17130"/>
            </a:xfrm>
            <a:prstGeom prst="rect">
              <a:avLst/>
            </a:prstGeom>
          </p:spPr>
        </p:pic>
        <p:sp>
          <p:nvSpPr>
            <p:cNvPr id="3314" name="object 3314"/>
            <p:cNvSpPr/>
            <p:nvPr/>
          </p:nvSpPr>
          <p:spPr>
            <a:xfrm>
              <a:off x="1317784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15" name="object 3315"/>
            <p:cNvPicPr/>
            <p:nvPr/>
          </p:nvPicPr>
          <p:blipFill>
            <a:blip r:embed="rId627" cstate="print"/>
            <a:stretch>
              <a:fillRect/>
            </a:stretch>
          </p:blipFill>
          <p:spPr>
            <a:xfrm>
              <a:off x="13215126" y="937720"/>
              <a:ext cx="17130" cy="17884"/>
            </a:xfrm>
            <a:prstGeom prst="rect">
              <a:avLst/>
            </a:prstGeom>
          </p:spPr>
        </p:pic>
        <p:sp>
          <p:nvSpPr>
            <p:cNvPr id="3316" name="object 3316"/>
            <p:cNvSpPr/>
            <p:nvPr/>
          </p:nvSpPr>
          <p:spPr>
            <a:xfrm>
              <a:off x="1321512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17" name="object 3317"/>
            <p:cNvPicPr/>
            <p:nvPr/>
          </p:nvPicPr>
          <p:blipFill>
            <a:blip r:embed="rId628" cstate="print"/>
            <a:stretch>
              <a:fillRect/>
            </a:stretch>
          </p:blipFill>
          <p:spPr>
            <a:xfrm>
              <a:off x="13233753" y="940725"/>
              <a:ext cx="26459" cy="17130"/>
            </a:xfrm>
            <a:prstGeom prst="rect">
              <a:avLst/>
            </a:prstGeom>
          </p:spPr>
        </p:pic>
        <p:sp>
          <p:nvSpPr>
            <p:cNvPr id="3318" name="object 3318"/>
            <p:cNvSpPr/>
            <p:nvPr/>
          </p:nvSpPr>
          <p:spPr>
            <a:xfrm>
              <a:off x="13233758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19" name="object 3319"/>
            <p:cNvPicPr/>
            <p:nvPr/>
          </p:nvPicPr>
          <p:blipFill>
            <a:blip r:embed="rId629" cstate="print"/>
            <a:stretch>
              <a:fillRect/>
            </a:stretch>
          </p:blipFill>
          <p:spPr>
            <a:xfrm>
              <a:off x="13047351" y="940725"/>
              <a:ext cx="17151" cy="17130"/>
            </a:xfrm>
            <a:prstGeom prst="rect">
              <a:avLst/>
            </a:prstGeom>
          </p:spPr>
        </p:pic>
        <p:sp>
          <p:nvSpPr>
            <p:cNvPr id="3320" name="object 3320"/>
            <p:cNvSpPr/>
            <p:nvPr/>
          </p:nvSpPr>
          <p:spPr>
            <a:xfrm>
              <a:off x="13047349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21" name="object 3321"/>
          <p:cNvGrpSpPr/>
          <p:nvPr/>
        </p:nvGrpSpPr>
        <p:grpSpPr>
          <a:xfrm>
            <a:off x="13333666" y="929627"/>
            <a:ext cx="255904" cy="62230"/>
            <a:chOff x="13333666" y="929627"/>
            <a:chExt cx="255904" cy="62230"/>
          </a:xfrm>
        </p:grpSpPr>
        <p:sp>
          <p:nvSpPr>
            <p:cNvPr id="3322" name="object 3322"/>
            <p:cNvSpPr/>
            <p:nvPr/>
          </p:nvSpPr>
          <p:spPr>
            <a:xfrm>
              <a:off x="13333666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3" name="object 3323"/>
            <p:cNvSpPr/>
            <p:nvPr/>
          </p:nvSpPr>
          <p:spPr>
            <a:xfrm>
              <a:off x="13333666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24" name="object 3324"/>
            <p:cNvPicPr/>
            <p:nvPr/>
          </p:nvPicPr>
          <p:blipFill>
            <a:blip r:embed="rId630" cstate="print"/>
            <a:stretch>
              <a:fillRect/>
            </a:stretch>
          </p:blipFill>
          <p:spPr>
            <a:xfrm>
              <a:off x="13410816" y="937720"/>
              <a:ext cx="17151" cy="17884"/>
            </a:xfrm>
            <a:prstGeom prst="rect">
              <a:avLst/>
            </a:prstGeom>
          </p:spPr>
        </p:pic>
        <p:sp>
          <p:nvSpPr>
            <p:cNvPr id="3325" name="object 3325"/>
            <p:cNvSpPr/>
            <p:nvPr/>
          </p:nvSpPr>
          <p:spPr>
            <a:xfrm>
              <a:off x="1341081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26" name="object 3326"/>
            <p:cNvPicPr/>
            <p:nvPr/>
          </p:nvPicPr>
          <p:blipFill>
            <a:blip r:embed="rId631" cstate="print"/>
            <a:stretch>
              <a:fillRect/>
            </a:stretch>
          </p:blipFill>
          <p:spPr>
            <a:xfrm>
              <a:off x="13373539" y="940725"/>
              <a:ext cx="35799" cy="17130"/>
            </a:xfrm>
            <a:prstGeom prst="rect">
              <a:avLst/>
            </a:prstGeom>
          </p:spPr>
        </p:pic>
        <p:sp>
          <p:nvSpPr>
            <p:cNvPr id="3327" name="object 3327"/>
            <p:cNvSpPr/>
            <p:nvPr/>
          </p:nvSpPr>
          <p:spPr>
            <a:xfrm>
              <a:off x="1337354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28" name="object 3328"/>
            <p:cNvPicPr/>
            <p:nvPr/>
          </p:nvPicPr>
          <p:blipFill>
            <a:blip r:embed="rId632" cstate="print"/>
            <a:stretch>
              <a:fillRect/>
            </a:stretch>
          </p:blipFill>
          <p:spPr>
            <a:xfrm>
              <a:off x="13429454" y="940725"/>
              <a:ext cx="35799" cy="17130"/>
            </a:xfrm>
            <a:prstGeom prst="rect">
              <a:avLst/>
            </a:prstGeom>
          </p:spPr>
        </p:pic>
        <p:sp>
          <p:nvSpPr>
            <p:cNvPr id="3329" name="object 3329"/>
            <p:cNvSpPr/>
            <p:nvPr/>
          </p:nvSpPr>
          <p:spPr>
            <a:xfrm>
              <a:off x="1342945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0" name="object 3330"/>
            <p:cNvSpPr/>
            <p:nvPr/>
          </p:nvSpPr>
          <p:spPr>
            <a:xfrm>
              <a:off x="13353414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31" name="object 3331"/>
            <p:cNvPicPr/>
            <p:nvPr/>
          </p:nvPicPr>
          <p:blipFill>
            <a:blip r:embed="rId633" cstate="print"/>
            <a:stretch>
              <a:fillRect/>
            </a:stretch>
          </p:blipFill>
          <p:spPr>
            <a:xfrm>
              <a:off x="13466772" y="937720"/>
              <a:ext cx="17130" cy="17884"/>
            </a:xfrm>
            <a:prstGeom prst="rect">
              <a:avLst/>
            </a:prstGeom>
          </p:spPr>
        </p:pic>
        <p:sp>
          <p:nvSpPr>
            <p:cNvPr id="3332" name="object 3332"/>
            <p:cNvSpPr/>
            <p:nvPr/>
          </p:nvSpPr>
          <p:spPr>
            <a:xfrm>
              <a:off x="1346677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33" name="object 3333"/>
            <p:cNvPicPr/>
            <p:nvPr/>
          </p:nvPicPr>
          <p:blipFill>
            <a:blip r:embed="rId634" cstate="print"/>
            <a:stretch>
              <a:fillRect/>
            </a:stretch>
          </p:blipFill>
          <p:spPr>
            <a:xfrm>
              <a:off x="13485379" y="940725"/>
              <a:ext cx="35799" cy="17130"/>
            </a:xfrm>
            <a:prstGeom prst="rect">
              <a:avLst/>
            </a:prstGeom>
          </p:spPr>
        </p:pic>
        <p:sp>
          <p:nvSpPr>
            <p:cNvPr id="3334" name="object 3334"/>
            <p:cNvSpPr/>
            <p:nvPr/>
          </p:nvSpPr>
          <p:spPr>
            <a:xfrm>
              <a:off x="1348537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35" name="object 3335"/>
            <p:cNvPicPr/>
            <p:nvPr/>
          </p:nvPicPr>
          <p:blipFill>
            <a:blip r:embed="rId635" cstate="print"/>
            <a:stretch>
              <a:fillRect/>
            </a:stretch>
          </p:blipFill>
          <p:spPr>
            <a:xfrm>
              <a:off x="13522687" y="937720"/>
              <a:ext cx="17130" cy="17884"/>
            </a:xfrm>
            <a:prstGeom prst="rect">
              <a:avLst/>
            </a:prstGeom>
          </p:spPr>
        </p:pic>
        <p:sp>
          <p:nvSpPr>
            <p:cNvPr id="3336" name="object 3336"/>
            <p:cNvSpPr/>
            <p:nvPr/>
          </p:nvSpPr>
          <p:spPr>
            <a:xfrm>
              <a:off x="13522689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37" name="object 3337"/>
            <p:cNvPicPr/>
            <p:nvPr/>
          </p:nvPicPr>
          <p:blipFill>
            <a:blip r:embed="rId636" cstate="print"/>
            <a:stretch>
              <a:fillRect/>
            </a:stretch>
          </p:blipFill>
          <p:spPr>
            <a:xfrm>
              <a:off x="13541325" y="940725"/>
              <a:ext cx="26438" cy="17130"/>
            </a:xfrm>
            <a:prstGeom prst="rect">
              <a:avLst/>
            </a:prstGeom>
          </p:spPr>
        </p:pic>
        <p:sp>
          <p:nvSpPr>
            <p:cNvPr id="3338" name="object 3338"/>
            <p:cNvSpPr/>
            <p:nvPr/>
          </p:nvSpPr>
          <p:spPr>
            <a:xfrm>
              <a:off x="13541330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38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38" y="0"/>
                  </a:lnTo>
                  <a:lnTo>
                    <a:pt x="26438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39" name="object 3339"/>
            <p:cNvPicPr/>
            <p:nvPr/>
          </p:nvPicPr>
          <p:blipFill>
            <a:blip r:embed="rId637" cstate="print"/>
            <a:stretch>
              <a:fillRect/>
            </a:stretch>
          </p:blipFill>
          <p:spPr>
            <a:xfrm>
              <a:off x="13354912" y="940725"/>
              <a:ext cx="17151" cy="17130"/>
            </a:xfrm>
            <a:prstGeom prst="rect">
              <a:avLst/>
            </a:prstGeom>
          </p:spPr>
        </p:pic>
        <p:sp>
          <p:nvSpPr>
            <p:cNvPr id="3340" name="object 3340"/>
            <p:cNvSpPr/>
            <p:nvPr/>
          </p:nvSpPr>
          <p:spPr>
            <a:xfrm>
              <a:off x="13354916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41" name="object 3341"/>
          <p:cNvGrpSpPr/>
          <p:nvPr/>
        </p:nvGrpSpPr>
        <p:grpSpPr>
          <a:xfrm>
            <a:off x="13641232" y="929627"/>
            <a:ext cx="255904" cy="62230"/>
            <a:chOff x="13641232" y="929627"/>
            <a:chExt cx="255904" cy="62230"/>
          </a:xfrm>
        </p:grpSpPr>
        <p:sp>
          <p:nvSpPr>
            <p:cNvPr id="3342" name="object 3342"/>
            <p:cNvSpPr/>
            <p:nvPr/>
          </p:nvSpPr>
          <p:spPr>
            <a:xfrm>
              <a:off x="13641232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3" name="object 3343"/>
            <p:cNvSpPr/>
            <p:nvPr/>
          </p:nvSpPr>
          <p:spPr>
            <a:xfrm>
              <a:off x="13641232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44" name="object 3344"/>
            <p:cNvPicPr/>
            <p:nvPr/>
          </p:nvPicPr>
          <p:blipFill>
            <a:blip r:embed="rId638" cstate="print"/>
            <a:stretch>
              <a:fillRect/>
            </a:stretch>
          </p:blipFill>
          <p:spPr>
            <a:xfrm>
              <a:off x="13718388" y="937720"/>
              <a:ext cx="17151" cy="17884"/>
            </a:xfrm>
            <a:prstGeom prst="rect">
              <a:avLst/>
            </a:prstGeom>
          </p:spPr>
        </p:pic>
        <p:sp>
          <p:nvSpPr>
            <p:cNvPr id="3345" name="object 3345"/>
            <p:cNvSpPr/>
            <p:nvPr/>
          </p:nvSpPr>
          <p:spPr>
            <a:xfrm>
              <a:off x="13718385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46" name="object 3346"/>
            <p:cNvPicPr/>
            <p:nvPr/>
          </p:nvPicPr>
          <p:blipFill>
            <a:blip r:embed="rId639" cstate="print"/>
            <a:stretch>
              <a:fillRect/>
            </a:stretch>
          </p:blipFill>
          <p:spPr>
            <a:xfrm>
              <a:off x="13681111" y="940725"/>
              <a:ext cx="35779" cy="17130"/>
            </a:xfrm>
            <a:prstGeom prst="rect">
              <a:avLst/>
            </a:prstGeom>
          </p:spPr>
        </p:pic>
        <p:sp>
          <p:nvSpPr>
            <p:cNvPr id="3347" name="object 3347"/>
            <p:cNvSpPr/>
            <p:nvPr/>
          </p:nvSpPr>
          <p:spPr>
            <a:xfrm>
              <a:off x="13681113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48" name="object 3348"/>
            <p:cNvPicPr/>
            <p:nvPr/>
          </p:nvPicPr>
          <p:blipFill>
            <a:blip r:embed="rId640" cstate="print"/>
            <a:stretch>
              <a:fillRect/>
            </a:stretch>
          </p:blipFill>
          <p:spPr>
            <a:xfrm>
              <a:off x="13737026" y="940725"/>
              <a:ext cx="35799" cy="17130"/>
            </a:xfrm>
            <a:prstGeom prst="rect">
              <a:avLst/>
            </a:prstGeom>
          </p:spPr>
        </p:pic>
        <p:sp>
          <p:nvSpPr>
            <p:cNvPr id="3349" name="object 3349"/>
            <p:cNvSpPr/>
            <p:nvPr/>
          </p:nvSpPr>
          <p:spPr>
            <a:xfrm>
              <a:off x="13737026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0" name="object 3350"/>
            <p:cNvSpPr/>
            <p:nvPr/>
          </p:nvSpPr>
          <p:spPr>
            <a:xfrm>
              <a:off x="13660979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51" name="object 3351"/>
            <p:cNvPicPr/>
            <p:nvPr/>
          </p:nvPicPr>
          <p:blipFill>
            <a:blip r:embed="rId641" cstate="print"/>
            <a:stretch>
              <a:fillRect/>
            </a:stretch>
          </p:blipFill>
          <p:spPr>
            <a:xfrm>
              <a:off x="13774292" y="937720"/>
              <a:ext cx="17172" cy="17884"/>
            </a:xfrm>
            <a:prstGeom prst="rect">
              <a:avLst/>
            </a:prstGeom>
          </p:spPr>
        </p:pic>
        <p:sp>
          <p:nvSpPr>
            <p:cNvPr id="3352" name="object 3352"/>
            <p:cNvSpPr/>
            <p:nvPr/>
          </p:nvSpPr>
          <p:spPr>
            <a:xfrm>
              <a:off x="13774297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53" name="object 3353"/>
            <p:cNvPicPr/>
            <p:nvPr/>
          </p:nvPicPr>
          <p:blipFill>
            <a:blip r:embed="rId642" cstate="print"/>
            <a:stretch>
              <a:fillRect/>
            </a:stretch>
          </p:blipFill>
          <p:spPr>
            <a:xfrm>
              <a:off x="13792919" y="940725"/>
              <a:ext cx="35799" cy="17130"/>
            </a:xfrm>
            <a:prstGeom prst="rect">
              <a:avLst/>
            </a:prstGeom>
          </p:spPr>
        </p:pic>
        <p:sp>
          <p:nvSpPr>
            <p:cNvPr id="3354" name="object 3354"/>
            <p:cNvSpPr/>
            <p:nvPr/>
          </p:nvSpPr>
          <p:spPr>
            <a:xfrm>
              <a:off x="1379292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55" name="object 3355"/>
            <p:cNvPicPr/>
            <p:nvPr/>
          </p:nvPicPr>
          <p:blipFill>
            <a:blip r:embed="rId643" cstate="print"/>
            <a:stretch>
              <a:fillRect/>
            </a:stretch>
          </p:blipFill>
          <p:spPr>
            <a:xfrm>
              <a:off x="13830259" y="937720"/>
              <a:ext cx="17130" cy="17884"/>
            </a:xfrm>
            <a:prstGeom prst="rect">
              <a:avLst/>
            </a:prstGeom>
          </p:spPr>
        </p:pic>
        <p:sp>
          <p:nvSpPr>
            <p:cNvPr id="3356" name="object 3356"/>
            <p:cNvSpPr/>
            <p:nvPr/>
          </p:nvSpPr>
          <p:spPr>
            <a:xfrm>
              <a:off x="1383025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57" name="object 3357"/>
            <p:cNvPicPr/>
            <p:nvPr/>
          </p:nvPicPr>
          <p:blipFill>
            <a:blip r:embed="rId644" cstate="print"/>
            <a:stretch>
              <a:fillRect/>
            </a:stretch>
          </p:blipFill>
          <p:spPr>
            <a:xfrm>
              <a:off x="13848865" y="940725"/>
              <a:ext cx="26470" cy="17130"/>
            </a:xfrm>
            <a:prstGeom prst="rect">
              <a:avLst/>
            </a:prstGeom>
          </p:spPr>
        </p:pic>
        <p:sp>
          <p:nvSpPr>
            <p:cNvPr id="3358" name="object 3358"/>
            <p:cNvSpPr/>
            <p:nvPr/>
          </p:nvSpPr>
          <p:spPr>
            <a:xfrm>
              <a:off x="13848866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59" name="object 3359"/>
            <p:cNvPicPr/>
            <p:nvPr/>
          </p:nvPicPr>
          <p:blipFill>
            <a:blip r:embed="rId645" cstate="print"/>
            <a:stretch>
              <a:fillRect/>
            </a:stretch>
          </p:blipFill>
          <p:spPr>
            <a:xfrm>
              <a:off x="13662484" y="940725"/>
              <a:ext cx="17151" cy="17130"/>
            </a:xfrm>
            <a:prstGeom prst="rect">
              <a:avLst/>
            </a:prstGeom>
          </p:spPr>
        </p:pic>
        <p:sp>
          <p:nvSpPr>
            <p:cNvPr id="3360" name="object 3360"/>
            <p:cNvSpPr/>
            <p:nvPr/>
          </p:nvSpPr>
          <p:spPr>
            <a:xfrm>
              <a:off x="13662486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61" name="object 3361"/>
          <p:cNvGrpSpPr/>
          <p:nvPr/>
        </p:nvGrpSpPr>
        <p:grpSpPr>
          <a:xfrm>
            <a:off x="13948778" y="929627"/>
            <a:ext cx="255904" cy="62865"/>
            <a:chOff x="13948778" y="929627"/>
            <a:chExt cx="255904" cy="62865"/>
          </a:xfrm>
        </p:grpSpPr>
        <p:sp>
          <p:nvSpPr>
            <p:cNvPr id="3362" name="object 3362"/>
            <p:cNvSpPr/>
            <p:nvPr/>
          </p:nvSpPr>
          <p:spPr>
            <a:xfrm>
              <a:off x="14145402" y="961020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w="0" h="31750">
                  <a:moveTo>
                    <a:pt x="0" y="0"/>
                  </a:moveTo>
                  <a:lnTo>
                    <a:pt x="0" y="31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3" name="object 3363"/>
            <p:cNvSpPr/>
            <p:nvPr/>
          </p:nvSpPr>
          <p:spPr>
            <a:xfrm>
              <a:off x="13948778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4" name="object 3364"/>
            <p:cNvSpPr/>
            <p:nvPr/>
          </p:nvSpPr>
          <p:spPr>
            <a:xfrm>
              <a:off x="13948778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65" name="object 3365"/>
            <p:cNvPicPr/>
            <p:nvPr/>
          </p:nvPicPr>
          <p:blipFill>
            <a:blip r:embed="rId646" cstate="print"/>
            <a:stretch>
              <a:fillRect/>
            </a:stretch>
          </p:blipFill>
          <p:spPr>
            <a:xfrm>
              <a:off x="14025950" y="937720"/>
              <a:ext cx="17151" cy="17884"/>
            </a:xfrm>
            <a:prstGeom prst="rect">
              <a:avLst/>
            </a:prstGeom>
          </p:spPr>
        </p:pic>
        <p:sp>
          <p:nvSpPr>
            <p:cNvPr id="3366" name="object 3366"/>
            <p:cNvSpPr/>
            <p:nvPr/>
          </p:nvSpPr>
          <p:spPr>
            <a:xfrm>
              <a:off x="14025955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67" name="object 3367"/>
            <p:cNvPicPr/>
            <p:nvPr/>
          </p:nvPicPr>
          <p:blipFill>
            <a:blip r:embed="rId647" cstate="print"/>
            <a:stretch>
              <a:fillRect/>
            </a:stretch>
          </p:blipFill>
          <p:spPr>
            <a:xfrm>
              <a:off x="13988663" y="940725"/>
              <a:ext cx="35799" cy="17130"/>
            </a:xfrm>
            <a:prstGeom prst="rect">
              <a:avLst/>
            </a:prstGeom>
          </p:spPr>
        </p:pic>
        <p:sp>
          <p:nvSpPr>
            <p:cNvPr id="3368" name="object 3368"/>
            <p:cNvSpPr/>
            <p:nvPr/>
          </p:nvSpPr>
          <p:spPr>
            <a:xfrm>
              <a:off x="1398866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69" name="object 3369"/>
            <p:cNvPicPr/>
            <p:nvPr/>
          </p:nvPicPr>
          <p:blipFill>
            <a:blip r:embed="rId648" cstate="print"/>
            <a:stretch>
              <a:fillRect/>
            </a:stretch>
          </p:blipFill>
          <p:spPr>
            <a:xfrm>
              <a:off x="14044578" y="940725"/>
              <a:ext cx="35799" cy="17130"/>
            </a:xfrm>
            <a:prstGeom prst="rect">
              <a:avLst/>
            </a:prstGeom>
          </p:spPr>
        </p:pic>
        <p:sp>
          <p:nvSpPr>
            <p:cNvPr id="3370" name="object 3370"/>
            <p:cNvSpPr/>
            <p:nvPr/>
          </p:nvSpPr>
          <p:spPr>
            <a:xfrm>
              <a:off x="14044578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1" name="object 3371"/>
            <p:cNvSpPr/>
            <p:nvPr/>
          </p:nvSpPr>
          <p:spPr>
            <a:xfrm>
              <a:off x="13968546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72" name="object 3372"/>
            <p:cNvPicPr/>
            <p:nvPr/>
          </p:nvPicPr>
          <p:blipFill>
            <a:blip r:embed="rId649" cstate="print"/>
            <a:stretch>
              <a:fillRect/>
            </a:stretch>
          </p:blipFill>
          <p:spPr>
            <a:xfrm>
              <a:off x="14081896" y="937720"/>
              <a:ext cx="17130" cy="17884"/>
            </a:xfrm>
            <a:prstGeom prst="rect">
              <a:avLst/>
            </a:prstGeom>
          </p:spPr>
        </p:pic>
        <p:sp>
          <p:nvSpPr>
            <p:cNvPr id="3373" name="object 3373"/>
            <p:cNvSpPr/>
            <p:nvPr/>
          </p:nvSpPr>
          <p:spPr>
            <a:xfrm>
              <a:off x="1408189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74" name="object 3374"/>
            <p:cNvPicPr/>
            <p:nvPr/>
          </p:nvPicPr>
          <p:blipFill>
            <a:blip r:embed="rId650" cstate="print"/>
            <a:stretch>
              <a:fillRect/>
            </a:stretch>
          </p:blipFill>
          <p:spPr>
            <a:xfrm>
              <a:off x="14100492" y="940725"/>
              <a:ext cx="35799" cy="17130"/>
            </a:xfrm>
            <a:prstGeom prst="rect">
              <a:avLst/>
            </a:prstGeom>
          </p:spPr>
        </p:pic>
        <p:sp>
          <p:nvSpPr>
            <p:cNvPr id="3375" name="object 3375"/>
            <p:cNvSpPr/>
            <p:nvPr/>
          </p:nvSpPr>
          <p:spPr>
            <a:xfrm>
              <a:off x="1410049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76" name="object 3376"/>
            <p:cNvPicPr/>
            <p:nvPr/>
          </p:nvPicPr>
          <p:blipFill>
            <a:blip r:embed="rId651" cstate="print"/>
            <a:stretch>
              <a:fillRect/>
            </a:stretch>
          </p:blipFill>
          <p:spPr>
            <a:xfrm>
              <a:off x="14137790" y="937720"/>
              <a:ext cx="17151" cy="17884"/>
            </a:xfrm>
            <a:prstGeom prst="rect">
              <a:avLst/>
            </a:prstGeom>
          </p:spPr>
        </p:pic>
        <p:sp>
          <p:nvSpPr>
            <p:cNvPr id="3377" name="object 3377"/>
            <p:cNvSpPr/>
            <p:nvPr/>
          </p:nvSpPr>
          <p:spPr>
            <a:xfrm>
              <a:off x="14137789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78" name="object 3378"/>
            <p:cNvPicPr/>
            <p:nvPr/>
          </p:nvPicPr>
          <p:blipFill>
            <a:blip r:embed="rId652" cstate="print"/>
            <a:stretch>
              <a:fillRect/>
            </a:stretch>
          </p:blipFill>
          <p:spPr>
            <a:xfrm>
              <a:off x="14156438" y="940725"/>
              <a:ext cx="26470" cy="17130"/>
            </a:xfrm>
            <a:prstGeom prst="rect">
              <a:avLst/>
            </a:prstGeom>
          </p:spPr>
        </p:pic>
        <p:sp>
          <p:nvSpPr>
            <p:cNvPr id="3379" name="object 3379"/>
            <p:cNvSpPr/>
            <p:nvPr/>
          </p:nvSpPr>
          <p:spPr>
            <a:xfrm>
              <a:off x="14156436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80" name="object 3380"/>
            <p:cNvPicPr/>
            <p:nvPr/>
          </p:nvPicPr>
          <p:blipFill>
            <a:blip r:embed="rId653" cstate="print"/>
            <a:stretch>
              <a:fillRect/>
            </a:stretch>
          </p:blipFill>
          <p:spPr>
            <a:xfrm>
              <a:off x="13970035" y="940725"/>
              <a:ext cx="17151" cy="17130"/>
            </a:xfrm>
            <a:prstGeom prst="rect">
              <a:avLst/>
            </a:prstGeom>
          </p:spPr>
        </p:pic>
        <p:sp>
          <p:nvSpPr>
            <p:cNvPr id="3381" name="object 3381"/>
            <p:cNvSpPr/>
            <p:nvPr/>
          </p:nvSpPr>
          <p:spPr>
            <a:xfrm>
              <a:off x="13970039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82" name="object 3382"/>
          <p:cNvGrpSpPr/>
          <p:nvPr/>
        </p:nvGrpSpPr>
        <p:grpSpPr>
          <a:xfrm>
            <a:off x="13261085" y="920692"/>
            <a:ext cx="93345" cy="71120"/>
            <a:chOff x="13261085" y="920692"/>
            <a:chExt cx="93345" cy="71120"/>
          </a:xfrm>
        </p:grpSpPr>
        <p:sp>
          <p:nvSpPr>
            <p:cNvPr id="3383" name="object 3383"/>
            <p:cNvSpPr/>
            <p:nvPr/>
          </p:nvSpPr>
          <p:spPr>
            <a:xfrm>
              <a:off x="13281478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4" name="object 3384"/>
            <p:cNvSpPr/>
            <p:nvPr/>
          </p:nvSpPr>
          <p:spPr>
            <a:xfrm>
              <a:off x="13281478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5" name="object 3385"/>
            <p:cNvSpPr/>
            <p:nvPr/>
          </p:nvSpPr>
          <p:spPr>
            <a:xfrm>
              <a:off x="13281484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6" name="object 3386"/>
            <p:cNvSpPr/>
            <p:nvPr/>
          </p:nvSpPr>
          <p:spPr>
            <a:xfrm>
              <a:off x="13281484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87" name="object 3387"/>
            <p:cNvPicPr/>
            <p:nvPr/>
          </p:nvPicPr>
          <p:blipFill>
            <a:blip r:embed="rId654" cstate="print"/>
            <a:stretch>
              <a:fillRect/>
            </a:stretch>
          </p:blipFill>
          <p:spPr>
            <a:xfrm>
              <a:off x="13336274" y="921312"/>
              <a:ext cx="17130" cy="35799"/>
            </a:xfrm>
            <a:prstGeom prst="rect">
              <a:avLst/>
            </a:prstGeom>
          </p:spPr>
        </p:pic>
        <p:sp>
          <p:nvSpPr>
            <p:cNvPr id="3388" name="object 3388"/>
            <p:cNvSpPr/>
            <p:nvPr/>
          </p:nvSpPr>
          <p:spPr>
            <a:xfrm>
              <a:off x="13336272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89" name="object 3389"/>
            <p:cNvPicPr/>
            <p:nvPr/>
          </p:nvPicPr>
          <p:blipFill>
            <a:blip r:embed="rId655" cstate="print"/>
            <a:stretch>
              <a:fillRect/>
            </a:stretch>
          </p:blipFill>
          <p:spPr>
            <a:xfrm>
              <a:off x="13298977" y="921322"/>
              <a:ext cx="35799" cy="17130"/>
            </a:xfrm>
            <a:prstGeom prst="rect">
              <a:avLst/>
            </a:prstGeom>
          </p:spPr>
        </p:pic>
        <p:sp>
          <p:nvSpPr>
            <p:cNvPr id="3390" name="object 3390"/>
            <p:cNvSpPr/>
            <p:nvPr/>
          </p:nvSpPr>
          <p:spPr>
            <a:xfrm>
              <a:off x="1329898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91" name="object 3391"/>
            <p:cNvPicPr/>
            <p:nvPr/>
          </p:nvPicPr>
          <p:blipFill>
            <a:blip r:embed="rId656" cstate="print"/>
            <a:stretch>
              <a:fillRect/>
            </a:stretch>
          </p:blipFill>
          <p:spPr>
            <a:xfrm>
              <a:off x="13261711" y="921322"/>
              <a:ext cx="35799" cy="17130"/>
            </a:xfrm>
            <a:prstGeom prst="rect">
              <a:avLst/>
            </a:prstGeom>
          </p:spPr>
        </p:pic>
        <p:sp>
          <p:nvSpPr>
            <p:cNvPr id="3392" name="object 3392"/>
            <p:cNvSpPr/>
            <p:nvPr/>
          </p:nvSpPr>
          <p:spPr>
            <a:xfrm>
              <a:off x="1326170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93" name="object 3393"/>
            <p:cNvPicPr/>
            <p:nvPr/>
          </p:nvPicPr>
          <p:blipFill>
            <a:blip r:embed="rId657" cstate="print"/>
            <a:stretch>
              <a:fillRect/>
            </a:stretch>
          </p:blipFill>
          <p:spPr>
            <a:xfrm>
              <a:off x="13261711" y="939939"/>
              <a:ext cx="17130" cy="17151"/>
            </a:xfrm>
            <a:prstGeom prst="rect">
              <a:avLst/>
            </a:prstGeom>
          </p:spPr>
        </p:pic>
        <p:sp>
          <p:nvSpPr>
            <p:cNvPr id="3394" name="object 3394"/>
            <p:cNvSpPr/>
            <p:nvPr/>
          </p:nvSpPr>
          <p:spPr>
            <a:xfrm>
              <a:off x="13261711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95" name="object 3395"/>
          <p:cNvGrpSpPr/>
          <p:nvPr/>
        </p:nvGrpSpPr>
        <p:grpSpPr>
          <a:xfrm>
            <a:off x="13568652" y="920692"/>
            <a:ext cx="93345" cy="71120"/>
            <a:chOff x="13568652" y="920692"/>
            <a:chExt cx="93345" cy="71120"/>
          </a:xfrm>
        </p:grpSpPr>
        <p:sp>
          <p:nvSpPr>
            <p:cNvPr id="3396" name="object 3396"/>
            <p:cNvSpPr/>
            <p:nvPr/>
          </p:nvSpPr>
          <p:spPr>
            <a:xfrm>
              <a:off x="13589032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1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7" name="object 3397"/>
            <p:cNvSpPr/>
            <p:nvPr/>
          </p:nvSpPr>
          <p:spPr>
            <a:xfrm>
              <a:off x="13589032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97" y="0"/>
                  </a:moveTo>
                  <a:lnTo>
                    <a:pt x="0" y="0"/>
                  </a:lnTo>
                </a:path>
                <a:path w="52705" h="29844">
                  <a:moveTo>
                    <a:pt x="52197" y="0"/>
                  </a:moveTo>
                  <a:lnTo>
                    <a:pt x="52197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8" name="object 3398"/>
            <p:cNvSpPr/>
            <p:nvPr/>
          </p:nvSpPr>
          <p:spPr>
            <a:xfrm>
              <a:off x="13589031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9" name="object 3399"/>
            <p:cNvSpPr/>
            <p:nvPr/>
          </p:nvSpPr>
          <p:spPr>
            <a:xfrm>
              <a:off x="13589031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00" name="object 3400"/>
            <p:cNvPicPr/>
            <p:nvPr/>
          </p:nvPicPr>
          <p:blipFill>
            <a:blip r:embed="rId658" cstate="print"/>
            <a:stretch>
              <a:fillRect/>
            </a:stretch>
          </p:blipFill>
          <p:spPr>
            <a:xfrm>
              <a:off x="13643836" y="921312"/>
              <a:ext cx="17130" cy="35799"/>
            </a:xfrm>
            <a:prstGeom prst="rect">
              <a:avLst/>
            </a:prstGeom>
          </p:spPr>
        </p:pic>
        <p:sp>
          <p:nvSpPr>
            <p:cNvPr id="3401" name="object 3401"/>
            <p:cNvSpPr/>
            <p:nvPr/>
          </p:nvSpPr>
          <p:spPr>
            <a:xfrm>
              <a:off x="13643841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02" name="object 3402"/>
            <p:cNvPicPr/>
            <p:nvPr/>
          </p:nvPicPr>
          <p:blipFill>
            <a:blip r:embed="rId659" cstate="print"/>
            <a:stretch>
              <a:fillRect/>
            </a:stretch>
          </p:blipFill>
          <p:spPr>
            <a:xfrm>
              <a:off x="13606528" y="921322"/>
              <a:ext cx="35799" cy="17130"/>
            </a:xfrm>
            <a:prstGeom prst="rect">
              <a:avLst/>
            </a:prstGeom>
          </p:spPr>
        </p:pic>
        <p:sp>
          <p:nvSpPr>
            <p:cNvPr id="3403" name="object 3403"/>
            <p:cNvSpPr/>
            <p:nvPr/>
          </p:nvSpPr>
          <p:spPr>
            <a:xfrm>
              <a:off x="1360653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04" name="object 3404"/>
            <p:cNvPicPr/>
            <p:nvPr/>
          </p:nvPicPr>
          <p:blipFill>
            <a:blip r:embed="rId660" cstate="print"/>
            <a:stretch>
              <a:fillRect/>
            </a:stretch>
          </p:blipFill>
          <p:spPr>
            <a:xfrm>
              <a:off x="13569273" y="921322"/>
              <a:ext cx="35799" cy="17130"/>
            </a:xfrm>
            <a:prstGeom prst="rect">
              <a:avLst/>
            </a:prstGeom>
          </p:spPr>
        </p:pic>
        <p:sp>
          <p:nvSpPr>
            <p:cNvPr id="3405" name="object 3405"/>
            <p:cNvSpPr/>
            <p:nvPr/>
          </p:nvSpPr>
          <p:spPr>
            <a:xfrm>
              <a:off x="13569275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06" name="object 3406"/>
            <p:cNvPicPr/>
            <p:nvPr/>
          </p:nvPicPr>
          <p:blipFill>
            <a:blip r:embed="rId661" cstate="print"/>
            <a:stretch>
              <a:fillRect/>
            </a:stretch>
          </p:blipFill>
          <p:spPr>
            <a:xfrm>
              <a:off x="13569283" y="939939"/>
              <a:ext cx="17130" cy="17151"/>
            </a:xfrm>
            <a:prstGeom prst="rect">
              <a:avLst/>
            </a:prstGeom>
          </p:spPr>
        </p:pic>
        <p:sp>
          <p:nvSpPr>
            <p:cNvPr id="3407" name="object 3407"/>
            <p:cNvSpPr/>
            <p:nvPr/>
          </p:nvSpPr>
          <p:spPr>
            <a:xfrm>
              <a:off x="13569281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08" name="object 3408"/>
          <p:cNvGrpSpPr/>
          <p:nvPr/>
        </p:nvGrpSpPr>
        <p:grpSpPr>
          <a:xfrm>
            <a:off x="13876204" y="920692"/>
            <a:ext cx="93345" cy="71120"/>
            <a:chOff x="13876204" y="920692"/>
            <a:chExt cx="93345" cy="71120"/>
          </a:xfrm>
        </p:grpSpPr>
        <p:sp>
          <p:nvSpPr>
            <p:cNvPr id="3409" name="object 3409"/>
            <p:cNvSpPr/>
            <p:nvPr/>
          </p:nvSpPr>
          <p:spPr>
            <a:xfrm>
              <a:off x="13896590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0" name="object 3410"/>
            <p:cNvSpPr/>
            <p:nvPr/>
          </p:nvSpPr>
          <p:spPr>
            <a:xfrm>
              <a:off x="13896590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1" name="object 3411"/>
            <p:cNvSpPr/>
            <p:nvPr/>
          </p:nvSpPr>
          <p:spPr>
            <a:xfrm>
              <a:off x="13896597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2" name="object 3412"/>
            <p:cNvSpPr/>
            <p:nvPr/>
          </p:nvSpPr>
          <p:spPr>
            <a:xfrm>
              <a:off x="13896597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13" name="object 3413"/>
            <p:cNvPicPr/>
            <p:nvPr/>
          </p:nvPicPr>
          <p:blipFill>
            <a:blip r:embed="rId662" cstate="print"/>
            <a:stretch>
              <a:fillRect/>
            </a:stretch>
          </p:blipFill>
          <p:spPr>
            <a:xfrm>
              <a:off x="13951408" y="921312"/>
              <a:ext cx="17130" cy="35799"/>
            </a:xfrm>
            <a:prstGeom prst="rect">
              <a:avLst/>
            </a:prstGeom>
          </p:spPr>
        </p:pic>
        <p:sp>
          <p:nvSpPr>
            <p:cNvPr id="3414" name="object 3414"/>
            <p:cNvSpPr/>
            <p:nvPr/>
          </p:nvSpPr>
          <p:spPr>
            <a:xfrm>
              <a:off x="13951409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15" name="object 3415"/>
            <p:cNvPicPr/>
            <p:nvPr/>
          </p:nvPicPr>
          <p:blipFill>
            <a:blip r:embed="rId663" cstate="print"/>
            <a:stretch>
              <a:fillRect/>
            </a:stretch>
          </p:blipFill>
          <p:spPr>
            <a:xfrm>
              <a:off x="13914100" y="921322"/>
              <a:ext cx="35799" cy="17130"/>
            </a:xfrm>
            <a:prstGeom prst="rect">
              <a:avLst/>
            </a:prstGeom>
          </p:spPr>
        </p:pic>
        <p:sp>
          <p:nvSpPr>
            <p:cNvPr id="3416" name="object 3416"/>
            <p:cNvSpPr/>
            <p:nvPr/>
          </p:nvSpPr>
          <p:spPr>
            <a:xfrm>
              <a:off x="1391410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17" name="object 3417"/>
            <p:cNvPicPr/>
            <p:nvPr/>
          </p:nvPicPr>
          <p:blipFill>
            <a:blip r:embed="rId664" cstate="print"/>
            <a:stretch>
              <a:fillRect/>
            </a:stretch>
          </p:blipFill>
          <p:spPr>
            <a:xfrm>
              <a:off x="13876823" y="921322"/>
              <a:ext cx="35799" cy="17130"/>
            </a:xfrm>
            <a:prstGeom prst="rect">
              <a:avLst/>
            </a:prstGeom>
          </p:spPr>
        </p:pic>
        <p:sp>
          <p:nvSpPr>
            <p:cNvPr id="3418" name="object 3418"/>
            <p:cNvSpPr/>
            <p:nvPr/>
          </p:nvSpPr>
          <p:spPr>
            <a:xfrm>
              <a:off x="1387682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19" name="object 3419"/>
            <p:cNvPicPr/>
            <p:nvPr/>
          </p:nvPicPr>
          <p:blipFill>
            <a:blip r:embed="rId665" cstate="print"/>
            <a:stretch>
              <a:fillRect/>
            </a:stretch>
          </p:blipFill>
          <p:spPr>
            <a:xfrm>
              <a:off x="13876844" y="939939"/>
              <a:ext cx="17130" cy="17151"/>
            </a:xfrm>
            <a:prstGeom prst="rect">
              <a:avLst/>
            </a:prstGeom>
          </p:spPr>
        </p:pic>
        <p:sp>
          <p:nvSpPr>
            <p:cNvPr id="3420" name="object 3420"/>
            <p:cNvSpPr/>
            <p:nvPr/>
          </p:nvSpPr>
          <p:spPr>
            <a:xfrm>
              <a:off x="13876848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21" name="object 3421"/>
          <p:cNvGrpSpPr/>
          <p:nvPr/>
        </p:nvGrpSpPr>
        <p:grpSpPr>
          <a:xfrm>
            <a:off x="14183745" y="920692"/>
            <a:ext cx="328295" cy="71120"/>
            <a:chOff x="14183745" y="920692"/>
            <a:chExt cx="328295" cy="71120"/>
          </a:xfrm>
        </p:grpSpPr>
        <p:sp>
          <p:nvSpPr>
            <p:cNvPr id="3422" name="object 3422"/>
            <p:cNvSpPr/>
            <p:nvPr/>
          </p:nvSpPr>
          <p:spPr>
            <a:xfrm>
              <a:off x="14204155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3" name="object 3423"/>
            <p:cNvSpPr/>
            <p:nvPr/>
          </p:nvSpPr>
          <p:spPr>
            <a:xfrm>
              <a:off x="14204155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4" name="object 3424"/>
            <p:cNvSpPr/>
            <p:nvPr/>
          </p:nvSpPr>
          <p:spPr>
            <a:xfrm>
              <a:off x="14204162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5" name="object 3425"/>
            <p:cNvSpPr/>
            <p:nvPr/>
          </p:nvSpPr>
          <p:spPr>
            <a:xfrm>
              <a:off x="14204162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26" name="object 3426"/>
            <p:cNvPicPr/>
            <p:nvPr/>
          </p:nvPicPr>
          <p:blipFill>
            <a:blip r:embed="rId666" cstate="print"/>
            <a:stretch>
              <a:fillRect/>
            </a:stretch>
          </p:blipFill>
          <p:spPr>
            <a:xfrm>
              <a:off x="14258979" y="921312"/>
              <a:ext cx="17130" cy="35799"/>
            </a:xfrm>
            <a:prstGeom prst="rect">
              <a:avLst/>
            </a:prstGeom>
          </p:spPr>
        </p:pic>
        <p:sp>
          <p:nvSpPr>
            <p:cNvPr id="3427" name="object 3427"/>
            <p:cNvSpPr/>
            <p:nvPr/>
          </p:nvSpPr>
          <p:spPr>
            <a:xfrm>
              <a:off x="14258978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28" name="object 3428"/>
            <p:cNvPicPr/>
            <p:nvPr/>
          </p:nvPicPr>
          <p:blipFill>
            <a:blip r:embed="rId667" cstate="print"/>
            <a:stretch>
              <a:fillRect/>
            </a:stretch>
          </p:blipFill>
          <p:spPr>
            <a:xfrm>
              <a:off x="14221671" y="921322"/>
              <a:ext cx="35799" cy="17130"/>
            </a:xfrm>
            <a:prstGeom prst="rect">
              <a:avLst/>
            </a:prstGeom>
          </p:spPr>
        </p:pic>
        <p:sp>
          <p:nvSpPr>
            <p:cNvPr id="3429" name="object 3429"/>
            <p:cNvSpPr/>
            <p:nvPr/>
          </p:nvSpPr>
          <p:spPr>
            <a:xfrm>
              <a:off x="1422166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30" name="object 3430"/>
            <p:cNvPicPr/>
            <p:nvPr/>
          </p:nvPicPr>
          <p:blipFill>
            <a:blip r:embed="rId668" cstate="print"/>
            <a:stretch>
              <a:fillRect/>
            </a:stretch>
          </p:blipFill>
          <p:spPr>
            <a:xfrm>
              <a:off x="14184363" y="921322"/>
              <a:ext cx="35810" cy="17130"/>
            </a:xfrm>
            <a:prstGeom prst="rect">
              <a:avLst/>
            </a:prstGeom>
          </p:spPr>
        </p:pic>
        <p:sp>
          <p:nvSpPr>
            <p:cNvPr id="3431" name="object 3431"/>
            <p:cNvSpPr/>
            <p:nvPr/>
          </p:nvSpPr>
          <p:spPr>
            <a:xfrm>
              <a:off x="1418436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32" name="object 3432"/>
            <p:cNvPicPr/>
            <p:nvPr/>
          </p:nvPicPr>
          <p:blipFill>
            <a:blip r:embed="rId669" cstate="print"/>
            <a:stretch>
              <a:fillRect/>
            </a:stretch>
          </p:blipFill>
          <p:spPr>
            <a:xfrm>
              <a:off x="14184384" y="939939"/>
              <a:ext cx="17172" cy="17151"/>
            </a:xfrm>
            <a:prstGeom prst="rect">
              <a:avLst/>
            </a:prstGeom>
          </p:spPr>
        </p:pic>
        <p:sp>
          <p:nvSpPr>
            <p:cNvPr id="3433" name="object 3433"/>
            <p:cNvSpPr/>
            <p:nvPr/>
          </p:nvSpPr>
          <p:spPr>
            <a:xfrm>
              <a:off x="14184381" y="939943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80" h="17144">
                  <a:moveTo>
                    <a:pt x="0" y="0"/>
                  </a:moveTo>
                  <a:lnTo>
                    <a:pt x="17172" y="0"/>
                  </a:lnTo>
                  <a:lnTo>
                    <a:pt x="17172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4" name="object 3434"/>
            <p:cNvSpPr/>
            <p:nvPr/>
          </p:nvSpPr>
          <p:spPr>
            <a:xfrm>
              <a:off x="14256341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5" name="object 3435"/>
            <p:cNvSpPr/>
            <p:nvPr/>
          </p:nvSpPr>
          <p:spPr>
            <a:xfrm>
              <a:off x="14256341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36" name="object 3436"/>
            <p:cNvPicPr/>
            <p:nvPr/>
          </p:nvPicPr>
          <p:blipFill>
            <a:blip r:embed="rId670" cstate="print"/>
            <a:stretch>
              <a:fillRect/>
            </a:stretch>
          </p:blipFill>
          <p:spPr>
            <a:xfrm>
              <a:off x="14333521" y="937720"/>
              <a:ext cx="17151" cy="17884"/>
            </a:xfrm>
            <a:prstGeom prst="rect">
              <a:avLst/>
            </a:prstGeom>
          </p:spPr>
        </p:pic>
        <p:sp>
          <p:nvSpPr>
            <p:cNvPr id="3437" name="object 3437"/>
            <p:cNvSpPr/>
            <p:nvPr/>
          </p:nvSpPr>
          <p:spPr>
            <a:xfrm>
              <a:off x="1433352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38" name="object 3438"/>
            <p:cNvPicPr/>
            <p:nvPr/>
          </p:nvPicPr>
          <p:blipFill>
            <a:blip r:embed="rId671" cstate="print"/>
            <a:stretch>
              <a:fillRect/>
            </a:stretch>
          </p:blipFill>
          <p:spPr>
            <a:xfrm>
              <a:off x="14296224" y="940725"/>
              <a:ext cx="35799" cy="17130"/>
            </a:xfrm>
            <a:prstGeom prst="rect">
              <a:avLst/>
            </a:prstGeom>
          </p:spPr>
        </p:pic>
        <p:sp>
          <p:nvSpPr>
            <p:cNvPr id="3439" name="object 3439"/>
            <p:cNvSpPr/>
            <p:nvPr/>
          </p:nvSpPr>
          <p:spPr>
            <a:xfrm>
              <a:off x="14296229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40" name="object 3440"/>
            <p:cNvPicPr/>
            <p:nvPr/>
          </p:nvPicPr>
          <p:blipFill>
            <a:blip r:embed="rId672" cstate="print"/>
            <a:stretch>
              <a:fillRect/>
            </a:stretch>
          </p:blipFill>
          <p:spPr>
            <a:xfrm>
              <a:off x="14352128" y="940725"/>
              <a:ext cx="35799" cy="17130"/>
            </a:xfrm>
            <a:prstGeom prst="rect">
              <a:avLst/>
            </a:prstGeom>
          </p:spPr>
        </p:pic>
        <p:sp>
          <p:nvSpPr>
            <p:cNvPr id="3441" name="object 3441"/>
            <p:cNvSpPr/>
            <p:nvPr/>
          </p:nvSpPr>
          <p:spPr>
            <a:xfrm>
              <a:off x="14352129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2" name="object 3442"/>
            <p:cNvSpPr/>
            <p:nvPr/>
          </p:nvSpPr>
          <p:spPr>
            <a:xfrm>
              <a:off x="14276111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43" name="object 3443"/>
            <p:cNvPicPr/>
            <p:nvPr/>
          </p:nvPicPr>
          <p:blipFill>
            <a:blip r:embed="rId673" cstate="print"/>
            <a:stretch>
              <a:fillRect/>
            </a:stretch>
          </p:blipFill>
          <p:spPr>
            <a:xfrm>
              <a:off x="14389457" y="937720"/>
              <a:ext cx="17130" cy="17884"/>
            </a:xfrm>
            <a:prstGeom prst="rect">
              <a:avLst/>
            </a:prstGeom>
          </p:spPr>
        </p:pic>
        <p:sp>
          <p:nvSpPr>
            <p:cNvPr id="3444" name="object 3444"/>
            <p:cNvSpPr/>
            <p:nvPr/>
          </p:nvSpPr>
          <p:spPr>
            <a:xfrm>
              <a:off x="1438946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45" name="object 3445"/>
            <p:cNvPicPr/>
            <p:nvPr/>
          </p:nvPicPr>
          <p:blipFill>
            <a:blip r:embed="rId674" cstate="print"/>
            <a:stretch>
              <a:fillRect/>
            </a:stretch>
          </p:blipFill>
          <p:spPr>
            <a:xfrm>
              <a:off x="14408063" y="940725"/>
              <a:ext cx="35799" cy="17130"/>
            </a:xfrm>
            <a:prstGeom prst="rect">
              <a:avLst/>
            </a:prstGeom>
          </p:spPr>
        </p:pic>
        <p:sp>
          <p:nvSpPr>
            <p:cNvPr id="3446" name="object 3446"/>
            <p:cNvSpPr/>
            <p:nvPr/>
          </p:nvSpPr>
          <p:spPr>
            <a:xfrm>
              <a:off x="1440806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47" name="object 3447"/>
            <p:cNvPicPr/>
            <p:nvPr/>
          </p:nvPicPr>
          <p:blipFill>
            <a:blip r:embed="rId675" cstate="print"/>
            <a:stretch>
              <a:fillRect/>
            </a:stretch>
          </p:blipFill>
          <p:spPr>
            <a:xfrm>
              <a:off x="14445361" y="937720"/>
              <a:ext cx="17130" cy="17884"/>
            </a:xfrm>
            <a:prstGeom prst="rect">
              <a:avLst/>
            </a:prstGeom>
          </p:spPr>
        </p:pic>
        <p:sp>
          <p:nvSpPr>
            <p:cNvPr id="3448" name="object 3448"/>
            <p:cNvSpPr/>
            <p:nvPr/>
          </p:nvSpPr>
          <p:spPr>
            <a:xfrm>
              <a:off x="1444536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49" name="object 3449"/>
            <p:cNvPicPr/>
            <p:nvPr/>
          </p:nvPicPr>
          <p:blipFill>
            <a:blip r:embed="rId676" cstate="print"/>
            <a:stretch>
              <a:fillRect/>
            </a:stretch>
          </p:blipFill>
          <p:spPr>
            <a:xfrm>
              <a:off x="14463999" y="940725"/>
              <a:ext cx="26480" cy="17130"/>
            </a:xfrm>
            <a:prstGeom prst="rect">
              <a:avLst/>
            </a:prstGeom>
          </p:spPr>
        </p:pic>
        <p:sp>
          <p:nvSpPr>
            <p:cNvPr id="3450" name="object 3450"/>
            <p:cNvSpPr/>
            <p:nvPr/>
          </p:nvSpPr>
          <p:spPr>
            <a:xfrm>
              <a:off x="14463995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8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80" y="0"/>
                  </a:lnTo>
                  <a:lnTo>
                    <a:pt x="2648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51" name="object 3451"/>
            <p:cNvPicPr/>
            <p:nvPr/>
          </p:nvPicPr>
          <p:blipFill>
            <a:blip r:embed="rId677" cstate="print"/>
            <a:stretch>
              <a:fillRect/>
            </a:stretch>
          </p:blipFill>
          <p:spPr>
            <a:xfrm>
              <a:off x="14277596" y="940725"/>
              <a:ext cx="17130" cy="17130"/>
            </a:xfrm>
            <a:prstGeom prst="rect">
              <a:avLst/>
            </a:prstGeom>
          </p:spPr>
        </p:pic>
        <p:sp>
          <p:nvSpPr>
            <p:cNvPr id="3452" name="object 3452"/>
            <p:cNvSpPr/>
            <p:nvPr/>
          </p:nvSpPr>
          <p:spPr>
            <a:xfrm>
              <a:off x="14277591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53" name="object 3453"/>
          <p:cNvGrpSpPr/>
          <p:nvPr/>
        </p:nvGrpSpPr>
        <p:grpSpPr>
          <a:xfrm>
            <a:off x="14563904" y="929627"/>
            <a:ext cx="255904" cy="62230"/>
            <a:chOff x="14563904" y="929627"/>
            <a:chExt cx="255904" cy="62230"/>
          </a:xfrm>
        </p:grpSpPr>
        <p:sp>
          <p:nvSpPr>
            <p:cNvPr id="3454" name="object 3454"/>
            <p:cNvSpPr/>
            <p:nvPr/>
          </p:nvSpPr>
          <p:spPr>
            <a:xfrm>
              <a:off x="14563904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5" name="object 3455"/>
            <p:cNvSpPr/>
            <p:nvPr/>
          </p:nvSpPr>
          <p:spPr>
            <a:xfrm>
              <a:off x="14563904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56" name="object 3456"/>
            <p:cNvPicPr/>
            <p:nvPr/>
          </p:nvPicPr>
          <p:blipFill>
            <a:blip r:embed="rId678" cstate="print"/>
            <a:stretch>
              <a:fillRect/>
            </a:stretch>
          </p:blipFill>
          <p:spPr>
            <a:xfrm>
              <a:off x="14641073" y="937720"/>
              <a:ext cx="17172" cy="17884"/>
            </a:xfrm>
            <a:prstGeom prst="rect">
              <a:avLst/>
            </a:prstGeom>
          </p:spPr>
        </p:pic>
        <p:sp>
          <p:nvSpPr>
            <p:cNvPr id="3457" name="object 3457"/>
            <p:cNvSpPr/>
            <p:nvPr/>
          </p:nvSpPr>
          <p:spPr>
            <a:xfrm>
              <a:off x="14641071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58" name="object 3458"/>
            <p:cNvPicPr/>
            <p:nvPr/>
          </p:nvPicPr>
          <p:blipFill>
            <a:blip r:embed="rId679" cstate="print"/>
            <a:stretch>
              <a:fillRect/>
            </a:stretch>
          </p:blipFill>
          <p:spPr>
            <a:xfrm>
              <a:off x="14603786" y="940725"/>
              <a:ext cx="35799" cy="17130"/>
            </a:xfrm>
            <a:prstGeom prst="rect">
              <a:avLst/>
            </a:prstGeom>
          </p:spPr>
        </p:pic>
        <p:sp>
          <p:nvSpPr>
            <p:cNvPr id="3459" name="object 3459"/>
            <p:cNvSpPr/>
            <p:nvPr/>
          </p:nvSpPr>
          <p:spPr>
            <a:xfrm>
              <a:off x="1460378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60" name="object 3460"/>
            <p:cNvPicPr/>
            <p:nvPr/>
          </p:nvPicPr>
          <p:blipFill>
            <a:blip r:embed="rId680" cstate="print"/>
            <a:stretch>
              <a:fillRect/>
            </a:stretch>
          </p:blipFill>
          <p:spPr>
            <a:xfrm>
              <a:off x="14659700" y="940725"/>
              <a:ext cx="35799" cy="17130"/>
            </a:xfrm>
            <a:prstGeom prst="rect">
              <a:avLst/>
            </a:prstGeom>
          </p:spPr>
        </p:pic>
        <p:sp>
          <p:nvSpPr>
            <p:cNvPr id="3461" name="object 3461"/>
            <p:cNvSpPr/>
            <p:nvPr/>
          </p:nvSpPr>
          <p:spPr>
            <a:xfrm>
              <a:off x="14659698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2" name="object 3462"/>
            <p:cNvSpPr/>
            <p:nvPr/>
          </p:nvSpPr>
          <p:spPr>
            <a:xfrm>
              <a:off x="14583660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63" name="object 3463"/>
            <p:cNvPicPr/>
            <p:nvPr/>
          </p:nvPicPr>
          <p:blipFill>
            <a:blip r:embed="rId681" cstate="print"/>
            <a:stretch>
              <a:fillRect/>
            </a:stretch>
          </p:blipFill>
          <p:spPr>
            <a:xfrm>
              <a:off x="14696987" y="937720"/>
              <a:ext cx="17151" cy="17884"/>
            </a:xfrm>
            <a:prstGeom prst="rect">
              <a:avLst/>
            </a:prstGeom>
          </p:spPr>
        </p:pic>
        <p:sp>
          <p:nvSpPr>
            <p:cNvPr id="3464" name="object 3464"/>
            <p:cNvSpPr/>
            <p:nvPr/>
          </p:nvSpPr>
          <p:spPr>
            <a:xfrm>
              <a:off x="1469699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65" name="object 3465"/>
            <p:cNvPicPr/>
            <p:nvPr/>
          </p:nvPicPr>
          <p:blipFill>
            <a:blip r:embed="rId682" cstate="print"/>
            <a:stretch>
              <a:fillRect/>
            </a:stretch>
          </p:blipFill>
          <p:spPr>
            <a:xfrm>
              <a:off x="14715615" y="940725"/>
              <a:ext cx="35799" cy="17130"/>
            </a:xfrm>
            <a:prstGeom prst="rect">
              <a:avLst/>
            </a:prstGeom>
          </p:spPr>
        </p:pic>
        <p:sp>
          <p:nvSpPr>
            <p:cNvPr id="3466" name="object 3466"/>
            <p:cNvSpPr/>
            <p:nvPr/>
          </p:nvSpPr>
          <p:spPr>
            <a:xfrm>
              <a:off x="1471561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67" name="object 3467"/>
            <p:cNvPicPr/>
            <p:nvPr/>
          </p:nvPicPr>
          <p:blipFill>
            <a:blip r:embed="rId683" cstate="print"/>
            <a:stretch>
              <a:fillRect/>
            </a:stretch>
          </p:blipFill>
          <p:spPr>
            <a:xfrm>
              <a:off x="14752923" y="937720"/>
              <a:ext cx="17130" cy="17884"/>
            </a:xfrm>
            <a:prstGeom prst="rect">
              <a:avLst/>
            </a:prstGeom>
          </p:spPr>
        </p:pic>
        <p:sp>
          <p:nvSpPr>
            <p:cNvPr id="3468" name="object 3468"/>
            <p:cNvSpPr/>
            <p:nvPr/>
          </p:nvSpPr>
          <p:spPr>
            <a:xfrm>
              <a:off x="1475292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69" name="object 3469"/>
            <p:cNvPicPr/>
            <p:nvPr/>
          </p:nvPicPr>
          <p:blipFill>
            <a:blip r:embed="rId684" cstate="print"/>
            <a:stretch>
              <a:fillRect/>
            </a:stretch>
          </p:blipFill>
          <p:spPr>
            <a:xfrm>
              <a:off x="14771550" y="940725"/>
              <a:ext cx="26459" cy="17130"/>
            </a:xfrm>
            <a:prstGeom prst="rect">
              <a:avLst/>
            </a:prstGeom>
          </p:spPr>
        </p:pic>
        <p:sp>
          <p:nvSpPr>
            <p:cNvPr id="3470" name="object 3470"/>
            <p:cNvSpPr/>
            <p:nvPr/>
          </p:nvSpPr>
          <p:spPr>
            <a:xfrm>
              <a:off x="14771549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71" name="object 3471"/>
            <p:cNvPicPr/>
            <p:nvPr/>
          </p:nvPicPr>
          <p:blipFill>
            <a:blip r:embed="rId685" cstate="print"/>
            <a:stretch>
              <a:fillRect/>
            </a:stretch>
          </p:blipFill>
          <p:spPr>
            <a:xfrm>
              <a:off x="14585158" y="940725"/>
              <a:ext cx="17130" cy="17130"/>
            </a:xfrm>
            <a:prstGeom prst="rect">
              <a:avLst/>
            </a:prstGeom>
          </p:spPr>
        </p:pic>
        <p:sp>
          <p:nvSpPr>
            <p:cNvPr id="3472" name="object 3472"/>
            <p:cNvSpPr/>
            <p:nvPr/>
          </p:nvSpPr>
          <p:spPr>
            <a:xfrm>
              <a:off x="14585161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73" name="object 3473"/>
          <p:cNvGrpSpPr/>
          <p:nvPr/>
        </p:nvGrpSpPr>
        <p:grpSpPr>
          <a:xfrm>
            <a:off x="14871469" y="929627"/>
            <a:ext cx="255904" cy="62230"/>
            <a:chOff x="14871469" y="929627"/>
            <a:chExt cx="255904" cy="62230"/>
          </a:xfrm>
        </p:grpSpPr>
        <p:sp>
          <p:nvSpPr>
            <p:cNvPr id="3474" name="object 3474"/>
            <p:cNvSpPr/>
            <p:nvPr/>
          </p:nvSpPr>
          <p:spPr>
            <a:xfrm>
              <a:off x="14871469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5" name="object 3475"/>
            <p:cNvSpPr/>
            <p:nvPr/>
          </p:nvSpPr>
          <p:spPr>
            <a:xfrm>
              <a:off x="14871469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76" name="object 3476"/>
            <p:cNvPicPr/>
            <p:nvPr/>
          </p:nvPicPr>
          <p:blipFill>
            <a:blip r:embed="rId686" cstate="print"/>
            <a:stretch>
              <a:fillRect/>
            </a:stretch>
          </p:blipFill>
          <p:spPr>
            <a:xfrm>
              <a:off x="14948623" y="937720"/>
              <a:ext cx="17130" cy="17884"/>
            </a:xfrm>
            <a:prstGeom prst="rect">
              <a:avLst/>
            </a:prstGeom>
          </p:spPr>
        </p:pic>
        <p:sp>
          <p:nvSpPr>
            <p:cNvPr id="3477" name="object 3477"/>
            <p:cNvSpPr/>
            <p:nvPr/>
          </p:nvSpPr>
          <p:spPr>
            <a:xfrm>
              <a:off x="1494862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78" name="object 3478"/>
            <p:cNvPicPr/>
            <p:nvPr/>
          </p:nvPicPr>
          <p:blipFill>
            <a:blip r:embed="rId687" cstate="print"/>
            <a:stretch>
              <a:fillRect/>
            </a:stretch>
          </p:blipFill>
          <p:spPr>
            <a:xfrm>
              <a:off x="14911347" y="940725"/>
              <a:ext cx="35799" cy="17130"/>
            </a:xfrm>
            <a:prstGeom prst="rect">
              <a:avLst/>
            </a:prstGeom>
          </p:spPr>
        </p:pic>
        <p:sp>
          <p:nvSpPr>
            <p:cNvPr id="3479" name="object 3479"/>
            <p:cNvSpPr/>
            <p:nvPr/>
          </p:nvSpPr>
          <p:spPr>
            <a:xfrm>
              <a:off x="1491135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80" name="object 3480"/>
            <p:cNvPicPr/>
            <p:nvPr/>
          </p:nvPicPr>
          <p:blipFill>
            <a:blip r:embed="rId688" cstate="print"/>
            <a:stretch>
              <a:fillRect/>
            </a:stretch>
          </p:blipFill>
          <p:spPr>
            <a:xfrm>
              <a:off x="14967261" y="940725"/>
              <a:ext cx="35799" cy="17130"/>
            </a:xfrm>
            <a:prstGeom prst="rect">
              <a:avLst/>
            </a:prstGeom>
          </p:spPr>
        </p:pic>
        <p:sp>
          <p:nvSpPr>
            <p:cNvPr id="3481" name="object 3481"/>
            <p:cNvSpPr/>
            <p:nvPr/>
          </p:nvSpPr>
          <p:spPr>
            <a:xfrm>
              <a:off x="14967266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2" name="object 3482"/>
            <p:cNvSpPr/>
            <p:nvPr/>
          </p:nvSpPr>
          <p:spPr>
            <a:xfrm>
              <a:off x="14891225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83" name="object 3483"/>
            <p:cNvPicPr/>
            <p:nvPr/>
          </p:nvPicPr>
          <p:blipFill>
            <a:blip r:embed="rId689" cstate="print"/>
            <a:stretch>
              <a:fillRect/>
            </a:stretch>
          </p:blipFill>
          <p:spPr>
            <a:xfrm>
              <a:off x="15004580" y="937720"/>
              <a:ext cx="17130" cy="17884"/>
            </a:xfrm>
            <a:prstGeom prst="rect">
              <a:avLst/>
            </a:prstGeom>
          </p:spPr>
        </p:pic>
        <p:sp>
          <p:nvSpPr>
            <p:cNvPr id="3484" name="object 3484"/>
            <p:cNvSpPr/>
            <p:nvPr/>
          </p:nvSpPr>
          <p:spPr>
            <a:xfrm>
              <a:off x="1500458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85" name="object 3485"/>
            <p:cNvPicPr/>
            <p:nvPr/>
          </p:nvPicPr>
          <p:blipFill>
            <a:blip r:embed="rId690" cstate="print"/>
            <a:stretch>
              <a:fillRect/>
            </a:stretch>
          </p:blipFill>
          <p:spPr>
            <a:xfrm>
              <a:off x="15023186" y="940725"/>
              <a:ext cx="35799" cy="17130"/>
            </a:xfrm>
            <a:prstGeom prst="rect">
              <a:avLst/>
            </a:prstGeom>
          </p:spPr>
        </p:pic>
        <p:sp>
          <p:nvSpPr>
            <p:cNvPr id="3486" name="object 3486"/>
            <p:cNvSpPr/>
            <p:nvPr/>
          </p:nvSpPr>
          <p:spPr>
            <a:xfrm>
              <a:off x="1502318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87" name="object 3487"/>
            <p:cNvPicPr/>
            <p:nvPr/>
          </p:nvPicPr>
          <p:blipFill>
            <a:blip r:embed="rId691" cstate="print"/>
            <a:stretch>
              <a:fillRect/>
            </a:stretch>
          </p:blipFill>
          <p:spPr>
            <a:xfrm>
              <a:off x="15060494" y="937720"/>
              <a:ext cx="17130" cy="17884"/>
            </a:xfrm>
            <a:prstGeom prst="rect">
              <a:avLst/>
            </a:prstGeom>
          </p:spPr>
        </p:pic>
        <p:sp>
          <p:nvSpPr>
            <p:cNvPr id="3488" name="object 3488"/>
            <p:cNvSpPr/>
            <p:nvPr/>
          </p:nvSpPr>
          <p:spPr>
            <a:xfrm>
              <a:off x="1506049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89" name="object 3489"/>
            <p:cNvPicPr/>
            <p:nvPr/>
          </p:nvPicPr>
          <p:blipFill>
            <a:blip r:embed="rId692" cstate="print"/>
            <a:stretch>
              <a:fillRect/>
            </a:stretch>
          </p:blipFill>
          <p:spPr>
            <a:xfrm>
              <a:off x="15079122" y="940725"/>
              <a:ext cx="26459" cy="17130"/>
            </a:xfrm>
            <a:prstGeom prst="rect">
              <a:avLst/>
            </a:prstGeom>
          </p:spPr>
        </p:pic>
        <p:sp>
          <p:nvSpPr>
            <p:cNvPr id="3490" name="object 3490"/>
            <p:cNvSpPr/>
            <p:nvPr/>
          </p:nvSpPr>
          <p:spPr>
            <a:xfrm>
              <a:off x="15079118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91" name="object 3491"/>
          <p:cNvGrpSpPr/>
          <p:nvPr/>
        </p:nvGrpSpPr>
        <p:grpSpPr>
          <a:xfrm>
            <a:off x="15179036" y="929627"/>
            <a:ext cx="255904" cy="62230"/>
            <a:chOff x="15179036" y="929627"/>
            <a:chExt cx="255904" cy="62230"/>
          </a:xfrm>
        </p:grpSpPr>
        <p:sp>
          <p:nvSpPr>
            <p:cNvPr id="3492" name="object 3492"/>
            <p:cNvSpPr/>
            <p:nvPr/>
          </p:nvSpPr>
          <p:spPr>
            <a:xfrm>
              <a:off x="15179036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3" name="object 3493"/>
            <p:cNvSpPr/>
            <p:nvPr/>
          </p:nvSpPr>
          <p:spPr>
            <a:xfrm>
              <a:off x="15179036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94" name="object 3494"/>
            <p:cNvPicPr/>
            <p:nvPr/>
          </p:nvPicPr>
          <p:blipFill>
            <a:blip r:embed="rId693" cstate="print"/>
            <a:stretch>
              <a:fillRect/>
            </a:stretch>
          </p:blipFill>
          <p:spPr>
            <a:xfrm>
              <a:off x="15256195" y="937720"/>
              <a:ext cx="17130" cy="17884"/>
            </a:xfrm>
            <a:prstGeom prst="rect">
              <a:avLst/>
            </a:prstGeom>
          </p:spPr>
        </p:pic>
        <p:sp>
          <p:nvSpPr>
            <p:cNvPr id="3495" name="object 3495"/>
            <p:cNvSpPr/>
            <p:nvPr/>
          </p:nvSpPr>
          <p:spPr>
            <a:xfrm>
              <a:off x="1525619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96" name="object 3496"/>
            <p:cNvPicPr/>
            <p:nvPr/>
          </p:nvPicPr>
          <p:blipFill>
            <a:blip r:embed="rId694" cstate="print"/>
            <a:stretch>
              <a:fillRect/>
            </a:stretch>
          </p:blipFill>
          <p:spPr>
            <a:xfrm>
              <a:off x="15218897" y="940725"/>
              <a:ext cx="35799" cy="17130"/>
            </a:xfrm>
            <a:prstGeom prst="rect">
              <a:avLst/>
            </a:prstGeom>
          </p:spPr>
        </p:pic>
        <p:sp>
          <p:nvSpPr>
            <p:cNvPr id="3497" name="object 3497"/>
            <p:cNvSpPr/>
            <p:nvPr/>
          </p:nvSpPr>
          <p:spPr>
            <a:xfrm>
              <a:off x="1521890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98" name="object 3498"/>
            <p:cNvPicPr/>
            <p:nvPr/>
          </p:nvPicPr>
          <p:blipFill>
            <a:blip r:embed="rId695" cstate="print"/>
            <a:stretch>
              <a:fillRect/>
            </a:stretch>
          </p:blipFill>
          <p:spPr>
            <a:xfrm>
              <a:off x="15274833" y="940725"/>
              <a:ext cx="35799" cy="17130"/>
            </a:xfrm>
            <a:prstGeom prst="rect">
              <a:avLst/>
            </a:prstGeom>
          </p:spPr>
        </p:pic>
        <p:sp>
          <p:nvSpPr>
            <p:cNvPr id="3499" name="object 3499"/>
            <p:cNvSpPr/>
            <p:nvPr/>
          </p:nvSpPr>
          <p:spPr>
            <a:xfrm>
              <a:off x="1527483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0" name="object 3500"/>
            <p:cNvSpPr/>
            <p:nvPr/>
          </p:nvSpPr>
          <p:spPr>
            <a:xfrm>
              <a:off x="15198789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01" name="object 3501"/>
            <p:cNvPicPr/>
            <p:nvPr/>
          </p:nvPicPr>
          <p:blipFill>
            <a:blip r:embed="rId696" cstate="print"/>
            <a:stretch>
              <a:fillRect/>
            </a:stretch>
          </p:blipFill>
          <p:spPr>
            <a:xfrm>
              <a:off x="15312109" y="937720"/>
              <a:ext cx="17151" cy="17884"/>
            </a:xfrm>
            <a:prstGeom prst="rect">
              <a:avLst/>
            </a:prstGeom>
          </p:spPr>
        </p:pic>
        <p:sp>
          <p:nvSpPr>
            <p:cNvPr id="3502" name="object 3502"/>
            <p:cNvSpPr/>
            <p:nvPr/>
          </p:nvSpPr>
          <p:spPr>
            <a:xfrm>
              <a:off x="1531211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03" name="object 3503"/>
            <p:cNvPicPr/>
            <p:nvPr/>
          </p:nvPicPr>
          <p:blipFill>
            <a:blip r:embed="rId697" cstate="print"/>
            <a:stretch>
              <a:fillRect/>
            </a:stretch>
          </p:blipFill>
          <p:spPr>
            <a:xfrm>
              <a:off x="15330737" y="940725"/>
              <a:ext cx="35799" cy="17130"/>
            </a:xfrm>
            <a:prstGeom prst="rect">
              <a:avLst/>
            </a:prstGeom>
          </p:spPr>
        </p:pic>
        <p:sp>
          <p:nvSpPr>
            <p:cNvPr id="3504" name="object 3504"/>
            <p:cNvSpPr/>
            <p:nvPr/>
          </p:nvSpPr>
          <p:spPr>
            <a:xfrm>
              <a:off x="15330733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05" name="object 3505"/>
            <p:cNvPicPr/>
            <p:nvPr/>
          </p:nvPicPr>
          <p:blipFill>
            <a:blip r:embed="rId698" cstate="print"/>
            <a:stretch>
              <a:fillRect/>
            </a:stretch>
          </p:blipFill>
          <p:spPr>
            <a:xfrm>
              <a:off x="15368066" y="937720"/>
              <a:ext cx="17130" cy="17884"/>
            </a:xfrm>
            <a:prstGeom prst="rect">
              <a:avLst/>
            </a:prstGeom>
          </p:spPr>
        </p:pic>
        <p:sp>
          <p:nvSpPr>
            <p:cNvPr id="3506" name="object 3506"/>
            <p:cNvSpPr/>
            <p:nvPr/>
          </p:nvSpPr>
          <p:spPr>
            <a:xfrm>
              <a:off x="1536806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07" name="object 3507"/>
            <p:cNvPicPr/>
            <p:nvPr/>
          </p:nvPicPr>
          <p:blipFill>
            <a:blip r:embed="rId699" cstate="print"/>
            <a:stretch>
              <a:fillRect/>
            </a:stretch>
          </p:blipFill>
          <p:spPr>
            <a:xfrm>
              <a:off x="15386672" y="940725"/>
              <a:ext cx="26470" cy="17130"/>
            </a:xfrm>
            <a:prstGeom prst="rect">
              <a:avLst/>
            </a:prstGeom>
          </p:spPr>
        </p:pic>
        <p:sp>
          <p:nvSpPr>
            <p:cNvPr id="3508" name="object 3508"/>
            <p:cNvSpPr/>
            <p:nvPr/>
          </p:nvSpPr>
          <p:spPr>
            <a:xfrm>
              <a:off x="15386674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09" name="object 3509"/>
            <p:cNvPicPr/>
            <p:nvPr/>
          </p:nvPicPr>
          <p:blipFill>
            <a:blip r:embed="rId700" cstate="print"/>
            <a:stretch>
              <a:fillRect/>
            </a:stretch>
          </p:blipFill>
          <p:spPr>
            <a:xfrm>
              <a:off x="15200301" y="940725"/>
              <a:ext cx="17130" cy="17130"/>
            </a:xfrm>
            <a:prstGeom prst="rect">
              <a:avLst/>
            </a:prstGeom>
          </p:spPr>
        </p:pic>
        <p:sp>
          <p:nvSpPr>
            <p:cNvPr id="3510" name="object 3510"/>
            <p:cNvSpPr/>
            <p:nvPr/>
          </p:nvSpPr>
          <p:spPr>
            <a:xfrm>
              <a:off x="15200297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511" name="object 3511"/>
          <p:cNvPicPr/>
          <p:nvPr/>
        </p:nvPicPr>
        <p:blipFill>
          <a:blip r:embed="rId701" cstate="print"/>
          <a:stretch>
            <a:fillRect/>
          </a:stretch>
        </p:blipFill>
        <p:spPr>
          <a:xfrm>
            <a:off x="14818635" y="921312"/>
            <a:ext cx="91849" cy="69966"/>
          </a:xfrm>
          <a:prstGeom prst="rect">
            <a:avLst/>
          </a:prstGeom>
        </p:spPr>
      </p:pic>
      <p:grpSp>
        <p:nvGrpSpPr>
          <p:cNvPr id="3512" name="object 3512"/>
          <p:cNvGrpSpPr/>
          <p:nvPr/>
        </p:nvGrpSpPr>
        <p:grpSpPr>
          <a:xfrm>
            <a:off x="14491327" y="920692"/>
            <a:ext cx="93345" cy="71120"/>
            <a:chOff x="14491327" y="920692"/>
            <a:chExt cx="93345" cy="71120"/>
          </a:xfrm>
        </p:grpSpPr>
        <p:sp>
          <p:nvSpPr>
            <p:cNvPr id="3513" name="object 3513"/>
            <p:cNvSpPr/>
            <p:nvPr/>
          </p:nvSpPr>
          <p:spPr>
            <a:xfrm>
              <a:off x="14511720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4" name="object 3514"/>
            <p:cNvSpPr/>
            <p:nvPr/>
          </p:nvSpPr>
          <p:spPr>
            <a:xfrm>
              <a:off x="14511720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5" name="object 3515"/>
            <p:cNvSpPr/>
            <p:nvPr/>
          </p:nvSpPr>
          <p:spPr>
            <a:xfrm>
              <a:off x="14511727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6" name="object 3516"/>
            <p:cNvSpPr/>
            <p:nvPr/>
          </p:nvSpPr>
          <p:spPr>
            <a:xfrm>
              <a:off x="14511727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17" name="object 3517"/>
            <p:cNvPicPr/>
            <p:nvPr/>
          </p:nvPicPr>
          <p:blipFill>
            <a:blip r:embed="rId702" cstate="print"/>
            <a:stretch>
              <a:fillRect/>
            </a:stretch>
          </p:blipFill>
          <p:spPr>
            <a:xfrm>
              <a:off x="14566499" y="921312"/>
              <a:ext cx="17151" cy="35799"/>
            </a:xfrm>
            <a:prstGeom prst="rect">
              <a:avLst/>
            </a:prstGeom>
          </p:spPr>
        </p:pic>
        <p:sp>
          <p:nvSpPr>
            <p:cNvPr id="3518" name="object 3518"/>
            <p:cNvSpPr/>
            <p:nvPr/>
          </p:nvSpPr>
          <p:spPr>
            <a:xfrm>
              <a:off x="14566495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19" name="object 3519"/>
            <p:cNvPicPr/>
            <p:nvPr/>
          </p:nvPicPr>
          <p:blipFill>
            <a:blip r:embed="rId703" cstate="print"/>
            <a:stretch>
              <a:fillRect/>
            </a:stretch>
          </p:blipFill>
          <p:spPr>
            <a:xfrm>
              <a:off x="14529222" y="921322"/>
              <a:ext cx="35799" cy="17130"/>
            </a:xfrm>
            <a:prstGeom prst="rect">
              <a:avLst/>
            </a:prstGeom>
          </p:spPr>
        </p:pic>
        <p:sp>
          <p:nvSpPr>
            <p:cNvPr id="3520" name="object 3520"/>
            <p:cNvSpPr/>
            <p:nvPr/>
          </p:nvSpPr>
          <p:spPr>
            <a:xfrm>
              <a:off x="14529219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21" name="object 3521"/>
            <p:cNvPicPr/>
            <p:nvPr/>
          </p:nvPicPr>
          <p:blipFill>
            <a:blip r:embed="rId704" cstate="print"/>
            <a:stretch>
              <a:fillRect/>
            </a:stretch>
          </p:blipFill>
          <p:spPr>
            <a:xfrm>
              <a:off x="14491946" y="921322"/>
              <a:ext cx="35779" cy="17130"/>
            </a:xfrm>
            <a:prstGeom prst="rect">
              <a:avLst/>
            </a:prstGeom>
          </p:spPr>
        </p:pic>
        <p:sp>
          <p:nvSpPr>
            <p:cNvPr id="3522" name="object 3522"/>
            <p:cNvSpPr/>
            <p:nvPr/>
          </p:nvSpPr>
          <p:spPr>
            <a:xfrm>
              <a:off x="1449195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23" name="object 3523"/>
            <p:cNvPicPr/>
            <p:nvPr/>
          </p:nvPicPr>
          <p:blipFill>
            <a:blip r:embed="rId705" cstate="print"/>
            <a:stretch>
              <a:fillRect/>
            </a:stretch>
          </p:blipFill>
          <p:spPr>
            <a:xfrm>
              <a:off x="14491946" y="939939"/>
              <a:ext cx="17130" cy="17151"/>
            </a:xfrm>
            <a:prstGeom prst="rect">
              <a:avLst/>
            </a:prstGeom>
          </p:spPr>
        </p:pic>
        <p:sp>
          <p:nvSpPr>
            <p:cNvPr id="3524" name="object 3524"/>
            <p:cNvSpPr/>
            <p:nvPr/>
          </p:nvSpPr>
          <p:spPr>
            <a:xfrm>
              <a:off x="14491950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25" name="object 3525"/>
          <p:cNvGrpSpPr/>
          <p:nvPr/>
        </p:nvGrpSpPr>
        <p:grpSpPr>
          <a:xfrm>
            <a:off x="14798893" y="920692"/>
            <a:ext cx="93345" cy="37465"/>
            <a:chOff x="14798893" y="920692"/>
            <a:chExt cx="93345" cy="37465"/>
          </a:xfrm>
        </p:grpSpPr>
        <p:sp>
          <p:nvSpPr>
            <p:cNvPr id="3526" name="object 3526"/>
            <p:cNvSpPr/>
            <p:nvPr/>
          </p:nvSpPr>
          <p:spPr>
            <a:xfrm>
              <a:off x="14874065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27" name="object 3527"/>
            <p:cNvPicPr/>
            <p:nvPr/>
          </p:nvPicPr>
          <p:blipFill>
            <a:blip r:embed="rId706" cstate="print"/>
            <a:stretch>
              <a:fillRect/>
            </a:stretch>
          </p:blipFill>
          <p:spPr>
            <a:xfrm>
              <a:off x="14836794" y="921322"/>
              <a:ext cx="35779" cy="17130"/>
            </a:xfrm>
            <a:prstGeom prst="rect">
              <a:avLst/>
            </a:prstGeom>
          </p:spPr>
        </p:pic>
        <p:sp>
          <p:nvSpPr>
            <p:cNvPr id="3528" name="object 3528"/>
            <p:cNvSpPr/>
            <p:nvPr/>
          </p:nvSpPr>
          <p:spPr>
            <a:xfrm>
              <a:off x="14836792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29" name="object 3529"/>
            <p:cNvPicPr/>
            <p:nvPr/>
          </p:nvPicPr>
          <p:blipFill>
            <a:blip r:embed="rId707" cstate="print"/>
            <a:stretch>
              <a:fillRect/>
            </a:stretch>
          </p:blipFill>
          <p:spPr>
            <a:xfrm>
              <a:off x="14799518" y="921322"/>
              <a:ext cx="35799" cy="17130"/>
            </a:xfrm>
            <a:prstGeom prst="rect">
              <a:avLst/>
            </a:prstGeom>
          </p:spPr>
        </p:pic>
        <p:sp>
          <p:nvSpPr>
            <p:cNvPr id="3530" name="object 3530"/>
            <p:cNvSpPr/>
            <p:nvPr/>
          </p:nvSpPr>
          <p:spPr>
            <a:xfrm>
              <a:off x="14799516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31" name="object 3531"/>
            <p:cNvPicPr/>
            <p:nvPr/>
          </p:nvPicPr>
          <p:blipFill>
            <a:blip r:embed="rId708" cstate="print"/>
            <a:stretch>
              <a:fillRect/>
            </a:stretch>
          </p:blipFill>
          <p:spPr>
            <a:xfrm>
              <a:off x="14799518" y="939939"/>
              <a:ext cx="17130" cy="17151"/>
            </a:xfrm>
            <a:prstGeom prst="rect">
              <a:avLst/>
            </a:prstGeom>
          </p:spPr>
        </p:pic>
        <p:sp>
          <p:nvSpPr>
            <p:cNvPr id="3532" name="object 3532"/>
            <p:cNvSpPr/>
            <p:nvPr/>
          </p:nvSpPr>
          <p:spPr>
            <a:xfrm>
              <a:off x="14799519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33" name="object 3533"/>
          <p:cNvGrpSpPr/>
          <p:nvPr/>
        </p:nvGrpSpPr>
        <p:grpSpPr>
          <a:xfrm>
            <a:off x="15106448" y="920692"/>
            <a:ext cx="93345" cy="71120"/>
            <a:chOff x="15106448" y="920692"/>
            <a:chExt cx="93345" cy="71120"/>
          </a:xfrm>
        </p:grpSpPr>
        <p:sp>
          <p:nvSpPr>
            <p:cNvPr id="3534" name="object 3534"/>
            <p:cNvSpPr/>
            <p:nvPr/>
          </p:nvSpPr>
          <p:spPr>
            <a:xfrm>
              <a:off x="15126820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21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5" name="object 3535"/>
            <p:cNvSpPr/>
            <p:nvPr/>
          </p:nvSpPr>
          <p:spPr>
            <a:xfrm>
              <a:off x="15126820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218" y="0"/>
                  </a:moveTo>
                  <a:lnTo>
                    <a:pt x="0" y="0"/>
                  </a:lnTo>
                </a:path>
                <a:path w="52705" h="29844">
                  <a:moveTo>
                    <a:pt x="52218" y="0"/>
                  </a:moveTo>
                  <a:lnTo>
                    <a:pt x="52218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6" name="object 3536"/>
            <p:cNvSpPr/>
            <p:nvPr/>
          </p:nvSpPr>
          <p:spPr>
            <a:xfrm>
              <a:off x="15126822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7" name="object 3537"/>
            <p:cNvSpPr/>
            <p:nvPr/>
          </p:nvSpPr>
          <p:spPr>
            <a:xfrm>
              <a:off x="15126822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38" name="object 3538"/>
            <p:cNvPicPr/>
            <p:nvPr/>
          </p:nvPicPr>
          <p:blipFill>
            <a:blip r:embed="rId709" cstate="print"/>
            <a:stretch>
              <a:fillRect/>
            </a:stretch>
          </p:blipFill>
          <p:spPr>
            <a:xfrm>
              <a:off x="15181632" y="921312"/>
              <a:ext cx="17151" cy="35799"/>
            </a:xfrm>
            <a:prstGeom prst="rect">
              <a:avLst/>
            </a:prstGeom>
          </p:spPr>
        </p:pic>
        <p:sp>
          <p:nvSpPr>
            <p:cNvPr id="3539" name="object 3539"/>
            <p:cNvSpPr/>
            <p:nvPr/>
          </p:nvSpPr>
          <p:spPr>
            <a:xfrm>
              <a:off x="15181631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40" name="object 3540"/>
            <p:cNvPicPr/>
            <p:nvPr/>
          </p:nvPicPr>
          <p:blipFill>
            <a:blip r:embed="rId710" cstate="print"/>
            <a:stretch>
              <a:fillRect/>
            </a:stretch>
          </p:blipFill>
          <p:spPr>
            <a:xfrm>
              <a:off x="15144335" y="921322"/>
              <a:ext cx="35799" cy="17130"/>
            </a:xfrm>
            <a:prstGeom prst="rect">
              <a:avLst/>
            </a:prstGeom>
          </p:spPr>
        </p:pic>
        <p:sp>
          <p:nvSpPr>
            <p:cNvPr id="3541" name="object 3541"/>
            <p:cNvSpPr/>
            <p:nvPr/>
          </p:nvSpPr>
          <p:spPr>
            <a:xfrm>
              <a:off x="1514433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42" name="object 3542"/>
            <p:cNvPicPr/>
            <p:nvPr/>
          </p:nvPicPr>
          <p:blipFill>
            <a:blip r:embed="rId711" cstate="print"/>
            <a:stretch>
              <a:fillRect/>
            </a:stretch>
          </p:blipFill>
          <p:spPr>
            <a:xfrm>
              <a:off x="15107069" y="921322"/>
              <a:ext cx="35810" cy="17130"/>
            </a:xfrm>
            <a:prstGeom prst="rect">
              <a:avLst/>
            </a:prstGeom>
          </p:spPr>
        </p:pic>
        <p:sp>
          <p:nvSpPr>
            <p:cNvPr id="3543" name="object 3543"/>
            <p:cNvSpPr/>
            <p:nvPr/>
          </p:nvSpPr>
          <p:spPr>
            <a:xfrm>
              <a:off x="15107074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44" name="object 3544"/>
            <p:cNvPicPr/>
            <p:nvPr/>
          </p:nvPicPr>
          <p:blipFill>
            <a:blip r:embed="rId712" cstate="print"/>
            <a:stretch>
              <a:fillRect/>
            </a:stretch>
          </p:blipFill>
          <p:spPr>
            <a:xfrm>
              <a:off x="15107069" y="939939"/>
              <a:ext cx="17151" cy="17151"/>
            </a:xfrm>
            <a:prstGeom prst="rect">
              <a:avLst/>
            </a:prstGeom>
          </p:spPr>
        </p:pic>
        <p:sp>
          <p:nvSpPr>
            <p:cNvPr id="3545" name="object 3545"/>
            <p:cNvSpPr/>
            <p:nvPr/>
          </p:nvSpPr>
          <p:spPr>
            <a:xfrm>
              <a:off x="15107071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46" name="object 3546"/>
          <p:cNvGrpSpPr/>
          <p:nvPr/>
        </p:nvGrpSpPr>
        <p:grpSpPr>
          <a:xfrm>
            <a:off x="15414012" y="920692"/>
            <a:ext cx="328295" cy="71120"/>
            <a:chOff x="15414012" y="920692"/>
            <a:chExt cx="328295" cy="71120"/>
          </a:xfrm>
        </p:grpSpPr>
        <p:sp>
          <p:nvSpPr>
            <p:cNvPr id="3547" name="object 3547"/>
            <p:cNvSpPr/>
            <p:nvPr/>
          </p:nvSpPr>
          <p:spPr>
            <a:xfrm>
              <a:off x="15434385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48" name="object 3548"/>
            <p:cNvSpPr/>
            <p:nvPr/>
          </p:nvSpPr>
          <p:spPr>
            <a:xfrm>
              <a:off x="15434385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49" name="object 3549"/>
            <p:cNvSpPr/>
            <p:nvPr/>
          </p:nvSpPr>
          <p:spPr>
            <a:xfrm>
              <a:off x="15434390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0" name="object 3550"/>
            <p:cNvSpPr/>
            <p:nvPr/>
          </p:nvSpPr>
          <p:spPr>
            <a:xfrm>
              <a:off x="15434390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51" name="object 3551"/>
            <p:cNvPicPr/>
            <p:nvPr/>
          </p:nvPicPr>
          <p:blipFill>
            <a:blip r:embed="rId713" cstate="print"/>
            <a:stretch>
              <a:fillRect/>
            </a:stretch>
          </p:blipFill>
          <p:spPr>
            <a:xfrm>
              <a:off x="15489203" y="921312"/>
              <a:ext cx="17151" cy="35799"/>
            </a:xfrm>
            <a:prstGeom prst="rect">
              <a:avLst/>
            </a:prstGeom>
          </p:spPr>
        </p:pic>
        <p:sp>
          <p:nvSpPr>
            <p:cNvPr id="3552" name="object 3552"/>
            <p:cNvSpPr/>
            <p:nvPr/>
          </p:nvSpPr>
          <p:spPr>
            <a:xfrm>
              <a:off x="15489200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53" name="object 3553"/>
            <p:cNvPicPr/>
            <p:nvPr/>
          </p:nvPicPr>
          <p:blipFill>
            <a:blip r:embed="rId714" cstate="print"/>
            <a:stretch>
              <a:fillRect/>
            </a:stretch>
          </p:blipFill>
          <p:spPr>
            <a:xfrm>
              <a:off x="15451906" y="921322"/>
              <a:ext cx="35799" cy="17130"/>
            </a:xfrm>
            <a:prstGeom prst="rect">
              <a:avLst/>
            </a:prstGeom>
          </p:spPr>
        </p:pic>
        <p:sp>
          <p:nvSpPr>
            <p:cNvPr id="3554" name="object 3554"/>
            <p:cNvSpPr/>
            <p:nvPr/>
          </p:nvSpPr>
          <p:spPr>
            <a:xfrm>
              <a:off x="1545190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55" name="object 3555"/>
            <p:cNvPicPr/>
            <p:nvPr/>
          </p:nvPicPr>
          <p:blipFill>
            <a:blip r:embed="rId715" cstate="print"/>
            <a:stretch>
              <a:fillRect/>
            </a:stretch>
          </p:blipFill>
          <p:spPr>
            <a:xfrm>
              <a:off x="15414640" y="921322"/>
              <a:ext cx="35799" cy="17130"/>
            </a:xfrm>
            <a:prstGeom prst="rect">
              <a:avLst/>
            </a:prstGeom>
          </p:spPr>
        </p:pic>
        <p:sp>
          <p:nvSpPr>
            <p:cNvPr id="3556" name="object 3556"/>
            <p:cNvSpPr/>
            <p:nvPr/>
          </p:nvSpPr>
          <p:spPr>
            <a:xfrm>
              <a:off x="15414635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57" name="object 3557"/>
            <p:cNvPicPr/>
            <p:nvPr/>
          </p:nvPicPr>
          <p:blipFill>
            <a:blip r:embed="rId716" cstate="print"/>
            <a:stretch>
              <a:fillRect/>
            </a:stretch>
          </p:blipFill>
          <p:spPr>
            <a:xfrm>
              <a:off x="15414661" y="939939"/>
              <a:ext cx="17130" cy="17151"/>
            </a:xfrm>
            <a:prstGeom prst="rect">
              <a:avLst/>
            </a:prstGeom>
          </p:spPr>
        </p:pic>
        <p:sp>
          <p:nvSpPr>
            <p:cNvPr id="3558" name="object 3558"/>
            <p:cNvSpPr/>
            <p:nvPr/>
          </p:nvSpPr>
          <p:spPr>
            <a:xfrm>
              <a:off x="15414656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9" name="object 3559"/>
            <p:cNvSpPr/>
            <p:nvPr/>
          </p:nvSpPr>
          <p:spPr>
            <a:xfrm>
              <a:off x="15486568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60" name="object 3560"/>
            <p:cNvSpPr/>
            <p:nvPr/>
          </p:nvSpPr>
          <p:spPr>
            <a:xfrm>
              <a:off x="15486568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61" name="object 3561"/>
            <p:cNvPicPr/>
            <p:nvPr/>
          </p:nvPicPr>
          <p:blipFill>
            <a:blip r:embed="rId717" cstate="print"/>
            <a:stretch>
              <a:fillRect/>
            </a:stretch>
          </p:blipFill>
          <p:spPr>
            <a:xfrm>
              <a:off x="15563756" y="937720"/>
              <a:ext cx="17151" cy="17884"/>
            </a:xfrm>
            <a:prstGeom prst="rect">
              <a:avLst/>
            </a:prstGeom>
          </p:spPr>
        </p:pic>
        <p:sp>
          <p:nvSpPr>
            <p:cNvPr id="3562" name="object 3562"/>
            <p:cNvSpPr/>
            <p:nvPr/>
          </p:nvSpPr>
          <p:spPr>
            <a:xfrm>
              <a:off x="1556376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63" name="object 3563"/>
            <p:cNvPicPr/>
            <p:nvPr/>
          </p:nvPicPr>
          <p:blipFill>
            <a:blip r:embed="rId718" cstate="print"/>
            <a:stretch>
              <a:fillRect/>
            </a:stretch>
          </p:blipFill>
          <p:spPr>
            <a:xfrm>
              <a:off x="15526469" y="940725"/>
              <a:ext cx="35799" cy="17130"/>
            </a:xfrm>
            <a:prstGeom prst="rect">
              <a:avLst/>
            </a:prstGeom>
          </p:spPr>
        </p:pic>
        <p:sp>
          <p:nvSpPr>
            <p:cNvPr id="3564" name="object 3564"/>
            <p:cNvSpPr/>
            <p:nvPr/>
          </p:nvSpPr>
          <p:spPr>
            <a:xfrm>
              <a:off x="15526468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65" name="object 3565"/>
            <p:cNvPicPr/>
            <p:nvPr/>
          </p:nvPicPr>
          <p:blipFill>
            <a:blip r:embed="rId719" cstate="print"/>
            <a:stretch>
              <a:fillRect/>
            </a:stretch>
          </p:blipFill>
          <p:spPr>
            <a:xfrm>
              <a:off x="15582405" y="940725"/>
              <a:ext cx="35779" cy="17130"/>
            </a:xfrm>
            <a:prstGeom prst="rect">
              <a:avLst/>
            </a:prstGeom>
          </p:spPr>
        </p:pic>
        <p:sp>
          <p:nvSpPr>
            <p:cNvPr id="3566" name="object 3566"/>
            <p:cNvSpPr/>
            <p:nvPr/>
          </p:nvSpPr>
          <p:spPr>
            <a:xfrm>
              <a:off x="15582408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67" name="object 3567"/>
            <p:cNvSpPr/>
            <p:nvPr/>
          </p:nvSpPr>
          <p:spPr>
            <a:xfrm>
              <a:off x="15506354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68" name="object 3568"/>
            <p:cNvPicPr/>
            <p:nvPr/>
          </p:nvPicPr>
          <p:blipFill>
            <a:blip r:embed="rId720" cstate="print"/>
            <a:stretch>
              <a:fillRect/>
            </a:stretch>
          </p:blipFill>
          <p:spPr>
            <a:xfrm>
              <a:off x="15619681" y="937720"/>
              <a:ext cx="17151" cy="17884"/>
            </a:xfrm>
            <a:prstGeom prst="rect">
              <a:avLst/>
            </a:prstGeom>
          </p:spPr>
        </p:pic>
        <p:sp>
          <p:nvSpPr>
            <p:cNvPr id="3569" name="object 3569"/>
            <p:cNvSpPr/>
            <p:nvPr/>
          </p:nvSpPr>
          <p:spPr>
            <a:xfrm>
              <a:off x="15619679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70" name="object 3570"/>
            <p:cNvPicPr/>
            <p:nvPr/>
          </p:nvPicPr>
          <p:blipFill>
            <a:blip r:embed="rId721" cstate="print"/>
            <a:stretch>
              <a:fillRect/>
            </a:stretch>
          </p:blipFill>
          <p:spPr>
            <a:xfrm>
              <a:off x="15638298" y="940725"/>
              <a:ext cx="35799" cy="17130"/>
            </a:xfrm>
            <a:prstGeom prst="rect">
              <a:avLst/>
            </a:prstGeom>
          </p:spPr>
        </p:pic>
        <p:sp>
          <p:nvSpPr>
            <p:cNvPr id="3571" name="object 3571"/>
            <p:cNvSpPr/>
            <p:nvPr/>
          </p:nvSpPr>
          <p:spPr>
            <a:xfrm>
              <a:off x="15638303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72" name="object 3572"/>
            <p:cNvPicPr/>
            <p:nvPr/>
          </p:nvPicPr>
          <p:blipFill>
            <a:blip r:embed="rId722" cstate="print"/>
            <a:stretch>
              <a:fillRect/>
            </a:stretch>
          </p:blipFill>
          <p:spPr>
            <a:xfrm>
              <a:off x="15675575" y="937720"/>
              <a:ext cx="17172" cy="17884"/>
            </a:xfrm>
            <a:prstGeom prst="rect">
              <a:avLst/>
            </a:prstGeom>
          </p:spPr>
        </p:pic>
        <p:sp>
          <p:nvSpPr>
            <p:cNvPr id="3573" name="object 3573"/>
            <p:cNvSpPr/>
            <p:nvPr/>
          </p:nvSpPr>
          <p:spPr>
            <a:xfrm>
              <a:off x="15675576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74" name="object 3574"/>
            <p:cNvPicPr/>
            <p:nvPr/>
          </p:nvPicPr>
          <p:blipFill>
            <a:blip r:embed="rId723" cstate="print"/>
            <a:stretch>
              <a:fillRect/>
            </a:stretch>
          </p:blipFill>
          <p:spPr>
            <a:xfrm>
              <a:off x="15694244" y="940725"/>
              <a:ext cx="26470" cy="17130"/>
            </a:xfrm>
            <a:prstGeom prst="rect">
              <a:avLst/>
            </a:prstGeom>
          </p:spPr>
        </p:pic>
        <p:sp>
          <p:nvSpPr>
            <p:cNvPr id="3575" name="object 3575"/>
            <p:cNvSpPr/>
            <p:nvPr/>
          </p:nvSpPr>
          <p:spPr>
            <a:xfrm>
              <a:off x="15694244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76" name="object 3576"/>
            <p:cNvPicPr/>
            <p:nvPr/>
          </p:nvPicPr>
          <p:blipFill>
            <a:blip r:embed="rId724" cstate="print"/>
            <a:stretch>
              <a:fillRect/>
            </a:stretch>
          </p:blipFill>
          <p:spPr>
            <a:xfrm>
              <a:off x="15507831" y="940725"/>
              <a:ext cx="17151" cy="17130"/>
            </a:xfrm>
            <a:prstGeom prst="rect">
              <a:avLst/>
            </a:prstGeom>
          </p:spPr>
        </p:pic>
        <p:sp>
          <p:nvSpPr>
            <p:cNvPr id="3577" name="object 3577"/>
            <p:cNvSpPr/>
            <p:nvPr/>
          </p:nvSpPr>
          <p:spPr>
            <a:xfrm>
              <a:off x="15507828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78" name="object 3578"/>
          <p:cNvGrpSpPr/>
          <p:nvPr/>
        </p:nvGrpSpPr>
        <p:grpSpPr>
          <a:xfrm>
            <a:off x="15794132" y="929627"/>
            <a:ext cx="255904" cy="62230"/>
            <a:chOff x="15794132" y="929627"/>
            <a:chExt cx="255904" cy="62230"/>
          </a:xfrm>
        </p:grpSpPr>
        <p:sp>
          <p:nvSpPr>
            <p:cNvPr id="3579" name="object 3579"/>
            <p:cNvSpPr/>
            <p:nvPr/>
          </p:nvSpPr>
          <p:spPr>
            <a:xfrm>
              <a:off x="15794132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80" name="object 3580"/>
            <p:cNvSpPr/>
            <p:nvPr/>
          </p:nvSpPr>
          <p:spPr>
            <a:xfrm>
              <a:off x="15794132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81" name="object 3581"/>
            <p:cNvPicPr/>
            <p:nvPr/>
          </p:nvPicPr>
          <p:blipFill>
            <a:blip r:embed="rId725" cstate="print"/>
            <a:stretch>
              <a:fillRect/>
            </a:stretch>
          </p:blipFill>
          <p:spPr>
            <a:xfrm>
              <a:off x="15871327" y="937720"/>
              <a:ext cx="17151" cy="17884"/>
            </a:xfrm>
            <a:prstGeom prst="rect">
              <a:avLst/>
            </a:prstGeom>
          </p:spPr>
        </p:pic>
        <p:sp>
          <p:nvSpPr>
            <p:cNvPr id="3582" name="object 3582"/>
            <p:cNvSpPr/>
            <p:nvPr/>
          </p:nvSpPr>
          <p:spPr>
            <a:xfrm>
              <a:off x="15871329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83" name="object 3583"/>
            <p:cNvPicPr/>
            <p:nvPr/>
          </p:nvPicPr>
          <p:blipFill>
            <a:blip r:embed="rId726" cstate="print"/>
            <a:stretch>
              <a:fillRect/>
            </a:stretch>
          </p:blipFill>
          <p:spPr>
            <a:xfrm>
              <a:off x="15834040" y="940725"/>
              <a:ext cx="35799" cy="17130"/>
            </a:xfrm>
            <a:prstGeom prst="rect">
              <a:avLst/>
            </a:prstGeom>
          </p:spPr>
        </p:pic>
        <p:sp>
          <p:nvSpPr>
            <p:cNvPr id="3584" name="object 3584"/>
            <p:cNvSpPr/>
            <p:nvPr/>
          </p:nvSpPr>
          <p:spPr>
            <a:xfrm>
              <a:off x="1583403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85" name="object 3585"/>
            <p:cNvPicPr/>
            <p:nvPr/>
          </p:nvPicPr>
          <p:blipFill>
            <a:blip r:embed="rId727" cstate="print"/>
            <a:stretch>
              <a:fillRect/>
            </a:stretch>
          </p:blipFill>
          <p:spPr>
            <a:xfrm>
              <a:off x="15889934" y="940725"/>
              <a:ext cx="35799" cy="17130"/>
            </a:xfrm>
            <a:prstGeom prst="rect">
              <a:avLst/>
            </a:prstGeom>
          </p:spPr>
        </p:pic>
        <p:sp>
          <p:nvSpPr>
            <p:cNvPr id="3586" name="object 3586"/>
            <p:cNvSpPr/>
            <p:nvPr/>
          </p:nvSpPr>
          <p:spPr>
            <a:xfrm>
              <a:off x="1588993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87" name="object 3587"/>
            <p:cNvSpPr/>
            <p:nvPr/>
          </p:nvSpPr>
          <p:spPr>
            <a:xfrm>
              <a:off x="15813919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88" name="object 3588"/>
            <p:cNvPicPr/>
            <p:nvPr/>
          </p:nvPicPr>
          <p:blipFill>
            <a:blip r:embed="rId728" cstate="print"/>
            <a:stretch>
              <a:fillRect/>
            </a:stretch>
          </p:blipFill>
          <p:spPr>
            <a:xfrm>
              <a:off x="15927252" y="937720"/>
              <a:ext cx="17151" cy="17884"/>
            </a:xfrm>
            <a:prstGeom prst="rect">
              <a:avLst/>
            </a:prstGeom>
          </p:spPr>
        </p:pic>
        <p:sp>
          <p:nvSpPr>
            <p:cNvPr id="3589" name="object 3589"/>
            <p:cNvSpPr/>
            <p:nvPr/>
          </p:nvSpPr>
          <p:spPr>
            <a:xfrm>
              <a:off x="1592724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90" name="object 3590"/>
            <p:cNvPicPr/>
            <p:nvPr/>
          </p:nvPicPr>
          <p:blipFill>
            <a:blip r:embed="rId729" cstate="print"/>
            <a:stretch>
              <a:fillRect/>
            </a:stretch>
          </p:blipFill>
          <p:spPr>
            <a:xfrm>
              <a:off x="15945869" y="940725"/>
              <a:ext cx="35799" cy="17130"/>
            </a:xfrm>
            <a:prstGeom prst="rect">
              <a:avLst/>
            </a:prstGeom>
          </p:spPr>
        </p:pic>
        <p:sp>
          <p:nvSpPr>
            <p:cNvPr id="3591" name="object 3591"/>
            <p:cNvSpPr/>
            <p:nvPr/>
          </p:nvSpPr>
          <p:spPr>
            <a:xfrm>
              <a:off x="1594587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92" name="object 3592"/>
            <p:cNvPicPr/>
            <p:nvPr/>
          </p:nvPicPr>
          <p:blipFill>
            <a:blip r:embed="rId730" cstate="print"/>
            <a:stretch>
              <a:fillRect/>
            </a:stretch>
          </p:blipFill>
          <p:spPr>
            <a:xfrm>
              <a:off x="15983146" y="937720"/>
              <a:ext cx="17151" cy="17884"/>
            </a:xfrm>
            <a:prstGeom prst="rect">
              <a:avLst/>
            </a:prstGeom>
          </p:spPr>
        </p:pic>
        <p:sp>
          <p:nvSpPr>
            <p:cNvPr id="3593" name="object 3593"/>
            <p:cNvSpPr/>
            <p:nvPr/>
          </p:nvSpPr>
          <p:spPr>
            <a:xfrm>
              <a:off x="1598314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94" name="object 3594"/>
            <p:cNvPicPr/>
            <p:nvPr/>
          </p:nvPicPr>
          <p:blipFill>
            <a:blip r:embed="rId731" cstate="print"/>
            <a:stretch>
              <a:fillRect/>
            </a:stretch>
          </p:blipFill>
          <p:spPr>
            <a:xfrm>
              <a:off x="16001815" y="940725"/>
              <a:ext cx="26470" cy="17130"/>
            </a:xfrm>
            <a:prstGeom prst="rect">
              <a:avLst/>
            </a:prstGeom>
          </p:spPr>
        </p:pic>
        <p:sp>
          <p:nvSpPr>
            <p:cNvPr id="3595" name="object 3595"/>
            <p:cNvSpPr/>
            <p:nvPr/>
          </p:nvSpPr>
          <p:spPr>
            <a:xfrm>
              <a:off x="16001811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96" name="object 3596"/>
            <p:cNvPicPr/>
            <p:nvPr/>
          </p:nvPicPr>
          <p:blipFill>
            <a:blip r:embed="rId732" cstate="print"/>
            <a:stretch>
              <a:fillRect/>
            </a:stretch>
          </p:blipFill>
          <p:spPr>
            <a:xfrm>
              <a:off x="15815402" y="940725"/>
              <a:ext cx="17130" cy="17130"/>
            </a:xfrm>
            <a:prstGeom prst="rect">
              <a:avLst/>
            </a:prstGeom>
          </p:spPr>
        </p:pic>
        <p:sp>
          <p:nvSpPr>
            <p:cNvPr id="3597" name="object 3597"/>
            <p:cNvSpPr/>
            <p:nvPr/>
          </p:nvSpPr>
          <p:spPr>
            <a:xfrm>
              <a:off x="15815399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98" name="object 3598"/>
          <p:cNvGrpSpPr/>
          <p:nvPr/>
        </p:nvGrpSpPr>
        <p:grpSpPr>
          <a:xfrm>
            <a:off x="16101713" y="929627"/>
            <a:ext cx="255904" cy="62230"/>
            <a:chOff x="16101713" y="929627"/>
            <a:chExt cx="255904" cy="62230"/>
          </a:xfrm>
        </p:grpSpPr>
        <p:sp>
          <p:nvSpPr>
            <p:cNvPr id="3599" name="object 3599"/>
            <p:cNvSpPr/>
            <p:nvPr/>
          </p:nvSpPr>
          <p:spPr>
            <a:xfrm>
              <a:off x="16101713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0" name="object 3600"/>
            <p:cNvSpPr/>
            <p:nvPr/>
          </p:nvSpPr>
          <p:spPr>
            <a:xfrm>
              <a:off x="16101713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01" name="object 3601"/>
            <p:cNvPicPr/>
            <p:nvPr/>
          </p:nvPicPr>
          <p:blipFill>
            <a:blip r:embed="rId733" cstate="print"/>
            <a:stretch>
              <a:fillRect/>
            </a:stretch>
          </p:blipFill>
          <p:spPr>
            <a:xfrm>
              <a:off x="16178888" y="937720"/>
              <a:ext cx="17130" cy="17884"/>
            </a:xfrm>
            <a:prstGeom prst="rect">
              <a:avLst/>
            </a:prstGeom>
          </p:spPr>
        </p:pic>
        <p:sp>
          <p:nvSpPr>
            <p:cNvPr id="3602" name="object 3602"/>
            <p:cNvSpPr/>
            <p:nvPr/>
          </p:nvSpPr>
          <p:spPr>
            <a:xfrm>
              <a:off x="16178884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03" name="object 3603"/>
            <p:cNvPicPr/>
            <p:nvPr/>
          </p:nvPicPr>
          <p:blipFill>
            <a:blip r:embed="rId734" cstate="print"/>
            <a:stretch>
              <a:fillRect/>
            </a:stretch>
          </p:blipFill>
          <p:spPr>
            <a:xfrm>
              <a:off x="16141591" y="940725"/>
              <a:ext cx="35799" cy="17130"/>
            </a:xfrm>
            <a:prstGeom prst="rect">
              <a:avLst/>
            </a:prstGeom>
          </p:spPr>
        </p:pic>
        <p:sp>
          <p:nvSpPr>
            <p:cNvPr id="3604" name="object 3604"/>
            <p:cNvSpPr/>
            <p:nvPr/>
          </p:nvSpPr>
          <p:spPr>
            <a:xfrm>
              <a:off x="16141589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05" name="object 3605"/>
            <p:cNvPicPr/>
            <p:nvPr/>
          </p:nvPicPr>
          <p:blipFill>
            <a:blip r:embed="rId735" cstate="print"/>
            <a:stretch>
              <a:fillRect/>
            </a:stretch>
          </p:blipFill>
          <p:spPr>
            <a:xfrm>
              <a:off x="16197506" y="940725"/>
              <a:ext cx="35799" cy="17130"/>
            </a:xfrm>
            <a:prstGeom prst="rect">
              <a:avLst/>
            </a:prstGeom>
          </p:spPr>
        </p:pic>
        <p:sp>
          <p:nvSpPr>
            <p:cNvPr id="3606" name="object 3606"/>
            <p:cNvSpPr/>
            <p:nvPr/>
          </p:nvSpPr>
          <p:spPr>
            <a:xfrm>
              <a:off x="1619750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7" name="object 3607"/>
            <p:cNvSpPr/>
            <p:nvPr/>
          </p:nvSpPr>
          <p:spPr>
            <a:xfrm>
              <a:off x="16121450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08" name="object 3608"/>
            <p:cNvPicPr/>
            <p:nvPr/>
          </p:nvPicPr>
          <p:blipFill>
            <a:blip r:embed="rId736" cstate="print"/>
            <a:stretch>
              <a:fillRect/>
            </a:stretch>
          </p:blipFill>
          <p:spPr>
            <a:xfrm>
              <a:off x="16234792" y="937720"/>
              <a:ext cx="17151" cy="17884"/>
            </a:xfrm>
            <a:prstGeom prst="rect">
              <a:avLst/>
            </a:prstGeom>
          </p:spPr>
        </p:pic>
        <p:sp>
          <p:nvSpPr>
            <p:cNvPr id="3609" name="object 3609"/>
            <p:cNvSpPr/>
            <p:nvPr/>
          </p:nvSpPr>
          <p:spPr>
            <a:xfrm>
              <a:off x="1623479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10" name="object 3610"/>
            <p:cNvPicPr/>
            <p:nvPr/>
          </p:nvPicPr>
          <p:blipFill>
            <a:blip r:embed="rId737" cstate="print"/>
            <a:stretch>
              <a:fillRect/>
            </a:stretch>
          </p:blipFill>
          <p:spPr>
            <a:xfrm>
              <a:off x="16253420" y="940725"/>
              <a:ext cx="35799" cy="17130"/>
            </a:xfrm>
            <a:prstGeom prst="rect">
              <a:avLst/>
            </a:prstGeom>
          </p:spPr>
        </p:pic>
        <p:sp>
          <p:nvSpPr>
            <p:cNvPr id="3611" name="object 3611"/>
            <p:cNvSpPr/>
            <p:nvPr/>
          </p:nvSpPr>
          <p:spPr>
            <a:xfrm>
              <a:off x="1625342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12" name="object 3612"/>
            <p:cNvPicPr/>
            <p:nvPr/>
          </p:nvPicPr>
          <p:blipFill>
            <a:blip r:embed="rId738" cstate="print"/>
            <a:stretch>
              <a:fillRect/>
            </a:stretch>
          </p:blipFill>
          <p:spPr>
            <a:xfrm>
              <a:off x="16290717" y="937720"/>
              <a:ext cx="17151" cy="17884"/>
            </a:xfrm>
            <a:prstGeom prst="rect">
              <a:avLst/>
            </a:prstGeom>
          </p:spPr>
        </p:pic>
        <p:sp>
          <p:nvSpPr>
            <p:cNvPr id="3613" name="object 3613"/>
            <p:cNvSpPr/>
            <p:nvPr/>
          </p:nvSpPr>
          <p:spPr>
            <a:xfrm>
              <a:off x="16290714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14" name="object 3614"/>
            <p:cNvPicPr/>
            <p:nvPr/>
          </p:nvPicPr>
          <p:blipFill>
            <a:blip r:embed="rId739" cstate="print"/>
            <a:stretch>
              <a:fillRect/>
            </a:stretch>
          </p:blipFill>
          <p:spPr>
            <a:xfrm>
              <a:off x="16309356" y="940725"/>
              <a:ext cx="26459" cy="17130"/>
            </a:xfrm>
            <a:prstGeom prst="rect">
              <a:avLst/>
            </a:prstGeom>
          </p:spPr>
        </p:pic>
        <p:sp>
          <p:nvSpPr>
            <p:cNvPr id="3615" name="object 3615"/>
            <p:cNvSpPr/>
            <p:nvPr/>
          </p:nvSpPr>
          <p:spPr>
            <a:xfrm>
              <a:off x="16309358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16" name="object 3616"/>
            <p:cNvPicPr/>
            <p:nvPr/>
          </p:nvPicPr>
          <p:blipFill>
            <a:blip r:embed="rId740" cstate="print"/>
            <a:stretch>
              <a:fillRect/>
            </a:stretch>
          </p:blipFill>
          <p:spPr>
            <a:xfrm>
              <a:off x="16122974" y="940725"/>
              <a:ext cx="17130" cy="17130"/>
            </a:xfrm>
            <a:prstGeom prst="rect">
              <a:avLst/>
            </a:prstGeom>
          </p:spPr>
        </p:pic>
        <p:sp>
          <p:nvSpPr>
            <p:cNvPr id="3617" name="object 3617"/>
            <p:cNvSpPr/>
            <p:nvPr/>
          </p:nvSpPr>
          <p:spPr>
            <a:xfrm>
              <a:off x="16122969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18" name="object 3618"/>
          <p:cNvGrpSpPr/>
          <p:nvPr/>
        </p:nvGrpSpPr>
        <p:grpSpPr>
          <a:xfrm>
            <a:off x="16409279" y="929627"/>
            <a:ext cx="255904" cy="62865"/>
            <a:chOff x="16409279" y="929627"/>
            <a:chExt cx="255904" cy="62865"/>
          </a:xfrm>
        </p:grpSpPr>
        <p:sp>
          <p:nvSpPr>
            <p:cNvPr id="3619" name="object 3619"/>
            <p:cNvSpPr/>
            <p:nvPr/>
          </p:nvSpPr>
          <p:spPr>
            <a:xfrm>
              <a:off x="16626503" y="961020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w="0" h="31750">
                  <a:moveTo>
                    <a:pt x="0" y="0"/>
                  </a:moveTo>
                  <a:lnTo>
                    <a:pt x="0" y="31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0" name="object 3620"/>
            <p:cNvSpPr/>
            <p:nvPr/>
          </p:nvSpPr>
          <p:spPr>
            <a:xfrm>
              <a:off x="16409279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1" name="object 3621"/>
            <p:cNvSpPr/>
            <p:nvPr/>
          </p:nvSpPr>
          <p:spPr>
            <a:xfrm>
              <a:off x="16409279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22" name="object 3622"/>
            <p:cNvPicPr/>
            <p:nvPr/>
          </p:nvPicPr>
          <p:blipFill>
            <a:blip r:embed="rId741" cstate="print"/>
            <a:stretch>
              <a:fillRect/>
            </a:stretch>
          </p:blipFill>
          <p:spPr>
            <a:xfrm>
              <a:off x="16486440" y="937720"/>
              <a:ext cx="17130" cy="17884"/>
            </a:xfrm>
            <a:prstGeom prst="rect">
              <a:avLst/>
            </a:prstGeom>
          </p:spPr>
        </p:pic>
        <p:sp>
          <p:nvSpPr>
            <p:cNvPr id="3623" name="object 3623"/>
            <p:cNvSpPr/>
            <p:nvPr/>
          </p:nvSpPr>
          <p:spPr>
            <a:xfrm>
              <a:off x="1648643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24" name="object 3624"/>
            <p:cNvPicPr/>
            <p:nvPr/>
          </p:nvPicPr>
          <p:blipFill>
            <a:blip r:embed="rId742" cstate="print"/>
            <a:stretch>
              <a:fillRect/>
            </a:stretch>
          </p:blipFill>
          <p:spPr>
            <a:xfrm>
              <a:off x="16449164" y="940725"/>
              <a:ext cx="35779" cy="17130"/>
            </a:xfrm>
            <a:prstGeom prst="rect">
              <a:avLst/>
            </a:prstGeom>
          </p:spPr>
        </p:pic>
        <p:sp>
          <p:nvSpPr>
            <p:cNvPr id="3625" name="object 3625"/>
            <p:cNvSpPr/>
            <p:nvPr/>
          </p:nvSpPr>
          <p:spPr>
            <a:xfrm>
              <a:off x="16449163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26" name="object 3626"/>
            <p:cNvPicPr/>
            <p:nvPr/>
          </p:nvPicPr>
          <p:blipFill>
            <a:blip r:embed="rId743" cstate="print"/>
            <a:stretch>
              <a:fillRect/>
            </a:stretch>
          </p:blipFill>
          <p:spPr>
            <a:xfrm>
              <a:off x="16505079" y="940725"/>
              <a:ext cx="35799" cy="17130"/>
            </a:xfrm>
            <a:prstGeom prst="rect">
              <a:avLst/>
            </a:prstGeom>
          </p:spPr>
        </p:pic>
        <p:sp>
          <p:nvSpPr>
            <p:cNvPr id="3627" name="object 3627"/>
            <p:cNvSpPr/>
            <p:nvPr/>
          </p:nvSpPr>
          <p:spPr>
            <a:xfrm>
              <a:off x="16505076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8" name="object 3628"/>
            <p:cNvSpPr/>
            <p:nvPr/>
          </p:nvSpPr>
          <p:spPr>
            <a:xfrm>
              <a:off x="16429016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29" name="object 3629"/>
            <p:cNvPicPr/>
            <p:nvPr/>
          </p:nvPicPr>
          <p:blipFill>
            <a:blip r:embed="rId744" cstate="print"/>
            <a:stretch>
              <a:fillRect/>
            </a:stretch>
          </p:blipFill>
          <p:spPr>
            <a:xfrm>
              <a:off x="16542345" y="937720"/>
              <a:ext cx="17172" cy="17884"/>
            </a:xfrm>
            <a:prstGeom prst="rect">
              <a:avLst/>
            </a:prstGeom>
          </p:spPr>
        </p:pic>
        <p:sp>
          <p:nvSpPr>
            <p:cNvPr id="3630" name="object 3630"/>
            <p:cNvSpPr/>
            <p:nvPr/>
          </p:nvSpPr>
          <p:spPr>
            <a:xfrm>
              <a:off x="16542347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31" name="object 3631"/>
            <p:cNvPicPr/>
            <p:nvPr/>
          </p:nvPicPr>
          <p:blipFill>
            <a:blip r:embed="rId745" cstate="print"/>
            <a:stretch>
              <a:fillRect/>
            </a:stretch>
          </p:blipFill>
          <p:spPr>
            <a:xfrm>
              <a:off x="16560993" y="940725"/>
              <a:ext cx="35799" cy="17130"/>
            </a:xfrm>
            <a:prstGeom prst="rect">
              <a:avLst/>
            </a:prstGeom>
          </p:spPr>
        </p:pic>
        <p:sp>
          <p:nvSpPr>
            <p:cNvPr id="3632" name="object 3632"/>
            <p:cNvSpPr/>
            <p:nvPr/>
          </p:nvSpPr>
          <p:spPr>
            <a:xfrm>
              <a:off x="1656099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33" name="object 3633"/>
            <p:cNvPicPr/>
            <p:nvPr/>
          </p:nvPicPr>
          <p:blipFill>
            <a:blip r:embed="rId746" cstate="print"/>
            <a:stretch>
              <a:fillRect/>
            </a:stretch>
          </p:blipFill>
          <p:spPr>
            <a:xfrm>
              <a:off x="16598290" y="937720"/>
              <a:ext cx="17151" cy="17884"/>
            </a:xfrm>
            <a:prstGeom prst="rect">
              <a:avLst/>
            </a:prstGeom>
          </p:spPr>
        </p:pic>
        <p:sp>
          <p:nvSpPr>
            <p:cNvPr id="3634" name="object 3634"/>
            <p:cNvSpPr/>
            <p:nvPr/>
          </p:nvSpPr>
          <p:spPr>
            <a:xfrm>
              <a:off x="16598285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35" name="object 3635"/>
            <p:cNvPicPr/>
            <p:nvPr/>
          </p:nvPicPr>
          <p:blipFill>
            <a:blip r:embed="rId747" cstate="print"/>
            <a:stretch>
              <a:fillRect/>
            </a:stretch>
          </p:blipFill>
          <p:spPr>
            <a:xfrm>
              <a:off x="16616918" y="940725"/>
              <a:ext cx="26470" cy="17130"/>
            </a:xfrm>
            <a:prstGeom prst="rect">
              <a:avLst/>
            </a:prstGeom>
          </p:spPr>
        </p:pic>
        <p:sp>
          <p:nvSpPr>
            <p:cNvPr id="3636" name="object 3636"/>
            <p:cNvSpPr/>
            <p:nvPr/>
          </p:nvSpPr>
          <p:spPr>
            <a:xfrm>
              <a:off x="16616915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37" name="object 3637"/>
            <p:cNvPicPr/>
            <p:nvPr/>
          </p:nvPicPr>
          <p:blipFill>
            <a:blip r:embed="rId748" cstate="print"/>
            <a:stretch>
              <a:fillRect/>
            </a:stretch>
          </p:blipFill>
          <p:spPr>
            <a:xfrm>
              <a:off x="16430536" y="940725"/>
              <a:ext cx="17130" cy="17130"/>
            </a:xfrm>
            <a:prstGeom prst="rect">
              <a:avLst/>
            </a:prstGeom>
          </p:spPr>
        </p:pic>
        <p:sp>
          <p:nvSpPr>
            <p:cNvPr id="3638" name="object 3638"/>
            <p:cNvSpPr/>
            <p:nvPr/>
          </p:nvSpPr>
          <p:spPr>
            <a:xfrm>
              <a:off x="16430540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39" name="object 3639"/>
          <p:cNvGrpSpPr/>
          <p:nvPr/>
        </p:nvGrpSpPr>
        <p:grpSpPr>
          <a:xfrm>
            <a:off x="15721545" y="920692"/>
            <a:ext cx="93345" cy="71120"/>
            <a:chOff x="15721545" y="920692"/>
            <a:chExt cx="93345" cy="71120"/>
          </a:xfrm>
        </p:grpSpPr>
        <p:sp>
          <p:nvSpPr>
            <p:cNvPr id="3640" name="object 3640"/>
            <p:cNvSpPr/>
            <p:nvPr/>
          </p:nvSpPr>
          <p:spPr>
            <a:xfrm>
              <a:off x="15741949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41" name="object 3641"/>
            <p:cNvSpPr/>
            <p:nvPr/>
          </p:nvSpPr>
          <p:spPr>
            <a:xfrm>
              <a:off x="15741949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42" name="object 3642"/>
            <p:cNvSpPr/>
            <p:nvPr/>
          </p:nvSpPr>
          <p:spPr>
            <a:xfrm>
              <a:off x="15741952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43" name="object 3643"/>
            <p:cNvSpPr/>
            <p:nvPr/>
          </p:nvSpPr>
          <p:spPr>
            <a:xfrm>
              <a:off x="15741952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44" name="object 3644"/>
            <p:cNvPicPr/>
            <p:nvPr/>
          </p:nvPicPr>
          <p:blipFill>
            <a:blip r:embed="rId749" cstate="print"/>
            <a:stretch>
              <a:fillRect/>
            </a:stretch>
          </p:blipFill>
          <p:spPr>
            <a:xfrm>
              <a:off x="15796753" y="921312"/>
              <a:ext cx="17172" cy="35799"/>
            </a:xfrm>
            <a:prstGeom prst="rect">
              <a:avLst/>
            </a:prstGeom>
          </p:spPr>
        </p:pic>
        <p:sp>
          <p:nvSpPr>
            <p:cNvPr id="3645" name="object 3645"/>
            <p:cNvSpPr/>
            <p:nvPr/>
          </p:nvSpPr>
          <p:spPr>
            <a:xfrm>
              <a:off x="15796750" y="921315"/>
              <a:ext cx="17780" cy="36195"/>
            </a:xfrm>
            <a:custGeom>
              <a:avLst/>
              <a:gdLst/>
              <a:ahLst/>
              <a:cxnLst/>
              <a:rect l="l" t="t" r="r" b="b"/>
              <a:pathLst>
                <a:path w="17780" h="36194">
                  <a:moveTo>
                    <a:pt x="0" y="0"/>
                  </a:moveTo>
                  <a:lnTo>
                    <a:pt x="17172" y="0"/>
                  </a:lnTo>
                  <a:lnTo>
                    <a:pt x="17172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46" name="object 3646"/>
            <p:cNvPicPr/>
            <p:nvPr/>
          </p:nvPicPr>
          <p:blipFill>
            <a:blip r:embed="rId750" cstate="print"/>
            <a:stretch>
              <a:fillRect/>
            </a:stretch>
          </p:blipFill>
          <p:spPr>
            <a:xfrm>
              <a:off x="15759477" y="921322"/>
              <a:ext cx="35799" cy="17130"/>
            </a:xfrm>
            <a:prstGeom prst="rect">
              <a:avLst/>
            </a:prstGeom>
          </p:spPr>
        </p:pic>
        <p:sp>
          <p:nvSpPr>
            <p:cNvPr id="3647" name="object 3647"/>
            <p:cNvSpPr/>
            <p:nvPr/>
          </p:nvSpPr>
          <p:spPr>
            <a:xfrm>
              <a:off x="15759476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48" name="object 3648"/>
            <p:cNvPicPr/>
            <p:nvPr/>
          </p:nvPicPr>
          <p:blipFill>
            <a:blip r:embed="rId751" cstate="print"/>
            <a:stretch>
              <a:fillRect/>
            </a:stretch>
          </p:blipFill>
          <p:spPr>
            <a:xfrm>
              <a:off x="15722169" y="921322"/>
              <a:ext cx="35799" cy="17130"/>
            </a:xfrm>
            <a:prstGeom prst="rect">
              <a:avLst/>
            </a:prstGeom>
          </p:spPr>
        </p:pic>
        <p:sp>
          <p:nvSpPr>
            <p:cNvPr id="3649" name="object 3649"/>
            <p:cNvSpPr/>
            <p:nvPr/>
          </p:nvSpPr>
          <p:spPr>
            <a:xfrm>
              <a:off x="1572216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50" name="object 3650"/>
            <p:cNvPicPr/>
            <p:nvPr/>
          </p:nvPicPr>
          <p:blipFill>
            <a:blip r:embed="rId752" cstate="print"/>
            <a:stretch>
              <a:fillRect/>
            </a:stretch>
          </p:blipFill>
          <p:spPr>
            <a:xfrm>
              <a:off x="15722190" y="939939"/>
              <a:ext cx="17172" cy="17151"/>
            </a:xfrm>
            <a:prstGeom prst="rect">
              <a:avLst/>
            </a:prstGeom>
          </p:spPr>
        </p:pic>
        <p:sp>
          <p:nvSpPr>
            <p:cNvPr id="3651" name="object 3651"/>
            <p:cNvSpPr/>
            <p:nvPr/>
          </p:nvSpPr>
          <p:spPr>
            <a:xfrm>
              <a:off x="15722189" y="939943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80" h="17144">
                  <a:moveTo>
                    <a:pt x="0" y="0"/>
                  </a:moveTo>
                  <a:lnTo>
                    <a:pt x="17172" y="0"/>
                  </a:lnTo>
                  <a:lnTo>
                    <a:pt x="17172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52" name="object 3652"/>
          <p:cNvGrpSpPr/>
          <p:nvPr/>
        </p:nvGrpSpPr>
        <p:grpSpPr>
          <a:xfrm>
            <a:off x="16029116" y="920692"/>
            <a:ext cx="93345" cy="71120"/>
            <a:chOff x="16029116" y="920692"/>
            <a:chExt cx="93345" cy="71120"/>
          </a:xfrm>
        </p:grpSpPr>
        <p:sp>
          <p:nvSpPr>
            <p:cNvPr id="3653" name="object 3653"/>
            <p:cNvSpPr/>
            <p:nvPr/>
          </p:nvSpPr>
          <p:spPr>
            <a:xfrm>
              <a:off x="16049518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1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4" name="object 3654"/>
            <p:cNvSpPr/>
            <p:nvPr/>
          </p:nvSpPr>
          <p:spPr>
            <a:xfrm>
              <a:off x="16049518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97" y="0"/>
                  </a:moveTo>
                  <a:lnTo>
                    <a:pt x="0" y="0"/>
                  </a:lnTo>
                </a:path>
                <a:path w="52705" h="29844">
                  <a:moveTo>
                    <a:pt x="52197" y="0"/>
                  </a:moveTo>
                  <a:lnTo>
                    <a:pt x="52197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5" name="object 3655"/>
            <p:cNvSpPr/>
            <p:nvPr/>
          </p:nvSpPr>
          <p:spPr>
            <a:xfrm>
              <a:off x="16049517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6" name="object 3656"/>
            <p:cNvSpPr/>
            <p:nvPr/>
          </p:nvSpPr>
          <p:spPr>
            <a:xfrm>
              <a:off x="16049517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57" name="object 3657"/>
            <p:cNvPicPr/>
            <p:nvPr/>
          </p:nvPicPr>
          <p:blipFill>
            <a:blip r:embed="rId753" cstate="print"/>
            <a:stretch>
              <a:fillRect/>
            </a:stretch>
          </p:blipFill>
          <p:spPr>
            <a:xfrm>
              <a:off x="16104305" y="921312"/>
              <a:ext cx="17130" cy="35799"/>
            </a:xfrm>
            <a:prstGeom prst="rect">
              <a:avLst/>
            </a:prstGeom>
          </p:spPr>
        </p:pic>
        <p:sp>
          <p:nvSpPr>
            <p:cNvPr id="3658" name="object 3658"/>
            <p:cNvSpPr/>
            <p:nvPr/>
          </p:nvSpPr>
          <p:spPr>
            <a:xfrm>
              <a:off x="1610430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59" name="object 3659"/>
            <p:cNvPicPr/>
            <p:nvPr/>
          </p:nvPicPr>
          <p:blipFill>
            <a:blip r:embed="rId754" cstate="print"/>
            <a:stretch>
              <a:fillRect/>
            </a:stretch>
          </p:blipFill>
          <p:spPr>
            <a:xfrm>
              <a:off x="16067029" y="921322"/>
              <a:ext cx="35799" cy="17130"/>
            </a:xfrm>
            <a:prstGeom prst="rect">
              <a:avLst/>
            </a:prstGeom>
          </p:spPr>
        </p:pic>
        <p:sp>
          <p:nvSpPr>
            <p:cNvPr id="3660" name="object 3660"/>
            <p:cNvSpPr/>
            <p:nvPr/>
          </p:nvSpPr>
          <p:spPr>
            <a:xfrm>
              <a:off x="1606702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61" name="object 3661"/>
            <p:cNvPicPr/>
            <p:nvPr/>
          </p:nvPicPr>
          <p:blipFill>
            <a:blip r:embed="rId755" cstate="print"/>
            <a:stretch>
              <a:fillRect/>
            </a:stretch>
          </p:blipFill>
          <p:spPr>
            <a:xfrm>
              <a:off x="16029742" y="921322"/>
              <a:ext cx="35799" cy="17130"/>
            </a:xfrm>
            <a:prstGeom prst="rect">
              <a:avLst/>
            </a:prstGeom>
          </p:spPr>
        </p:pic>
        <p:sp>
          <p:nvSpPr>
            <p:cNvPr id="3662" name="object 3662"/>
            <p:cNvSpPr/>
            <p:nvPr/>
          </p:nvSpPr>
          <p:spPr>
            <a:xfrm>
              <a:off x="16029739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63" name="object 3663"/>
            <p:cNvPicPr/>
            <p:nvPr/>
          </p:nvPicPr>
          <p:blipFill>
            <a:blip r:embed="rId756" cstate="print"/>
            <a:stretch>
              <a:fillRect/>
            </a:stretch>
          </p:blipFill>
          <p:spPr>
            <a:xfrm>
              <a:off x="16029763" y="939939"/>
              <a:ext cx="17151" cy="17151"/>
            </a:xfrm>
            <a:prstGeom prst="rect">
              <a:avLst/>
            </a:prstGeom>
          </p:spPr>
        </p:pic>
        <p:sp>
          <p:nvSpPr>
            <p:cNvPr id="3664" name="object 3664"/>
            <p:cNvSpPr/>
            <p:nvPr/>
          </p:nvSpPr>
          <p:spPr>
            <a:xfrm>
              <a:off x="16029760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65" name="object 3665"/>
          <p:cNvGrpSpPr/>
          <p:nvPr/>
        </p:nvGrpSpPr>
        <p:grpSpPr>
          <a:xfrm>
            <a:off x="16336683" y="920692"/>
            <a:ext cx="93345" cy="71120"/>
            <a:chOff x="16336683" y="920692"/>
            <a:chExt cx="93345" cy="71120"/>
          </a:xfrm>
        </p:grpSpPr>
        <p:sp>
          <p:nvSpPr>
            <p:cNvPr id="3666" name="object 3666"/>
            <p:cNvSpPr/>
            <p:nvPr/>
          </p:nvSpPr>
          <p:spPr>
            <a:xfrm>
              <a:off x="16357062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21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67" name="object 3667"/>
            <p:cNvSpPr/>
            <p:nvPr/>
          </p:nvSpPr>
          <p:spPr>
            <a:xfrm>
              <a:off x="16357062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218" y="0"/>
                  </a:moveTo>
                  <a:lnTo>
                    <a:pt x="0" y="0"/>
                  </a:lnTo>
                </a:path>
                <a:path w="52705" h="29844">
                  <a:moveTo>
                    <a:pt x="52218" y="0"/>
                  </a:moveTo>
                  <a:lnTo>
                    <a:pt x="52218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68" name="object 3668"/>
            <p:cNvSpPr/>
            <p:nvPr/>
          </p:nvSpPr>
          <p:spPr>
            <a:xfrm>
              <a:off x="16357068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69" name="object 3669"/>
            <p:cNvSpPr/>
            <p:nvPr/>
          </p:nvSpPr>
          <p:spPr>
            <a:xfrm>
              <a:off x="16357068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70" name="object 3670"/>
            <p:cNvPicPr/>
            <p:nvPr/>
          </p:nvPicPr>
          <p:blipFill>
            <a:blip r:embed="rId757" cstate="print"/>
            <a:stretch>
              <a:fillRect/>
            </a:stretch>
          </p:blipFill>
          <p:spPr>
            <a:xfrm>
              <a:off x="16411877" y="921312"/>
              <a:ext cx="17130" cy="35799"/>
            </a:xfrm>
            <a:prstGeom prst="rect">
              <a:avLst/>
            </a:prstGeom>
          </p:spPr>
        </p:pic>
        <p:sp>
          <p:nvSpPr>
            <p:cNvPr id="3671" name="object 3671"/>
            <p:cNvSpPr/>
            <p:nvPr/>
          </p:nvSpPr>
          <p:spPr>
            <a:xfrm>
              <a:off x="1641187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72" name="object 3672"/>
            <p:cNvPicPr/>
            <p:nvPr/>
          </p:nvPicPr>
          <p:blipFill>
            <a:blip r:embed="rId758" cstate="print"/>
            <a:stretch>
              <a:fillRect/>
            </a:stretch>
          </p:blipFill>
          <p:spPr>
            <a:xfrm>
              <a:off x="16374580" y="921322"/>
              <a:ext cx="35799" cy="17130"/>
            </a:xfrm>
            <a:prstGeom prst="rect">
              <a:avLst/>
            </a:prstGeom>
          </p:spPr>
        </p:pic>
        <p:sp>
          <p:nvSpPr>
            <p:cNvPr id="3673" name="object 3673"/>
            <p:cNvSpPr/>
            <p:nvPr/>
          </p:nvSpPr>
          <p:spPr>
            <a:xfrm>
              <a:off x="1637458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74" name="object 3674"/>
            <p:cNvPicPr/>
            <p:nvPr/>
          </p:nvPicPr>
          <p:blipFill>
            <a:blip r:embed="rId759" cstate="print"/>
            <a:stretch>
              <a:fillRect/>
            </a:stretch>
          </p:blipFill>
          <p:spPr>
            <a:xfrm>
              <a:off x="16337304" y="921322"/>
              <a:ext cx="35799" cy="17130"/>
            </a:xfrm>
            <a:prstGeom prst="rect">
              <a:avLst/>
            </a:prstGeom>
          </p:spPr>
        </p:pic>
        <p:sp>
          <p:nvSpPr>
            <p:cNvPr id="3675" name="object 3675"/>
            <p:cNvSpPr/>
            <p:nvPr/>
          </p:nvSpPr>
          <p:spPr>
            <a:xfrm>
              <a:off x="16337306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76" name="object 3676"/>
            <p:cNvPicPr/>
            <p:nvPr/>
          </p:nvPicPr>
          <p:blipFill>
            <a:blip r:embed="rId760" cstate="print"/>
            <a:stretch>
              <a:fillRect/>
            </a:stretch>
          </p:blipFill>
          <p:spPr>
            <a:xfrm>
              <a:off x="16337314" y="939939"/>
              <a:ext cx="17151" cy="17151"/>
            </a:xfrm>
            <a:prstGeom prst="rect">
              <a:avLst/>
            </a:prstGeom>
          </p:spPr>
        </p:pic>
        <p:sp>
          <p:nvSpPr>
            <p:cNvPr id="3677" name="object 3677"/>
            <p:cNvSpPr/>
            <p:nvPr/>
          </p:nvSpPr>
          <p:spPr>
            <a:xfrm>
              <a:off x="16337311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78" name="object 3678"/>
          <p:cNvGrpSpPr/>
          <p:nvPr/>
        </p:nvGrpSpPr>
        <p:grpSpPr>
          <a:xfrm>
            <a:off x="16644252" y="920692"/>
            <a:ext cx="328295" cy="71120"/>
            <a:chOff x="16644252" y="920692"/>
            <a:chExt cx="328295" cy="71120"/>
          </a:xfrm>
        </p:grpSpPr>
        <p:sp>
          <p:nvSpPr>
            <p:cNvPr id="3679" name="object 3679"/>
            <p:cNvSpPr/>
            <p:nvPr/>
          </p:nvSpPr>
          <p:spPr>
            <a:xfrm>
              <a:off x="16664627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80" name="object 3680"/>
            <p:cNvSpPr/>
            <p:nvPr/>
          </p:nvSpPr>
          <p:spPr>
            <a:xfrm>
              <a:off x="16664627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81" name="object 3681"/>
            <p:cNvSpPr/>
            <p:nvPr/>
          </p:nvSpPr>
          <p:spPr>
            <a:xfrm>
              <a:off x="16664631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82" name="object 3682"/>
            <p:cNvSpPr/>
            <p:nvPr/>
          </p:nvSpPr>
          <p:spPr>
            <a:xfrm>
              <a:off x="16664631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83" name="object 3683"/>
            <p:cNvPicPr/>
            <p:nvPr/>
          </p:nvPicPr>
          <p:blipFill>
            <a:blip r:embed="rId761" cstate="print"/>
            <a:stretch>
              <a:fillRect/>
            </a:stretch>
          </p:blipFill>
          <p:spPr>
            <a:xfrm>
              <a:off x="16719438" y="921312"/>
              <a:ext cx="17130" cy="35799"/>
            </a:xfrm>
            <a:prstGeom prst="rect">
              <a:avLst/>
            </a:prstGeom>
          </p:spPr>
        </p:pic>
        <p:sp>
          <p:nvSpPr>
            <p:cNvPr id="3684" name="object 3684"/>
            <p:cNvSpPr/>
            <p:nvPr/>
          </p:nvSpPr>
          <p:spPr>
            <a:xfrm>
              <a:off x="16719439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85" name="object 3685"/>
            <p:cNvPicPr/>
            <p:nvPr/>
          </p:nvPicPr>
          <p:blipFill>
            <a:blip r:embed="rId762" cstate="print"/>
            <a:stretch>
              <a:fillRect/>
            </a:stretch>
          </p:blipFill>
          <p:spPr>
            <a:xfrm>
              <a:off x="16682151" y="921322"/>
              <a:ext cx="35799" cy="17130"/>
            </a:xfrm>
            <a:prstGeom prst="rect">
              <a:avLst/>
            </a:prstGeom>
          </p:spPr>
        </p:pic>
        <p:sp>
          <p:nvSpPr>
            <p:cNvPr id="3686" name="object 3686"/>
            <p:cNvSpPr/>
            <p:nvPr/>
          </p:nvSpPr>
          <p:spPr>
            <a:xfrm>
              <a:off x="16682146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87" name="object 3687"/>
            <p:cNvPicPr/>
            <p:nvPr/>
          </p:nvPicPr>
          <p:blipFill>
            <a:blip r:embed="rId763" cstate="print"/>
            <a:stretch>
              <a:fillRect/>
            </a:stretch>
          </p:blipFill>
          <p:spPr>
            <a:xfrm>
              <a:off x="16644875" y="921322"/>
              <a:ext cx="35799" cy="17130"/>
            </a:xfrm>
            <a:prstGeom prst="rect">
              <a:avLst/>
            </a:prstGeom>
          </p:spPr>
        </p:pic>
        <p:sp>
          <p:nvSpPr>
            <p:cNvPr id="3688" name="object 3688"/>
            <p:cNvSpPr/>
            <p:nvPr/>
          </p:nvSpPr>
          <p:spPr>
            <a:xfrm>
              <a:off x="16644875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89" name="object 3689"/>
            <p:cNvPicPr/>
            <p:nvPr/>
          </p:nvPicPr>
          <p:blipFill>
            <a:blip r:embed="rId764" cstate="print"/>
            <a:stretch>
              <a:fillRect/>
            </a:stretch>
          </p:blipFill>
          <p:spPr>
            <a:xfrm>
              <a:off x="16644875" y="939939"/>
              <a:ext cx="17151" cy="17151"/>
            </a:xfrm>
            <a:prstGeom prst="rect">
              <a:avLst/>
            </a:prstGeom>
          </p:spPr>
        </p:pic>
        <p:sp>
          <p:nvSpPr>
            <p:cNvPr id="3690" name="object 3690"/>
            <p:cNvSpPr/>
            <p:nvPr/>
          </p:nvSpPr>
          <p:spPr>
            <a:xfrm>
              <a:off x="16644878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1" name="object 3691"/>
            <p:cNvSpPr/>
            <p:nvPr/>
          </p:nvSpPr>
          <p:spPr>
            <a:xfrm>
              <a:off x="16716810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2" name="object 3692"/>
            <p:cNvSpPr/>
            <p:nvPr/>
          </p:nvSpPr>
          <p:spPr>
            <a:xfrm>
              <a:off x="16716810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93" name="object 3693"/>
            <p:cNvPicPr/>
            <p:nvPr/>
          </p:nvPicPr>
          <p:blipFill>
            <a:blip r:embed="rId765" cstate="print"/>
            <a:stretch>
              <a:fillRect/>
            </a:stretch>
          </p:blipFill>
          <p:spPr>
            <a:xfrm>
              <a:off x="16794001" y="937720"/>
              <a:ext cx="17130" cy="17884"/>
            </a:xfrm>
            <a:prstGeom prst="rect">
              <a:avLst/>
            </a:prstGeom>
          </p:spPr>
        </p:pic>
        <p:sp>
          <p:nvSpPr>
            <p:cNvPr id="3694" name="object 3694"/>
            <p:cNvSpPr/>
            <p:nvPr/>
          </p:nvSpPr>
          <p:spPr>
            <a:xfrm>
              <a:off x="1679400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95" name="object 3695"/>
            <p:cNvPicPr/>
            <p:nvPr/>
          </p:nvPicPr>
          <p:blipFill>
            <a:blip r:embed="rId766" cstate="print"/>
            <a:stretch>
              <a:fillRect/>
            </a:stretch>
          </p:blipFill>
          <p:spPr>
            <a:xfrm>
              <a:off x="16756693" y="940725"/>
              <a:ext cx="35810" cy="17130"/>
            </a:xfrm>
            <a:prstGeom prst="rect">
              <a:avLst/>
            </a:prstGeom>
          </p:spPr>
        </p:pic>
        <p:sp>
          <p:nvSpPr>
            <p:cNvPr id="3696" name="object 3696"/>
            <p:cNvSpPr/>
            <p:nvPr/>
          </p:nvSpPr>
          <p:spPr>
            <a:xfrm>
              <a:off x="16756698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97" name="object 3697"/>
            <p:cNvPicPr/>
            <p:nvPr/>
          </p:nvPicPr>
          <p:blipFill>
            <a:blip r:embed="rId767" cstate="print"/>
            <a:stretch>
              <a:fillRect/>
            </a:stretch>
          </p:blipFill>
          <p:spPr>
            <a:xfrm>
              <a:off x="16812639" y="940725"/>
              <a:ext cx="35799" cy="17130"/>
            </a:xfrm>
            <a:prstGeom prst="rect">
              <a:avLst/>
            </a:prstGeom>
          </p:spPr>
        </p:pic>
        <p:sp>
          <p:nvSpPr>
            <p:cNvPr id="3698" name="object 3698"/>
            <p:cNvSpPr/>
            <p:nvPr/>
          </p:nvSpPr>
          <p:spPr>
            <a:xfrm>
              <a:off x="1681264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9" name="object 3699"/>
            <p:cNvSpPr/>
            <p:nvPr/>
          </p:nvSpPr>
          <p:spPr>
            <a:xfrm>
              <a:off x="16736582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00" name="object 3700"/>
            <p:cNvPicPr/>
            <p:nvPr/>
          </p:nvPicPr>
          <p:blipFill>
            <a:blip r:embed="rId768" cstate="print"/>
            <a:stretch>
              <a:fillRect/>
            </a:stretch>
          </p:blipFill>
          <p:spPr>
            <a:xfrm>
              <a:off x="16849926" y="937720"/>
              <a:ext cx="17130" cy="17884"/>
            </a:xfrm>
            <a:prstGeom prst="rect">
              <a:avLst/>
            </a:prstGeom>
          </p:spPr>
        </p:pic>
        <p:sp>
          <p:nvSpPr>
            <p:cNvPr id="3701" name="object 3701"/>
            <p:cNvSpPr/>
            <p:nvPr/>
          </p:nvSpPr>
          <p:spPr>
            <a:xfrm>
              <a:off x="1684992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02" name="object 3702"/>
            <p:cNvPicPr/>
            <p:nvPr/>
          </p:nvPicPr>
          <p:blipFill>
            <a:blip r:embed="rId769" cstate="print"/>
            <a:stretch>
              <a:fillRect/>
            </a:stretch>
          </p:blipFill>
          <p:spPr>
            <a:xfrm>
              <a:off x="16868543" y="940725"/>
              <a:ext cx="35799" cy="17130"/>
            </a:xfrm>
            <a:prstGeom prst="rect">
              <a:avLst/>
            </a:prstGeom>
          </p:spPr>
        </p:pic>
        <p:sp>
          <p:nvSpPr>
            <p:cNvPr id="3703" name="object 3703"/>
            <p:cNvSpPr/>
            <p:nvPr/>
          </p:nvSpPr>
          <p:spPr>
            <a:xfrm>
              <a:off x="1686854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04" name="object 3704"/>
            <p:cNvPicPr/>
            <p:nvPr/>
          </p:nvPicPr>
          <p:blipFill>
            <a:blip r:embed="rId770" cstate="print"/>
            <a:stretch>
              <a:fillRect/>
            </a:stretch>
          </p:blipFill>
          <p:spPr>
            <a:xfrm>
              <a:off x="16905851" y="937720"/>
              <a:ext cx="17151" cy="17884"/>
            </a:xfrm>
            <a:prstGeom prst="rect">
              <a:avLst/>
            </a:prstGeom>
          </p:spPr>
        </p:pic>
        <p:sp>
          <p:nvSpPr>
            <p:cNvPr id="3705" name="object 3705"/>
            <p:cNvSpPr/>
            <p:nvPr/>
          </p:nvSpPr>
          <p:spPr>
            <a:xfrm>
              <a:off x="16905854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06" name="object 3706"/>
            <p:cNvPicPr/>
            <p:nvPr/>
          </p:nvPicPr>
          <p:blipFill>
            <a:blip r:embed="rId771" cstate="print"/>
            <a:stretch>
              <a:fillRect/>
            </a:stretch>
          </p:blipFill>
          <p:spPr>
            <a:xfrm>
              <a:off x="16924479" y="940725"/>
              <a:ext cx="26470" cy="17130"/>
            </a:xfrm>
            <a:prstGeom prst="rect">
              <a:avLst/>
            </a:prstGeom>
          </p:spPr>
        </p:pic>
        <p:sp>
          <p:nvSpPr>
            <p:cNvPr id="3707" name="object 3707"/>
            <p:cNvSpPr/>
            <p:nvPr/>
          </p:nvSpPr>
          <p:spPr>
            <a:xfrm>
              <a:off x="16924484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08" name="object 3708"/>
            <p:cNvPicPr/>
            <p:nvPr/>
          </p:nvPicPr>
          <p:blipFill>
            <a:blip r:embed="rId772" cstate="print"/>
            <a:stretch>
              <a:fillRect/>
            </a:stretch>
          </p:blipFill>
          <p:spPr>
            <a:xfrm>
              <a:off x="16738107" y="940725"/>
              <a:ext cx="17130" cy="17130"/>
            </a:xfrm>
            <a:prstGeom prst="rect">
              <a:avLst/>
            </a:prstGeom>
          </p:spPr>
        </p:pic>
        <p:sp>
          <p:nvSpPr>
            <p:cNvPr id="3709" name="object 3709"/>
            <p:cNvSpPr/>
            <p:nvPr/>
          </p:nvSpPr>
          <p:spPr>
            <a:xfrm>
              <a:off x="16738105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10" name="object 3710"/>
          <p:cNvGrpSpPr/>
          <p:nvPr/>
        </p:nvGrpSpPr>
        <p:grpSpPr>
          <a:xfrm>
            <a:off x="17024377" y="929627"/>
            <a:ext cx="255904" cy="62230"/>
            <a:chOff x="17024377" y="929627"/>
            <a:chExt cx="255904" cy="62230"/>
          </a:xfrm>
        </p:grpSpPr>
        <p:sp>
          <p:nvSpPr>
            <p:cNvPr id="3711" name="object 3711"/>
            <p:cNvSpPr/>
            <p:nvPr/>
          </p:nvSpPr>
          <p:spPr>
            <a:xfrm>
              <a:off x="17024377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2" name="object 3712"/>
            <p:cNvSpPr/>
            <p:nvPr/>
          </p:nvSpPr>
          <p:spPr>
            <a:xfrm>
              <a:off x="17024377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13" name="object 3713"/>
            <p:cNvPicPr/>
            <p:nvPr/>
          </p:nvPicPr>
          <p:blipFill>
            <a:blip r:embed="rId773" cstate="print"/>
            <a:stretch>
              <a:fillRect/>
            </a:stretch>
          </p:blipFill>
          <p:spPr>
            <a:xfrm>
              <a:off x="17101573" y="937720"/>
              <a:ext cx="17130" cy="17884"/>
            </a:xfrm>
            <a:prstGeom prst="rect">
              <a:avLst/>
            </a:prstGeom>
          </p:spPr>
        </p:pic>
        <p:sp>
          <p:nvSpPr>
            <p:cNvPr id="3714" name="object 3714"/>
            <p:cNvSpPr/>
            <p:nvPr/>
          </p:nvSpPr>
          <p:spPr>
            <a:xfrm>
              <a:off x="17101575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15" name="object 3715"/>
            <p:cNvPicPr/>
            <p:nvPr/>
          </p:nvPicPr>
          <p:blipFill>
            <a:blip r:embed="rId774" cstate="print"/>
            <a:stretch>
              <a:fillRect/>
            </a:stretch>
          </p:blipFill>
          <p:spPr>
            <a:xfrm>
              <a:off x="17064265" y="940725"/>
              <a:ext cx="35810" cy="17130"/>
            </a:xfrm>
            <a:prstGeom prst="rect">
              <a:avLst/>
            </a:prstGeom>
          </p:spPr>
        </p:pic>
        <p:sp>
          <p:nvSpPr>
            <p:cNvPr id="3716" name="object 3716"/>
            <p:cNvSpPr/>
            <p:nvPr/>
          </p:nvSpPr>
          <p:spPr>
            <a:xfrm>
              <a:off x="1706426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17" name="object 3717"/>
            <p:cNvPicPr/>
            <p:nvPr/>
          </p:nvPicPr>
          <p:blipFill>
            <a:blip r:embed="rId775" cstate="print"/>
            <a:stretch>
              <a:fillRect/>
            </a:stretch>
          </p:blipFill>
          <p:spPr>
            <a:xfrm>
              <a:off x="17120201" y="940725"/>
              <a:ext cx="35799" cy="17130"/>
            </a:xfrm>
            <a:prstGeom prst="rect">
              <a:avLst/>
            </a:prstGeom>
          </p:spPr>
        </p:pic>
        <p:sp>
          <p:nvSpPr>
            <p:cNvPr id="3718" name="object 3718"/>
            <p:cNvSpPr/>
            <p:nvPr/>
          </p:nvSpPr>
          <p:spPr>
            <a:xfrm>
              <a:off x="1712019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9" name="object 3719"/>
            <p:cNvSpPr/>
            <p:nvPr/>
          </p:nvSpPr>
          <p:spPr>
            <a:xfrm>
              <a:off x="17044144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20" name="object 3720"/>
            <p:cNvPicPr/>
            <p:nvPr/>
          </p:nvPicPr>
          <p:blipFill>
            <a:blip r:embed="rId776" cstate="print"/>
            <a:stretch>
              <a:fillRect/>
            </a:stretch>
          </p:blipFill>
          <p:spPr>
            <a:xfrm>
              <a:off x="17157487" y="937720"/>
              <a:ext cx="17130" cy="17884"/>
            </a:xfrm>
            <a:prstGeom prst="rect">
              <a:avLst/>
            </a:prstGeom>
          </p:spPr>
        </p:pic>
        <p:sp>
          <p:nvSpPr>
            <p:cNvPr id="3721" name="object 3721"/>
            <p:cNvSpPr/>
            <p:nvPr/>
          </p:nvSpPr>
          <p:spPr>
            <a:xfrm>
              <a:off x="1715749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22" name="object 3722"/>
            <p:cNvPicPr/>
            <p:nvPr/>
          </p:nvPicPr>
          <p:blipFill>
            <a:blip r:embed="rId777" cstate="print"/>
            <a:stretch>
              <a:fillRect/>
            </a:stretch>
          </p:blipFill>
          <p:spPr>
            <a:xfrm>
              <a:off x="17176115" y="940725"/>
              <a:ext cx="35799" cy="17130"/>
            </a:xfrm>
            <a:prstGeom prst="rect">
              <a:avLst/>
            </a:prstGeom>
          </p:spPr>
        </p:pic>
        <p:sp>
          <p:nvSpPr>
            <p:cNvPr id="3723" name="object 3723"/>
            <p:cNvSpPr/>
            <p:nvPr/>
          </p:nvSpPr>
          <p:spPr>
            <a:xfrm>
              <a:off x="1717611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24" name="object 3724"/>
            <p:cNvPicPr/>
            <p:nvPr/>
          </p:nvPicPr>
          <p:blipFill>
            <a:blip r:embed="rId778" cstate="print"/>
            <a:stretch>
              <a:fillRect/>
            </a:stretch>
          </p:blipFill>
          <p:spPr>
            <a:xfrm>
              <a:off x="17213391" y="937720"/>
              <a:ext cx="17151" cy="17884"/>
            </a:xfrm>
            <a:prstGeom prst="rect">
              <a:avLst/>
            </a:prstGeom>
          </p:spPr>
        </p:pic>
        <p:sp>
          <p:nvSpPr>
            <p:cNvPr id="3725" name="object 3725"/>
            <p:cNvSpPr/>
            <p:nvPr/>
          </p:nvSpPr>
          <p:spPr>
            <a:xfrm>
              <a:off x="1721338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26" name="object 3726"/>
            <p:cNvPicPr/>
            <p:nvPr/>
          </p:nvPicPr>
          <p:blipFill>
            <a:blip r:embed="rId779" cstate="print"/>
            <a:stretch>
              <a:fillRect/>
            </a:stretch>
          </p:blipFill>
          <p:spPr>
            <a:xfrm>
              <a:off x="17232040" y="940725"/>
              <a:ext cx="26480" cy="17130"/>
            </a:xfrm>
            <a:prstGeom prst="rect">
              <a:avLst/>
            </a:prstGeom>
          </p:spPr>
        </p:pic>
        <p:sp>
          <p:nvSpPr>
            <p:cNvPr id="3727" name="object 3727"/>
            <p:cNvSpPr/>
            <p:nvPr/>
          </p:nvSpPr>
          <p:spPr>
            <a:xfrm>
              <a:off x="17232043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8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80" y="0"/>
                  </a:lnTo>
                  <a:lnTo>
                    <a:pt x="2648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28" name="object 3728"/>
            <p:cNvPicPr/>
            <p:nvPr/>
          </p:nvPicPr>
          <p:blipFill>
            <a:blip r:embed="rId780" cstate="print"/>
            <a:stretch>
              <a:fillRect/>
            </a:stretch>
          </p:blipFill>
          <p:spPr>
            <a:xfrm>
              <a:off x="17045637" y="940725"/>
              <a:ext cx="17151" cy="17130"/>
            </a:xfrm>
            <a:prstGeom prst="rect">
              <a:avLst/>
            </a:prstGeom>
          </p:spPr>
        </p:pic>
        <p:sp>
          <p:nvSpPr>
            <p:cNvPr id="3729" name="object 3729"/>
            <p:cNvSpPr/>
            <p:nvPr/>
          </p:nvSpPr>
          <p:spPr>
            <a:xfrm>
              <a:off x="17045636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30" name="object 3730"/>
          <p:cNvGrpSpPr/>
          <p:nvPr/>
        </p:nvGrpSpPr>
        <p:grpSpPr>
          <a:xfrm>
            <a:off x="17331945" y="929627"/>
            <a:ext cx="255904" cy="62230"/>
            <a:chOff x="17331945" y="929627"/>
            <a:chExt cx="255904" cy="62230"/>
          </a:xfrm>
        </p:grpSpPr>
        <p:sp>
          <p:nvSpPr>
            <p:cNvPr id="3731" name="object 3731"/>
            <p:cNvSpPr/>
            <p:nvPr/>
          </p:nvSpPr>
          <p:spPr>
            <a:xfrm>
              <a:off x="17331945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2" name="object 3732"/>
            <p:cNvSpPr/>
            <p:nvPr/>
          </p:nvSpPr>
          <p:spPr>
            <a:xfrm>
              <a:off x="17331945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33" name="object 3733"/>
            <p:cNvPicPr/>
            <p:nvPr/>
          </p:nvPicPr>
          <p:blipFill>
            <a:blip r:embed="rId781" cstate="print"/>
            <a:stretch>
              <a:fillRect/>
            </a:stretch>
          </p:blipFill>
          <p:spPr>
            <a:xfrm>
              <a:off x="17409123" y="937720"/>
              <a:ext cx="17151" cy="17884"/>
            </a:xfrm>
            <a:prstGeom prst="rect">
              <a:avLst/>
            </a:prstGeom>
          </p:spPr>
        </p:pic>
        <p:sp>
          <p:nvSpPr>
            <p:cNvPr id="3734" name="object 3734"/>
            <p:cNvSpPr/>
            <p:nvPr/>
          </p:nvSpPr>
          <p:spPr>
            <a:xfrm>
              <a:off x="1740912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35" name="object 3735"/>
            <p:cNvPicPr/>
            <p:nvPr/>
          </p:nvPicPr>
          <p:blipFill>
            <a:blip r:embed="rId782" cstate="print"/>
            <a:stretch>
              <a:fillRect/>
            </a:stretch>
          </p:blipFill>
          <p:spPr>
            <a:xfrm>
              <a:off x="17371837" y="940725"/>
              <a:ext cx="35810" cy="17130"/>
            </a:xfrm>
            <a:prstGeom prst="rect">
              <a:avLst/>
            </a:prstGeom>
          </p:spPr>
        </p:pic>
        <p:sp>
          <p:nvSpPr>
            <p:cNvPr id="3736" name="object 3736"/>
            <p:cNvSpPr/>
            <p:nvPr/>
          </p:nvSpPr>
          <p:spPr>
            <a:xfrm>
              <a:off x="1737183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37" name="object 3737"/>
            <p:cNvPicPr/>
            <p:nvPr/>
          </p:nvPicPr>
          <p:blipFill>
            <a:blip r:embed="rId783" cstate="print"/>
            <a:stretch>
              <a:fillRect/>
            </a:stretch>
          </p:blipFill>
          <p:spPr>
            <a:xfrm>
              <a:off x="17427751" y="940725"/>
              <a:ext cx="35789" cy="17130"/>
            </a:xfrm>
            <a:prstGeom prst="rect">
              <a:avLst/>
            </a:prstGeom>
          </p:spPr>
        </p:pic>
        <p:sp>
          <p:nvSpPr>
            <p:cNvPr id="3738" name="object 3738"/>
            <p:cNvSpPr/>
            <p:nvPr/>
          </p:nvSpPr>
          <p:spPr>
            <a:xfrm>
              <a:off x="1742775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8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89" y="0"/>
                  </a:lnTo>
                  <a:lnTo>
                    <a:pt x="3578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9" name="object 3739"/>
            <p:cNvSpPr/>
            <p:nvPr/>
          </p:nvSpPr>
          <p:spPr>
            <a:xfrm>
              <a:off x="17351708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40" name="object 3740"/>
            <p:cNvPicPr/>
            <p:nvPr/>
          </p:nvPicPr>
          <p:blipFill>
            <a:blip r:embed="rId784" cstate="print"/>
            <a:stretch>
              <a:fillRect/>
            </a:stretch>
          </p:blipFill>
          <p:spPr>
            <a:xfrm>
              <a:off x="17465059" y="937720"/>
              <a:ext cx="17130" cy="17884"/>
            </a:xfrm>
            <a:prstGeom prst="rect">
              <a:avLst/>
            </a:prstGeom>
          </p:spPr>
        </p:pic>
        <p:sp>
          <p:nvSpPr>
            <p:cNvPr id="3741" name="object 3741"/>
            <p:cNvSpPr/>
            <p:nvPr/>
          </p:nvSpPr>
          <p:spPr>
            <a:xfrm>
              <a:off x="1746506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42" name="object 3742"/>
            <p:cNvPicPr/>
            <p:nvPr/>
          </p:nvPicPr>
          <p:blipFill>
            <a:blip r:embed="rId785" cstate="print"/>
            <a:stretch>
              <a:fillRect/>
            </a:stretch>
          </p:blipFill>
          <p:spPr>
            <a:xfrm>
              <a:off x="17483687" y="940725"/>
              <a:ext cx="35779" cy="17130"/>
            </a:xfrm>
            <a:prstGeom prst="rect">
              <a:avLst/>
            </a:prstGeom>
          </p:spPr>
        </p:pic>
        <p:sp>
          <p:nvSpPr>
            <p:cNvPr id="3743" name="object 3743"/>
            <p:cNvSpPr/>
            <p:nvPr/>
          </p:nvSpPr>
          <p:spPr>
            <a:xfrm>
              <a:off x="1748368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44" name="object 3744"/>
            <p:cNvPicPr/>
            <p:nvPr/>
          </p:nvPicPr>
          <p:blipFill>
            <a:blip r:embed="rId786" cstate="print"/>
            <a:stretch>
              <a:fillRect/>
            </a:stretch>
          </p:blipFill>
          <p:spPr>
            <a:xfrm>
              <a:off x="17520952" y="937720"/>
              <a:ext cx="17151" cy="17884"/>
            </a:xfrm>
            <a:prstGeom prst="rect">
              <a:avLst/>
            </a:prstGeom>
          </p:spPr>
        </p:pic>
        <p:sp>
          <p:nvSpPr>
            <p:cNvPr id="3745" name="object 3745"/>
            <p:cNvSpPr/>
            <p:nvPr/>
          </p:nvSpPr>
          <p:spPr>
            <a:xfrm>
              <a:off x="17520955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46" name="object 3746"/>
            <p:cNvPicPr/>
            <p:nvPr/>
          </p:nvPicPr>
          <p:blipFill>
            <a:blip r:embed="rId787" cstate="print"/>
            <a:stretch>
              <a:fillRect/>
            </a:stretch>
          </p:blipFill>
          <p:spPr>
            <a:xfrm>
              <a:off x="17539612" y="940725"/>
              <a:ext cx="26459" cy="17130"/>
            </a:xfrm>
            <a:prstGeom prst="rect">
              <a:avLst/>
            </a:prstGeom>
          </p:spPr>
        </p:pic>
        <p:sp>
          <p:nvSpPr>
            <p:cNvPr id="3747" name="object 3747"/>
            <p:cNvSpPr/>
            <p:nvPr/>
          </p:nvSpPr>
          <p:spPr>
            <a:xfrm>
              <a:off x="17539615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48" name="object 3748"/>
            <p:cNvPicPr/>
            <p:nvPr/>
          </p:nvPicPr>
          <p:blipFill>
            <a:blip r:embed="rId788" cstate="print"/>
            <a:stretch>
              <a:fillRect/>
            </a:stretch>
          </p:blipFill>
          <p:spPr>
            <a:xfrm>
              <a:off x="17353209" y="940725"/>
              <a:ext cx="17130" cy="17130"/>
            </a:xfrm>
            <a:prstGeom prst="rect">
              <a:avLst/>
            </a:prstGeom>
          </p:spPr>
        </p:pic>
        <p:sp>
          <p:nvSpPr>
            <p:cNvPr id="3749" name="object 3749"/>
            <p:cNvSpPr/>
            <p:nvPr/>
          </p:nvSpPr>
          <p:spPr>
            <a:xfrm>
              <a:off x="17353209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50" name="object 3750"/>
          <p:cNvGrpSpPr/>
          <p:nvPr/>
        </p:nvGrpSpPr>
        <p:grpSpPr>
          <a:xfrm>
            <a:off x="16951785" y="920692"/>
            <a:ext cx="93345" cy="71120"/>
            <a:chOff x="16951785" y="920692"/>
            <a:chExt cx="93345" cy="71120"/>
          </a:xfrm>
        </p:grpSpPr>
        <p:sp>
          <p:nvSpPr>
            <p:cNvPr id="3751" name="object 3751"/>
            <p:cNvSpPr/>
            <p:nvPr/>
          </p:nvSpPr>
          <p:spPr>
            <a:xfrm>
              <a:off x="16972192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2" name="object 3752"/>
            <p:cNvSpPr/>
            <p:nvPr/>
          </p:nvSpPr>
          <p:spPr>
            <a:xfrm>
              <a:off x="16972192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3" name="object 3753"/>
            <p:cNvSpPr/>
            <p:nvPr/>
          </p:nvSpPr>
          <p:spPr>
            <a:xfrm>
              <a:off x="16972195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4" name="object 3754"/>
            <p:cNvSpPr/>
            <p:nvPr/>
          </p:nvSpPr>
          <p:spPr>
            <a:xfrm>
              <a:off x="16972195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55" name="object 3755"/>
            <p:cNvPicPr/>
            <p:nvPr/>
          </p:nvPicPr>
          <p:blipFill>
            <a:blip r:embed="rId789" cstate="print"/>
            <a:stretch>
              <a:fillRect/>
            </a:stretch>
          </p:blipFill>
          <p:spPr>
            <a:xfrm>
              <a:off x="17027010" y="921312"/>
              <a:ext cx="17130" cy="35799"/>
            </a:xfrm>
            <a:prstGeom prst="rect">
              <a:avLst/>
            </a:prstGeom>
          </p:spPr>
        </p:pic>
        <p:sp>
          <p:nvSpPr>
            <p:cNvPr id="3756" name="object 3756"/>
            <p:cNvSpPr/>
            <p:nvPr/>
          </p:nvSpPr>
          <p:spPr>
            <a:xfrm>
              <a:off x="17027009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57" name="object 3757"/>
            <p:cNvPicPr/>
            <p:nvPr/>
          </p:nvPicPr>
          <p:blipFill>
            <a:blip r:embed="rId790" cstate="print"/>
            <a:stretch>
              <a:fillRect/>
            </a:stretch>
          </p:blipFill>
          <p:spPr>
            <a:xfrm>
              <a:off x="16989712" y="921322"/>
              <a:ext cx="35799" cy="17130"/>
            </a:xfrm>
            <a:prstGeom prst="rect">
              <a:avLst/>
            </a:prstGeom>
          </p:spPr>
        </p:pic>
        <p:sp>
          <p:nvSpPr>
            <p:cNvPr id="3758" name="object 3758"/>
            <p:cNvSpPr/>
            <p:nvPr/>
          </p:nvSpPr>
          <p:spPr>
            <a:xfrm>
              <a:off x="16989716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59" name="object 3759"/>
            <p:cNvPicPr/>
            <p:nvPr/>
          </p:nvPicPr>
          <p:blipFill>
            <a:blip r:embed="rId791" cstate="print"/>
            <a:stretch>
              <a:fillRect/>
            </a:stretch>
          </p:blipFill>
          <p:spPr>
            <a:xfrm>
              <a:off x="16952405" y="921322"/>
              <a:ext cx="35799" cy="17130"/>
            </a:xfrm>
            <a:prstGeom prst="rect">
              <a:avLst/>
            </a:prstGeom>
          </p:spPr>
        </p:pic>
        <p:sp>
          <p:nvSpPr>
            <p:cNvPr id="3760" name="object 3760"/>
            <p:cNvSpPr/>
            <p:nvPr/>
          </p:nvSpPr>
          <p:spPr>
            <a:xfrm>
              <a:off x="1695240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61" name="object 3761"/>
            <p:cNvPicPr/>
            <p:nvPr/>
          </p:nvPicPr>
          <p:blipFill>
            <a:blip r:embed="rId792" cstate="print"/>
            <a:stretch>
              <a:fillRect/>
            </a:stretch>
          </p:blipFill>
          <p:spPr>
            <a:xfrm>
              <a:off x="16952426" y="939939"/>
              <a:ext cx="17172" cy="17151"/>
            </a:xfrm>
            <a:prstGeom prst="rect">
              <a:avLst/>
            </a:prstGeom>
          </p:spPr>
        </p:pic>
        <p:sp>
          <p:nvSpPr>
            <p:cNvPr id="3762" name="object 3762"/>
            <p:cNvSpPr/>
            <p:nvPr/>
          </p:nvSpPr>
          <p:spPr>
            <a:xfrm>
              <a:off x="16952429" y="939943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80" h="17144">
                  <a:moveTo>
                    <a:pt x="0" y="0"/>
                  </a:moveTo>
                  <a:lnTo>
                    <a:pt x="17172" y="0"/>
                  </a:lnTo>
                  <a:lnTo>
                    <a:pt x="17172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63" name="object 3763"/>
          <p:cNvGrpSpPr/>
          <p:nvPr/>
        </p:nvGrpSpPr>
        <p:grpSpPr>
          <a:xfrm>
            <a:off x="17259355" y="920692"/>
            <a:ext cx="93345" cy="71120"/>
            <a:chOff x="17259355" y="920692"/>
            <a:chExt cx="93345" cy="71120"/>
          </a:xfrm>
        </p:grpSpPr>
        <p:sp>
          <p:nvSpPr>
            <p:cNvPr id="3764" name="object 3764"/>
            <p:cNvSpPr/>
            <p:nvPr/>
          </p:nvSpPr>
          <p:spPr>
            <a:xfrm>
              <a:off x="17279757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5" name="object 3765"/>
            <p:cNvSpPr/>
            <p:nvPr/>
          </p:nvSpPr>
          <p:spPr>
            <a:xfrm>
              <a:off x="17279757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6" name="object 3766"/>
            <p:cNvSpPr/>
            <p:nvPr/>
          </p:nvSpPr>
          <p:spPr>
            <a:xfrm>
              <a:off x="17279763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7" name="object 3767"/>
            <p:cNvSpPr/>
            <p:nvPr/>
          </p:nvSpPr>
          <p:spPr>
            <a:xfrm>
              <a:off x="17279763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68" name="object 3768"/>
            <p:cNvPicPr/>
            <p:nvPr/>
          </p:nvPicPr>
          <p:blipFill>
            <a:blip r:embed="rId793" cstate="print"/>
            <a:stretch>
              <a:fillRect/>
            </a:stretch>
          </p:blipFill>
          <p:spPr>
            <a:xfrm>
              <a:off x="17334561" y="921312"/>
              <a:ext cx="17151" cy="35799"/>
            </a:xfrm>
            <a:prstGeom prst="rect">
              <a:avLst/>
            </a:prstGeom>
          </p:spPr>
        </p:pic>
        <p:sp>
          <p:nvSpPr>
            <p:cNvPr id="3769" name="object 3769"/>
            <p:cNvSpPr/>
            <p:nvPr/>
          </p:nvSpPr>
          <p:spPr>
            <a:xfrm>
              <a:off x="17334561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70" name="object 3770"/>
            <p:cNvPicPr/>
            <p:nvPr/>
          </p:nvPicPr>
          <p:blipFill>
            <a:blip r:embed="rId794" cstate="print"/>
            <a:stretch>
              <a:fillRect/>
            </a:stretch>
          </p:blipFill>
          <p:spPr>
            <a:xfrm>
              <a:off x="17297285" y="921322"/>
              <a:ext cx="35799" cy="17130"/>
            </a:xfrm>
            <a:prstGeom prst="rect">
              <a:avLst/>
            </a:prstGeom>
          </p:spPr>
        </p:pic>
        <p:sp>
          <p:nvSpPr>
            <p:cNvPr id="3771" name="object 3771"/>
            <p:cNvSpPr/>
            <p:nvPr/>
          </p:nvSpPr>
          <p:spPr>
            <a:xfrm>
              <a:off x="17297286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72" name="object 3772"/>
            <p:cNvPicPr/>
            <p:nvPr/>
          </p:nvPicPr>
          <p:blipFill>
            <a:blip r:embed="rId795" cstate="print"/>
            <a:stretch>
              <a:fillRect/>
            </a:stretch>
          </p:blipFill>
          <p:spPr>
            <a:xfrm>
              <a:off x="17259977" y="921322"/>
              <a:ext cx="35799" cy="17130"/>
            </a:xfrm>
            <a:prstGeom prst="rect">
              <a:avLst/>
            </a:prstGeom>
          </p:spPr>
        </p:pic>
        <p:sp>
          <p:nvSpPr>
            <p:cNvPr id="3773" name="object 3773"/>
            <p:cNvSpPr/>
            <p:nvPr/>
          </p:nvSpPr>
          <p:spPr>
            <a:xfrm>
              <a:off x="1725997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74" name="object 3774"/>
            <p:cNvPicPr/>
            <p:nvPr/>
          </p:nvPicPr>
          <p:blipFill>
            <a:blip r:embed="rId796" cstate="print"/>
            <a:stretch>
              <a:fillRect/>
            </a:stretch>
          </p:blipFill>
          <p:spPr>
            <a:xfrm>
              <a:off x="17259998" y="939939"/>
              <a:ext cx="17130" cy="17151"/>
            </a:xfrm>
            <a:prstGeom prst="rect">
              <a:avLst/>
            </a:prstGeom>
          </p:spPr>
        </p:pic>
        <p:sp>
          <p:nvSpPr>
            <p:cNvPr id="3775" name="object 3775"/>
            <p:cNvSpPr/>
            <p:nvPr/>
          </p:nvSpPr>
          <p:spPr>
            <a:xfrm>
              <a:off x="17259999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76" name="object 3776"/>
          <p:cNvGrpSpPr/>
          <p:nvPr/>
        </p:nvGrpSpPr>
        <p:grpSpPr>
          <a:xfrm>
            <a:off x="17566924" y="920692"/>
            <a:ext cx="93345" cy="130810"/>
            <a:chOff x="17566924" y="920692"/>
            <a:chExt cx="93345" cy="130810"/>
          </a:xfrm>
        </p:grpSpPr>
        <p:sp>
          <p:nvSpPr>
            <p:cNvPr id="3777" name="object 3777"/>
            <p:cNvSpPr/>
            <p:nvPr/>
          </p:nvSpPr>
          <p:spPr>
            <a:xfrm>
              <a:off x="17587681" y="960835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29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8" name="object 3778"/>
            <p:cNvSpPr/>
            <p:nvPr/>
          </p:nvSpPr>
          <p:spPr>
            <a:xfrm>
              <a:off x="17587682" y="960838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w="0" h="69850">
                  <a:moveTo>
                    <a:pt x="0" y="6931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9" name="object 3779"/>
            <p:cNvSpPr/>
            <p:nvPr/>
          </p:nvSpPr>
          <p:spPr>
            <a:xfrm>
              <a:off x="17587681" y="960838"/>
              <a:ext cx="29845" cy="69850"/>
            </a:xfrm>
            <a:custGeom>
              <a:avLst/>
              <a:gdLst/>
              <a:ahLst/>
              <a:cxnLst/>
              <a:rect l="l" t="t" r="r" b="b"/>
              <a:pathLst>
                <a:path w="29844" h="69850">
                  <a:moveTo>
                    <a:pt x="29842" y="69317"/>
                  </a:moveTo>
                  <a:lnTo>
                    <a:pt x="29842" y="0"/>
                  </a:lnTo>
                </a:path>
                <a:path w="29844" h="69850">
                  <a:moveTo>
                    <a:pt x="29842" y="69317"/>
                  </a:moveTo>
                  <a:lnTo>
                    <a:pt x="0" y="693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80" name="object 3780"/>
            <p:cNvPicPr/>
            <p:nvPr/>
          </p:nvPicPr>
          <p:blipFill>
            <a:blip r:embed="rId797" cstate="print"/>
            <a:stretch>
              <a:fillRect/>
            </a:stretch>
          </p:blipFill>
          <p:spPr>
            <a:xfrm>
              <a:off x="17642111" y="921312"/>
              <a:ext cx="17130" cy="35799"/>
            </a:xfrm>
            <a:prstGeom prst="rect">
              <a:avLst/>
            </a:prstGeom>
          </p:spPr>
        </p:pic>
        <p:sp>
          <p:nvSpPr>
            <p:cNvPr id="3781" name="object 3781"/>
            <p:cNvSpPr/>
            <p:nvPr/>
          </p:nvSpPr>
          <p:spPr>
            <a:xfrm>
              <a:off x="17642111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82" name="object 3782"/>
            <p:cNvPicPr/>
            <p:nvPr/>
          </p:nvPicPr>
          <p:blipFill>
            <a:blip r:embed="rId798" cstate="print"/>
            <a:stretch>
              <a:fillRect/>
            </a:stretch>
          </p:blipFill>
          <p:spPr>
            <a:xfrm>
              <a:off x="17604835" y="921322"/>
              <a:ext cx="35799" cy="17130"/>
            </a:xfrm>
            <a:prstGeom prst="rect">
              <a:avLst/>
            </a:prstGeom>
          </p:spPr>
        </p:pic>
        <p:sp>
          <p:nvSpPr>
            <p:cNvPr id="3783" name="object 3783"/>
            <p:cNvSpPr/>
            <p:nvPr/>
          </p:nvSpPr>
          <p:spPr>
            <a:xfrm>
              <a:off x="1760483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84" name="object 3784"/>
            <p:cNvPicPr/>
            <p:nvPr/>
          </p:nvPicPr>
          <p:blipFill>
            <a:blip r:embed="rId799" cstate="print"/>
            <a:stretch>
              <a:fillRect/>
            </a:stretch>
          </p:blipFill>
          <p:spPr>
            <a:xfrm>
              <a:off x="17567548" y="921322"/>
              <a:ext cx="35799" cy="17130"/>
            </a:xfrm>
            <a:prstGeom prst="rect">
              <a:avLst/>
            </a:prstGeom>
          </p:spPr>
        </p:pic>
        <p:sp>
          <p:nvSpPr>
            <p:cNvPr id="3785" name="object 3785"/>
            <p:cNvSpPr/>
            <p:nvPr/>
          </p:nvSpPr>
          <p:spPr>
            <a:xfrm>
              <a:off x="1756754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86" name="object 3786"/>
            <p:cNvPicPr/>
            <p:nvPr/>
          </p:nvPicPr>
          <p:blipFill>
            <a:blip r:embed="rId800" cstate="print"/>
            <a:stretch>
              <a:fillRect/>
            </a:stretch>
          </p:blipFill>
          <p:spPr>
            <a:xfrm>
              <a:off x="17567569" y="939939"/>
              <a:ext cx="17130" cy="17151"/>
            </a:xfrm>
            <a:prstGeom prst="rect">
              <a:avLst/>
            </a:prstGeom>
          </p:spPr>
        </p:pic>
        <p:sp>
          <p:nvSpPr>
            <p:cNvPr id="3787" name="object 3787"/>
            <p:cNvSpPr/>
            <p:nvPr/>
          </p:nvSpPr>
          <p:spPr>
            <a:xfrm>
              <a:off x="17567568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88" name="object 3788"/>
            <p:cNvPicPr/>
            <p:nvPr/>
          </p:nvPicPr>
          <p:blipFill>
            <a:blip r:embed="rId801" cstate="print"/>
            <a:stretch>
              <a:fillRect/>
            </a:stretch>
          </p:blipFill>
          <p:spPr>
            <a:xfrm>
              <a:off x="17642111" y="958599"/>
              <a:ext cx="17130" cy="35779"/>
            </a:xfrm>
            <a:prstGeom prst="rect">
              <a:avLst/>
            </a:prstGeom>
          </p:spPr>
        </p:pic>
        <p:sp>
          <p:nvSpPr>
            <p:cNvPr id="3789" name="object 3789"/>
            <p:cNvSpPr/>
            <p:nvPr/>
          </p:nvSpPr>
          <p:spPr>
            <a:xfrm>
              <a:off x="17642111" y="958604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79"/>
                  </a:lnTo>
                  <a:lnTo>
                    <a:pt x="0" y="357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90" name="object 3790"/>
            <p:cNvPicPr/>
            <p:nvPr/>
          </p:nvPicPr>
          <p:blipFill>
            <a:blip r:embed="rId802" cstate="print"/>
            <a:stretch>
              <a:fillRect/>
            </a:stretch>
          </p:blipFill>
          <p:spPr>
            <a:xfrm>
              <a:off x="17642111" y="995875"/>
              <a:ext cx="17130" cy="35799"/>
            </a:xfrm>
            <a:prstGeom prst="rect">
              <a:avLst/>
            </a:prstGeom>
          </p:spPr>
        </p:pic>
        <p:sp>
          <p:nvSpPr>
            <p:cNvPr id="3791" name="object 3791"/>
            <p:cNvSpPr/>
            <p:nvPr/>
          </p:nvSpPr>
          <p:spPr>
            <a:xfrm>
              <a:off x="17642111" y="995877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92" name="object 3792"/>
            <p:cNvPicPr/>
            <p:nvPr/>
          </p:nvPicPr>
          <p:blipFill>
            <a:blip r:embed="rId803" cstate="print"/>
            <a:stretch>
              <a:fillRect/>
            </a:stretch>
          </p:blipFill>
          <p:spPr>
            <a:xfrm>
              <a:off x="17622740" y="1033172"/>
              <a:ext cx="36522" cy="17130"/>
            </a:xfrm>
            <a:prstGeom prst="rect">
              <a:avLst/>
            </a:prstGeom>
          </p:spPr>
        </p:pic>
        <p:sp>
          <p:nvSpPr>
            <p:cNvPr id="3793" name="object 3793"/>
            <p:cNvSpPr/>
            <p:nvPr/>
          </p:nvSpPr>
          <p:spPr>
            <a:xfrm>
              <a:off x="17622740" y="1033170"/>
              <a:ext cx="36830" cy="17145"/>
            </a:xfrm>
            <a:custGeom>
              <a:avLst/>
              <a:gdLst/>
              <a:ahLst/>
              <a:cxnLst/>
              <a:rect l="l" t="t" r="r" b="b"/>
              <a:pathLst>
                <a:path w="36830" h="17144">
                  <a:moveTo>
                    <a:pt x="3652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6522" y="0"/>
                  </a:lnTo>
                  <a:lnTo>
                    <a:pt x="3652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94" name="object 3794"/>
          <p:cNvSpPr/>
          <p:nvPr/>
        </p:nvSpPr>
        <p:spPr>
          <a:xfrm>
            <a:off x="17586869" y="1969297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 h="0">
                <a:moveTo>
                  <a:pt x="3124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795" name="object 3795"/>
          <p:cNvGrpSpPr/>
          <p:nvPr/>
        </p:nvGrpSpPr>
        <p:grpSpPr>
          <a:xfrm>
            <a:off x="17587059" y="1029533"/>
            <a:ext cx="64135" cy="3228340"/>
            <a:chOff x="17587059" y="1029533"/>
            <a:chExt cx="64135" cy="3228340"/>
          </a:xfrm>
        </p:grpSpPr>
        <p:sp>
          <p:nvSpPr>
            <p:cNvPr id="3796" name="object 3796"/>
            <p:cNvSpPr/>
            <p:nvPr/>
          </p:nvSpPr>
          <p:spPr>
            <a:xfrm>
              <a:off x="17587681" y="1030156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29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7" name="object 3797"/>
            <p:cNvSpPr/>
            <p:nvPr/>
          </p:nvSpPr>
          <p:spPr>
            <a:xfrm>
              <a:off x="17587682" y="1030164"/>
              <a:ext cx="0" cy="2218690"/>
            </a:xfrm>
            <a:custGeom>
              <a:avLst/>
              <a:gdLst/>
              <a:ahLst/>
              <a:cxnLst/>
              <a:rect l="l" t="t" r="r" b="b"/>
              <a:pathLst>
                <a:path w="0" h="2218690">
                  <a:moveTo>
                    <a:pt x="0" y="221818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8" name="object 3798"/>
            <p:cNvSpPr/>
            <p:nvPr/>
          </p:nvSpPr>
          <p:spPr>
            <a:xfrm>
              <a:off x="17587681" y="1030164"/>
              <a:ext cx="29845" cy="2218690"/>
            </a:xfrm>
            <a:custGeom>
              <a:avLst/>
              <a:gdLst/>
              <a:ahLst/>
              <a:cxnLst/>
              <a:rect l="l" t="t" r="r" b="b"/>
              <a:pathLst>
                <a:path w="29844" h="2218690">
                  <a:moveTo>
                    <a:pt x="29842" y="2218183"/>
                  </a:moveTo>
                  <a:lnTo>
                    <a:pt x="29842" y="0"/>
                  </a:lnTo>
                </a:path>
                <a:path w="29844" h="2218690">
                  <a:moveTo>
                    <a:pt x="29842" y="2218183"/>
                  </a:moveTo>
                  <a:lnTo>
                    <a:pt x="0" y="22181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99" name="object 3799"/>
            <p:cNvPicPr/>
            <p:nvPr/>
          </p:nvPicPr>
          <p:blipFill>
            <a:blip r:embed="rId804" cstate="print"/>
            <a:stretch>
              <a:fillRect/>
            </a:stretch>
          </p:blipFill>
          <p:spPr>
            <a:xfrm>
              <a:off x="17622762" y="3158102"/>
              <a:ext cx="17130" cy="35799"/>
            </a:xfrm>
            <a:prstGeom prst="rect">
              <a:avLst/>
            </a:prstGeom>
          </p:spPr>
        </p:pic>
        <p:sp>
          <p:nvSpPr>
            <p:cNvPr id="3800" name="object 3800"/>
            <p:cNvSpPr/>
            <p:nvPr/>
          </p:nvSpPr>
          <p:spPr>
            <a:xfrm>
              <a:off x="17632800" y="1051171"/>
              <a:ext cx="0" cy="2162175"/>
            </a:xfrm>
            <a:custGeom>
              <a:avLst/>
              <a:gdLst/>
              <a:ahLst/>
              <a:cxnLst/>
              <a:rect l="l" t="t" r="r" b="b"/>
              <a:pathLst>
                <a:path w="0" h="2162175">
                  <a:moveTo>
                    <a:pt x="0" y="0"/>
                  </a:moveTo>
                  <a:lnTo>
                    <a:pt x="0" y="2162003"/>
                  </a:lnTo>
                </a:path>
              </a:pathLst>
            </a:custGeom>
            <a:ln w="1837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01" name="object 3801"/>
            <p:cNvPicPr/>
            <p:nvPr/>
          </p:nvPicPr>
          <p:blipFill>
            <a:blip r:embed="rId805" cstate="print"/>
            <a:stretch>
              <a:fillRect/>
            </a:stretch>
          </p:blipFill>
          <p:spPr>
            <a:xfrm>
              <a:off x="17624971" y="3139485"/>
              <a:ext cx="17884" cy="17130"/>
            </a:xfrm>
            <a:prstGeom prst="rect">
              <a:avLst/>
            </a:prstGeom>
          </p:spPr>
        </p:pic>
        <p:pic>
          <p:nvPicPr>
            <p:cNvPr id="3802" name="object 3802"/>
            <p:cNvPicPr/>
            <p:nvPr/>
          </p:nvPicPr>
          <p:blipFill>
            <a:blip r:embed="rId806" cstate="print"/>
            <a:stretch>
              <a:fillRect/>
            </a:stretch>
          </p:blipFill>
          <p:spPr>
            <a:xfrm>
              <a:off x="17622762" y="3102209"/>
              <a:ext cx="17130" cy="35799"/>
            </a:xfrm>
            <a:prstGeom prst="rect">
              <a:avLst/>
            </a:prstGeom>
          </p:spPr>
        </p:pic>
        <p:pic>
          <p:nvPicPr>
            <p:cNvPr id="3803" name="object 3803"/>
            <p:cNvPicPr/>
            <p:nvPr/>
          </p:nvPicPr>
          <p:blipFill>
            <a:blip r:embed="rId807" cstate="print"/>
            <a:stretch>
              <a:fillRect/>
            </a:stretch>
          </p:blipFill>
          <p:spPr>
            <a:xfrm>
              <a:off x="17624971" y="3083571"/>
              <a:ext cx="17884" cy="17130"/>
            </a:xfrm>
            <a:prstGeom prst="rect">
              <a:avLst/>
            </a:prstGeom>
          </p:spPr>
        </p:pic>
        <p:pic>
          <p:nvPicPr>
            <p:cNvPr id="3804" name="object 3804"/>
            <p:cNvPicPr/>
            <p:nvPr/>
          </p:nvPicPr>
          <p:blipFill>
            <a:blip r:embed="rId808" cstate="print"/>
            <a:stretch>
              <a:fillRect/>
            </a:stretch>
          </p:blipFill>
          <p:spPr>
            <a:xfrm>
              <a:off x="17622762" y="3046252"/>
              <a:ext cx="17130" cy="35799"/>
            </a:xfrm>
            <a:prstGeom prst="rect">
              <a:avLst/>
            </a:prstGeom>
          </p:spPr>
        </p:pic>
        <p:pic>
          <p:nvPicPr>
            <p:cNvPr id="3805" name="object 3805"/>
            <p:cNvPicPr/>
            <p:nvPr/>
          </p:nvPicPr>
          <p:blipFill>
            <a:blip r:embed="rId809" cstate="print"/>
            <a:stretch>
              <a:fillRect/>
            </a:stretch>
          </p:blipFill>
          <p:spPr>
            <a:xfrm>
              <a:off x="17624971" y="3027656"/>
              <a:ext cx="17884" cy="17130"/>
            </a:xfrm>
            <a:prstGeom prst="rect">
              <a:avLst/>
            </a:prstGeom>
          </p:spPr>
        </p:pic>
        <p:pic>
          <p:nvPicPr>
            <p:cNvPr id="3806" name="object 3806"/>
            <p:cNvPicPr/>
            <p:nvPr/>
          </p:nvPicPr>
          <p:blipFill>
            <a:blip r:embed="rId810" cstate="print"/>
            <a:stretch>
              <a:fillRect/>
            </a:stretch>
          </p:blipFill>
          <p:spPr>
            <a:xfrm>
              <a:off x="17622762" y="2990338"/>
              <a:ext cx="17130" cy="35799"/>
            </a:xfrm>
            <a:prstGeom prst="rect">
              <a:avLst/>
            </a:prstGeom>
          </p:spPr>
        </p:pic>
        <p:pic>
          <p:nvPicPr>
            <p:cNvPr id="3807" name="object 3807"/>
            <p:cNvPicPr/>
            <p:nvPr/>
          </p:nvPicPr>
          <p:blipFill>
            <a:blip r:embed="rId811" cstate="print"/>
            <a:stretch>
              <a:fillRect/>
            </a:stretch>
          </p:blipFill>
          <p:spPr>
            <a:xfrm>
              <a:off x="17624971" y="2971710"/>
              <a:ext cx="17884" cy="17151"/>
            </a:xfrm>
            <a:prstGeom prst="rect">
              <a:avLst/>
            </a:prstGeom>
          </p:spPr>
        </p:pic>
        <p:pic>
          <p:nvPicPr>
            <p:cNvPr id="3808" name="object 3808"/>
            <p:cNvPicPr/>
            <p:nvPr/>
          </p:nvPicPr>
          <p:blipFill>
            <a:blip r:embed="rId812" cstate="print"/>
            <a:stretch>
              <a:fillRect/>
            </a:stretch>
          </p:blipFill>
          <p:spPr>
            <a:xfrm>
              <a:off x="17622762" y="2934444"/>
              <a:ext cx="17130" cy="35799"/>
            </a:xfrm>
            <a:prstGeom prst="rect">
              <a:avLst/>
            </a:prstGeom>
          </p:spPr>
        </p:pic>
        <p:pic>
          <p:nvPicPr>
            <p:cNvPr id="3809" name="object 3809"/>
            <p:cNvPicPr/>
            <p:nvPr/>
          </p:nvPicPr>
          <p:blipFill>
            <a:blip r:embed="rId813" cstate="print"/>
            <a:stretch>
              <a:fillRect/>
            </a:stretch>
          </p:blipFill>
          <p:spPr>
            <a:xfrm>
              <a:off x="17624971" y="2915796"/>
              <a:ext cx="17884" cy="17151"/>
            </a:xfrm>
            <a:prstGeom prst="rect">
              <a:avLst/>
            </a:prstGeom>
          </p:spPr>
        </p:pic>
        <p:pic>
          <p:nvPicPr>
            <p:cNvPr id="3810" name="object 3810"/>
            <p:cNvPicPr/>
            <p:nvPr/>
          </p:nvPicPr>
          <p:blipFill>
            <a:blip r:embed="rId814" cstate="print"/>
            <a:stretch>
              <a:fillRect/>
            </a:stretch>
          </p:blipFill>
          <p:spPr>
            <a:xfrm>
              <a:off x="17622762" y="2878509"/>
              <a:ext cx="17130" cy="35799"/>
            </a:xfrm>
            <a:prstGeom prst="rect">
              <a:avLst/>
            </a:prstGeom>
          </p:spPr>
        </p:pic>
        <p:pic>
          <p:nvPicPr>
            <p:cNvPr id="3811" name="object 3811"/>
            <p:cNvPicPr/>
            <p:nvPr/>
          </p:nvPicPr>
          <p:blipFill>
            <a:blip r:embed="rId815" cstate="print"/>
            <a:stretch>
              <a:fillRect/>
            </a:stretch>
          </p:blipFill>
          <p:spPr>
            <a:xfrm>
              <a:off x="17624971" y="2859881"/>
              <a:ext cx="17884" cy="17130"/>
            </a:xfrm>
            <a:prstGeom prst="rect">
              <a:avLst/>
            </a:prstGeom>
          </p:spPr>
        </p:pic>
        <p:pic>
          <p:nvPicPr>
            <p:cNvPr id="3812" name="object 3812"/>
            <p:cNvPicPr/>
            <p:nvPr/>
          </p:nvPicPr>
          <p:blipFill>
            <a:blip r:embed="rId816" cstate="print"/>
            <a:stretch>
              <a:fillRect/>
            </a:stretch>
          </p:blipFill>
          <p:spPr>
            <a:xfrm>
              <a:off x="17622762" y="2822584"/>
              <a:ext cx="17130" cy="35799"/>
            </a:xfrm>
            <a:prstGeom prst="rect">
              <a:avLst/>
            </a:prstGeom>
          </p:spPr>
        </p:pic>
        <p:pic>
          <p:nvPicPr>
            <p:cNvPr id="3813" name="object 3813"/>
            <p:cNvPicPr/>
            <p:nvPr/>
          </p:nvPicPr>
          <p:blipFill>
            <a:blip r:embed="rId817" cstate="print"/>
            <a:stretch>
              <a:fillRect/>
            </a:stretch>
          </p:blipFill>
          <p:spPr>
            <a:xfrm>
              <a:off x="17624971" y="2803967"/>
              <a:ext cx="17884" cy="17130"/>
            </a:xfrm>
            <a:prstGeom prst="rect">
              <a:avLst/>
            </a:prstGeom>
          </p:spPr>
        </p:pic>
        <p:pic>
          <p:nvPicPr>
            <p:cNvPr id="3814" name="object 3814"/>
            <p:cNvPicPr/>
            <p:nvPr/>
          </p:nvPicPr>
          <p:blipFill>
            <a:blip r:embed="rId818" cstate="print"/>
            <a:stretch>
              <a:fillRect/>
            </a:stretch>
          </p:blipFill>
          <p:spPr>
            <a:xfrm>
              <a:off x="17622762" y="2766669"/>
              <a:ext cx="17130" cy="35799"/>
            </a:xfrm>
            <a:prstGeom prst="rect">
              <a:avLst/>
            </a:prstGeom>
          </p:spPr>
        </p:pic>
        <p:pic>
          <p:nvPicPr>
            <p:cNvPr id="3815" name="object 3815"/>
            <p:cNvPicPr/>
            <p:nvPr/>
          </p:nvPicPr>
          <p:blipFill>
            <a:blip r:embed="rId819" cstate="print"/>
            <a:stretch>
              <a:fillRect/>
            </a:stretch>
          </p:blipFill>
          <p:spPr>
            <a:xfrm>
              <a:off x="17624971" y="2748052"/>
              <a:ext cx="17884" cy="17130"/>
            </a:xfrm>
            <a:prstGeom prst="rect">
              <a:avLst/>
            </a:prstGeom>
          </p:spPr>
        </p:pic>
        <p:pic>
          <p:nvPicPr>
            <p:cNvPr id="3816" name="object 3816"/>
            <p:cNvPicPr/>
            <p:nvPr/>
          </p:nvPicPr>
          <p:blipFill>
            <a:blip r:embed="rId820" cstate="print"/>
            <a:stretch>
              <a:fillRect/>
            </a:stretch>
          </p:blipFill>
          <p:spPr>
            <a:xfrm>
              <a:off x="17622762" y="2710734"/>
              <a:ext cx="17130" cy="35799"/>
            </a:xfrm>
            <a:prstGeom prst="rect">
              <a:avLst/>
            </a:prstGeom>
          </p:spPr>
        </p:pic>
        <p:pic>
          <p:nvPicPr>
            <p:cNvPr id="3817" name="object 3817"/>
            <p:cNvPicPr/>
            <p:nvPr/>
          </p:nvPicPr>
          <p:blipFill>
            <a:blip r:embed="rId821" cstate="print"/>
            <a:stretch>
              <a:fillRect/>
            </a:stretch>
          </p:blipFill>
          <p:spPr>
            <a:xfrm>
              <a:off x="17624982" y="2076994"/>
              <a:ext cx="17884" cy="17130"/>
            </a:xfrm>
            <a:prstGeom prst="rect">
              <a:avLst/>
            </a:prstGeom>
          </p:spPr>
        </p:pic>
        <p:pic>
          <p:nvPicPr>
            <p:cNvPr id="3818" name="object 3818"/>
            <p:cNvPicPr/>
            <p:nvPr/>
          </p:nvPicPr>
          <p:blipFill>
            <a:blip r:embed="rId822" cstate="print"/>
            <a:stretch>
              <a:fillRect/>
            </a:stretch>
          </p:blipFill>
          <p:spPr>
            <a:xfrm>
              <a:off x="17622741" y="2095643"/>
              <a:ext cx="17130" cy="35799"/>
            </a:xfrm>
            <a:prstGeom prst="rect">
              <a:avLst/>
            </a:prstGeom>
          </p:spPr>
        </p:pic>
        <p:pic>
          <p:nvPicPr>
            <p:cNvPr id="3819" name="object 3819"/>
            <p:cNvPicPr/>
            <p:nvPr/>
          </p:nvPicPr>
          <p:blipFill>
            <a:blip r:embed="rId823" cstate="print"/>
            <a:stretch>
              <a:fillRect/>
            </a:stretch>
          </p:blipFill>
          <p:spPr>
            <a:xfrm>
              <a:off x="17624982" y="2132908"/>
              <a:ext cx="17884" cy="17151"/>
            </a:xfrm>
            <a:prstGeom prst="rect">
              <a:avLst/>
            </a:prstGeom>
          </p:spPr>
        </p:pic>
        <p:pic>
          <p:nvPicPr>
            <p:cNvPr id="3820" name="object 3820"/>
            <p:cNvPicPr/>
            <p:nvPr/>
          </p:nvPicPr>
          <p:blipFill>
            <a:blip r:embed="rId824" cstate="print"/>
            <a:stretch>
              <a:fillRect/>
            </a:stretch>
          </p:blipFill>
          <p:spPr>
            <a:xfrm>
              <a:off x="17622741" y="2151557"/>
              <a:ext cx="17130" cy="35799"/>
            </a:xfrm>
            <a:prstGeom prst="rect">
              <a:avLst/>
            </a:prstGeom>
          </p:spPr>
        </p:pic>
        <p:pic>
          <p:nvPicPr>
            <p:cNvPr id="3821" name="object 3821"/>
            <p:cNvPicPr/>
            <p:nvPr/>
          </p:nvPicPr>
          <p:blipFill>
            <a:blip r:embed="rId825" cstate="print"/>
            <a:stretch>
              <a:fillRect/>
            </a:stretch>
          </p:blipFill>
          <p:spPr>
            <a:xfrm>
              <a:off x="17624982" y="2188844"/>
              <a:ext cx="17884" cy="17130"/>
            </a:xfrm>
            <a:prstGeom prst="rect">
              <a:avLst/>
            </a:prstGeom>
          </p:spPr>
        </p:pic>
        <p:pic>
          <p:nvPicPr>
            <p:cNvPr id="3822" name="object 3822"/>
            <p:cNvPicPr/>
            <p:nvPr/>
          </p:nvPicPr>
          <p:blipFill>
            <a:blip r:embed="rId826" cstate="print"/>
            <a:stretch>
              <a:fillRect/>
            </a:stretch>
          </p:blipFill>
          <p:spPr>
            <a:xfrm>
              <a:off x="17622741" y="2207472"/>
              <a:ext cx="17130" cy="35799"/>
            </a:xfrm>
            <a:prstGeom prst="rect">
              <a:avLst/>
            </a:prstGeom>
          </p:spPr>
        </p:pic>
        <p:pic>
          <p:nvPicPr>
            <p:cNvPr id="3823" name="object 3823"/>
            <p:cNvPicPr/>
            <p:nvPr/>
          </p:nvPicPr>
          <p:blipFill>
            <a:blip r:embed="rId827" cstate="print"/>
            <a:stretch>
              <a:fillRect/>
            </a:stretch>
          </p:blipFill>
          <p:spPr>
            <a:xfrm>
              <a:off x="17624982" y="2244748"/>
              <a:ext cx="17884" cy="17130"/>
            </a:xfrm>
            <a:prstGeom prst="rect">
              <a:avLst/>
            </a:prstGeom>
          </p:spPr>
        </p:pic>
        <p:pic>
          <p:nvPicPr>
            <p:cNvPr id="3824" name="object 3824"/>
            <p:cNvPicPr/>
            <p:nvPr/>
          </p:nvPicPr>
          <p:blipFill>
            <a:blip r:embed="rId828" cstate="print"/>
            <a:stretch>
              <a:fillRect/>
            </a:stretch>
          </p:blipFill>
          <p:spPr>
            <a:xfrm>
              <a:off x="17622741" y="2263407"/>
              <a:ext cx="17130" cy="35799"/>
            </a:xfrm>
            <a:prstGeom prst="rect">
              <a:avLst/>
            </a:prstGeom>
          </p:spPr>
        </p:pic>
        <p:pic>
          <p:nvPicPr>
            <p:cNvPr id="3825" name="object 3825"/>
            <p:cNvPicPr/>
            <p:nvPr/>
          </p:nvPicPr>
          <p:blipFill>
            <a:blip r:embed="rId829" cstate="print"/>
            <a:stretch>
              <a:fillRect/>
            </a:stretch>
          </p:blipFill>
          <p:spPr>
            <a:xfrm>
              <a:off x="17624982" y="2300663"/>
              <a:ext cx="17884" cy="17130"/>
            </a:xfrm>
            <a:prstGeom prst="rect">
              <a:avLst/>
            </a:prstGeom>
          </p:spPr>
        </p:pic>
        <p:pic>
          <p:nvPicPr>
            <p:cNvPr id="3826" name="object 3826"/>
            <p:cNvPicPr/>
            <p:nvPr/>
          </p:nvPicPr>
          <p:blipFill>
            <a:blip r:embed="rId830" cstate="print"/>
            <a:stretch>
              <a:fillRect/>
            </a:stretch>
          </p:blipFill>
          <p:spPr>
            <a:xfrm>
              <a:off x="17622741" y="2319301"/>
              <a:ext cx="17130" cy="35799"/>
            </a:xfrm>
            <a:prstGeom prst="rect">
              <a:avLst/>
            </a:prstGeom>
          </p:spPr>
        </p:pic>
        <p:pic>
          <p:nvPicPr>
            <p:cNvPr id="3827" name="object 3827"/>
            <p:cNvPicPr/>
            <p:nvPr/>
          </p:nvPicPr>
          <p:blipFill>
            <a:blip r:embed="rId831" cstate="print"/>
            <a:stretch>
              <a:fillRect/>
            </a:stretch>
          </p:blipFill>
          <p:spPr>
            <a:xfrm>
              <a:off x="17624982" y="2356608"/>
              <a:ext cx="17884" cy="17130"/>
            </a:xfrm>
            <a:prstGeom prst="rect">
              <a:avLst/>
            </a:prstGeom>
          </p:spPr>
        </p:pic>
        <p:pic>
          <p:nvPicPr>
            <p:cNvPr id="3828" name="object 3828"/>
            <p:cNvPicPr/>
            <p:nvPr/>
          </p:nvPicPr>
          <p:blipFill>
            <a:blip r:embed="rId832" cstate="print"/>
            <a:stretch>
              <a:fillRect/>
            </a:stretch>
          </p:blipFill>
          <p:spPr>
            <a:xfrm>
              <a:off x="17622741" y="2375226"/>
              <a:ext cx="17130" cy="35799"/>
            </a:xfrm>
            <a:prstGeom prst="rect">
              <a:avLst/>
            </a:prstGeom>
          </p:spPr>
        </p:pic>
        <p:pic>
          <p:nvPicPr>
            <p:cNvPr id="3829" name="object 3829"/>
            <p:cNvPicPr/>
            <p:nvPr/>
          </p:nvPicPr>
          <p:blipFill>
            <a:blip r:embed="rId833" cstate="print"/>
            <a:stretch>
              <a:fillRect/>
            </a:stretch>
          </p:blipFill>
          <p:spPr>
            <a:xfrm>
              <a:off x="17624982" y="2412533"/>
              <a:ext cx="17884" cy="17130"/>
            </a:xfrm>
            <a:prstGeom prst="rect">
              <a:avLst/>
            </a:prstGeom>
          </p:spPr>
        </p:pic>
        <p:pic>
          <p:nvPicPr>
            <p:cNvPr id="3830" name="object 3830"/>
            <p:cNvPicPr/>
            <p:nvPr/>
          </p:nvPicPr>
          <p:blipFill>
            <a:blip r:embed="rId834" cstate="print"/>
            <a:stretch>
              <a:fillRect/>
            </a:stretch>
          </p:blipFill>
          <p:spPr>
            <a:xfrm>
              <a:off x="17622741" y="2431161"/>
              <a:ext cx="17130" cy="35810"/>
            </a:xfrm>
            <a:prstGeom prst="rect">
              <a:avLst/>
            </a:prstGeom>
          </p:spPr>
        </p:pic>
        <p:pic>
          <p:nvPicPr>
            <p:cNvPr id="3831" name="object 3831"/>
            <p:cNvPicPr/>
            <p:nvPr/>
          </p:nvPicPr>
          <p:blipFill>
            <a:blip r:embed="rId835" cstate="print"/>
            <a:stretch>
              <a:fillRect/>
            </a:stretch>
          </p:blipFill>
          <p:spPr>
            <a:xfrm>
              <a:off x="17624982" y="2468427"/>
              <a:ext cx="17884" cy="17130"/>
            </a:xfrm>
            <a:prstGeom prst="rect">
              <a:avLst/>
            </a:prstGeom>
          </p:spPr>
        </p:pic>
        <p:pic>
          <p:nvPicPr>
            <p:cNvPr id="3832" name="object 3832"/>
            <p:cNvPicPr/>
            <p:nvPr/>
          </p:nvPicPr>
          <p:blipFill>
            <a:blip r:embed="rId836" cstate="print"/>
            <a:stretch>
              <a:fillRect/>
            </a:stretch>
          </p:blipFill>
          <p:spPr>
            <a:xfrm>
              <a:off x="17622741" y="2487055"/>
              <a:ext cx="17130" cy="35810"/>
            </a:xfrm>
            <a:prstGeom prst="rect">
              <a:avLst/>
            </a:prstGeom>
          </p:spPr>
        </p:pic>
        <p:pic>
          <p:nvPicPr>
            <p:cNvPr id="3833" name="object 3833"/>
            <p:cNvPicPr/>
            <p:nvPr/>
          </p:nvPicPr>
          <p:blipFill>
            <a:blip r:embed="rId837" cstate="print"/>
            <a:stretch>
              <a:fillRect/>
            </a:stretch>
          </p:blipFill>
          <p:spPr>
            <a:xfrm>
              <a:off x="17624982" y="2524362"/>
              <a:ext cx="17884" cy="17130"/>
            </a:xfrm>
            <a:prstGeom prst="rect">
              <a:avLst/>
            </a:prstGeom>
          </p:spPr>
        </p:pic>
        <p:pic>
          <p:nvPicPr>
            <p:cNvPr id="3834" name="object 3834"/>
            <p:cNvPicPr/>
            <p:nvPr/>
          </p:nvPicPr>
          <p:blipFill>
            <a:blip r:embed="rId838" cstate="print"/>
            <a:stretch>
              <a:fillRect/>
            </a:stretch>
          </p:blipFill>
          <p:spPr>
            <a:xfrm>
              <a:off x="17622741" y="2542990"/>
              <a:ext cx="17130" cy="35799"/>
            </a:xfrm>
            <a:prstGeom prst="rect">
              <a:avLst/>
            </a:prstGeom>
          </p:spPr>
        </p:pic>
        <p:pic>
          <p:nvPicPr>
            <p:cNvPr id="3835" name="object 3835"/>
            <p:cNvPicPr/>
            <p:nvPr/>
          </p:nvPicPr>
          <p:blipFill>
            <a:blip r:embed="rId839" cstate="print"/>
            <a:stretch>
              <a:fillRect/>
            </a:stretch>
          </p:blipFill>
          <p:spPr>
            <a:xfrm>
              <a:off x="17624982" y="2580277"/>
              <a:ext cx="17884" cy="17151"/>
            </a:xfrm>
            <a:prstGeom prst="rect">
              <a:avLst/>
            </a:prstGeom>
          </p:spPr>
        </p:pic>
        <p:pic>
          <p:nvPicPr>
            <p:cNvPr id="3836" name="object 3836"/>
            <p:cNvPicPr/>
            <p:nvPr/>
          </p:nvPicPr>
          <p:blipFill>
            <a:blip r:embed="rId840" cstate="print"/>
            <a:stretch>
              <a:fillRect/>
            </a:stretch>
          </p:blipFill>
          <p:spPr>
            <a:xfrm>
              <a:off x="17622741" y="2598926"/>
              <a:ext cx="17130" cy="35799"/>
            </a:xfrm>
            <a:prstGeom prst="rect">
              <a:avLst/>
            </a:prstGeom>
          </p:spPr>
        </p:pic>
        <p:pic>
          <p:nvPicPr>
            <p:cNvPr id="3837" name="object 3837"/>
            <p:cNvPicPr/>
            <p:nvPr/>
          </p:nvPicPr>
          <p:blipFill>
            <a:blip r:embed="rId841" cstate="print"/>
            <a:stretch>
              <a:fillRect/>
            </a:stretch>
          </p:blipFill>
          <p:spPr>
            <a:xfrm>
              <a:off x="17624982" y="2636181"/>
              <a:ext cx="17884" cy="17151"/>
            </a:xfrm>
            <a:prstGeom prst="rect">
              <a:avLst/>
            </a:prstGeom>
          </p:spPr>
        </p:pic>
        <p:pic>
          <p:nvPicPr>
            <p:cNvPr id="3838" name="object 3838"/>
            <p:cNvPicPr/>
            <p:nvPr/>
          </p:nvPicPr>
          <p:blipFill>
            <a:blip r:embed="rId842" cstate="print"/>
            <a:stretch>
              <a:fillRect/>
            </a:stretch>
          </p:blipFill>
          <p:spPr>
            <a:xfrm>
              <a:off x="17622741" y="2654840"/>
              <a:ext cx="17130" cy="35799"/>
            </a:xfrm>
            <a:prstGeom prst="rect">
              <a:avLst/>
            </a:prstGeom>
          </p:spPr>
        </p:pic>
        <p:pic>
          <p:nvPicPr>
            <p:cNvPr id="3839" name="object 3839"/>
            <p:cNvPicPr/>
            <p:nvPr/>
          </p:nvPicPr>
          <p:blipFill>
            <a:blip r:embed="rId843" cstate="print"/>
            <a:stretch>
              <a:fillRect/>
            </a:stretch>
          </p:blipFill>
          <p:spPr>
            <a:xfrm>
              <a:off x="17624982" y="2692127"/>
              <a:ext cx="17884" cy="17130"/>
            </a:xfrm>
            <a:prstGeom prst="rect">
              <a:avLst/>
            </a:prstGeom>
          </p:spPr>
        </p:pic>
        <p:pic>
          <p:nvPicPr>
            <p:cNvPr id="3840" name="object 3840"/>
            <p:cNvPicPr/>
            <p:nvPr/>
          </p:nvPicPr>
          <p:blipFill>
            <a:blip r:embed="rId844" cstate="print"/>
            <a:stretch>
              <a:fillRect/>
            </a:stretch>
          </p:blipFill>
          <p:spPr>
            <a:xfrm>
              <a:off x="17622762" y="2039686"/>
              <a:ext cx="17130" cy="35799"/>
            </a:xfrm>
            <a:prstGeom prst="rect">
              <a:avLst/>
            </a:prstGeom>
          </p:spPr>
        </p:pic>
        <p:pic>
          <p:nvPicPr>
            <p:cNvPr id="3841" name="object 3841"/>
            <p:cNvPicPr/>
            <p:nvPr/>
          </p:nvPicPr>
          <p:blipFill>
            <a:blip r:embed="rId845" cstate="print"/>
            <a:stretch>
              <a:fillRect/>
            </a:stretch>
          </p:blipFill>
          <p:spPr>
            <a:xfrm>
              <a:off x="17624971" y="2021100"/>
              <a:ext cx="17884" cy="17130"/>
            </a:xfrm>
            <a:prstGeom prst="rect">
              <a:avLst/>
            </a:prstGeom>
          </p:spPr>
        </p:pic>
        <p:pic>
          <p:nvPicPr>
            <p:cNvPr id="3842" name="object 3842"/>
            <p:cNvPicPr/>
            <p:nvPr/>
          </p:nvPicPr>
          <p:blipFill>
            <a:blip r:embed="rId846" cstate="print"/>
            <a:stretch>
              <a:fillRect/>
            </a:stretch>
          </p:blipFill>
          <p:spPr>
            <a:xfrm>
              <a:off x="17622762" y="1983782"/>
              <a:ext cx="17130" cy="35799"/>
            </a:xfrm>
            <a:prstGeom prst="rect">
              <a:avLst/>
            </a:prstGeom>
          </p:spPr>
        </p:pic>
        <p:pic>
          <p:nvPicPr>
            <p:cNvPr id="3843" name="object 3843"/>
            <p:cNvPicPr/>
            <p:nvPr/>
          </p:nvPicPr>
          <p:blipFill>
            <a:blip r:embed="rId847" cstate="print"/>
            <a:stretch>
              <a:fillRect/>
            </a:stretch>
          </p:blipFill>
          <p:spPr>
            <a:xfrm>
              <a:off x="17624971" y="1965144"/>
              <a:ext cx="17884" cy="17172"/>
            </a:xfrm>
            <a:prstGeom prst="rect">
              <a:avLst/>
            </a:prstGeom>
          </p:spPr>
        </p:pic>
        <p:pic>
          <p:nvPicPr>
            <p:cNvPr id="3844" name="object 3844"/>
            <p:cNvPicPr/>
            <p:nvPr/>
          </p:nvPicPr>
          <p:blipFill>
            <a:blip r:embed="rId848" cstate="print"/>
            <a:stretch>
              <a:fillRect/>
            </a:stretch>
          </p:blipFill>
          <p:spPr>
            <a:xfrm>
              <a:off x="17622762" y="1927868"/>
              <a:ext cx="17130" cy="35799"/>
            </a:xfrm>
            <a:prstGeom prst="rect">
              <a:avLst/>
            </a:prstGeom>
          </p:spPr>
        </p:pic>
        <p:pic>
          <p:nvPicPr>
            <p:cNvPr id="3845" name="object 3845"/>
            <p:cNvPicPr/>
            <p:nvPr/>
          </p:nvPicPr>
          <p:blipFill>
            <a:blip r:embed="rId849" cstate="print"/>
            <a:stretch>
              <a:fillRect/>
            </a:stretch>
          </p:blipFill>
          <p:spPr>
            <a:xfrm>
              <a:off x="17624971" y="1909250"/>
              <a:ext cx="17884" cy="17130"/>
            </a:xfrm>
            <a:prstGeom prst="rect">
              <a:avLst/>
            </a:prstGeom>
          </p:spPr>
        </p:pic>
        <p:pic>
          <p:nvPicPr>
            <p:cNvPr id="3846" name="object 3846"/>
            <p:cNvPicPr/>
            <p:nvPr/>
          </p:nvPicPr>
          <p:blipFill>
            <a:blip r:embed="rId850" cstate="print"/>
            <a:stretch>
              <a:fillRect/>
            </a:stretch>
          </p:blipFill>
          <p:spPr>
            <a:xfrm>
              <a:off x="17622762" y="1871922"/>
              <a:ext cx="17130" cy="35810"/>
            </a:xfrm>
            <a:prstGeom prst="rect">
              <a:avLst/>
            </a:prstGeom>
          </p:spPr>
        </p:pic>
        <p:pic>
          <p:nvPicPr>
            <p:cNvPr id="3847" name="object 3847"/>
            <p:cNvPicPr/>
            <p:nvPr/>
          </p:nvPicPr>
          <p:blipFill>
            <a:blip r:embed="rId851" cstate="print"/>
            <a:stretch>
              <a:fillRect/>
            </a:stretch>
          </p:blipFill>
          <p:spPr>
            <a:xfrm>
              <a:off x="17624971" y="1853325"/>
              <a:ext cx="17884" cy="17130"/>
            </a:xfrm>
            <a:prstGeom prst="rect">
              <a:avLst/>
            </a:prstGeom>
          </p:spPr>
        </p:pic>
        <p:pic>
          <p:nvPicPr>
            <p:cNvPr id="3848" name="object 3848"/>
            <p:cNvPicPr/>
            <p:nvPr/>
          </p:nvPicPr>
          <p:blipFill>
            <a:blip r:embed="rId852" cstate="print"/>
            <a:stretch>
              <a:fillRect/>
            </a:stretch>
          </p:blipFill>
          <p:spPr>
            <a:xfrm>
              <a:off x="17622762" y="1816018"/>
              <a:ext cx="17130" cy="35810"/>
            </a:xfrm>
            <a:prstGeom prst="rect">
              <a:avLst/>
            </a:prstGeom>
          </p:spPr>
        </p:pic>
        <p:pic>
          <p:nvPicPr>
            <p:cNvPr id="3849" name="object 3849"/>
            <p:cNvPicPr/>
            <p:nvPr/>
          </p:nvPicPr>
          <p:blipFill>
            <a:blip r:embed="rId853" cstate="print"/>
            <a:stretch>
              <a:fillRect/>
            </a:stretch>
          </p:blipFill>
          <p:spPr>
            <a:xfrm>
              <a:off x="17624971" y="1797390"/>
              <a:ext cx="17884" cy="17151"/>
            </a:xfrm>
            <a:prstGeom prst="rect">
              <a:avLst/>
            </a:prstGeom>
          </p:spPr>
        </p:pic>
        <p:pic>
          <p:nvPicPr>
            <p:cNvPr id="3850" name="object 3850"/>
            <p:cNvPicPr/>
            <p:nvPr/>
          </p:nvPicPr>
          <p:blipFill>
            <a:blip r:embed="rId854" cstate="print"/>
            <a:stretch>
              <a:fillRect/>
            </a:stretch>
          </p:blipFill>
          <p:spPr>
            <a:xfrm>
              <a:off x="17622762" y="1760103"/>
              <a:ext cx="17130" cy="35799"/>
            </a:xfrm>
            <a:prstGeom prst="rect">
              <a:avLst/>
            </a:prstGeom>
          </p:spPr>
        </p:pic>
        <p:pic>
          <p:nvPicPr>
            <p:cNvPr id="3851" name="object 3851"/>
            <p:cNvPicPr/>
            <p:nvPr/>
          </p:nvPicPr>
          <p:blipFill>
            <a:blip r:embed="rId855" cstate="print"/>
            <a:stretch>
              <a:fillRect/>
            </a:stretch>
          </p:blipFill>
          <p:spPr>
            <a:xfrm>
              <a:off x="17624971" y="1741496"/>
              <a:ext cx="17884" cy="17130"/>
            </a:xfrm>
            <a:prstGeom prst="rect">
              <a:avLst/>
            </a:prstGeom>
          </p:spPr>
        </p:pic>
        <p:pic>
          <p:nvPicPr>
            <p:cNvPr id="3852" name="object 3852"/>
            <p:cNvPicPr/>
            <p:nvPr/>
          </p:nvPicPr>
          <p:blipFill>
            <a:blip r:embed="rId856" cstate="print"/>
            <a:stretch>
              <a:fillRect/>
            </a:stretch>
          </p:blipFill>
          <p:spPr>
            <a:xfrm>
              <a:off x="17622762" y="1704189"/>
              <a:ext cx="17130" cy="35779"/>
            </a:xfrm>
            <a:prstGeom prst="rect">
              <a:avLst/>
            </a:prstGeom>
          </p:spPr>
        </p:pic>
        <p:pic>
          <p:nvPicPr>
            <p:cNvPr id="3853" name="object 3853"/>
            <p:cNvPicPr/>
            <p:nvPr/>
          </p:nvPicPr>
          <p:blipFill>
            <a:blip r:embed="rId857" cstate="print"/>
            <a:stretch>
              <a:fillRect/>
            </a:stretch>
          </p:blipFill>
          <p:spPr>
            <a:xfrm>
              <a:off x="17624971" y="1685561"/>
              <a:ext cx="17884" cy="17151"/>
            </a:xfrm>
            <a:prstGeom prst="rect">
              <a:avLst/>
            </a:prstGeom>
          </p:spPr>
        </p:pic>
        <p:pic>
          <p:nvPicPr>
            <p:cNvPr id="3854" name="object 3854"/>
            <p:cNvPicPr/>
            <p:nvPr/>
          </p:nvPicPr>
          <p:blipFill>
            <a:blip r:embed="rId858" cstate="print"/>
            <a:stretch>
              <a:fillRect/>
            </a:stretch>
          </p:blipFill>
          <p:spPr>
            <a:xfrm>
              <a:off x="17622762" y="1648264"/>
              <a:ext cx="17130" cy="35799"/>
            </a:xfrm>
            <a:prstGeom prst="rect">
              <a:avLst/>
            </a:prstGeom>
          </p:spPr>
        </p:pic>
        <p:pic>
          <p:nvPicPr>
            <p:cNvPr id="3855" name="object 3855"/>
            <p:cNvPicPr/>
            <p:nvPr/>
          </p:nvPicPr>
          <p:blipFill>
            <a:blip r:embed="rId859" cstate="print"/>
            <a:stretch>
              <a:fillRect/>
            </a:stretch>
          </p:blipFill>
          <p:spPr>
            <a:xfrm>
              <a:off x="17624971" y="1629625"/>
              <a:ext cx="17884" cy="17172"/>
            </a:xfrm>
            <a:prstGeom prst="rect">
              <a:avLst/>
            </a:prstGeom>
          </p:spPr>
        </p:pic>
        <p:pic>
          <p:nvPicPr>
            <p:cNvPr id="3856" name="object 3856"/>
            <p:cNvPicPr/>
            <p:nvPr/>
          </p:nvPicPr>
          <p:blipFill>
            <a:blip r:embed="rId860" cstate="print"/>
            <a:stretch>
              <a:fillRect/>
            </a:stretch>
          </p:blipFill>
          <p:spPr>
            <a:xfrm>
              <a:off x="17622762" y="1592349"/>
              <a:ext cx="17130" cy="35799"/>
            </a:xfrm>
            <a:prstGeom prst="rect">
              <a:avLst/>
            </a:prstGeom>
          </p:spPr>
        </p:pic>
        <p:pic>
          <p:nvPicPr>
            <p:cNvPr id="3857" name="object 3857"/>
            <p:cNvPicPr/>
            <p:nvPr/>
          </p:nvPicPr>
          <p:blipFill>
            <a:blip r:embed="rId861" cstate="print"/>
            <a:stretch>
              <a:fillRect/>
            </a:stretch>
          </p:blipFill>
          <p:spPr>
            <a:xfrm>
              <a:off x="17624971" y="1573711"/>
              <a:ext cx="17884" cy="17130"/>
            </a:xfrm>
            <a:prstGeom prst="rect">
              <a:avLst/>
            </a:prstGeom>
          </p:spPr>
        </p:pic>
        <p:pic>
          <p:nvPicPr>
            <p:cNvPr id="3858" name="object 3858"/>
            <p:cNvPicPr/>
            <p:nvPr/>
          </p:nvPicPr>
          <p:blipFill>
            <a:blip r:embed="rId862" cstate="print"/>
            <a:stretch>
              <a:fillRect/>
            </a:stretch>
          </p:blipFill>
          <p:spPr>
            <a:xfrm>
              <a:off x="17622762" y="1536434"/>
              <a:ext cx="17130" cy="35799"/>
            </a:xfrm>
            <a:prstGeom prst="rect">
              <a:avLst/>
            </a:prstGeom>
          </p:spPr>
        </p:pic>
        <p:pic>
          <p:nvPicPr>
            <p:cNvPr id="3859" name="object 3859"/>
            <p:cNvPicPr/>
            <p:nvPr/>
          </p:nvPicPr>
          <p:blipFill>
            <a:blip r:embed="rId863" cstate="print"/>
            <a:stretch>
              <a:fillRect/>
            </a:stretch>
          </p:blipFill>
          <p:spPr>
            <a:xfrm>
              <a:off x="17624982" y="1461871"/>
              <a:ext cx="17884" cy="17151"/>
            </a:xfrm>
            <a:prstGeom prst="rect">
              <a:avLst/>
            </a:prstGeom>
          </p:spPr>
        </p:pic>
        <p:pic>
          <p:nvPicPr>
            <p:cNvPr id="3860" name="object 3860"/>
            <p:cNvPicPr/>
            <p:nvPr/>
          </p:nvPicPr>
          <p:blipFill>
            <a:blip r:embed="rId864" cstate="print"/>
            <a:stretch>
              <a:fillRect/>
            </a:stretch>
          </p:blipFill>
          <p:spPr>
            <a:xfrm>
              <a:off x="17622741" y="1480499"/>
              <a:ext cx="17130" cy="35799"/>
            </a:xfrm>
            <a:prstGeom prst="rect">
              <a:avLst/>
            </a:prstGeom>
          </p:spPr>
        </p:pic>
        <p:pic>
          <p:nvPicPr>
            <p:cNvPr id="3861" name="object 3861"/>
            <p:cNvPicPr/>
            <p:nvPr/>
          </p:nvPicPr>
          <p:blipFill>
            <a:blip r:embed="rId865" cstate="print"/>
            <a:stretch>
              <a:fillRect/>
            </a:stretch>
          </p:blipFill>
          <p:spPr>
            <a:xfrm>
              <a:off x="17624982" y="1517786"/>
              <a:ext cx="17884" cy="17130"/>
            </a:xfrm>
            <a:prstGeom prst="rect">
              <a:avLst/>
            </a:prstGeom>
          </p:spPr>
        </p:pic>
        <p:pic>
          <p:nvPicPr>
            <p:cNvPr id="3862" name="object 3862"/>
            <p:cNvPicPr/>
            <p:nvPr/>
          </p:nvPicPr>
          <p:blipFill>
            <a:blip r:embed="rId866" cstate="print"/>
            <a:stretch>
              <a:fillRect/>
            </a:stretch>
          </p:blipFill>
          <p:spPr>
            <a:xfrm>
              <a:off x="17622762" y="1424584"/>
              <a:ext cx="17130" cy="35799"/>
            </a:xfrm>
            <a:prstGeom prst="rect">
              <a:avLst/>
            </a:prstGeom>
          </p:spPr>
        </p:pic>
        <p:pic>
          <p:nvPicPr>
            <p:cNvPr id="3863" name="object 3863"/>
            <p:cNvPicPr/>
            <p:nvPr/>
          </p:nvPicPr>
          <p:blipFill>
            <a:blip r:embed="rId867" cstate="print"/>
            <a:stretch>
              <a:fillRect/>
            </a:stretch>
          </p:blipFill>
          <p:spPr>
            <a:xfrm>
              <a:off x="17624971" y="1405957"/>
              <a:ext cx="17884" cy="17130"/>
            </a:xfrm>
            <a:prstGeom prst="rect">
              <a:avLst/>
            </a:prstGeom>
          </p:spPr>
        </p:pic>
        <p:pic>
          <p:nvPicPr>
            <p:cNvPr id="3864" name="object 3864"/>
            <p:cNvPicPr/>
            <p:nvPr/>
          </p:nvPicPr>
          <p:blipFill>
            <a:blip r:embed="rId868" cstate="print"/>
            <a:stretch>
              <a:fillRect/>
            </a:stretch>
          </p:blipFill>
          <p:spPr>
            <a:xfrm>
              <a:off x="17622762" y="1368659"/>
              <a:ext cx="17130" cy="35799"/>
            </a:xfrm>
            <a:prstGeom prst="rect">
              <a:avLst/>
            </a:prstGeom>
          </p:spPr>
        </p:pic>
        <p:pic>
          <p:nvPicPr>
            <p:cNvPr id="3865" name="object 3865"/>
            <p:cNvPicPr/>
            <p:nvPr/>
          </p:nvPicPr>
          <p:blipFill>
            <a:blip r:embed="rId869" cstate="print"/>
            <a:stretch>
              <a:fillRect/>
            </a:stretch>
          </p:blipFill>
          <p:spPr>
            <a:xfrm>
              <a:off x="17624971" y="1350042"/>
              <a:ext cx="17884" cy="17151"/>
            </a:xfrm>
            <a:prstGeom prst="rect">
              <a:avLst/>
            </a:prstGeom>
          </p:spPr>
        </p:pic>
        <p:pic>
          <p:nvPicPr>
            <p:cNvPr id="3866" name="object 3866"/>
            <p:cNvPicPr/>
            <p:nvPr/>
          </p:nvPicPr>
          <p:blipFill>
            <a:blip r:embed="rId870" cstate="print"/>
            <a:stretch>
              <a:fillRect/>
            </a:stretch>
          </p:blipFill>
          <p:spPr>
            <a:xfrm>
              <a:off x="17622762" y="1312734"/>
              <a:ext cx="17130" cy="35799"/>
            </a:xfrm>
            <a:prstGeom prst="rect">
              <a:avLst/>
            </a:prstGeom>
          </p:spPr>
        </p:pic>
        <p:pic>
          <p:nvPicPr>
            <p:cNvPr id="3867" name="object 3867"/>
            <p:cNvPicPr/>
            <p:nvPr/>
          </p:nvPicPr>
          <p:blipFill>
            <a:blip r:embed="rId871" cstate="print"/>
            <a:stretch>
              <a:fillRect/>
            </a:stretch>
          </p:blipFill>
          <p:spPr>
            <a:xfrm>
              <a:off x="17624971" y="1294107"/>
              <a:ext cx="17884" cy="17172"/>
            </a:xfrm>
            <a:prstGeom prst="rect">
              <a:avLst/>
            </a:prstGeom>
          </p:spPr>
        </p:pic>
        <p:pic>
          <p:nvPicPr>
            <p:cNvPr id="3868" name="object 3868"/>
            <p:cNvPicPr/>
            <p:nvPr/>
          </p:nvPicPr>
          <p:blipFill>
            <a:blip r:embed="rId872" cstate="print"/>
            <a:stretch>
              <a:fillRect/>
            </a:stretch>
          </p:blipFill>
          <p:spPr>
            <a:xfrm>
              <a:off x="17622762" y="1256830"/>
              <a:ext cx="17130" cy="35799"/>
            </a:xfrm>
            <a:prstGeom prst="rect">
              <a:avLst/>
            </a:prstGeom>
          </p:spPr>
        </p:pic>
        <p:pic>
          <p:nvPicPr>
            <p:cNvPr id="3869" name="object 3869"/>
            <p:cNvPicPr/>
            <p:nvPr/>
          </p:nvPicPr>
          <p:blipFill>
            <a:blip r:embed="rId873" cstate="print"/>
            <a:stretch>
              <a:fillRect/>
            </a:stretch>
          </p:blipFill>
          <p:spPr>
            <a:xfrm>
              <a:off x="17624971" y="1238192"/>
              <a:ext cx="17884" cy="17130"/>
            </a:xfrm>
            <a:prstGeom prst="rect">
              <a:avLst/>
            </a:prstGeom>
          </p:spPr>
        </p:pic>
        <p:pic>
          <p:nvPicPr>
            <p:cNvPr id="3870" name="object 3870"/>
            <p:cNvPicPr/>
            <p:nvPr/>
          </p:nvPicPr>
          <p:blipFill>
            <a:blip r:embed="rId874" cstate="print"/>
            <a:stretch>
              <a:fillRect/>
            </a:stretch>
          </p:blipFill>
          <p:spPr>
            <a:xfrm>
              <a:off x="17622762" y="1200916"/>
              <a:ext cx="17130" cy="35799"/>
            </a:xfrm>
            <a:prstGeom prst="rect">
              <a:avLst/>
            </a:prstGeom>
          </p:spPr>
        </p:pic>
        <p:pic>
          <p:nvPicPr>
            <p:cNvPr id="3871" name="object 3871"/>
            <p:cNvPicPr/>
            <p:nvPr/>
          </p:nvPicPr>
          <p:blipFill>
            <a:blip r:embed="rId875" cstate="print"/>
            <a:stretch>
              <a:fillRect/>
            </a:stretch>
          </p:blipFill>
          <p:spPr>
            <a:xfrm>
              <a:off x="17624971" y="1182299"/>
              <a:ext cx="17884" cy="17130"/>
            </a:xfrm>
            <a:prstGeom prst="rect">
              <a:avLst/>
            </a:prstGeom>
          </p:spPr>
        </p:pic>
        <p:pic>
          <p:nvPicPr>
            <p:cNvPr id="3872" name="object 3872"/>
            <p:cNvPicPr/>
            <p:nvPr/>
          </p:nvPicPr>
          <p:blipFill>
            <a:blip r:embed="rId876" cstate="print"/>
            <a:stretch>
              <a:fillRect/>
            </a:stretch>
          </p:blipFill>
          <p:spPr>
            <a:xfrm>
              <a:off x="17622762" y="1144959"/>
              <a:ext cx="17130" cy="35799"/>
            </a:xfrm>
            <a:prstGeom prst="rect">
              <a:avLst/>
            </a:prstGeom>
          </p:spPr>
        </p:pic>
        <p:pic>
          <p:nvPicPr>
            <p:cNvPr id="3873" name="object 3873"/>
            <p:cNvPicPr/>
            <p:nvPr/>
          </p:nvPicPr>
          <p:blipFill>
            <a:blip r:embed="rId877" cstate="print"/>
            <a:stretch>
              <a:fillRect/>
            </a:stretch>
          </p:blipFill>
          <p:spPr>
            <a:xfrm>
              <a:off x="17625725" y="1126374"/>
              <a:ext cx="17130" cy="17130"/>
            </a:xfrm>
            <a:prstGeom prst="rect">
              <a:avLst/>
            </a:prstGeom>
          </p:spPr>
        </p:pic>
        <p:pic>
          <p:nvPicPr>
            <p:cNvPr id="3874" name="object 3874"/>
            <p:cNvPicPr/>
            <p:nvPr/>
          </p:nvPicPr>
          <p:blipFill>
            <a:blip r:embed="rId878" cstate="print"/>
            <a:stretch>
              <a:fillRect/>
            </a:stretch>
          </p:blipFill>
          <p:spPr>
            <a:xfrm>
              <a:off x="17624971" y="3195400"/>
              <a:ext cx="17884" cy="17151"/>
            </a:xfrm>
            <a:prstGeom prst="rect">
              <a:avLst/>
            </a:prstGeom>
          </p:spPr>
        </p:pic>
        <p:pic>
          <p:nvPicPr>
            <p:cNvPr id="3875" name="object 3875"/>
            <p:cNvPicPr/>
            <p:nvPr/>
          </p:nvPicPr>
          <p:blipFill>
            <a:blip r:embed="rId879" cstate="print"/>
            <a:stretch>
              <a:fillRect/>
            </a:stretch>
          </p:blipFill>
          <p:spPr>
            <a:xfrm>
              <a:off x="17622762" y="1089066"/>
              <a:ext cx="17130" cy="35799"/>
            </a:xfrm>
            <a:prstGeom prst="rect">
              <a:avLst/>
            </a:prstGeom>
          </p:spPr>
        </p:pic>
        <p:pic>
          <p:nvPicPr>
            <p:cNvPr id="3876" name="object 3876"/>
            <p:cNvPicPr/>
            <p:nvPr/>
          </p:nvPicPr>
          <p:blipFill>
            <a:blip r:embed="rId880" cstate="print"/>
            <a:stretch>
              <a:fillRect/>
            </a:stretch>
          </p:blipFill>
          <p:spPr>
            <a:xfrm>
              <a:off x="17624971" y="1070417"/>
              <a:ext cx="17884" cy="17151"/>
            </a:xfrm>
            <a:prstGeom prst="rect">
              <a:avLst/>
            </a:prstGeom>
          </p:spPr>
        </p:pic>
        <p:pic>
          <p:nvPicPr>
            <p:cNvPr id="3877" name="object 3877"/>
            <p:cNvPicPr/>
            <p:nvPr/>
          </p:nvPicPr>
          <p:blipFill>
            <a:blip r:embed="rId881" cstate="print"/>
            <a:stretch>
              <a:fillRect/>
            </a:stretch>
          </p:blipFill>
          <p:spPr>
            <a:xfrm>
              <a:off x="17622741" y="1051790"/>
              <a:ext cx="17130" cy="17151"/>
            </a:xfrm>
            <a:prstGeom prst="rect">
              <a:avLst/>
            </a:prstGeom>
          </p:spPr>
        </p:pic>
        <p:sp>
          <p:nvSpPr>
            <p:cNvPr id="3878" name="object 3878"/>
            <p:cNvSpPr/>
            <p:nvPr/>
          </p:nvSpPr>
          <p:spPr>
            <a:xfrm>
              <a:off x="17650327" y="1050290"/>
              <a:ext cx="0" cy="3208020"/>
            </a:xfrm>
            <a:custGeom>
              <a:avLst/>
              <a:gdLst/>
              <a:ahLst/>
              <a:cxnLst/>
              <a:rect l="l" t="t" r="r" b="b"/>
              <a:pathLst>
                <a:path w="0" h="3208020">
                  <a:moveTo>
                    <a:pt x="0" y="32075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79" name="object 3879"/>
          <p:cNvGrpSpPr/>
          <p:nvPr/>
        </p:nvGrpSpPr>
        <p:grpSpPr>
          <a:xfrm>
            <a:off x="17566924" y="7798866"/>
            <a:ext cx="93345" cy="130810"/>
            <a:chOff x="17566924" y="7798866"/>
            <a:chExt cx="93345" cy="130810"/>
          </a:xfrm>
        </p:grpSpPr>
        <p:sp>
          <p:nvSpPr>
            <p:cNvPr id="3880" name="object 3880"/>
            <p:cNvSpPr/>
            <p:nvPr/>
          </p:nvSpPr>
          <p:spPr>
            <a:xfrm>
              <a:off x="17587682" y="7821862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w="0" h="79375">
                  <a:moveTo>
                    <a:pt x="0" y="790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1" name="object 3881"/>
            <p:cNvSpPr/>
            <p:nvPr/>
          </p:nvSpPr>
          <p:spPr>
            <a:xfrm>
              <a:off x="17587681" y="7821862"/>
              <a:ext cx="29845" cy="79375"/>
            </a:xfrm>
            <a:custGeom>
              <a:avLst/>
              <a:gdLst/>
              <a:ahLst/>
              <a:cxnLst/>
              <a:rect l="l" t="t" r="r" b="b"/>
              <a:pathLst>
                <a:path w="29844" h="79375">
                  <a:moveTo>
                    <a:pt x="29842" y="79023"/>
                  </a:moveTo>
                  <a:lnTo>
                    <a:pt x="29842" y="0"/>
                  </a:lnTo>
                </a:path>
                <a:path w="29844" h="79375">
                  <a:moveTo>
                    <a:pt x="29842" y="79023"/>
                  </a:moveTo>
                  <a:lnTo>
                    <a:pt x="0" y="790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82" name="object 3882"/>
            <p:cNvPicPr/>
            <p:nvPr/>
          </p:nvPicPr>
          <p:blipFill>
            <a:blip r:embed="rId882" cstate="print"/>
            <a:stretch>
              <a:fillRect/>
            </a:stretch>
          </p:blipFill>
          <p:spPr>
            <a:xfrm>
              <a:off x="17642132" y="7892692"/>
              <a:ext cx="17130" cy="35799"/>
            </a:xfrm>
            <a:prstGeom prst="rect">
              <a:avLst/>
            </a:prstGeom>
          </p:spPr>
        </p:pic>
        <p:sp>
          <p:nvSpPr>
            <p:cNvPr id="3883" name="object 3883"/>
            <p:cNvSpPr/>
            <p:nvPr/>
          </p:nvSpPr>
          <p:spPr>
            <a:xfrm>
              <a:off x="17642132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84" name="object 3884"/>
            <p:cNvPicPr/>
            <p:nvPr/>
          </p:nvPicPr>
          <p:blipFill>
            <a:blip r:embed="rId883" cstate="print"/>
            <a:stretch>
              <a:fillRect/>
            </a:stretch>
          </p:blipFill>
          <p:spPr>
            <a:xfrm>
              <a:off x="17604835" y="7911319"/>
              <a:ext cx="35799" cy="17172"/>
            </a:xfrm>
            <a:prstGeom prst="rect">
              <a:avLst/>
            </a:prstGeom>
          </p:spPr>
        </p:pic>
        <p:sp>
          <p:nvSpPr>
            <p:cNvPr id="3885" name="object 3885"/>
            <p:cNvSpPr/>
            <p:nvPr/>
          </p:nvSpPr>
          <p:spPr>
            <a:xfrm>
              <a:off x="1760483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86" name="object 3886"/>
            <p:cNvPicPr/>
            <p:nvPr/>
          </p:nvPicPr>
          <p:blipFill>
            <a:blip r:embed="rId884" cstate="print"/>
            <a:stretch>
              <a:fillRect/>
            </a:stretch>
          </p:blipFill>
          <p:spPr>
            <a:xfrm>
              <a:off x="17567548" y="7911319"/>
              <a:ext cx="35799" cy="17172"/>
            </a:xfrm>
            <a:prstGeom prst="rect">
              <a:avLst/>
            </a:prstGeom>
          </p:spPr>
        </p:pic>
        <p:sp>
          <p:nvSpPr>
            <p:cNvPr id="3887" name="object 3887"/>
            <p:cNvSpPr/>
            <p:nvPr/>
          </p:nvSpPr>
          <p:spPr>
            <a:xfrm>
              <a:off x="1756754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88" name="object 3888"/>
            <p:cNvPicPr/>
            <p:nvPr/>
          </p:nvPicPr>
          <p:blipFill>
            <a:blip r:embed="rId885" cstate="print"/>
            <a:stretch>
              <a:fillRect/>
            </a:stretch>
          </p:blipFill>
          <p:spPr>
            <a:xfrm>
              <a:off x="17567569" y="7874043"/>
              <a:ext cx="17130" cy="35799"/>
            </a:xfrm>
            <a:prstGeom prst="rect">
              <a:avLst/>
            </a:prstGeom>
          </p:spPr>
        </p:pic>
        <p:sp>
          <p:nvSpPr>
            <p:cNvPr id="3889" name="object 3889"/>
            <p:cNvSpPr/>
            <p:nvPr/>
          </p:nvSpPr>
          <p:spPr>
            <a:xfrm>
              <a:off x="17567570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90" name="object 3890"/>
            <p:cNvPicPr/>
            <p:nvPr/>
          </p:nvPicPr>
          <p:blipFill>
            <a:blip r:embed="rId886" cstate="print"/>
            <a:stretch>
              <a:fillRect/>
            </a:stretch>
          </p:blipFill>
          <p:spPr>
            <a:xfrm>
              <a:off x="17642132" y="7855384"/>
              <a:ext cx="17130" cy="35799"/>
            </a:xfrm>
            <a:prstGeom prst="rect">
              <a:avLst/>
            </a:prstGeom>
          </p:spPr>
        </p:pic>
        <p:sp>
          <p:nvSpPr>
            <p:cNvPr id="3891" name="object 3891"/>
            <p:cNvSpPr/>
            <p:nvPr/>
          </p:nvSpPr>
          <p:spPr>
            <a:xfrm>
              <a:off x="17642132" y="785538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92" name="object 3892"/>
            <p:cNvPicPr/>
            <p:nvPr/>
          </p:nvPicPr>
          <p:blipFill>
            <a:blip r:embed="rId887" cstate="print"/>
            <a:stretch>
              <a:fillRect/>
            </a:stretch>
          </p:blipFill>
          <p:spPr>
            <a:xfrm>
              <a:off x="17642132" y="7818128"/>
              <a:ext cx="17130" cy="35799"/>
            </a:xfrm>
            <a:prstGeom prst="rect">
              <a:avLst/>
            </a:prstGeom>
          </p:spPr>
        </p:pic>
        <p:sp>
          <p:nvSpPr>
            <p:cNvPr id="3893" name="object 3893"/>
            <p:cNvSpPr/>
            <p:nvPr/>
          </p:nvSpPr>
          <p:spPr>
            <a:xfrm>
              <a:off x="17642132" y="7818126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94" name="object 3894"/>
            <p:cNvPicPr/>
            <p:nvPr/>
          </p:nvPicPr>
          <p:blipFill>
            <a:blip r:embed="rId888" cstate="print"/>
            <a:stretch>
              <a:fillRect/>
            </a:stretch>
          </p:blipFill>
          <p:spPr>
            <a:xfrm>
              <a:off x="17623463" y="7799490"/>
              <a:ext cx="35799" cy="17130"/>
            </a:xfrm>
            <a:prstGeom prst="rect">
              <a:avLst/>
            </a:prstGeom>
          </p:spPr>
        </p:pic>
        <p:sp>
          <p:nvSpPr>
            <p:cNvPr id="3895" name="object 3895"/>
            <p:cNvSpPr/>
            <p:nvPr/>
          </p:nvSpPr>
          <p:spPr>
            <a:xfrm>
              <a:off x="17623463" y="7799489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96" name="object 3896"/>
          <p:cNvGrpSpPr/>
          <p:nvPr/>
        </p:nvGrpSpPr>
        <p:grpSpPr>
          <a:xfrm>
            <a:off x="15108936" y="7015219"/>
            <a:ext cx="56515" cy="8890"/>
            <a:chOff x="15108936" y="7015219"/>
            <a:chExt cx="56515" cy="8890"/>
          </a:xfrm>
        </p:grpSpPr>
        <p:sp>
          <p:nvSpPr>
            <p:cNvPr id="3897" name="object 3897"/>
            <p:cNvSpPr/>
            <p:nvPr/>
          </p:nvSpPr>
          <p:spPr>
            <a:xfrm>
              <a:off x="15108936" y="702330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 h="0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8" name="object 3898"/>
            <p:cNvSpPr/>
            <p:nvPr/>
          </p:nvSpPr>
          <p:spPr>
            <a:xfrm>
              <a:off x="15108936" y="701584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 h="0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99" name="object 3899"/>
          <p:cNvGrpSpPr/>
          <p:nvPr/>
        </p:nvGrpSpPr>
        <p:grpSpPr>
          <a:xfrm>
            <a:off x="15980675" y="7011489"/>
            <a:ext cx="389255" cy="811530"/>
            <a:chOff x="15980675" y="7011489"/>
            <a:chExt cx="389255" cy="811530"/>
          </a:xfrm>
        </p:grpSpPr>
        <p:pic>
          <p:nvPicPr>
            <p:cNvPr id="3900" name="object 3900"/>
            <p:cNvPicPr/>
            <p:nvPr/>
          </p:nvPicPr>
          <p:blipFill>
            <a:blip r:embed="rId889" cstate="print"/>
            <a:stretch>
              <a:fillRect/>
            </a:stretch>
          </p:blipFill>
          <p:spPr>
            <a:xfrm>
              <a:off x="16365281" y="7015848"/>
              <a:ext cx="3727" cy="806038"/>
            </a:xfrm>
            <a:prstGeom prst="rect">
              <a:avLst/>
            </a:prstGeom>
          </p:spPr>
        </p:pic>
        <p:sp>
          <p:nvSpPr>
            <p:cNvPr id="3901" name="object 3901"/>
            <p:cNvSpPr/>
            <p:nvPr/>
          </p:nvSpPr>
          <p:spPr>
            <a:xfrm>
              <a:off x="16365273" y="7015842"/>
              <a:ext cx="0" cy="806450"/>
            </a:xfrm>
            <a:custGeom>
              <a:avLst/>
              <a:gdLst/>
              <a:ahLst/>
              <a:cxnLst/>
              <a:rect l="l" t="t" r="r" b="b"/>
              <a:pathLst>
                <a:path w="0" h="806450">
                  <a:moveTo>
                    <a:pt x="0" y="0"/>
                  </a:moveTo>
                  <a:lnTo>
                    <a:pt x="0" y="8060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2" name="object 3902"/>
            <p:cNvSpPr/>
            <p:nvPr/>
          </p:nvSpPr>
          <p:spPr>
            <a:xfrm>
              <a:off x="16369003" y="7015842"/>
              <a:ext cx="0" cy="806450"/>
            </a:xfrm>
            <a:custGeom>
              <a:avLst/>
              <a:gdLst/>
              <a:ahLst/>
              <a:cxnLst/>
              <a:rect l="l" t="t" r="r" b="b"/>
              <a:pathLst>
                <a:path w="0" h="806450">
                  <a:moveTo>
                    <a:pt x="0" y="0"/>
                  </a:moveTo>
                  <a:lnTo>
                    <a:pt x="0" y="8060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3" name="object 3903"/>
            <p:cNvSpPr/>
            <p:nvPr/>
          </p:nvSpPr>
          <p:spPr>
            <a:xfrm>
              <a:off x="16365273" y="7821865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4" name="object 3904"/>
            <p:cNvSpPr/>
            <p:nvPr/>
          </p:nvSpPr>
          <p:spPr>
            <a:xfrm>
              <a:off x="16369003" y="7015842"/>
              <a:ext cx="0" cy="806450"/>
            </a:xfrm>
            <a:custGeom>
              <a:avLst/>
              <a:gdLst/>
              <a:ahLst/>
              <a:cxnLst/>
              <a:rect l="l" t="t" r="r" b="b"/>
              <a:pathLst>
                <a:path w="0" h="806450">
                  <a:moveTo>
                    <a:pt x="0" y="0"/>
                  </a:moveTo>
                  <a:lnTo>
                    <a:pt x="0" y="8060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5" name="object 3905"/>
            <p:cNvSpPr/>
            <p:nvPr/>
          </p:nvSpPr>
          <p:spPr>
            <a:xfrm>
              <a:off x="16365273" y="7015842"/>
              <a:ext cx="3810" cy="806450"/>
            </a:xfrm>
            <a:custGeom>
              <a:avLst/>
              <a:gdLst/>
              <a:ahLst/>
              <a:cxnLst/>
              <a:rect l="l" t="t" r="r" b="b"/>
              <a:pathLst>
                <a:path w="3809" h="806450">
                  <a:moveTo>
                    <a:pt x="0" y="0"/>
                  </a:moveTo>
                  <a:lnTo>
                    <a:pt x="0" y="806027"/>
                  </a:lnTo>
                </a:path>
                <a:path w="3809" h="806450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6" name="object 3906"/>
            <p:cNvSpPr/>
            <p:nvPr/>
          </p:nvSpPr>
          <p:spPr>
            <a:xfrm>
              <a:off x="16357067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w="0"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7" name="object 3907"/>
            <p:cNvSpPr/>
            <p:nvPr/>
          </p:nvSpPr>
          <p:spPr>
            <a:xfrm>
              <a:off x="16364526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w="0"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08" name="object 3908"/>
            <p:cNvPicPr/>
            <p:nvPr/>
          </p:nvPicPr>
          <p:blipFill>
            <a:blip r:embed="rId890" cstate="print"/>
            <a:stretch>
              <a:fillRect/>
            </a:stretch>
          </p:blipFill>
          <p:spPr>
            <a:xfrm>
              <a:off x="15981303" y="7012121"/>
              <a:ext cx="387705" cy="3727"/>
            </a:xfrm>
            <a:prstGeom prst="rect">
              <a:avLst/>
            </a:prstGeom>
          </p:spPr>
        </p:pic>
        <p:sp>
          <p:nvSpPr>
            <p:cNvPr id="3909" name="object 3909"/>
            <p:cNvSpPr/>
            <p:nvPr/>
          </p:nvSpPr>
          <p:spPr>
            <a:xfrm>
              <a:off x="15981298" y="7015842"/>
              <a:ext cx="387985" cy="0"/>
            </a:xfrm>
            <a:custGeom>
              <a:avLst/>
              <a:gdLst/>
              <a:ahLst/>
              <a:cxnLst/>
              <a:rect l="l" t="t" r="r" b="b"/>
              <a:pathLst>
                <a:path w="387984" h="0">
                  <a:moveTo>
                    <a:pt x="0" y="0"/>
                  </a:moveTo>
                  <a:lnTo>
                    <a:pt x="3877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0" name="object 3910"/>
            <p:cNvSpPr/>
            <p:nvPr/>
          </p:nvSpPr>
          <p:spPr>
            <a:xfrm>
              <a:off x="15981298" y="7012112"/>
              <a:ext cx="387985" cy="0"/>
            </a:xfrm>
            <a:custGeom>
              <a:avLst/>
              <a:gdLst/>
              <a:ahLst/>
              <a:cxnLst/>
              <a:rect l="l" t="t" r="r" b="b"/>
              <a:pathLst>
                <a:path w="387984" h="0">
                  <a:moveTo>
                    <a:pt x="0" y="0"/>
                  </a:moveTo>
                  <a:lnTo>
                    <a:pt x="3877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1" name="object 3911"/>
            <p:cNvSpPr/>
            <p:nvPr/>
          </p:nvSpPr>
          <p:spPr>
            <a:xfrm>
              <a:off x="16369003" y="7012114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2" name="object 3912"/>
            <p:cNvSpPr/>
            <p:nvPr/>
          </p:nvSpPr>
          <p:spPr>
            <a:xfrm>
              <a:off x="15981298" y="7012112"/>
              <a:ext cx="387985" cy="0"/>
            </a:xfrm>
            <a:custGeom>
              <a:avLst/>
              <a:gdLst/>
              <a:ahLst/>
              <a:cxnLst/>
              <a:rect l="l" t="t" r="r" b="b"/>
              <a:pathLst>
                <a:path w="387984" h="0">
                  <a:moveTo>
                    <a:pt x="0" y="0"/>
                  </a:moveTo>
                  <a:lnTo>
                    <a:pt x="3877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3" name="object 3913"/>
            <p:cNvSpPr/>
            <p:nvPr/>
          </p:nvSpPr>
          <p:spPr>
            <a:xfrm>
              <a:off x="15981298" y="7012114"/>
              <a:ext cx="387985" cy="3810"/>
            </a:xfrm>
            <a:custGeom>
              <a:avLst/>
              <a:gdLst/>
              <a:ahLst/>
              <a:cxnLst/>
              <a:rect l="l" t="t" r="r" b="b"/>
              <a:pathLst>
                <a:path w="387984" h="3809">
                  <a:moveTo>
                    <a:pt x="0" y="3727"/>
                  </a:moveTo>
                  <a:lnTo>
                    <a:pt x="387705" y="3727"/>
                  </a:lnTo>
                </a:path>
                <a:path w="387984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4" name="object 3914"/>
            <p:cNvSpPr/>
            <p:nvPr/>
          </p:nvSpPr>
          <p:spPr>
            <a:xfrm>
              <a:off x="15981298" y="7023302"/>
              <a:ext cx="383540" cy="0"/>
            </a:xfrm>
            <a:custGeom>
              <a:avLst/>
              <a:gdLst/>
              <a:ahLst/>
              <a:cxnLst/>
              <a:rect l="l" t="t" r="r" b="b"/>
              <a:pathLst>
                <a:path w="383540" h="0">
                  <a:moveTo>
                    <a:pt x="0" y="0"/>
                  </a:moveTo>
                  <a:lnTo>
                    <a:pt x="3832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5" name="object 3915"/>
            <p:cNvSpPr/>
            <p:nvPr/>
          </p:nvSpPr>
          <p:spPr>
            <a:xfrm>
              <a:off x="15981298" y="7015842"/>
              <a:ext cx="383540" cy="0"/>
            </a:xfrm>
            <a:custGeom>
              <a:avLst/>
              <a:gdLst/>
              <a:ahLst/>
              <a:cxnLst/>
              <a:rect l="l" t="t" r="r" b="b"/>
              <a:pathLst>
                <a:path w="383540" h="0">
                  <a:moveTo>
                    <a:pt x="0" y="0"/>
                  </a:moveTo>
                  <a:lnTo>
                    <a:pt x="3832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16" name="object 3916"/>
            <p:cNvPicPr/>
            <p:nvPr/>
          </p:nvPicPr>
          <p:blipFill>
            <a:blip r:embed="rId891" cstate="print"/>
            <a:stretch>
              <a:fillRect/>
            </a:stretch>
          </p:blipFill>
          <p:spPr>
            <a:xfrm>
              <a:off x="16354077" y="7027031"/>
              <a:ext cx="3738" cy="794834"/>
            </a:xfrm>
            <a:prstGeom prst="rect">
              <a:avLst/>
            </a:prstGeom>
          </p:spPr>
        </p:pic>
        <p:sp>
          <p:nvSpPr>
            <p:cNvPr id="3917" name="object 3917"/>
            <p:cNvSpPr/>
            <p:nvPr/>
          </p:nvSpPr>
          <p:spPr>
            <a:xfrm>
              <a:off x="16357813" y="7027030"/>
              <a:ext cx="0" cy="795020"/>
            </a:xfrm>
            <a:custGeom>
              <a:avLst/>
              <a:gdLst/>
              <a:ahLst/>
              <a:cxnLst/>
              <a:rect l="l" t="t" r="r" b="b"/>
              <a:pathLst>
                <a:path w="0" h="795020">
                  <a:moveTo>
                    <a:pt x="0" y="7948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8" name="object 3918"/>
            <p:cNvSpPr/>
            <p:nvPr/>
          </p:nvSpPr>
          <p:spPr>
            <a:xfrm>
              <a:off x="16354081" y="7027030"/>
              <a:ext cx="0" cy="795020"/>
            </a:xfrm>
            <a:custGeom>
              <a:avLst/>
              <a:gdLst/>
              <a:ahLst/>
              <a:cxnLst/>
              <a:rect l="l" t="t" r="r" b="b"/>
              <a:pathLst>
                <a:path w="0" h="795020">
                  <a:moveTo>
                    <a:pt x="0" y="7948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9" name="object 3919"/>
            <p:cNvSpPr/>
            <p:nvPr/>
          </p:nvSpPr>
          <p:spPr>
            <a:xfrm>
              <a:off x="16354075" y="7027030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0" name="object 3920"/>
            <p:cNvSpPr/>
            <p:nvPr/>
          </p:nvSpPr>
          <p:spPr>
            <a:xfrm>
              <a:off x="16354081" y="7027030"/>
              <a:ext cx="0" cy="795020"/>
            </a:xfrm>
            <a:custGeom>
              <a:avLst/>
              <a:gdLst/>
              <a:ahLst/>
              <a:cxnLst/>
              <a:rect l="l" t="t" r="r" b="b"/>
              <a:pathLst>
                <a:path w="0" h="795020">
                  <a:moveTo>
                    <a:pt x="0" y="7948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1" name="object 3921"/>
            <p:cNvSpPr/>
            <p:nvPr/>
          </p:nvSpPr>
          <p:spPr>
            <a:xfrm>
              <a:off x="16354075" y="7027030"/>
              <a:ext cx="3810" cy="795020"/>
            </a:xfrm>
            <a:custGeom>
              <a:avLst/>
              <a:gdLst/>
              <a:ahLst/>
              <a:cxnLst/>
              <a:rect l="l" t="t" r="r" b="b"/>
              <a:pathLst>
                <a:path w="3809" h="795020">
                  <a:moveTo>
                    <a:pt x="3738" y="794834"/>
                  </a:moveTo>
                  <a:lnTo>
                    <a:pt x="3738" y="0"/>
                  </a:lnTo>
                </a:path>
                <a:path w="3809" h="795020">
                  <a:moveTo>
                    <a:pt x="3738" y="794834"/>
                  </a:moveTo>
                  <a:lnTo>
                    <a:pt x="0" y="7948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22" name="object 3922"/>
            <p:cNvPicPr/>
            <p:nvPr/>
          </p:nvPicPr>
          <p:blipFill>
            <a:blip r:embed="rId892" cstate="print"/>
            <a:stretch>
              <a:fillRect/>
            </a:stretch>
          </p:blipFill>
          <p:spPr>
            <a:xfrm>
              <a:off x="15981303" y="7023304"/>
              <a:ext cx="376512" cy="3727"/>
            </a:xfrm>
            <a:prstGeom prst="rect">
              <a:avLst/>
            </a:prstGeom>
          </p:spPr>
        </p:pic>
        <p:sp>
          <p:nvSpPr>
            <p:cNvPr id="3923" name="object 3923"/>
            <p:cNvSpPr/>
            <p:nvPr/>
          </p:nvSpPr>
          <p:spPr>
            <a:xfrm>
              <a:off x="15981298" y="7027030"/>
              <a:ext cx="376555" cy="0"/>
            </a:xfrm>
            <a:custGeom>
              <a:avLst/>
              <a:gdLst/>
              <a:ahLst/>
              <a:cxnLst/>
              <a:rect l="l" t="t" r="r" b="b"/>
              <a:pathLst>
                <a:path w="376555" h="0">
                  <a:moveTo>
                    <a:pt x="0" y="0"/>
                  </a:moveTo>
                  <a:lnTo>
                    <a:pt x="3765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4" name="object 3924"/>
            <p:cNvSpPr/>
            <p:nvPr/>
          </p:nvSpPr>
          <p:spPr>
            <a:xfrm>
              <a:off x="15981298" y="7023302"/>
              <a:ext cx="376555" cy="0"/>
            </a:xfrm>
            <a:custGeom>
              <a:avLst/>
              <a:gdLst/>
              <a:ahLst/>
              <a:cxnLst/>
              <a:rect l="l" t="t" r="r" b="b"/>
              <a:pathLst>
                <a:path w="376555" h="0">
                  <a:moveTo>
                    <a:pt x="0" y="0"/>
                  </a:moveTo>
                  <a:lnTo>
                    <a:pt x="3765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5" name="object 3925"/>
            <p:cNvSpPr/>
            <p:nvPr/>
          </p:nvSpPr>
          <p:spPr>
            <a:xfrm>
              <a:off x="16357813" y="7023303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6" name="object 3926"/>
            <p:cNvSpPr/>
            <p:nvPr/>
          </p:nvSpPr>
          <p:spPr>
            <a:xfrm>
              <a:off x="15981298" y="7023302"/>
              <a:ext cx="376555" cy="0"/>
            </a:xfrm>
            <a:custGeom>
              <a:avLst/>
              <a:gdLst/>
              <a:ahLst/>
              <a:cxnLst/>
              <a:rect l="l" t="t" r="r" b="b"/>
              <a:pathLst>
                <a:path w="376555" h="0">
                  <a:moveTo>
                    <a:pt x="0" y="0"/>
                  </a:moveTo>
                  <a:lnTo>
                    <a:pt x="3765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7" name="object 3927"/>
            <p:cNvSpPr/>
            <p:nvPr/>
          </p:nvSpPr>
          <p:spPr>
            <a:xfrm>
              <a:off x="15981298" y="7023303"/>
              <a:ext cx="376555" cy="3810"/>
            </a:xfrm>
            <a:custGeom>
              <a:avLst/>
              <a:gdLst/>
              <a:ahLst/>
              <a:cxnLst/>
              <a:rect l="l" t="t" r="r" b="b"/>
              <a:pathLst>
                <a:path w="376555" h="3809">
                  <a:moveTo>
                    <a:pt x="0" y="3727"/>
                  </a:moveTo>
                  <a:lnTo>
                    <a:pt x="376501" y="3727"/>
                  </a:lnTo>
                </a:path>
                <a:path w="376555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28" name="object 3928"/>
          <p:cNvGrpSpPr/>
          <p:nvPr/>
        </p:nvGrpSpPr>
        <p:grpSpPr>
          <a:xfrm>
            <a:off x="15335742" y="7011489"/>
            <a:ext cx="474980" cy="811530"/>
            <a:chOff x="15335742" y="7011489"/>
            <a:chExt cx="474980" cy="811530"/>
          </a:xfrm>
        </p:grpSpPr>
        <p:pic>
          <p:nvPicPr>
            <p:cNvPr id="3929" name="object 3929"/>
            <p:cNvPicPr/>
            <p:nvPr/>
          </p:nvPicPr>
          <p:blipFill>
            <a:blip r:embed="rId893" cstate="print"/>
            <a:stretch>
              <a:fillRect/>
            </a:stretch>
          </p:blipFill>
          <p:spPr>
            <a:xfrm>
              <a:off x="15336360" y="7012121"/>
              <a:ext cx="473441" cy="3727"/>
            </a:xfrm>
            <a:prstGeom prst="rect">
              <a:avLst/>
            </a:prstGeom>
          </p:spPr>
        </p:pic>
        <p:sp>
          <p:nvSpPr>
            <p:cNvPr id="3930" name="object 3930"/>
            <p:cNvSpPr/>
            <p:nvPr/>
          </p:nvSpPr>
          <p:spPr>
            <a:xfrm>
              <a:off x="15336366" y="7015842"/>
              <a:ext cx="473709" cy="0"/>
            </a:xfrm>
            <a:custGeom>
              <a:avLst/>
              <a:gdLst/>
              <a:ahLst/>
              <a:cxnLst/>
              <a:rect l="l" t="t" r="r" b="b"/>
              <a:pathLst>
                <a:path w="473709" h="0">
                  <a:moveTo>
                    <a:pt x="0" y="0"/>
                  </a:moveTo>
                  <a:lnTo>
                    <a:pt x="4734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1" name="object 3931"/>
            <p:cNvSpPr/>
            <p:nvPr/>
          </p:nvSpPr>
          <p:spPr>
            <a:xfrm>
              <a:off x="15336366" y="7012112"/>
              <a:ext cx="473709" cy="0"/>
            </a:xfrm>
            <a:custGeom>
              <a:avLst/>
              <a:gdLst/>
              <a:ahLst/>
              <a:cxnLst/>
              <a:rect l="l" t="t" r="r" b="b"/>
              <a:pathLst>
                <a:path w="473709" h="0">
                  <a:moveTo>
                    <a:pt x="0" y="0"/>
                  </a:moveTo>
                  <a:lnTo>
                    <a:pt x="4734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2" name="object 3932"/>
            <p:cNvSpPr/>
            <p:nvPr/>
          </p:nvSpPr>
          <p:spPr>
            <a:xfrm>
              <a:off x="15809817" y="7012114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3" name="object 3933"/>
            <p:cNvSpPr/>
            <p:nvPr/>
          </p:nvSpPr>
          <p:spPr>
            <a:xfrm>
              <a:off x="15336366" y="7012112"/>
              <a:ext cx="473709" cy="0"/>
            </a:xfrm>
            <a:custGeom>
              <a:avLst/>
              <a:gdLst/>
              <a:ahLst/>
              <a:cxnLst/>
              <a:rect l="l" t="t" r="r" b="b"/>
              <a:pathLst>
                <a:path w="473709" h="0">
                  <a:moveTo>
                    <a:pt x="0" y="0"/>
                  </a:moveTo>
                  <a:lnTo>
                    <a:pt x="4734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4" name="object 3934"/>
            <p:cNvSpPr/>
            <p:nvPr/>
          </p:nvSpPr>
          <p:spPr>
            <a:xfrm>
              <a:off x="15336366" y="7012114"/>
              <a:ext cx="473709" cy="3810"/>
            </a:xfrm>
            <a:custGeom>
              <a:avLst/>
              <a:gdLst/>
              <a:ahLst/>
              <a:cxnLst/>
              <a:rect l="l" t="t" r="r" b="b"/>
              <a:pathLst>
                <a:path w="473709" h="3809">
                  <a:moveTo>
                    <a:pt x="0" y="3727"/>
                  </a:moveTo>
                  <a:lnTo>
                    <a:pt x="473441" y="3727"/>
                  </a:lnTo>
                </a:path>
                <a:path w="473709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5" name="object 3935"/>
            <p:cNvSpPr/>
            <p:nvPr/>
          </p:nvSpPr>
          <p:spPr>
            <a:xfrm>
              <a:off x="15336366" y="7023302"/>
              <a:ext cx="473709" cy="0"/>
            </a:xfrm>
            <a:custGeom>
              <a:avLst/>
              <a:gdLst/>
              <a:ahLst/>
              <a:cxnLst/>
              <a:rect l="l" t="t" r="r" b="b"/>
              <a:pathLst>
                <a:path w="473709" h="0">
                  <a:moveTo>
                    <a:pt x="0" y="0"/>
                  </a:moveTo>
                  <a:lnTo>
                    <a:pt x="4734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6" name="object 3936"/>
            <p:cNvSpPr/>
            <p:nvPr/>
          </p:nvSpPr>
          <p:spPr>
            <a:xfrm>
              <a:off x="15336366" y="7015842"/>
              <a:ext cx="473709" cy="0"/>
            </a:xfrm>
            <a:custGeom>
              <a:avLst/>
              <a:gdLst/>
              <a:ahLst/>
              <a:cxnLst/>
              <a:rect l="l" t="t" r="r" b="b"/>
              <a:pathLst>
                <a:path w="473709" h="0">
                  <a:moveTo>
                    <a:pt x="0" y="0"/>
                  </a:moveTo>
                  <a:lnTo>
                    <a:pt x="4734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37" name="object 3937"/>
            <p:cNvPicPr/>
            <p:nvPr/>
          </p:nvPicPr>
          <p:blipFill>
            <a:blip r:embed="rId894" cstate="print"/>
            <a:stretch>
              <a:fillRect/>
            </a:stretch>
          </p:blipFill>
          <p:spPr>
            <a:xfrm>
              <a:off x="15753876" y="7023304"/>
              <a:ext cx="55945" cy="3727"/>
            </a:xfrm>
            <a:prstGeom prst="rect">
              <a:avLst/>
            </a:prstGeom>
          </p:spPr>
        </p:pic>
        <p:sp>
          <p:nvSpPr>
            <p:cNvPr id="3938" name="object 3938"/>
            <p:cNvSpPr/>
            <p:nvPr/>
          </p:nvSpPr>
          <p:spPr>
            <a:xfrm>
              <a:off x="15753871" y="7027030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 h="0">
                  <a:moveTo>
                    <a:pt x="0" y="0"/>
                  </a:moveTo>
                  <a:lnTo>
                    <a:pt x="559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9" name="object 3939"/>
            <p:cNvSpPr/>
            <p:nvPr/>
          </p:nvSpPr>
          <p:spPr>
            <a:xfrm>
              <a:off x="15753871" y="702330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 h="0">
                  <a:moveTo>
                    <a:pt x="0" y="0"/>
                  </a:moveTo>
                  <a:lnTo>
                    <a:pt x="559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0" name="object 3940"/>
            <p:cNvSpPr/>
            <p:nvPr/>
          </p:nvSpPr>
          <p:spPr>
            <a:xfrm>
              <a:off x="15809817" y="7023303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1" name="object 3941"/>
            <p:cNvSpPr/>
            <p:nvPr/>
          </p:nvSpPr>
          <p:spPr>
            <a:xfrm>
              <a:off x="15753871" y="702330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 h="0">
                  <a:moveTo>
                    <a:pt x="0" y="0"/>
                  </a:moveTo>
                  <a:lnTo>
                    <a:pt x="559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2" name="object 3942"/>
            <p:cNvSpPr/>
            <p:nvPr/>
          </p:nvSpPr>
          <p:spPr>
            <a:xfrm>
              <a:off x="15753871" y="7023303"/>
              <a:ext cx="56515" cy="3810"/>
            </a:xfrm>
            <a:custGeom>
              <a:avLst/>
              <a:gdLst/>
              <a:ahLst/>
              <a:cxnLst/>
              <a:rect l="l" t="t" r="r" b="b"/>
              <a:pathLst>
                <a:path w="56515" h="3809">
                  <a:moveTo>
                    <a:pt x="0" y="3727"/>
                  </a:moveTo>
                  <a:lnTo>
                    <a:pt x="55956" y="3727"/>
                  </a:lnTo>
                </a:path>
                <a:path w="56515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43" name="object 3943"/>
            <p:cNvPicPr/>
            <p:nvPr/>
          </p:nvPicPr>
          <p:blipFill>
            <a:blip r:embed="rId895" cstate="print"/>
            <a:stretch>
              <a:fillRect/>
            </a:stretch>
          </p:blipFill>
          <p:spPr>
            <a:xfrm>
              <a:off x="15750138" y="7023304"/>
              <a:ext cx="3727" cy="798562"/>
            </a:xfrm>
            <a:prstGeom prst="rect">
              <a:avLst/>
            </a:prstGeom>
          </p:spPr>
        </p:pic>
        <p:sp>
          <p:nvSpPr>
            <p:cNvPr id="3944" name="object 3944"/>
            <p:cNvSpPr/>
            <p:nvPr/>
          </p:nvSpPr>
          <p:spPr>
            <a:xfrm>
              <a:off x="15750141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w="0"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5" name="object 3945"/>
            <p:cNvSpPr/>
            <p:nvPr/>
          </p:nvSpPr>
          <p:spPr>
            <a:xfrm>
              <a:off x="15753871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w="0"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6" name="object 3946"/>
            <p:cNvSpPr/>
            <p:nvPr/>
          </p:nvSpPr>
          <p:spPr>
            <a:xfrm>
              <a:off x="15750141" y="7821865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7" name="object 3947"/>
            <p:cNvSpPr/>
            <p:nvPr/>
          </p:nvSpPr>
          <p:spPr>
            <a:xfrm>
              <a:off x="15753871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w="0"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8" name="object 3948"/>
            <p:cNvSpPr/>
            <p:nvPr/>
          </p:nvSpPr>
          <p:spPr>
            <a:xfrm>
              <a:off x="15750141" y="7023302"/>
              <a:ext cx="3810" cy="798830"/>
            </a:xfrm>
            <a:custGeom>
              <a:avLst/>
              <a:gdLst/>
              <a:ahLst/>
              <a:cxnLst/>
              <a:rect l="l" t="t" r="r" b="b"/>
              <a:pathLst>
                <a:path w="3809" h="798829">
                  <a:moveTo>
                    <a:pt x="0" y="0"/>
                  </a:moveTo>
                  <a:lnTo>
                    <a:pt x="0" y="798562"/>
                  </a:lnTo>
                </a:path>
                <a:path w="3809" h="798829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9" name="object 3949"/>
            <p:cNvSpPr/>
            <p:nvPr/>
          </p:nvSpPr>
          <p:spPr>
            <a:xfrm>
              <a:off x="15741953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w="0"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0" name="object 3950"/>
            <p:cNvSpPr/>
            <p:nvPr/>
          </p:nvSpPr>
          <p:spPr>
            <a:xfrm>
              <a:off x="15749413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w="0"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51" name="object 3951"/>
            <p:cNvPicPr/>
            <p:nvPr/>
          </p:nvPicPr>
          <p:blipFill>
            <a:blip r:embed="rId896" cstate="print"/>
            <a:stretch>
              <a:fillRect/>
            </a:stretch>
          </p:blipFill>
          <p:spPr>
            <a:xfrm>
              <a:off x="15738976" y="7023304"/>
              <a:ext cx="3727" cy="798562"/>
            </a:xfrm>
            <a:prstGeom prst="rect">
              <a:avLst/>
            </a:prstGeom>
          </p:spPr>
        </p:pic>
        <p:sp>
          <p:nvSpPr>
            <p:cNvPr id="3952" name="object 3952"/>
            <p:cNvSpPr/>
            <p:nvPr/>
          </p:nvSpPr>
          <p:spPr>
            <a:xfrm>
              <a:off x="15742718" y="7023303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w="0" h="798829">
                  <a:moveTo>
                    <a:pt x="0" y="79856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3" name="object 3953"/>
            <p:cNvSpPr/>
            <p:nvPr/>
          </p:nvSpPr>
          <p:spPr>
            <a:xfrm>
              <a:off x="15738986" y="7023303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w="0" h="798829">
                  <a:moveTo>
                    <a:pt x="0" y="79856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4" name="object 3954"/>
            <p:cNvSpPr/>
            <p:nvPr/>
          </p:nvSpPr>
          <p:spPr>
            <a:xfrm>
              <a:off x="15738990" y="702330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5" name="object 3955"/>
            <p:cNvSpPr/>
            <p:nvPr/>
          </p:nvSpPr>
          <p:spPr>
            <a:xfrm>
              <a:off x="15738986" y="7023303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w="0" h="798829">
                  <a:moveTo>
                    <a:pt x="0" y="79856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6" name="object 3956"/>
            <p:cNvSpPr/>
            <p:nvPr/>
          </p:nvSpPr>
          <p:spPr>
            <a:xfrm>
              <a:off x="15738990" y="7023303"/>
              <a:ext cx="3810" cy="798830"/>
            </a:xfrm>
            <a:custGeom>
              <a:avLst/>
              <a:gdLst/>
              <a:ahLst/>
              <a:cxnLst/>
              <a:rect l="l" t="t" r="r" b="b"/>
              <a:pathLst>
                <a:path w="3809" h="798829">
                  <a:moveTo>
                    <a:pt x="3727" y="798562"/>
                  </a:moveTo>
                  <a:lnTo>
                    <a:pt x="3727" y="0"/>
                  </a:lnTo>
                </a:path>
                <a:path w="3809" h="798829">
                  <a:moveTo>
                    <a:pt x="3727" y="798562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57" name="object 3957"/>
            <p:cNvPicPr/>
            <p:nvPr/>
          </p:nvPicPr>
          <p:blipFill>
            <a:blip r:embed="rId897" cstate="print"/>
            <a:stretch>
              <a:fillRect/>
            </a:stretch>
          </p:blipFill>
          <p:spPr>
            <a:xfrm>
              <a:off x="15336360" y="7023304"/>
              <a:ext cx="402616" cy="3727"/>
            </a:xfrm>
            <a:prstGeom prst="rect">
              <a:avLst/>
            </a:prstGeom>
          </p:spPr>
        </p:pic>
        <p:sp>
          <p:nvSpPr>
            <p:cNvPr id="3958" name="object 3958"/>
            <p:cNvSpPr/>
            <p:nvPr/>
          </p:nvSpPr>
          <p:spPr>
            <a:xfrm>
              <a:off x="15336366" y="7027030"/>
              <a:ext cx="403225" cy="0"/>
            </a:xfrm>
            <a:custGeom>
              <a:avLst/>
              <a:gdLst/>
              <a:ahLst/>
              <a:cxnLst/>
              <a:rect l="l" t="t" r="r" b="b"/>
              <a:pathLst>
                <a:path w="403225" h="0">
                  <a:moveTo>
                    <a:pt x="0" y="0"/>
                  </a:moveTo>
                  <a:lnTo>
                    <a:pt x="4026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9" name="object 3959"/>
            <p:cNvSpPr/>
            <p:nvPr/>
          </p:nvSpPr>
          <p:spPr>
            <a:xfrm>
              <a:off x="15336366" y="7023302"/>
              <a:ext cx="403225" cy="0"/>
            </a:xfrm>
            <a:custGeom>
              <a:avLst/>
              <a:gdLst/>
              <a:ahLst/>
              <a:cxnLst/>
              <a:rect l="l" t="t" r="r" b="b"/>
              <a:pathLst>
                <a:path w="403225" h="0">
                  <a:moveTo>
                    <a:pt x="0" y="0"/>
                  </a:moveTo>
                  <a:lnTo>
                    <a:pt x="4026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0" name="object 3960"/>
            <p:cNvSpPr/>
            <p:nvPr/>
          </p:nvSpPr>
          <p:spPr>
            <a:xfrm>
              <a:off x="15738986" y="7023303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1" name="object 3961"/>
            <p:cNvSpPr/>
            <p:nvPr/>
          </p:nvSpPr>
          <p:spPr>
            <a:xfrm>
              <a:off x="15336366" y="7023302"/>
              <a:ext cx="403225" cy="0"/>
            </a:xfrm>
            <a:custGeom>
              <a:avLst/>
              <a:gdLst/>
              <a:ahLst/>
              <a:cxnLst/>
              <a:rect l="l" t="t" r="r" b="b"/>
              <a:pathLst>
                <a:path w="403225" h="0">
                  <a:moveTo>
                    <a:pt x="0" y="0"/>
                  </a:moveTo>
                  <a:lnTo>
                    <a:pt x="4026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2" name="object 3962"/>
            <p:cNvSpPr/>
            <p:nvPr/>
          </p:nvSpPr>
          <p:spPr>
            <a:xfrm>
              <a:off x="15336366" y="7023303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09">
                  <a:moveTo>
                    <a:pt x="0" y="3727"/>
                  </a:moveTo>
                  <a:lnTo>
                    <a:pt x="402616" y="3727"/>
                  </a:lnTo>
                </a:path>
                <a:path w="403225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63" name="object 3963"/>
          <p:cNvGrpSpPr/>
          <p:nvPr/>
        </p:nvGrpSpPr>
        <p:grpSpPr>
          <a:xfrm>
            <a:off x="15108313" y="7011489"/>
            <a:ext cx="57785" cy="16510"/>
            <a:chOff x="15108313" y="7011489"/>
            <a:chExt cx="57785" cy="16510"/>
          </a:xfrm>
        </p:grpSpPr>
        <p:pic>
          <p:nvPicPr>
            <p:cNvPr id="3964" name="object 3964"/>
            <p:cNvPicPr/>
            <p:nvPr/>
          </p:nvPicPr>
          <p:blipFill>
            <a:blip r:embed="rId898" cstate="print"/>
            <a:stretch>
              <a:fillRect/>
            </a:stretch>
          </p:blipFill>
          <p:spPr>
            <a:xfrm>
              <a:off x="15108942" y="7012121"/>
              <a:ext cx="55935" cy="3727"/>
            </a:xfrm>
            <a:prstGeom prst="rect">
              <a:avLst/>
            </a:prstGeom>
          </p:spPr>
        </p:pic>
        <p:sp>
          <p:nvSpPr>
            <p:cNvPr id="3965" name="object 3965"/>
            <p:cNvSpPr/>
            <p:nvPr/>
          </p:nvSpPr>
          <p:spPr>
            <a:xfrm>
              <a:off x="15108936" y="701584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 h="0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6" name="object 3966"/>
            <p:cNvSpPr/>
            <p:nvPr/>
          </p:nvSpPr>
          <p:spPr>
            <a:xfrm>
              <a:off x="15108936" y="701211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 h="0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7" name="object 3967"/>
            <p:cNvSpPr/>
            <p:nvPr/>
          </p:nvSpPr>
          <p:spPr>
            <a:xfrm>
              <a:off x="15164865" y="7012114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8" name="object 3968"/>
            <p:cNvSpPr/>
            <p:nvPr/>
          </p:nvSpPr>
          <p:spPr>
            <a:xfrm>
              <a:off x="15108936" y="701211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 h="0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9" name="object 3969"/>
            <p:cNvSpPr/>
            <p:nvPr/>
          </p:nvSpPr>
          <p:spPr>
            <a:xfrm>
              <a:off x="15108936" y="7012114"/>
              <a:ext cx="56515" cy="3810"/>
            </a:xfrm>
            <a:custGeom>
              <a:avLst/>
              <a:gdLst/>
              <a:ahLst/>
              <a:cxnLst/>
              <a:rect l="l" t="t" r="r" b="b"/>
              <a:pathLst>
                <a:path w="56515" h="3809">
                  <a:moveTo>
                    <a:pt x="0" y="3727"/>
                  </a:moveTo>
                  <a:lnTo>
                    <a:pt x="55935" y="3727"/>
                  </a:lnTo>
                </a:path>
                <a:path w="56515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70" name="object 3970"/>
            <p:cNvPicPr/>
            <p:nvPr/>
          </p:nvPicPr>
          <p:blipFill>
            <a:blip r:embed="rId899" cstate="print"/>
            <a:stretch>
              <a:fillRect/>
            </a:stretch>
          </p:blipFill>
          <p:spPr>
            <a:xfrm>
              <a:off x="15108942" y="7023304"/>
              <a:ext cx="55935" cy="3727"/>
            </a:xfrm>
            <a:prstGeom prst="rect">
              <a:avLst/>
            </a:prstGeom>
          </p:spPr>
        </p:pic>
        <p:sp>
          <p:nvSpPr>
            <p:cNvPr id="3971" name="object 3971"/>
            <p:cNvSpPr/>
            <p:nvPr/>
          </p:nvSpPr>
          <p:spPr>
            <a:xfrm>
              <a:off x="15108936" y="7027030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 h="0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2" name="object 3972"/>
            <p:cNvSpPr/>
            <p:nvPr/>
          </p:nvSpPr>
          <p:spPr>
            <a:xfrm>
              <a:off x="15108936" y="702330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 h="0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3" name="object 3973"/>
            <p:cNvSpPr/>
            <p:nvPr/>
          </p:nvSpPr>
          <p:spPr>
            <a:xfrm>
              <a:off x="15164865" y="7023303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4" name="object 3974"/>
            <p:cNvSpPr/>
            <p:nvPr/>
          </p:nvSpPr>
          <p:spPr>
            <a:xfrm>
              <a:off x="15108936" y="702330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 h="0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5" name="object 3975"/>
            <p:cNvSpPr/>
            <p:nvPr/>
          </p:nvSpPr>
          <p:spPr>
            <a:xfrm>
              <a:off x="15108936" y="7023303"/>
              <a:ext cx="56515" cy="3810"/>
            </a:xfrm>
            <a:custGeom>
              <a:avLst/>
              <a:gdLst/>
              <a:ahLst/>
              <a:cxnLst/>
              <a:rect l="l" t="t" r="r" b="b"/>
              <a:pathLst>
                <a:path w="56515" h="3809">
                  <a:moveTo>
                    <a:pt x="0" y="3727"/>
                  </a:moveTo>
                  <a:lnTo>
                    <a:pt x="55935" y="3727"/>
                  </a:lnTo>
                </a:path>
                <a:path w="56515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76" name="object 3976"/>
          <p:cNvGrpSpPr/>
          <p:nvPr/>
        </p:nvGrpSpPr>
        <p:grpSpPr>
          <a:xfrm>
            <a:off x="15812918" y="7011489"/>
            <a:ext cx="165735" cy="165735"/>
            <a:chOff x="15812918" y="7011489"/>
            <a:chExt cx="165735" cy="165735"/>
          </a:xfrm>
        </p:grpSpPr>
        <p:sp>
          <p:nvSpPr>
            <p:cNvPr id="3977" name="object 3977"/>
            <p:cNvSpPr/>
            <p:nvPr/>
          </p:nvSpPr>
          <p:spPr>
            <a:xfrm>
              <a:off x="15970108" y="701212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19" h="15240">
                  <a:moveTo>
                    <a:pt x="7465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7465" y="0"/>
                  </a:lnTo>
                  <a:lnTo>
                    <a:pt x="7465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8" name="object 3978"/>
            <p:cNvSpPr/>
            <p:nvPr/>
          </p:nvSpPr>
          <p:spPr>
            <a:xfrm>
              <a:off x="15820983" y="7012120"/>
              <a:ext cx="149225" cy="15240"/>
            </a:xfrm>
            <a:custGeom>
              <a:avLst/>
              <a:gdLst/>
              <a:ahLst/>
              <a:cxnLst/>
              <a:rect l="l" t="t" r="r" b="b"/>
              <a:pathLst>
                <a:path w="149225" h="15240">
                  <a:moveTo>
                    <a:pt x="149126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149126" y="0"/>
                  </a:lnTo>
                  <a:lnTo>
                    <a:pt x="149126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9" name="object 3979"/>
            <p:cNvSpPr/>
            <p:nvPr/>
          </p:nvSpPr>
          <p:spPr>
            <a:xfrm>
              <a:off x="15813541" y="701212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19" h="15240">
                  <a:moveTo>
                    <a:pt x="7444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7444" y="0"/>
                  </a:lnTo>
                  <a:lnTo>
                    <a:pt x="7444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0" name="object 3980"/>
            <p:cNvSpPr/>
            <p:nvPr/>
          </p:nvSpPr>
          <p:spPr>
            <a:xfrm>
              <a:off x="15820988" y="7027025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149126"/>
                  </a:moveTo>
                  <a:lnTo>
                    <a:pt x="46926" y="141471"/>
                  </a:lnTo>
                  <a:lnTo>
                    <a:pt x="87834" y="120197"/>
                  </a:lnTo>
                  <a:lnTo>
                    <a:pt x="120191" y="87838"/>
                  </a:lnTo>
                  <a:lnTo>
                    <a:pt x="141462" y="46927"/>
                  </a:lnTo>
                  <a:lnTo>
                    <a:pt x="1491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1" name="object 3981"/>
            <p:cNvSpPr/>
            <p:nvPr/>
          </p:nvSpPr>
          <p:spPr>
            <a:xfrm>
              <a:off x="15820988" y="7027025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w="0" h="149225">
                  <a:moveTo>
                    <a:pt x="0" y="14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2" name="object 3982"/>
            <p:cNvSpPr/>
            <p:nvPr/>
          </p:nvSpPr>
          <p:spPr>
            <a:xfrm>
              <a:off x="15813553" y="7012112"/>
              <a:ext cx="164465" cy="0"/>
            </a:xfrm>
            <a:custGeom>
              <a:avLst/>
              <a:gdLst/>
              <a:ahLst/>
              <a:cxnLst/>
              <a:rect l="l" t="t" r="r" b="b"/>
              <a:pathLst>
                <a:path w="164465" h="0">
                  <a:moveTo>
                    <a:pt x="16401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83" name="object 3983"/>
          <p:cNvGrpSpPr/>
          <p:nvPr/>
        </p:nvGrpSpPr>
        <p:grpSpPr>
          <a:xfrm>
            <a:off x="15167974" y="7011489"/>
            <a:ext cx="165735" cy="165735"/>
            <a:chOff x="15167974" y="7011489"/>
            <a:chExt cx="165735" cy="165735"/>
          </a:xfrm>
        </p:grpSpPr>
        <p:sp>
          <p:nvSpPr>
            <p:cNvPr id="3984" name="object 3984"/>
            <p:cNvSpPr/>
            <p:nvPr/>
          </p:nvSpPr>
          <p:spPr>
            <a:xfrm>
              <a:off x="15325164" y="701212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19" h="15240">
                  <a:moveTo>
                    <a:pt x="7465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7465" y="0"/>
                  </a:lnTo>
                  <a:lnTo>
                    <a:pt x="7465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5" name="object 3985"/>
            <p:cNvSpPr/>
            <p:nvPr/>
          </p:nvSpPr>
          <p:spPr>
            <a:xfrm>
              <a:off x="15176046" y="7012120"/>
              <a:ext cx="149225" cy="15240"/>
            </a:xfrm>
            <a:custGeom>
              <a:avLst/>
              <a:gdLst/>
              <a:ahLst/>
              <a:cxnLst/>
              <a:rect l="l" t="t" r="r" b="b"/>
              <a:pathLst>
                <a:path w="149225" h="15240">
                  <a:moveTo>
                    <a:pt x="149136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149136" y="0"/>
                  </a:lnTo>
                  <a:lnTo>
                    <a:pt x="149136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6" name="object 3986"/>
            <p:cNvSpPr/>
            <p:nvPr/>
          </p:nvSpPr>
          <p:spPr>
            <a:xfrm>
              <a:off x="15168597" y="701212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19" h="15240">
                  <a:moveTo>
                    <a:pt x="7444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7444" y="0"/>
                  </a:lnTo>
                  <a:lnTo>
                    <a:pt x="7444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7" name="object 3987"/>
            <p:cNvSpPr/>
            <p:nvPr/>
          </p:nvSpPr>
          <p:spPr>
            <a:xfrm>
              <a:off x="15176055" y="7027025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149126"/>
                  </a:moveTo>
                  <a:lnTo>
                    <a:pt x="46914" y="141471"/>
                  </a:lnTo>
                  <a:lnTo>
                    <a:pt x="87821" y="120197"/>
                  </a:lnTo>
                  <a:lnTo>
                    <a:pt x="120182" y="87838"/>
                  </a:lnTo>
                  <a:lnTo>
                    <a:pt x="141459" y="46927"/>
                  </a:lnTo>
                  <a:lnTo>
                    <a:pt x="1491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8" name="object 3988"/>
            <p:cNvSpPr/>
            <p:nvPr/>
          </p:nvSpPr>
          <p:spPr>
            <a:xfrm>
              <a:off x="15176034" y="7027025"/>
              <a:ext cx="635" cy="149225"/>
            </a:xfrm>
            <a:custGeom>
              <a:avLst/>
              <a:gdLst/>
              <a:ahLst/>
              <a:cxnLst/>
              <a:rect l="l" t="t" r="r" b="b"/>
              <a:pathLst>
                <a:path w="634" h="149225">
                  <a:moveTo>
                    <a:pt x="20" y="14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9" name="object 3989"/>
            <p:cNvSpPr/>
            <p:nvPr/>
          </p:nvSpPr>
          <p:spPr>
            <a:xfrm>
              <a:off x="15168599" y="7012112"/>
              <a:ext cx="164465" cy="0"/>
            </a:xfrm>
            <a:custGeom>
              <a:avLst/>
              <a:gdLst/>
              <a:ahLst/>
              <a:cxnLst/>
              <a:rect l="l" t="t" r="r" b="b"/>
              <a:pathLst>
                <a:path w="164465" h="0">
                  <a:moveTo>
                    <a:pt x="1640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90" name="object 3990"/>
          <p:cNvGrpSpPr/>
          <p:nvPr/>
        </p:nvGrpSpPr>
        <p:grpSpPr>
          <a:xfrm>
            <a:off x="15809194" y="7011489"/>
            <a:ext cx="5080" cy="16510"/>
            <a:chOff x="15809194" y="7011489"/>
            <a:chExt cx="5080" cy="16510"/>
          </a:xfrm>
        </p:grpSpPr>
        <p:pic>
          <p:nvPicPr>
            <p:cNvPr id="3991" name="object 3991"/>
            <p:cNvPicPr/>
            <p:nvPr/>
          </p:nvPicPr>
          <p:blipFill>
            <a:blip r:embed="rId900" cstate="print"/>
            <a:stretch>
              <a:fillRect/>
            </a:stretch>
          </p:blipFill>
          <p:spPr>
            <a:xfrm>
              <a:off x="15809822" y="7012110"/>
              <a:ext cx="3727" cy="14921"/>
            </a:xfrm>
            <a:prstGeom prst="rect">
              <a:avLst/>
            </a:prstGeom>
          </p:spPr>
        </p:pic>
        <p:sp>
          <p:nvSpPr>
            <p:cNvPr id="3992" name="object 3992"/>
            <p:cNvSpPr/>
            <p:nvPr/>
          </p:nvSpPr>
          <p:spPr>
            <a:xfrm>
              <a:off x="15809817" y="7012112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3" name="object 3993"/>
            <p:cNvSpPr/>
            <p:nvPr/>
          </p:nvSpPr>
          <p:spPr>
            <a:xfrm>
              <a:off x="15813547" y="7012112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4" name="object 3994"/>
            <p:cNvSpPr/>
            <p:nvPr/>
          </p:nvSpPr>
          <p:spPr>
            <a:xfrm>
              <a:off x="15809817" y="7027030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5" name="object 3995"/>
            <p:cNvSpPr/>
            <p:nvPr/>
          </p:nvSpPr>
          <p:spPr>
            <a:xfrm>
              <a:off x="15813547" y="7012112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6" name="object 3996"/>
            <p:cNvSpPr/>
            <p:nvPr/>
          </p:nvSpPr>
          <p:spPr>
            <a:xfrm>
              <a:off x="15809817" y="7012112"/>
              <a:ext cx="3810" cy="15240"/>
            </a:xfrm>
            <a:custGeom>
              <a:avLst/>
              <a:gdLst/>
              <a:ahLst/>
              <a:cxnLst/>
              <a:rect l="l" t="t" r="r" b="b"/>
              <a:pathLst>
                <a:path w="3809" h="15240">
                  <a:moveTo>
                    <a:pt x="0" y="0"/>
                  </a:moveTo>
                  <a:lnTo>
                    <a:pt x="0" y="14910"/>
                  </a:lnTo>
                </a:path>
                <a:path w="3809" h="15240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97" name="object 3997"/>
          <p:cNvGrpSpPr/>
          <p:nvPr/>
        </p:nvGrpSpPr>
        <p:grpSpPr>
          <a:xfrm>
            <a:off x="15976945" y="7011489"/>
            <a:ext cx="5080" cy="16510"/>
            <a:chOff x="15976945" y="7011489"/>
            <a:chExt cx="5080" cy="16510"/>
          </a:xfrm>
        </p:grpSpPr>
        <p:pic>
          <p:nvPicPr>
            <p:cNvPr id="3998" name="object 3998"/>
            <p:cNvPicPr/>
            <p:nvPr/>
          </p:nvPicPr>
          <p:blipFill>
            <a:blip r:embed="rId901" cstate="print"/>
            <a:stretch>
              <a:fillRect/>
            </a:stretch>
          </p:blipFill>
          <p:spPr>
            <a:xfrm>
              <a:off x="15977575" y="7012110"/>
              <a:ext cx="3727" cy="14921"/>
            </a:xfrm>
            <a:prstGeom prst="rect">
              <a:avLst/>
            </a:prstGeom>
          </p:spPr>
        </p:pic>
        <p:sp>
          <p:nvSpPr>
            <p:cNvPr id="3999" name="object 3999"/>
            <p:cNvSpPr/>
            <p:nvPr/>
          </p:nvSpPr>
          <p:spPr>
            <a:xfrm>
              <a:off x="15981298" y="701212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0" name="object 4000"/>
            <p:cNvSpPr/>
            <p:nvPr/>
          </p:nvSpPr>
          <p:spPr>
            <a:xfrm>
              <a:off x="15977568" y="701212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1" name="object 4001"/>
            <p:cNvSpPr/>
            <p:nvPr/>
          </p:nvSpPr>
          <p:spPr>
            <a:xfrm>
              <a:off x="15977570" y="701211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2" name="object 4002"/>
            <p:cNvSpPr/>
            <p:nvPr/>
          </p:nvSpPr>
          <p:spPr>
            <a:xfrm>
              <a:off x="15977568" y="701212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3" name="object 4003"/>
            <p:cNvSpPr/>
            <p:nvPr/>
          </p:nvSpPr>
          <p:spPr>
            <a:xfrm>
              <a:off x="15977570" y="7012120"/>
              <a:ext cx="3810" cy="15240"/>
            </a:xfrm>
            <a:custGeom>
              <a:avLst/>
              <a:gdLst/>
              <a:ahLst/>
              <a:cxnLst/>
              <a:rect l="l" t="t" r="r" b="b"/>
              <a:pathLst>
                <a:path w="3809" h="15240">
                  <a:moveTo>
                    <a:pt x="3727" y="14910"/>
                  </a:moveTo>
                  <a:lnTo>
                    <a:pt x="3727" y="0"/>
                  </a:lnTo>
                </a:path>
                <a:path w="3809" h="15240">
                  <a:moveTo>
                    <a:pt x="3727" y="1491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04" name="object 4004"/>
          <p:cNvGrpSpPr/>
          <p:nvPr/>
        </p:nvGrpSpPr>
        <p:grpSpPr>
          <a:xfrm>
            <a:off x="15164243" y="7011489"/>
            <a:ext cx="5080" cy="16510"/>
            <a:chOff x="15164243" y="7011489"/>
            <a:chExt cx="5080" cy="16510"/>
          </a:xfrm>
        </p:grpSpPr>
        <p:pic>
          <p:nvPicPr>
            <p:cNvPr id="4005" name="object 4005"/>
            <p:cNvPicPr/>
            <p:nvPr/>
          </p:nvPicPr>
          <p:blipFill>
            <a:blip r:embed="rId902" cstate="print"/>
            <a:stretch>
              <a:fillRect/>
            </a:stretch>
          </p:blipFill>
          <p:spPr>
            <a:xfrm>
              <a:off x="15164857" y="7012110"/>
              <a:ext cx="3727" cy="14921"/>
            </a:xfrm>
            <a:prstGeom prst="rect">
              <a:avLst/>
            </a:prstGeom>
          </p:spPr>
        </p:pic>
        <p:sp>
          <p:nvSpPr>
            <p:cNvPr id="4006" name="object 4006"/>
            <p:cNvSpPr/>
            <p:nvPr/>
          </p:nvSpPr>
          <p:spPr>
            <a:xfrm>
              <a:off x="15164866" y="7012112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7" name="object 4007"/>
            <p:cNvSpPr/>
            <p:nvPr/>
          </p:nvSpPr>
          <p:spPr>
            <a:xfrm>
              <a:off x="15168597" y="7012112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8" name="object 4008"/>
            <p:cNvSpPr/>
            <p:nvPr/>
          </p:nvSpPr>
          <p:spPr>
            <a:xfrm>
              <a:off x="15164866" y="7027030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9" name="object 4009"/>
            <p:cNvSpPr/>
            <p:nvPr/>
          </p:nvSpPr>
          <p:spPr>
            <a:xfrm>
              <a:off x="15168597" y="7012112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0" name="object 4010"/>
            <p:cNvSpPr/>
            <p:nvPr/>
          </p:nvSpPr>
          <p:spPr>
            <a:xfrm>
              <a:off x="15164866" y="7012112"/>
              <a:ext cx="3810" cy="15240"/>
            </a:xfrm>
            <a:custGeom>
              <a:avLst/>
              <a:gdLst/>
              <a:ahLst/>
              <a:cxnLst/>
              <a:rect l="l" t="t" r="r" b="b"/>
              <a:pathLst>
                <a:path w="3809" h="15240">
                  <a:moveTo>
                    <a:pt x="0" y="0"/>
                  </a:moveTo>
                  <a:lnTo>
                    <a:pt x="0" y="14910"/>
                  </a:lnTo>
                </a:path>
                <a:path w="3809" h="15240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11" name="object 4011"/>
          <p:cNvGrpSpPr/>
          <p:nvPr/>
        </p:nvGrpSpPr>
        <p:grpSpPr>
          <a:xfrm>
            <a:off x="15332012" y="7011489"/>
            <a:ext cx="5080" cy="16510"/>
            <a:chOff x="15332012" y="7011489"/>
            <a:chExt cx="5080" cy="16510"/>
          </a:xfrm>
        </p:grpSpPr>
        <p:pic>
          <p:nvPicPr>
            <p:cNvPr id="4012" name="object 4012"/>
            <p:cNvPicPr/>
            <p:nvPr/>
          </p:nvPicPr>
          <p:blipFill>
            <a:blip r:embed="rId903" cstate="print"/>
            <a:stretch>
              <a:fillRect/>
            </a:stretch>
          </p:blipFill>
          <p:spPr>
            <a:xfrm>
              <a:off x="15332632" y="7012110"/>
              <a:ext cx="3727" cy="14921"/>
            </a:xfrm>
            <a:prstGeom prst="rect">
              <a:avLst/>
            </a:prstGeom>
          </p:spPr>
        </p:pic>
        <p:sp>
          <p:nvSpPr>
            <p:cNvPr id="4013" name="object 4013"/>
            <p:cNvSpPr/>
            <p:nvPr/>
          </p:nvSpPr>
          <p:spPr>
            <a:xfrm>
              <a:off x="15336365" y="701212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4" name="object 4014"/>
            <p:cNvSpPr/>
            <p:nvPr/>
          </p:nvSpPr>
          <p:spPr>
            <a:xfrm>
              <a:off x="15332636" y="701212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5" name="object 4015"/>
            <p:cNvSpPr/>
            <p:nvPr/>
          </p:nvSpPr>
          <p:spPr>
            <a:xfrm>
              <a:off x="15332638" y="701211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6" name="object 4016"/>
            <p:cNvSpPr/>
            <p:nvPr/>
          </p:nvSpPr>
          <p:spPr>
            <a:xfrm>
              <a:off x="15332636" y="701212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7" name="object 4017"/>
            <p:cNvSpPr/>
            <p:nvPr/>
          </p:nvSpPr>
          <p:spPr>
            <a:xfrm>
              <a:off x="15332638" y="7012120"/>
              <a:ext cx="3810" cy="15240"/>
            </a:xfrm>
            <a:custGeom>
              <a:avLst/>
              <a:gdLst/>
              <a:ahLst/>
              <a:cxnLst/>
              <a:rect l="l" t="t" r="r" b="b"/>
              <a:pathLst>
                <a:path w="3809" h="15240">
                  <a:moveTo>
                    <a:pt x="3727" y="14910"/>
                  </a:moveTo>
                  <a:lnTo>
                    <a:pt x="3727" y="0"/>
                  </a:lnTo>
                </a:path>
                <a:path w="3809" h="15240">
                  <a:moveTo>
                    <a:pt x="3727" y="1491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18" name="object 4018"/>
          <p:cNvGrpSpPr/>
          <p:nvPr/>
        </p:nvGrpSpPr>
        <p:grpSpPr>
          <a:xfrm>
            <a:off x="16968589" y="6423959"/>
            <a:ext cx="16510" cy="60960"/>
            <a:chOff x="16968589" y="6423959"/>
            <a:chExt cx="16510" cy="60960"/>
          </a:xfrm>
        </p:grpSpPr>
        <p:pic>
          <p:nvPicPr>
            <p:cNvPr id="4019" name="object 4019"/>
            <p:cNvPicPr/>
            <p:nvPr/>
          </p:nvPicPr>
          <p:blipFill>
            <a:blip r:embed="rId904" cstate="print"/>
            <a:stretch>
              <a:fillRect/>
            </a:stretch>
          </p:blipFill>
          <p:spPr>
            <a:xfrm>
              <a:off x="16969210" y="6424568"/>
              <a:ext cx="3727" cy="59642"/>
            </a:xfrm>
            <a:prstGeom prst="rect">
              <a:avLst/>
            </a:prstGeom>
          </p:spPr>
        </p:pic>
        <p:sp>
          <p:nvSpPr>
            <p:cNvPr id="4020" name="object 4020"/>
            <p:cNvSpPr/>
            <p:nvPr/>
          </p:nvSpPr>
          <p:spPr>
            <a:xfrm>
              <a:off x="16972941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w="0"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1" name="object 4021"/>
            <p:cNvSpPr/>
            <p:nvPr/>
          </p:nvSpPr>
          <p:spPr>
            <a:xfrm>
              <a:off x="16969212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w="0"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2" name="object 4022"/>
            <p:cNvSpPr/>
            <p:nvPr/>
          </p:nvSpPr>
          <p:spPr>
            <a:xfrm>
              <a:off x="16969214" y="642458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3" name="object 4023"/>
            <p:cNvSpPr/>
            <p:nvPr/>
          </p:nvSpPr>
          <p:spPr>
            <a:xfrm>
              <a:off x="16969212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w="0"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4" name="object 4024"/>
            <p:cNvSpPr/>
            <p:nvPr/>
          </p:nvSpPr>
          <p:spPr>
            <a:xfrm>
              <a:off x="16969214" y="6424571"/>
              <a:ext cx="3810" cy="59690"/>
            </a:xfrm>
            <a:custGeom>
              <a:avLst/>
              <a:gdLst/>
              <a:ahLst/>
              <a:cxnLst/>
              <a:rect l="l" t="t" r="r" b="b"/>
              <a:pathLst>
                <a:path w="3809" h="59689">
                  <a:moveTo>
                    <a:pt x="3727" y="59652"/>
                  </a:moveTo>
                  <a:lnTo>
                    <a:pt x="3727" y="0"/>
                  </a:lnTo>
                </a:path>
                <a:path w="3809" h="59689">
                  <a:moveTo>
                    <a:pt x="3727" y="59652"/>
                  </a:moveTo>
                  <a:lnTo>
                    <a:pt x="0" y="596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5" name="object 4025"/>
            <p:cNvSpPr/>
            <p:nvPr/>
          </p:nvSpPr>
          <p:spPr>
            <a:xfrm>
              <a:off x="16979654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w="0"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6" name="object 4026"/>
            <p:cNvSpPr/>
            <p:nvPr/>
          </p:nvSpPr>
          <p:spPr>
            <a:xfrm>
              <a:off x="16972195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w="0"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27" name="object 4027"/>
            <p:cNvPicPr/>
            <p:nvPr/>
          </p:nvPicPr>
          <p:blipFill>
            <a:blip r:embed="rId905" cstate="print"/>
            <a:stretch>
              <a:fillRect/>
            </a:stretch>
          </p:blipFill>
          <p:spPr>
            <a:xfrm>
              <a:off x="16980404" y="6424568"/>
              <a:ext cx="3727" cy="59642"/>
            </a:xfrm>
            <a:prstGeom prst="rect">
              <a:avLst/>
            </a:prstGeom>
          </p:spPr>
        </p:pic>
        <p:sp>
          <p:nvSpPr>
            <p:cNvPr id="4028" name="object 4028"/>
            <p:cNvSpPr/>
            <p:nvPr/>
          </p:nvSpPr>
          <p:spPr>
            <a:xfrm>
              <a:off x="16984130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w="0"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9" name="object 4029"/>
            <p:cNvSpPr/>
            <p:nvPr/>
          </p:nvSpPr>
          <p:spPr>
            <a:xfrm>
              <a:off x="16980401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w="0"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0" name="object 4030"/>
            <p:cNvSpPr/>
            <p:nvPr/>
          </p:nvSpPr>
          <p:spPr>
            <a:xfrm>
              <a:off x="16980403" y="642458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1" name="object 4031"/>
            <p:cNvSpPr/>
            <p:nvPr/>
          </p:nvSpPr>
          <p:spPr>
            <a:xfrm>
              <a:off x="16980401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w="0"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2" name="object 4032"/>
            <p:cNvSpPr/>
            <p:nvPr/>
          </p:nvSpPr>
          <p:spPr>
            <a:xfrm>
              <a:off x="16980403" y="6424571"/>
              <a:ext cx="3810" cy="59690"/>
            </a:xfrm>
            <a:custGeom>
              <a:avLst/>
              <a:gdLst/>
              <a:ahLst/>
              <a:cxnLst/>
              <a:rect l="l" t="t" r="r" b="b"/>
              <a:pathLst>
                <a:path w="3809" h="59689">
                  <a:moveTo>
                    <a:pt x="3727" y="59652"/>
                  </a:moveTo>
                  <a:lnTo>
                    <a:pt x="3727" y="0"/>
                  </a:lnTo>
                </a:path>
                <a:path w="3809" h="59689">
                  <a:moveTo>
                    <a:pt x="3727" y="59652"/>
                  </a:moveTo>
                  <a:lnTo>
                    <a:pt x="0" y="596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33" name="object 4033"/>
          <p:cNvGrpSpPr/>
          <p:nvPr/>
        </p:nvGrpSpPr>
        <p:grpSpPr>
          <a:xfrm>
            <a:off x="16968589" y="6655099"/>
            <a:ext cx="582930" cy="432434"/>
            <a:chOff x="16968589" y="6655099"/>
            <a:chExt cx="582930" cy="432434"/>
          </a:xfrm>
        </p:grpSpPr>
        <p:pic>
          <p:nvPicPr>
            <p:cNvPr id="4034" name="object 4034"/>
            <p:cNvPicPr/>
            <p:nvPr/>
          </p:nvPicPr>
          <p:blipFill>
            <a:blip r:embed="rId906" cstate="print"/>
            <a:stretch>
              <a:fillRect/>
            </a:stretch>
          </p:blipFill>
          <p:spPr>
            <a:xfrm>
              <a:off x="16969210" y="6655734"/>
              <a:ext cx="3727" cy="430960"/>
            </a:xfrm>
            <a:prstGeom prst="rect">
              <a:avLst/>
            </a:prstGeom>
          </p:spPr>
        </p:pic>
        <p:sp>
          <p:nvSpPr>
            <p:cNvPr id="4035" name="object 4035"/>
            <p:cNvSpPr/>
            <p:nvPr/>
          </p:nvSpPr>
          <p:spPr>
            <a:xfrm>
              <a:off x="16972941" y="6655730"/>
              <a:ext cx="0" cy="431165"/>
            </a:xfrm>
            <a:custGeom>
              <a:avLst/>
              <a:gdLst/>
              <a:ahLst/>
              <a:cxnLst/>
              <a:rect l="l" t="t" r="r" b="b"/>
              <a:pathLst>
                <a:path w="0" h="431165">
                  <a:moveTo>
                    <a:pt x="0" y="4309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6" name="object 4036"/>
            <p:cNvSpPr/>
            <p:nvPr/>
          </p:nvSpPr>
          <p:spPr>
            <a:xfrm>
              <a:off x="16969212" y="6655730"/>
              <a:ext cx="0" cy="431165"/>
            </a:xfrm>
            <a:custGeom>
              <a:avLst/>
              <a:gdLst/>
              <a:ahLst/>
              <a:cxnLst/>
              <a:rect l="l" t="t" r="r" b="b"/>
              <a:pathLst>
                <a:path w="0" h="431165">
                  <a:moveTo>
                    <a:pt x="0" y="4309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7" name="object 4037"/>
            <p:cNvSpPr/>
            <p:nvPr/>
          </p:nvSpPr>
          <p:spPr>
            <a:xfrm>
              <a:off x="16969214" y="665572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8" name="object 4038"/>
            <p:cNvSpPr/>
            <p:nvPr/>
          </p:nvSpPr>
          <p:spPr>
            <a:xfrm>
              <a:off x="16969212" y="6655730"/>
              <a:ext cx="0" cy="431165"/>
            </a:xfrm>
            <a:custGeom>
              <a:avLst/>
              <a:gdLst/>
              <a:ahLst/>
              <a:cxnLst/>
              <a:rect l="l" t="t" r="r" b="b"/>
              <a:pathLst>
                <a:path w="0" h="431165">
                  <a:moveTo>
                    <a:pt x="0" y="4309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9" name="object 4039"/>
            <p:cNvSpPr/>
            <p:nvPr/>
          </p:nvSpPr>
          <p:spPr>
            <a:xfrm>
              <a:off x="16969214" y="6655730"/>
              <a:ext cx="3810" cy="431165"/>
            </a:xfrm>
            <a:custGeom>
              <a:avLst/>
              <a:gdLst/>
              <a:ahLst/>
              <a:cxnLst/>
              <a:rect l="l" t="t" r="r" b="b"/>
              <a:pathLst>
                <a:path w="3809" h="431165">
                  <a:moveTo>
                    <a:pt x="3727" y="430960"/>
                  </a:moveTo>
                  <a:lnTo>
                    <a:pt x="3727" y="0"/>
                  </a:lnTo>
                </a:path>
                <a:path w="3809" h="431165">
                  <a:moveTo>
                    <a:pt x="3727" y="430960"/>
                  </a:moveTo>
                  <a:lnTo>
                    <a:pt x="0" y="4309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0" name="object 4040"/>
            <p:cNvSpPr/>
            <p:nvPr/>
          </p:nvSpPr>
          <p:spPr>
            <a:xfrm>
              <a:off x="16979654" y="6655730"/>
              <a:ext cx="0" cy="431165"/>
            </a:xfrm>
            <a:custGeom>
              <a:avLst/>
              <a:gdLst/>
              <a:ahLst/>
              <a:cxnLst/>
              <a:rect l="l" t="t" r="r" b="b"/>
              <a:pathLst>
                <a:path w="0" h="431165">
                  <a:moveTo>
                    <a:pt x="0" y="4309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1" name="object 4041"/>
            <p:cNvSpPr/>
            <p:nvPr/>
          </p:nvSpPr>
          <p:spPr>
            <a:xfrm>
              <a:off x="16972195" y="6655730"/>
              <a:ext cx="0" cy="431165"/>
            </a:xfrm>
            <a:custGeom>
              <a:avLst/>
              <a:gdLst/>
              <a:ahLst/>
              <a:cxnLst/>
              <a:rect l="l" t="t" r="r" b="b"/>
              <a:pathLst>
                <a:path w="0" h="431165">
                  <a:moveTo>
                    <a:pt x="0" y="4309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42" name="object 4042"/>
            <p:cNvPicPr/>
            <p:nvPr/>
          </p:nvPicPr>
          <p:blipFill>
            <a:blip r:embed="rId907" cstate="print"/>
            <a:stretch>
              <a:fillRect/>
            </a:stretch>
          </p:blipFill>
          <p:spPr>
            <a:xfrm>
              <a:off x="16980404" y="6655734"/>
              <a:ext cx="3727" cy="356418"/>
            </a:xfrm>
            <a:prstGeom prst="rect">
              <a:avLst/>
            </a:prstGeom>
          </p:spPr>
        </p:pic>
        <p:sp>
          <p:nvSpPr>
            <p:cNvPr id="4043" name="object 4043"/>
            <p:cNvSpPr/>
            <p:nvPr/>
          </p:nvSpPr>
          <p:spPr>
            <a:xfrm>
              <a:off x="16984130" y="6655728"/>
              <a:ext cx="0" cy="356870"/>
            </a:xfrm>
            <a:custGeom>
              <a:avLst/>
              <a:gdLst/>
              <a:ahLst/>
              <a:cxnLst/>
              <a:rect l="l" t="t" r="r" b="b"/>
              <a:pathLst>
                <a:path w="0" h="356870">
                  <a:moveTo>
                    <a:pt x="0" y="3564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4" name="object 4044"/>
            <p:cNvSpPr/>
            <p:nvPr/>
          </p:nvSpPr>
          <p:spPr>
            <a:xfrm>
              <a:off x="16980401" y="6655728"/>
              <a:ext cx="0" cy="356870"/>
            </a:xfrm>
            <a:custGeom>
              <a:avLst/>
              <a:gdLst/>
              <a:ahLst/>
              <a:cxnLst/>
              <a:rect l="l" t="t" r="r" b="b"/>
              <a:pathLst>
                <a:path w="0" h="356870">
                  <a:moveTo>
                    <a:pt x="0" y="3564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5" name="object 4045"/>
            <p:cNvSpPr/>
            <p:nvPr/>
          </p:nvSpPr>
          <p:spPr>
            <a:xfrm>
              <a:off x="16980403" y="665572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6" name="object 4046"/>
            <p:cNvSpPr/>
            <p:nvPr/>
          </p:nvSpPr>
          <p:spPr>
            <a:xfrm>
              <a:off x="16980401" y="6655728"/>
              <a:ext cx="0" cy="356870"/>
            </a:xfrm>
            <a:custGeom>
              <a:avLst/>
              <a:gdLst/>
              <a:ahLst/>
              <a:cxnLst/>
              <a:rect l="l" t="t" r="r" b="b"/>
              <a:pathLst>
                <a:path w="0" h="356870">
                  <a:moveTo>
                    <a:pt x="0" y="3564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7" name="object 4047"/>
            <p:cNvSpPr/>
            <p:nvPr/>
          </p:nvSpPr>
          <p:spPr>
            <a:xfrm>
              <a:off x="16980403" y="6655728"/>
              <a:ext cx="3810" cy="356870"/>
            </a:xfrm>
            <a:custGeom>
              <a:avLst/>
              <a:gdLst/>
              <a:ahLst/>
              <a:cxnLst/>
              <a:rect l="l" t="t" r="r" b="b"/>
              <a:pathLst>
                <a:path w="3809" h="356870">
                  <a:moveTo>
                    <a:pt x="3727" y="356418"/>
                  </a:moveTo>
                  <a:lnTo>
                    <a:pt x="3727" y="0"/>
                  </a:lnTo>
                </a:path>
                <a:path w="3809" h="356870">
                  <a:moveTo>
                    <a:pt x="3727" y="356418"/>
                  </a:moveTo>
                  <a:lnTo>
                    <a:pt x="0" y="3564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48" name="object 4048"/>
            <p:cNvPicPr/>
            <p:nvPr/>
          </p:nvPicPr>
          <p:blipFill>
            <a:blip r:embed="rId908" cstate="print"/>
            <a:stretch>
              <a:fillRect/>
            </a:stretch>
          </p:blipFill>
          <p:spPr>
            <a:xfrm>
              <a:off x="16980404" y="7012153"/>
              <a:ext cx="570014" cy="3727"/>
            </a:xfrm>
            <a:prstGeom prst="rect">
              <a:avLst/>
            </a:prstGeom>
          </p:spPr>
        </p:pic>
        <p:sp>
          <p:nvSpPr>
            <p:cNvPr id="4049" name="object 4049"/>
            <p:cNvSpPr/>
            <p:nvPr/>
          </p:nvSpPr>
          <p:spPr>
            <a:xfrm>
              <a:off x="16980401" y="7015877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30" h="0">
                  <a:moveTo>
                    <a:pt x="0" y="0"/>
                  </a:moveTo>
                  <a:lnTo>
                    <a:pt x="5700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0" name="object 4050"/>
            <p:cNvSpPr/>
            <p:nvPr/>
          </p:nvSpPr>
          <p:spPr>
            <a:xfrm>
              <a:off x="16980401" y="7012146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30" h="0">
                  <a:moveTo>
                    <a:pt x="0" y="0"/>
                  </a:moveTo>
                  <a:lnTo>
                    <a:pt x="5700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1" name="object 4051"/>
            <p:cNvSpPr/>
            <p:nvPr/>
          </p:nvSpPr>
          <p:spPr>
            <a:xfrm>
              <a:off x="17550418" y="7012149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2" name="object 4052"/>
            <p:cNvSpPr/>
            <p:nvPr/>
          </p:nvSpPr>
          <p:spPr>
            <a:xfrm>
              <a:off x="16980401" y="7012146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30" h="0">
                  <a:moveTo>
                    <a:pt x="0" y="0"/>
                  </a:moveTo>
                  <a:lnTo>
                    <a:pt x="5700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3" name="object 4053"/>
            <p:cNvSpPr/>
            <p:nvPr/>
          </p:nvSpPr>
          <p:spPr>
            <a:xfrm>
              <a:off x="16980401" y="7012149"/>
              <a:ext cx="570230" cy="3810"/>
            </a:xfrm>
            <a:custGeom>
              <a:avLst/>
              <a:gdLst/>
              <a:ahLst/>
              <a:cxnLst/>
              <a:rect l="l" t="t" r="r" b="b"/>
              <a:pathLst>
                <a:path w="570230" h="3809">
                  <a:moveTo>
                    <a:pt x="0" y="3727"/>
                  </a:moveTo>
                  <a:lnTo>
                    <a:pt x="570014" y="3727"/>
                  </a:lnTo>
                </a:path>
                <a:path w="57023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4" name="object 4054"/>
            <p:cNvSpPr/>
            <p:nvPr/>
          </p:nvSpPr>
          <p:spPr>
            <a:xfrm>
              <a:off x="16979654" y="7023302"/>
              <a:ext cx="570865" cy="0"/>
            </a:xfrm>
            <a:custGeom>
              <a:avLst/>
              <a:gdLst/>
              <a:ahLst/>
              <a:cxnLst/>
              <a:rect l="l" t="t" r="r" b="b"/>
              <a:pathLst>
                <a:path w="570865" h="0">
                  <a:moveTo>
                    <a:pt x="0" y="0"/>
                  </a:moveTo>
                  <a:lnTo>
                    <a:pt x="5707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5" name="object 4055"/>
            <p:cNvSpPr/>
            <p:nvPr/>
          </p:nvSpPr>
          <p:spPr>
            <a:xfrm>
              <a:off x="16979654" y="7015877"/>
              <a:ext cx="570865" cy="0"/>
            </a:xfrm>
            <a:custGeom>
              <a:avLst/>
              <a:gdLst/>
              <a:ahLst/>
              <a:cxnLst/>
              <a:rect l="l" t="t" r="r" b="b"/>
              <a:pathLst>
                <a:path w="570865" h="0">
                  <a:moveTo>
                    <a:pt x="0" y="0"/>
                  </a:moveTo>
                  <a:lnTo>
                    <a:pt x="5707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56" name="object 4056"/>
            <p:cNvPicPr/>
            <p:nvPr/>
          </p:nvPicPr>
          <p:blipFill>
            <a:blip r:embed="rId909" cstate="print"/>
            <a:stretch>
              <a:fillRect/>
            </a:stretch>
          </p:blipFill>
          <p:spPr>
            <a:xfrm>
              <a:off x="16980404" y="7023304"/>
              <a:ext cx="570014" cy="3727"/>
            </a:xfrm>
            <a:prstGeom prst="rect">
              <a:avLst/>
            </a:prstGeom>
          </p:spPr>
        </p:pic>
        <p:sp>
          <p:nvSpPr>
            <p:cNvPr id="4057" name="object 4057"/>
            <p:cNvSpPr/>
            <p:nvPr/>
          </p:nvSpPr>
          <p:spPr>
            <a:xfrm>
              <a:off x="16980404" y="7023302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30" h="0">
                  <a:moveTo>
                    <a:pt x="57001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8" name="object 4058"/>
            <p:cNvSpPr/>
            <p:nvPr/>
          </p:nvSpPr>
          <p:spPr>
            <a:xfrm>
              <a:off x="16980404" y="7027031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30" h="0">
                  <a:moveTo>
                    <a:pt x="57001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9" name="object 4059"/>
            <p:cNvSpPr/>
            <p:nvPr/>
          </p:nvSpPr>
          <p:spPr>
            <a:xfrm>
              <a:off x="16980401" y="7023302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0" name="object 4060"/>
            <p:cNvSpPr/>
            <p:nvPr/>
          </p:nvSpPr>
          <p:spPr>
            <a:xfrm>
              <a:off x="16980404" y="7027031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30" h="0">
                  <a:moveTo>
                    <a:pt x="57001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1" name="object 4061"/>
            <p:cNvSpPr/>
            <p:nvPr/>
          </p:nvSpPr>
          <p:spPr>
            <a:xfrm>
              <a:off x="16980404" y="7023302"/>
              <a:ext cx="570230" cy="3810"/>
            </a:xfrm>
            <a:custGeom>
              <a:avLst/>
              <a:gdLst/>
              <a:ahLst/>
              <a:cxnLst/>
              <a:rect l="l" t="t" r="r" b="b"/>
              <a:pathLst>
                <a:path w="570230" h="3809">
                  <a:moveTo>
                    <a:pt x="570014" y="0"/>
                  </a:moveTo>
                  <a:lnTo>
                    <a:pt x="0" y="0"/>
                  </a:lnTo>
                </a:path>
                <a:path w="570230" h="3809">
                  <a:moveTo>
                    <a:pt x="570014" y="0"/>
                  </a:moveTo>
                  <a:lnTo>
                    <a:pt x="570014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62" name="object 4062"/>
            <p:cNvPicPr/>
            <p:nvPr/>
          </p:nvPicPr>
          <p:blipFill>
            <a:blip r:embed="rId910" cstate="print"/>
            <a:stretch>
              <a:fillRect/>
            </a:stretch>
          </p:blipFill>
          <p:spPr>
            <a:xfrm>
              <a:off x="16980404" y="7027032"/>
              <a:ext cx="3727" cy="59663"/>
            </a:xfrm>
            <a:prstGeom prst="rect">
              <a:avLst/>
            </a:prstGeom>
          </p:spPr>
        </p:pic>
        <p:sp>
          <p:nvSpPr>
            <p:cNvPr id="4063" name="object 4063"/>
            <p:cNvSpPr/>
            <p:nvPr/>
          </p:nvSpPr>
          <p:spPr>
            <a:xfrm>
              <a:off x="16984130" y="7027027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w="0" h="59690">
                  <a:moveTo>
                    <a:pt x="0" y="5966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4" name="object 4064"/>
            <p:cNvSpPr/>
            <p:nvPr/>
          </p:nvSpPr>
          <p:spPr>
            <a:xfrm>
              <a:off x="16980401" y="7027027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w="0" h="59690">
                  <a:moveTo>
                    <a:pt x="0" y="5966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5" name="object 4065"/>
            <p:cNvSpPr/>
            <p:nvPr/>
          </p:nvSpPr>
          <p:spPr>
            <a:xfrm>
              <a:off x="16980403" y="7027031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6" name="object 4066"/>
            <p:cNvSpPr/>
            <p:nvPr/>
          </p:nvSpPr>
          <p:spPr>
            <a:xfrm>
              <a:off x="16980401" y="7027027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w="0" h="59690">
                  <a:moveTo>
                    <a:pt x="0" y="5966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7" name="object 4067"/>
            <p:cNvSpPr/>
            <p:nvPr/>
          </p:nvSpPr>
          <p:spPr>
            <a:xfrm>
              <a:off x="16980403" y="7027027"/>
              <a:ext cx="3810" cy="59690"/>
            </a:xfrm>
            <a:custGeom>
              <a:avLst/>
              <a:gdLst/>
              <a:ahLst/>
              <a:cxnLst/>
              <a:rect l="l" t="t" r="r" b="b"/>
              <a:pathLst>
                <a:path w="3809" h="59690">
                  <a:moveTo>
                    <a:pt x="3727" y="59663"/>
                  </a:moveTo>
                  <a:lnTo>
                    <a:pt x="3727" y="0"/>
                  </a:lnTo>
                </a:path>
                <a:path w="3809" h="59690">
                  <a:moveTo>
                    <a:pt x="3727" y="59663"/>
                  </a:moveTo>
                  <a:lnTo>
                    <a:pt x="0" y="596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68" name="object 4068"/>
          <p:cNvGrpSpPr/>
          <p:nvPr/>
        </p:nvGrpSpPr>
        <p:grpSpPr>
          <a:xfrm>
            <a:off x="16968589" y="7257566"/>
            <a:ext cx="16510" cy="565150"/>
            <a:chOff x="16968589" y="7257566"/>
            <a:chExt cx="16510" cy="565150"/>
          </a:xfrm>
        </p:grpSpPr>
        <p:pic>
          <p:nvPicPr>
            <p:cNvPr id="4069" name="object 4069"/>
            <p:cNvPicPr/>
            <p:nvPr/>
          </p:nvPicPr>
          <p:blipFill>
            <a:blip r:embed="rId911" cstate="print"/>
            <a:stretch>
              <a:fillRect/>
            </a:stretch>
          </p:blipFill>
          <p:spPr>
            <a:xfrm>
              <a:off x="16969210" y="7258187"/>
              <a:ext cx="3727" cy="563679"/>
            </a:xfrm>
            <a:prstGeom prst="rect">
              <a:avLst/>
            </a:prstGeom>
          </p:spPr>
        </p:pic>
        <p:sp>
          <p:nvSpPr>
            <p:cNvPr id="4070" name="object 4070"/>
            <p:cNvSpPr/>
            <p:nvPr/>
          </p:nvSpPr>
          <p:spPr>
            <a:xfrm>
              <a:off x="16972941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w="0"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1" name="object 4071"/>
            <p:cNvSpPr/>
            <p:nvPr/>
          </p:nvSpPr>
          <p:spPr>
            <a:xfrm>
              <a:off x="16969212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w="0"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2" name="object 4072"/>
            <p:cNvSpPr/>
            <p:nvPr/>
          </p:nvSpPr>
          <p:spPr>
            <a:xfrm>
              <a:off x="16969214" y="7258189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3" name="object 4073"/>
            <p:cNvSpPr/>
            <p:nvPr/>
          </p:nvSpPr>
          <p:spPr>
            <a:xfrm>
              <a:off x="16969212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w="0"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4" name="object 4074"/>
            <p:cNvSpPr/>
            <p:nvPr/>
          </p:nvSpPr>
          <p:spPr>
            <a:xfrm>
              <a:off x="16969214" y="7258186"/>
              <a:ext cx="3810" cy="563880"/>
            </a:xfrm>
            <a:custGeom>
              <a:avLst/>
              <a:gdLst/>
              <a:ahLst/>
              <a:cxnLst/>
              <a:rect l="l" t="t" r="r" b="b"/>
              <a:pathLst>
                <a:path w="3809" h="563879">
                  <a:moveTo>
                    <a:pt x="3727" y="563679"/>
                  </a:moveTo>
                  <a:lnTo>
                    <a:pt x="3727" y="0"/>
                  </a:lnTo>
                </a:path>
                <a:path w="3809" h="563879">
                  <a:moveTo>
                    <a:pt x="3727" y="563679"/>
                  </a:moveTo>
                  <a:lnTo>
                    <a:pt x="0" y="5636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5" name="object 4075"/>
            <p:cNvSpPr/>
            <p:nvPr/>
          </p:nvSpPr>
          <p:spPr>
            <a:xfrm>
              <a:off x="16979654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w="0"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6" name="object 4076"/>
            <p:cNvSpPr/>
            <p:nvPr/>
          </p:nvSpPr>
          <p:spPr>
            <a:xfrm>
              <a:off x="16972195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w="0"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77" name="object 4077"/>
            <p:cNvPicPr/>
            <p:nvPr/>
          </p:nvPicPr>
          <p:blipFill>
            <a:blip r:embed="rId912" cstate="print"/>
            <a:stretch>
              <a:fillRect/>
            </a:stretch>
          </p:blipFill>
          <p:spPr>
            <a:xfrm>
              <a:off x="16980404" y="7258187"/>
              <a:ext cx="3727" cy="563679"/>
            </a:xfrm>
            <a:prstGeom prst="rect">
              <a:avLst/>
            </a:prstGeom>
          </p:spPr>
        </p:pic>
        <p:sp>
          <p:nvSpPr>
            <p:cNvPr id="4078" name="object 4078"/>
            <p:cNvSpPr/>
            <p:nvPr/>
          </p:nvSpPr>
          <p:spPr>
            <a:xfrm>
              <a:off x="16984130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w="0"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9" name="object 4079"/>
            <p:cNvSpPr/>
            <p:nvPr/>
          </p:nvSpPr>
          <p:spPr>
            <a:xfrm>
              <a:off x="16980401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w="0"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0" name="object 4080"/>
            <p:cNvSpPr/>
            <p:nvPr/>
          </p:nvSpPr>
          <p:spPr>
            <a:xfrm>
              <a:off x="16980403" y="7258189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1" name="object 4081"/>
            <p:cNvSpPr/>
            <p:nvPr/>
          </p:nvSpPr>
          <p:spPr>
            <a:xfrm>
              <a:off x="16980401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w="0"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2" name="object 4082"/>
            <p:cNvSpPr/>
            <p:nvPr/>
          </p:nvSpPr>
          <p:spPr>
            <a:xfrm>
              <a:off x="16980403" y="7258186"/>
              <a:ext cx="3810" cy="563880"/>
            </a:xfrm>
            <a:custGeom>
              <a:avLst/>
              <a:gdLst/>
              <a:ahLst/>
              <a:cxnLst/>
              <a:rect l="l" t="t" r="r" b="b"/>
              <a:pathLst>
                <a:path w="3809" h="563879">
                  <a:moveTo>
                    <a:pt x="3727" y="563679"/>
                  </a:moveTo>
                  <a:lnTo>
                    <a:pt x="3727" y="0"/>
                  </a:lnTo>
                </a:path>
                <a:path w="3809" h="563879">
                  <a:moveTo>
                    <a:pt x="3727" y="563679"/>
                  </a:moveTo>
                  <a:lnTo>
                    <a:pt x="0" y="5636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83" name="object 4083"/>
          <p:cNvGrpSpPr/>
          <p:nvPr/>
        </p:nvGrpSpPr>
        <p:grpSpPr>
          <a:xfrm>
            <a:off x="16968589" y="6651369"/>
            <a:ext cx="16510" cy="5080"/>
            <a:chOff x="16968589" y="6651369"/>
            <a:chExt cx="16510" cy="5080"/>
          </a:xfrm>
        </p:grpSpPr>
        <p:pic>
          <p:nvPicPr>
            <p:cNvPr id="4084" name="object 4084"/>
            <p:cNvPicPr/>
            <p:nvPr/>
          </p:nvPicPr>
          <p:blipFill>
            <a:blip r:embed="rId913" cstate="print"/>
            <a:stretch>
              <a:fillRect/>
            </a:stretch>
          </p:blipFill>
          <p:spPr>
            <a:xfrm>
              <a:off x="16969210" y="6652006"/>
              <a:ext cx="14921" cy="3727"/>
            </a:xfrm>
            <a:prstGeom prst="rect">
              <a:avLst/>
            </a:prstGeom>
          </p:spPr>
        </p:pic>
        <p:sp>
          <p:nvSpPr>
            <p:cNvPr id="4085" name="object 4085"/>
            <p:cNvSpPr/>
            <p:nvPr/>
          </p:nvSpPr>
          <p:spPr>
            <a:xfrm>
              <a:off x="16969212" y="665572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6" name="object 4086"/>
            <p:cNvSpPr/>
            <p:nvPr/>
          </p:nvSpPr>
          <p:spPr>
            <a:xfrm>
              <a:off x="16969212" y="665199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7" name="object 4087"/>
            <p:cNvSpPr/>
            <p:nvPr/>
          </p:nvSpPr>
          <p:spPr>
            <a:xfrm>
              <a:off x="16984130" y="665199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8" name="object 4088"/>
            <p:cNvSpPr/>
            <p:nvPr/>
          </p:nvSpPr>
          <p:spPr>
            <a:xfrm>
              <a:off x="16969212" y="665199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9" name="object 4089"/>
            <p:cNvSpPr/>
            <p:nvPr/>
          </p:nvSpPr>
          <p:spPr>
            <a:xfrm>
              <a:off x="16969212" y="6651995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09">
                  <a:moveTo>
                    <a:pt x="0" y="3727"/>
                  </a:moveTo>
                  <a:lnTo>
                    <a:pt x="14910" y="3727"/>
                  </a:lnTo>
                </a:path>
                <a:path w="1524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90" name="object 4090"/>
          <p:cNvGrpSpPr/>
          <p:nvPr/>
        </p:nvGrpSpPr>
        <p:grpSpPr>
          <a:xfrm>
            <a:off x="16968589" y="6483601"/>
            <a:ext cx="16510" cy="5080"/>
            <a:chOff x="16968589" y="6483601"/>
            <a:chExt cx="16510" cy="5080"/>
          </a:xfrm>
        </p:grpSpPr>
        <p:pic>
          <p:nvPicPr>
            <p:cNvPr id="4091" name="object 4091"/>
            <p:cNvPicPr/>
            <p:nvPr/>
          </p:nvPicPr>
          <p:blipFill>
            <a:blip r:embed="rId914" cstate="print"/>
            <a:stretch>
              <a:fillRect/>
            </a:stretch>
          </p:blipFill>
          <p:spPr>
            <a:xfrm>
              <a:off x="16969210" y="6484221"/>
              <a:ext cx="14921" cy="3727"/>
            </a:xfrm>
            <a:prstGeom prst="rect">
              <a:avLst/>
            </a:prstGeom>
          </p:spPr>
        </p:pic>
        <p:sp>
          <p:nvSpPr>
            <p:cNvPr id="4092" name="object 4092"/>
            <p:cNvSpPr/>
            <p:nvPr/>
          </p:nvSpPr>
          <p:spPr>
            <a:xfrm>
              <a:off x="16969220" y="648422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3" name="object 4093"/>
            <p:cNvSpPr/>
            <p:nvPr/>
          </p:nvSpPr>
          <p:spPr>
            <a:xfrm>
              <a:off x="16969220" y="6487953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4" name="object 4094"/>
            <p:cNvSpPr/>
            <p:nvPr/>
          </p:nvSpPr>
          <p:spPr>
            <a:xfrm>
              <a:off x="16969212" y="6484224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10">
                  <a:moveTo>
                    <a:pt x="0" y="0"/>
                  </a:moveTo>
                  <a:lnTo>
                    <a:pt x="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5" name="object 4095"/>
            <p:cNvSpPr/>
            <p:nvPr/>
          </p:nvSpPr>
          <p:spPr>
            <a:xfrm>
              <a:off x="16969220" y="6487953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6" name="object 4096"/>
            <p:cNvSpPr/>
            <p:nvPr/>
          </p:nvSpPr>
          <p:spPr>
            <a:xfrm>
              <a:off x="16969220" y="6484224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14910" y="0"/>
                  </a:moveTo>
                  <a:lnTo>
                    <a:pt x="0" y="0"/>
                  </a:lnTo>
                </a:path>
                <a:path w="15240" h="3810">
                  <a:moveTo>
                    <a:pt x="14910" y="0"/>
                  </a:moveTo>
                  <a:lnTo>
                    <a:pt x="1491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97" name="object 4097"/>
          <p:cNvGrpSpPr/>
          <p:nvPr/>
        </p:nvGrpSpPr>
        <p:grpSpPr>
          <a:xfrm>
            <a:off x="16968589" y="7253835"/>
            <a:ext cx="16510" cy="5080"/>
            <a:chOff x="16968589" y="7253835"/>
            <a:chExt cx="16510" cy="5080"/>
          </a:xfrm>
        </p:grpSpPr>
        <p:pic>
          <p:nvPicPr>
            <p:cNvPr id="4098" name="object 4098"/>
            <p:cNvPicPr/>
            <p:nvPr/>
          </p:nvPicPr>
          <p:blipFill>
            <a:blip r:embed="rId915" cstate="print"/>
            <a:stretch>
              <a:fillRect/>
            </a:stretch>
          </p:blipFill>
          <p:spPr>
            <a:xfrm>
              <a:off x="16969210" y="7254470"/>
              <a:ext cx="14921" cy="3727"/>
            </a:xfrm>
            <a:prstGeom prst="rect">
              <a:avLst/>
            </a:prstGeom>
          </p:spPr>
        </p:pic>
        <p:sp>
          <p:nvSpPr>
            <p:cNvPr id="4099" name="object 4099"/>
            <p:cNvSpPr/>
            <p:nvPr/>
          </p:nvSpPr>
          <p:spPr>
            <a:xfrm>
              <a:off x="16969212" y="7258189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0" name="object 4100"/>
            <p:cNvSpPr/>
            <p:nvPr/>
          </p:nvSpPr>
          <p:spPr>
            <a:xfrm>
              <a:off x="16969212" y="7254458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1" name="object 4101"/>
            <p:cNvSpPr/>
            <p:nvPr/>
          </p:nvSpPr>
          <p:spPr>
            <a:xfrm>
              <a:off x="16984130" y="7254461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2" name="object 4102"/>
            <p:cNvSpPr/>
            <p:nvPr/>
          </p:nvSpPr>
          <p:spPr>
            <a:xfrm>
              <a:off x="16969212" y="7254458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3" name="object 4103"/>
            <p:cNvSpPr/>
            <p:nvPr/>
          </p:nvSpPr>
          <p:spPr>
            <a:xfrm>
              <a:off x="16969212" y="7254461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09">
                  <a:moveTo>
                    <a:pt x="0" y="3727"/>
                  </a:moveTo>
                  <a:lnTo>
                    <a:pt x="14910" y="3727"/>
                  </a:lnTo>
                </a:path>
                <a:path w="1524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04" name="object 4104"/>
          <p:cNvGrpSpPr/>
          <p:nvPr/>
        </p:nvGrpSpPr>
        <p:grpSpPr>
          <a:xfrm>
            <a:off x="16968589" y="7086068"/>
            <a:ext cx="16510" cy="5080"/>
            <a:chOff x="16968589" y="7086068"/>
            <a:chExt cx="16510" cy="5080"/>
          </a:xfrm>
        </p:grpSpPr>
        <p:pic>
          <p:nvPicPr>
            <p:cNvPr id="4105" name="object 4105"/>
            <p:cNvPicPr/>
            <p:nvPr/>
          </p:nvPicPr>
          <p:blipFill>
            <a:blip r:embed="rId916" cstate="print"/>
            <a:stretch>
              <a:fillRect/>
            </a:stretch>
          </p:blipFill>
          <p:spPr>
            <a:xfrm>
              <a:off x="16969210" y="7086685"/>
              <a:ext cx="14921" cy="3727"/>
            </a:xfrm>
            <a:prstGeom prst="rect">
              <a:avLst/>
            </a:prstGeom>
          </p:spPr>
        </p:pic>
        <p:sp>
          <p:nvSpPr>
            <p:cNvPr id="4106" name="object 4106"/>
            <p:cNvSpPr/>
            <p:nvPr/>
          </p:nvSpPr>
          <p:spPr>
            <a:xfrm>
              <a:off x="16969220" y="708669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7" name="object 4107"/>
            <p:cNvSpPr/>
            <p:nvPr/>
          </p:nvSpPr>
          <p:spPr>
            <a:xfrm>
              <a:off x="16969220" y="7090419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8" name="object 4108"/>
            <p:cNvSpPr/>
            <p:nvPr/>
          </p:nvSpPr>
          <p:spPr>
            <a:xfrm>
              <a:off x="16969212" y="7086691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9" name="object 4109"/>
            <p:cNvSpPr/>
            <p:nvPr/>
          </p:nvSpPr>
          <p:spPr>
            <a:xfrm>
              <a:off x="16969220" y="7090419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0" name="object 4110"/>
            <p:cNvSpPr/>
            <p:nvPr/>
          </p:nvSpPr>
          <p:spPr>
            <a:xfrm>
              <a:off x="16969220" y="7086691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09">
                  <a:moveTo>
                    <a:pt x="14910" y="0"/>
                  </a:moveTo>
                  <a:lnTo>
                    <a:pt x="0" y="0"/>
                  </a:lnTo>
                </a:path>
                <a:path w="15240" h="3809">
                  <a:moveTo>
                    <a:pt x="14910" y="0"/>
                  </a:moveTo>
                  <a:lnTo>
                    <a:pt x="1491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11" name="object 4111"/>
          <p:cNvGrpSpPr/>
          <p:nvPr/>
        </p:nvGrpSpPr>
        <p:grpSpPr>
          <a:xfrm>
            <a:off x="16968589" y="7089788"/>
            <a:ext cx="165735" cy="165735"/>
            <a:chOff x="16968589" y="7089788"/>
            <a:chExt cx="165735" cy="165735"/>
          </a:xfrm>
        </p:grpSpPr>
        <p:sp>
          <p:nvSpPr>
            <p:cNvPr id="4112" name="object 4112"/>
            <p:cNvSpPr/>
            <p:nvPr/>
          </p:nvSpPr>
          <p:spPr>
            <a:xfrm>
              <a:off x="16969218" y="7246999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40" h="7620">
                  <a:moveTo>
                    <a:pt x="14910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910" y="0"/>
                  </a:lnTo>
                  <a:lnTo>
                    <a:pt x="14910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3" name="object 4113"/>
            <p:cNvSpPr/>
            <p:nvPr/>
          </p:nvSpPr>
          <p:spPr>
            <a:xfrm>
              <a:off x="16969218" y="7097873"/>
              <a:ext cx="15240" cy="149225"/>
            </a:xfrm>
            <a:custGeom>
              <a:avLst/>
              <a:gdLst/>
              <a:ahLst/>
              <a:cxnLst/>
              <a:rect l="l" t="t" r="r" b="b"/>
              <a:pathLst>
                <a:path w="15240" h="149225">
                  <a:moveTo>
                    <a:pt x="14910" y="149126"/>
                  </a:moveTo>
                  <a:lnTo>
                    <a:pt x="0" y="149126"/>
                  </a:lnTo>
                  <a:lnTo>
                    <a:pt x="0" y="0"/>
                  </a:lnTo>
                  <a:lnTo>
                    <a:pt x="14910" y="0"/>
                  </a:lnTo>
                  <a:lnTo>
                    <a:pt x="14910" y="1491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4" name="object 4114"/>
            <p:cNvSpPr/>
            <p:nvPr/>
          </p:nvSpPr>
          <p:spPr>
            <a:xfrm>
              <a:off x="16969218" y="7090411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40" h="7620">
                  <a:moveTo>
                    <a:pt x="14910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910" y="0"/>
                  </a:lnTo>
                  <a:lnTo>
                    <a:pt x="14910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5" name="object 4115"/>
            <p:cNvSpPr/>
            <p:nvPr/>
          </p:nvSpPr>
          <p:spPr>
            <a:xfrm>
              <a:off x="16984130" y="7097872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149126"/>
                  </a:moveTo>
                  <a:lnTo>
                    <a:pt x="46919" y="141470"/>
                  </a:lnTo>
                  <a:lnTo>
                    <a:pt x="87829" y="120194"/>
                  </a:lnTo>
                  <a:lnTo>
                    <a:pt x="120191" y="87833"/>
                  </a:lnTo>
                  <a:lnTo>
                    <a:pt x="141469" y="46923"/>
                  </a:lnTo>
                  <a:lnTo>
                    <a:pt x="149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6" name="object 4116"/>
            <p:cNvSpPr/>
            <p:nvPr/>
          </p:nvSpPr>
          <p:spPr>
            <a:xfrm>
              <a:off x="16984125" y="7097879"/>
              <a:ext cx="149225" cy="0"/>
            </a:xfrm>
            <a:custGeom>
              <a:avLst/>
              <a:gdLst/>
              <a:ahLst/>
              <a:cxnLst/>
              <a:rect l="l" t="t" r="r" b="b"/>
              <a:pathLst>
                <a:path w="149225" h="0">
                  <a:moveTo>
                    <a:pt x="1491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7" name="object 4117"/>
            <p:cNvSpPr/>
            <p:nvPr/>
          </p:nvSpPr>
          <p:spPr>
            <a:xfrm>
              <a:off x="16969212" y="7090421"/>
              <a:ext cx="0" cy="164465"/>
            </a:xfrm>
            <a:custGeom>
              <a:avLst/>
              <a:gdLst/>
              <a:ahLst/>
              <a:cxnLst/>
              <a:rect l="l" t="t" r="r" b="b"/>
              <a:pathLst>
                <a:path w="0" h="164465">
                  <a:moveTo>
                    <a:pt x="0" y="164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18" name="object 4118"/>
          <p:cNvGrpSpPr/>
          <p:nvPr/>
        </p:nvGrpSpPr>
        <p:grpSpPr>
          <a:xfrm>
            <a:off x="16968589" y="6487323"/>
            <a:ext cx="165735" cy="165735"/>
            <a:chOff x="16968589" y="6487323"/>
            <a:chExt cx="165735" cy="165735"/>
          </a:xfrm>
        </p:grpSpPr>
        <p:sp>
          <p:nvSpPr>
            <p:cNvPr id="4119" name="object 4119"/>
            <p:cNvSpPr/>
            <p:nvPr/>
          </p:nvSpPr>
          <p:spPr>
            <a:xfrm>
              <a:off x="16969218" y="6644556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40" h="7620">
                  <a:moveTo>
                    <a:pt x="14910" y="7444"/>
                  </a:moveTo>
                  <a:lnTo>
                    <a:pt x="0" y="7444"/>
                  </a:lnTo>
                  <a:lnTo>
                    <a:pt x="0" y="0"/>
                  </a:lnTo>
                  <a:lnTo>
                    <a:pt x="14910" y="0"/>
                  </a:lnTo>
                  <a:lnTo>
                    <a:pt x="14910" y="74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0" name="object 4120"/>
            <p:cNvSpPr/>
            <p:nvPr/>
          </p:nvSpPr>
          <p:spPr>
            <a:xfrm>
              <a:off x="16969218" y="6495416"/>
              <a:ext cx="15240" cy="149225"/>
            </a:xfrm>
            <a:custGeom>
              <a:avLst/>
              <a:gdLst/>
              <a:ahLst/>
              <a:cxnLst/>
              <a:rect l="l" t="t" r="r" b="b"/>
              <a:pathLst>
                <a:path w="15240" h="149225">
                  <a:moveTo>
                    <a:pt x="14910" y="149136"/>
                  </a:moveTo>
                  <a:lnTo>
                    <a:pt x="0" y="149136"/>
                  </a:lnTo>
                  <a:lnTo>
                    <a:pt x="0" y="0"/>
                  </a:lnTo>
                  <a:lnTo>
                    <a:pt x="14910" y="0"/>
                  </a:lnTo>
                  <a:lnTo>
                    <a:pt x="14910" y="1491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1" name="object 4121"/>
            <p:cNvSpPr/>
            <p:nvPr/>
          </p:nvSpPr>
          <p:spPr>
            <a:xfrm>
              <a:off x="16969218" y="6487946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40" h="7620">
                  <a:moveTo>
                    <a:pt x="14910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910" y="0"/>
                  </a:lnTo>
                  <a:lnTo>
                    <a:pt x="14910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2" name="object 4122"/>
            <p:cNvSpPr/>
            <p:nvPr/>
          </p:nvSpPr>
          <p:spPr>
            <a:xfrm>
              <a:off x="16984130" y="6495413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149136"/>
                  </a:moveTo>
                  <a:lnTo>
                    <a:pt x="46919" y="141481"/>
                  </a:lnTo>
                  <a:lnTo>
                    <a:pt x="87829" y="120204"/>
                  </a:lnTo>
                  <a:lnTo>
                    <a:pt x="120191" y="87842"/>
                  </a:lnTo>
                  <a:lnTo>
                    <a:pt x="141469" y="46928"/>
                  </a:lnTo>
                  <a:lnTo>
                    <a:pt x="149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3" name="object 4123"/>
            <p:cNvSpPr/>
            <p:nvPr/>
          </p:nvSpPr>
          <p:spPr>
            <a:xfrm>
              <a:off x="16984125" y="6495412"/>
              <a:ext cx="149225" cy="0"/>
            </a:xfrm>
            <a:custGeom>
              <a:avLst/>
              <a:gdLst/>
              <a:ahLst/>
              <a:cxnLst/>
              <a:rect l="l" t="t" r="r" b="b"/>
              <a:pathLst>
                <a:path w="149225" h="0">
                  <a:moveTo>
                    <a:pt x="1491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4" name="object 4124"/>
            <p:cNvSpPr/>
            <p:nvPr/>
          </p:nvSpPr>
          <p:spPr>
            <a:xfrm>
              <a:off x="16969212" y="6487955"/>
              <a:ext cx="0" cy="164465"/>
            </a:xfrm>
            <a:custGeom>
              <a:avLst/>
              <a:gdLst/>
              <a:ahLst/>
              <a:cxnLst/>
              <a:rect l="l" t="t" r="r" b="b"/>
              <a:pathLst>
                <a:path w="0" h="164465">
                  <a:moveTo>
                    <a:pt x="0" y="164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25" name="object 4125"/>
          <p:cNvGrpSpPr/>
          <p:nvPr/>
        </p:nvGrpSpPr>
        <p:grpSpPr>
          <a:xfrm>
            <a:off x="16859732" y="5951270"/>
            <a:ext cx="12700" cy="436880"/>
            <a:chOff x="16859732" y="5951270"/>
            <a:chExt cx="12700" cy="436880"/>
          </a:xfrm>
        </p:grpSpPr>
        <p:pic>
          <p:nvPicPr>
            <p:cNvPr id="4126" name="object 4126"/>
            <p:cNvPicPr/>
            <p:nvPr/>
          </p:nvPicPr>
          <p:blipFill>
            <a:blip r:embed="rId917" cstate="print"/>
            <a:stretch>
              <a:fillRect/>
            </a:stretch>
          </p:blipFill>
          <p:spPr>
            <a:xfrm>
              <a:off x="16867811" y="5951881"/>
              <a:ext cx="3727" cy="435431"/>
            </a:xfrm>
            <a:prstGeom prst="rect">
              <a:avLst/>
            </a:prstGeom>
          </p:spPr>
        </p:pic>
        <p:sp>
          <p:nvSpPr>
            <p:cNvPr id="4127" name="object 4127"/>
            <p:cNvSpPr/>
            <p:nvPr/>
          </p:nvSpPr>
          <p:spPr>
            <a:xfrm>
              <a:off x="16871546" y="5951897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w="0"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8" name="object 4128"/>
            <p:cNvSpPr/>
            <p:nvPr/>
          </p:nvSpPr>
          <p:spPr>
            <a:xfrm>
              <a:off x="16867816" y="5951897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w="0"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9" name="object 4129"/>
            <p:cNvSpPr/>
            <p:nvPr/>
          </p:nvSpPr>
          <p:spPr>
            <a:xfrm>
              <a:off x="16867818" y="5951893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0" name="object 4130"/>
            <p:cNvSpPr/>
            <p:nvPr/>
          </p:nvSpPr>
          <p:spPr>
            <a:xfrm>
              <a:off x="16867816" y="5951897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w="0"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1" name="object 4131"/>
            <p:cNvSpPr/>
            <p:nvPr/>
          </p:nvSpPr>
          <p:spPr>
            <a:xfrm>
              <a:off x="16867818" y="5951897"/>
              <a:ext cx="3810" cy="435609"/>
            </a:xfrm>
            <a:custGeom>
              <a:avLst/>
              <a:gdLst/>
              <a:ahLst/>
              <a:cxnLst/>
              <a:rect l="l" t="t" r="r" b="b"/>
              <a:pathLst>
                <a:path w="3809" h="435610">
                  <a:moveTo>
                    <a:pt x="3727" y="435421"/>
                  </a:moveTo>
                  <a:lnTo>
                    <a:pt x="3727" y="0"/>
                  </a:lnTo>
                </a:path>
                <a:path w="3809" h="435610">
                  <a:moveTo>
                    <a:pt x="3727" y="435421"/>
                  </a:moveTo>
                  <a:lnTo>
                    <a:pt x="0" y="4354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2" name="object 4132"/>
            <p:cNvSpPr/>
            <p:nvPr/>
          </p:nvSpPr>
          <p:spPr>
            <a:xfrm>
              <a:off x="16867816" y="5951897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w="0"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3" name="object 4133"/>
            <p:cNvSpPr/>
            <p:nvPr/>
          </p:nvSpPr>
          <p:spPr>
            <a:xfrm>
              <a:off x="16860355" y="5951897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w="0"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34" name="object 4134"/>
          <p:cNvGrpSpPr/>
          <p:nvPr/>
        </p:nvGrpSpPr>
        <p:grpSpPr>
          <a:xfrm>
            <a:off x="11806422" y="3636793"/>
            <a:ext cx="38735" cy="681990"/>
            <a:chOff x="11806422" y="3636793"/>
            <a:chExt cx="38735" cy="681990"/>
          </a:xfrm>
        </p:grpSpPr>
        <p:pic>
          <p:nvPicPr>
            <p:cNvPr id="4135" name="object 4135"/>
            <p:cNvPicPr/>
            <p:nvPr/>
          </p:nvPicPr>
          <p:blipFill>
            <a:blip r:embed="rId918" cstate="print"/>
            <a:stretch>
              <a:fillRect/>
            </a:stretch>
          </p:blipFill>
          <p:spPr>
            <a:xfrm>
              <a:off x="11807064" y="3636800"/>
              <a:ext cx="37286" cy="681487"/>
            </a:xfrm>
            <a:prstGeom prst="rect">
              <a:avLst/>
            </a:prstGeom>
          </p:spPr>
        </p:pic>
        <p:sp>
          <p:nvSpPr>
            <p:cNvPr id="4136" name="object 4136"/>
            <p:cNvSpPr/>
            <p:nvPr/>
          </p:nvSpPr>
          <p:spPr>
            <a:xfrm>
              <a:off x="11807045" y="3636793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7" name="object 4137"/>
            <p:cNvSpPr/>
            <p:nvPr/>
          </p:nvSpPr>
          <p:spPr>
            <a:xfrm>
              <a:off x="11844343" y="3636793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38" name="object 4138"/>
          <p:cNvGrpSpPr/>
          <p:nvPr/>
        </p:nvGrpSpPr>
        <p:grpSpPr>
          <a:xfrm>
            <a:off x="11114503" y="4129642"/>
            <a:ext cx="31115" cy="173355"/>
            <a:chOff x="11114503" y="4129642"/>
            <a:chExt cx="31115" cy="173355"/>
          </a:xfrm>
        </p:grpSpPr>
        <p:sp>
          <p:nvSpPr>
            <p:cNvPr id="4139" name="object 4139"/>
            <p:cNvSpPr/>
            <p:nvPr/>
          </p:nvSpPr>
          <p:spPr>
            <a:xfrm>
              <a:off x="11115126" y="4132915"/>
              <a:ext cx="0" cy="170180"/>
            </a:xfrm>
            <a:custGeom>
              <a:avLst/>
              <a:gdLst/>
              <a:ahLst/>
              <a:cxnLst/>
              <a:rect l="l" t="t" r="r" b="b"/>
              <a:pathLst>
                <a:path w="0" h="170179">
                  <a:moveTo>
                    <a:pt x="0" y="0"/>
                  </a:moveTo>
                  <a:lnTo>
                    <a:pt x="0" y="1699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0" name="object 4140"/>
            <p:cNvSpPr/>
            <p:nvPr/>
          </p:nvSpPr>
          <p:spPr>
            <a:xfrm>
              <a:off x="11144964" y="4129642"/>
              <a:ext cx="0" cy="173355"/>
            </a:xfrm>
            <a:custGeom>
              <a:avLst/>
              <a:gdLst/>
              <a:ahLst/>
              <a:cxnLst/>
              <a:rect l="l" t="t" r="r" b="b"/>
              <a:pathLst>
                <a:path w="0" h="173354">
                  <a:moveTo>
                    <a:pt x="0" y="0"/>
                  </a:moveTo>
                  <a:lnTo>
                    <a:pt x="0" y="1731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41" name="object 4141"/>
          <p:cNvGrpSpPr/>
          <p:nvPr/>
        </p:nvGrpSpPr>
        <p:grpSpPr>
          <a:xfrm>
            <a:off x="10840123" y="3636800"/>
            <a:ext cx="38735" cy="183515"/>
            <a:chOff x="10840123" y="3636800"/>
            <a:chExt cx="38735" cy="183515"/>
          </a:xfrm>
        </p:grpSpPr>
        <p:pic>
          <p:nvPicPr>
            <p:cNvPr id="4142" name="object 4142"/>
            <p:cNvPicPr/>
            <p:nvPr/>
          </p:nvPicPr>
          <p:blipFill>
            <a:blip r:embed="rId919" cstate="print"/>
            <a:stretch>
              <a:fillRect/>
            </a:stretch>
          </p:blipFill>
          <p:spPr>
            <a:xfrm>
              <a:off x="10840738" y="3636800"/>
              <a:ext cx="37276" cy="183387"/>
            </a:xfrm>
            <a:prstGeom prst="rect">
              <a:avLst/>
            </a:prstGeom>
          </p:spPr>
        </p:pic>
        <p:sp>
          <p:nvSpPr>
            <p:cNvPr id="4143" name="object 4143"/>
            <p:cNvSpPr/>
            <p:nvPr/>
          </p:nvSpPr>
          <p:spPr>
            <a:xfrm>
              <a:off x="10840746" y="3636808"/>
              <a:ext cx="0" cy="183515"/>
            </a:xfrm>
            <a:custGeom>
              <a:avLst/>
              <a:gdLst/>
              <a:ahLst/>
              <a:cxnLst/>
              <a:rect l="l" t="t" r="r" b="b"/>
              <a:pathLst>
                <a:path w="0" h="183514">
                  <a:moveTo>
                    <a:pt x="0" y="1833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4" name="object 4144"/>
            <p:cNvSpPr/>
            <p:nvPr/>
          </p:nvSpPr>
          <p:spPr>
            <a:xfrm>
              <a:off x="10878017" y="3636808"/>
              <a:ext cx="0" cy="183515"/>
            </a:xfrm>
            <a:custGeom>
              <a:avLst/>
              <a:gdLst/>
              <a:ahLst/>
              <a:cxnLst/>
              <a:rect l="l" t="t" r="r" b="b"/>
              <a:pathLst>
                <a:path w="0" h="183514">
                  <a:moveTo>
                    <a:pt x="0" y="1833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45" name="object 4145"/>
          <p:cNvGrpSpPr/>
          <p:nvPr/>
        </p:nvGrpSpPr>
        <p:grpSpPr>
          <a:xfrm>
            <a:off x="10840741" y="4041779"/>
            <a:ext cx="37465" cy="314325"/>
            <a:chOff x="10840741" y="4041779"/>
            <a:chExt cx="37465" cy="314325"/>
          </a:xfrm>
        </p:grpSpPr>
        <p:pic>
          <p:nvPicPr>
            <p:cNvPr id="4146" name="object 4146"/>
            <p:cNvPicPr/>
            <p:nvPr/>
          </p:nvPicPr>
          <p:blipFill>
            <a:blip r:embed="rId920" cstate="print"/>
            <a:stretch>
              <a:fillRect/>
            </a:stretch>
          </p:blipFill>
          <p:spPr>
            <a:xfrm>
              <a:off x="10840746" y="4042402"/>
              <a:ext cx="37276" cy="313142"/>
            </a:xfrm>
            <a:prstGeom prst="rect">
              <a:avLst/>
            </a:prstGeom>
          </p:spPr>
        </p:pic>
        <p:sp>
          <p:nvSpPr>
            <p:cNvPr id="4147" name="object 4147"/>
            <p:cNvSpPr/>
            <p:nvPr/>
          </p:nvSpPr>
          <p:spPr>
            <a:xfrm>
              <a:off x="10840741" y="404240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372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48" name="object 4148"/>
          <p:cNvSpPr/>
          <p:nvPr/>
        </p:nvSpPr>
        <p:spPr>
          <a:xfrm>
            <a:off x="10840741" y="382019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 h="0">
                <a:moveTo>
                  <a:pt x="3727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149" name="object 4149"/>
          <p:cNvGrpSpPr/>
          <p:nvPr/>
        </p:nvGrpSpPr>
        <p:grpSpPr>
          <a:xfrm>
            <a:off x="10832603" y="3820195"/>
            <a:ext cx="210185" cy="498475"/>
            <a:chOff x="10832603" y="3820195"/>
            <a:chExt cx="210185" cy="498475"/>
          </a:xfrm>
        </p:grpSpPr>
        <p:sp>
          <p:nvSpPr>
            <p:cNvPr id="4150" name="object 4150"/>
            <p:cNvSpPr/>
            <p:nvPr/>
          </p:nvSpPr>
          <p:spPr>
            <a:xfrm>
              <a:off x="10840746" y="4042403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4">
                  <a:moveTo>
                    <a:pt x="0" y="2721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1" name="object 4151"/>
            <p:cNvSpPr/>
            <p:nvPr/>
          </p:nvSpPr>
          <p:spPr>
            <a:xfrm>
              <a:off x="10878017" y="4042394"/>
              <a:ext cx="0" cy="276225"/>
            </a:xfrm>
            <a:custGeom>
              <a:avLst/>
              <a:gdLst/>
              <a:ahLst/>
              <a:cxnLst/>
              <a:rect l="l" t="t" r="r" b="b"/>
              <a:pathLst>
                <a:path w="0" h="276225">
                  <a:moveTo>
                    <a:pt x="0" y="2758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52" name="object 4152"/>
            <p:cNvPicPr/>
            <p:nvPr/>
          </p:nvPicPr>
          <p:blipFill>
            <a:blip r:embed="rId921" cstate="print"/>
            <a:stretch>
              <a:fillRect/>
            </a:stretch>
          </p:blipFill>
          <p:spPr>
            <a:xfrm>
              <a:off x="10832603" y="3820195"/>
              <a:ext cx="209568" cy="222213"/>
            </a:xfrm>
            <a:prstGeom prst="rect">
              <a:avLst/>
            </a:prstGeom>
          </p:spPr>
        </p:pic>
      </p:grpSp>
      <p:grpSp>
        <p:nvGrpSpPr>
          <p:cNvPr id="4153" name="object 4153"/>
          <p:cNvGrpSpPr/>
          <p:nvPr/>
        </p:nvGrpSpPr>
        <p:grpSpPr>
          <a:xfrm>
            <a:off x="13025476" y="3193289"/>
            <a:ext cx="234315" cy="31115"/>
            <a:chOff x="13025476" y="3193289"/>
            <a:chExt cx="234315" cy="31115"/>
          </a:xfrm>
        </p:grpSpPr>
        <p:pic>
          <p:nvPicPr>
            <p:cNvPr id="4154" name="object 4154"/>
            <p:cNvPicPr/>
            <p:nvPr/>
          </p:nvPicPr>
          <p:blipFill>
            <a:blip r:embed="rId922" cstate="print"/>
            <a:stretch>
              <a:fillRect/>
            </a:stretch>
          </p:blipFill>
          <p:spPr>
            <a:xfrm>
              <a:off x="13026095" y="3193902"/>
              <a:ext cx="232621" cy="3727"/>
            </a:xfrm>
            <a:prstGeom prst="rect">
              <a:avLst/>
            </a:prstGeom>
          </p:spPr>
        </p:pic>
        <p:sp>
          <p:nvSpPr>
            <p:cNvPr id="4155" name="object 4155"/>
            <p:cNvSpPr/>
            <p:nvPr/>
          </p:nvSpPr>
          <p:spPr>
            <a:xfrm>
              <a:off x="13026101" y="3193912"/>
              <a:ext cx="233045" cy="0"/>
            </a:xfrm>
            <a:custGeom>
              <a:avLst/>
              <a:gdLst/>
              <a:ahLst/>
              <a:cxnLst/>
              <a:rect l="l" t="t" r="r" b="b"/>
              <a:pathLst>
                <a:path w="233044" h="0">
                  <a:moveTo>
                    <a:pt x="2326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6" name="object 4156"/>
            <p:cNvSpPr/>
            <p:nvPr/>
          </p:nvSpPr>
          <p:spPr>
            <a:xfrm>
              <a:off x="13026101" y="3197329"/>
              <a:ext cx="233045" cy="635"/>
            </a:xfrm>
            <a:custGeom>
              <a:avLst/>
              <a:gdLst/>
              <a:ahLst/>
              <a:cxnLst/>
              <a:rect l="l" t="t" r="r" b="b"/>
              <a:pathLst>
                <a:path w="233044" h="635">
                  <a:moveTo>
                    <a:pt x="0" y="623"/>
                  </a:moveTo>
                  <a:lnTo>
                    <a:pt x="232631" y="623"/>
                  </a:lnTo>
                </a:path>
                <a:path w="233044" h="635">
                  <a:moveTo>
                    <a:pt x="0" y="0"/>
                  </a:moveTo>
                  <a:lnTo>
                    <a:pt x="2326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7" name="object 4157"/>
            <p:cNvSpPr/>
            <p:nvPr/>
          </p:nvSpPr>
          <p:spPr>
            <a:xfrm>
              <a:off x="13026099" y="3193912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10">
                  <a:moveTo>
                    <a:pt x="0" y="0"/>
                  </a:moveTo>
                  <a:lnTo>
                    <a:pt x="0" y="37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8" name="object 4158"/>
            <p:cNvSpPr/>
            <p:nvPr/>
          </p:nvSpPr>
          <p:spPr>
            <a:xfrm>
              <a:off x="13026101" y="3197329"/>
              <a:ext cx="233045" cy="635"/>
            </a:xfrm>
            <a:custGeom>
              <a:avLst/>
              <a:gdLst/>
              <a:ahLst/>
              <a:cxnLst/>
              <a:rect l="l" t="t" r="r" b="b"/>
              <a:pathLst>
                <a:path w="233044" h="635">
                  <a:moveTo>
                    <a:pt x="0" y="623"/>
                  </a:moveTo>
                  <a:lnTo>
                    <a:pt x="232631" y="623"/>
                  </a:lnTo>
                </a:path>
                <a:path w="233044" h="635">
                  <a:moveTo>
                    <a:pt x="0" y="0"/>
                  </a:moveTo>
                  <a:lnTo>
                    <a:pt x="2326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9" name="object 4159"/>
            <p:cNvSpPr/>
            <p:nvPr/>
          </p:nvSpPr>
          <p:spPr>
            <a:xfrm>
              <a:off x="13026101" y="3193912"/>
              <a:ext cx="233045" cy="3810"/>
            </a:xfrm>
            <a:custGeom>
              <a:avLst/>
              <a:gdLst/>
              <a:ahLst/>
              <a:cxnLst/>
              <a:rect l="l" t="t" r="r" b="b"/>
              <a:pathLst>
                <a:path w="233044" h="3810">
                  <a:moveTo>
                    <a:pt x="232631" y="0"/>
                  </a:moveTo>
                  <a:lnTo>
                    <a:pt x="0" y="0"/>
                  </a:lnTo>
                </a:path>
                <a:path w="233044" h="3810">
                  <a:moveTo>
                    <a:pt x="232631" y="0"/>
                  </a:moveTo>
                  <a:lnTo>
                    <a:pt x="232631" y="37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0" name="object 4160"/>
            <p:cNvSpPr/>
            <p:nvPr/>
          </p:nvSpPr>
          <p:spPr>
            <a:xfrm>
              <a:off x="13026095" y="3197640"/>
              <a:ext cx="221615" cy="0"/>
            </a:xfrm>
            <a:custGeom>
              <a:avLst/>
              <a:gdLst/>
              <a:ahLst/>
              <a:cxnLst/>
              <a:rect l="l" t="t" r="r" b="b"/>
              <a:pathLst>
                <a:path w="221615" h="0">
                  <a:moveTo>
                    <a:pt x="2214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1" name="object 4161"/>
            <p:cNvSpPr/>
            <p:nvPr/>
          </p:nvSpPr>
          <p:spPr>
            <a:xfrm>
              <a:off x="13026095" y="3205100"/>
              <a:ext cx="221615" cy="0"/>
            </a:xfrm>
            <a:custGeom>
              <a:avLst/>
              <a:gdLst/>
              <a:ahLst/>
              <a:cxnLst/>
              <a:rect l="l" t="t" r="r" b="b"/>
              <a:pathLst>
                <a:path w="221615" h="0">
                  <a:moveTo>
                    <a:pt x="2214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62" name="object 4162"/>
            <p:cNvPicPr/>
            <p:nvPr/>
          </p:nvPicPr>
          <p:blipFill>
            <a:blip r:embed="rId923" cstate="print"/>
            <a:stretch>
              <a:fillRect/>
            </a:stretch>
          </p:blipFill>
          <p:spPr>
            <a:xfrm>
              <a:off x="13254999" y="3197640"/>
              <a:ext cx="3727" cy="26093"/>
            </a:xfrm>
            <a:prstGeom prst="rect">
              <a:avLst/>
            </a:prstGeom>
          </p:spPr>
        </p:pic>
        <p:sp>
          <p:nvSpPr>
            <p:cNvPr id="4163" name="object 4163"/>
            <p:cNvSpPr/>
            <p:nvPr/>
          </p:nvSpPr>
          <p:spPr>
            <a:xfrm>
              <a:off x="13258733" y="3197637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w="0" h="26669">
                  <a:moveTo>
                    <a:pt x="0" y="260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4" name="object 4164"/>
            <p:cNvSpPr/>
            <p:nvPr/>
          </p:nvSpPr>
          <p:spPr>
            <a:xfrm>
              <a:off x="13255003" y="3197637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w="0" h="26669">
                  <a:moveTo>
                    <a:pt x="0" y="260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5" name="object 4165"/>
            <p:cNvSpPr/>
            <p:nvPr/>
          </p:nvSpPr>
          <p:spPr>
            <a:xfrm>
              <a:off x="13254994" y="3197640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6" name="object 4166"/>
            <p:cNvSpPr/>
            <p:nvPr/>
          </p:nvSpPr>
          <p:spPr>
            <a:xfrm>
              <a:off x="13255003" y="3197637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w="0" h="26669">
                  <a:moveTo>
                    <a:pt x="0" y="260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7" name="object 4167"/>
            <p:cNvSpPr/>
            <p:nvPr/>
          </p:nvSpPr>
          <p:spPr>
            <a:xfrm>
              <a:off x="13254994" y="3197637"/>
              <a:ext cx="3810" cy="26670"/>
            </a:xfrm>
            <a:custGeom>
              <a:avLst/>
              <a:gdLst/>
              <a:ahLst/>
              <a:cxnLst/>
              <a:rect l="l" t="t" r="r" b="b"/>
              <a:pathLst>
                <a:path w="3809" h="26669">
                  <a:moveTo>
                    <a:pt x="3738" y="26093"/>
                  </a:moveTo>
                  <a:lnTo>
                    <a:pt x="3738" y="0"/>
                  </a:lnTo>
                </a:path>
                <a:path w="3809" h="26669">
                  <a:moveTo>
                    <a:pt x="3738" y="26093"/>
                  </a:moveTo>
                  <a:lnTo>
                    <a:pt x="0" y="260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8" name="object 4168"/>
            <p:cNvSpPr/>
            <p:nvPr/>
          </p:nvSpPr>
          <p:spPr>
            <a:xfrm>
              <a:off x="13255003" y="3197637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w="0" h="26669">
                  <a:moveTo>
                    <a:pt x="0" y="260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9" name="object 4169"/>
            <p:cNvSpPr/>
            <p:nvPr/>
          </p:nvSpPr>
          <p:spPr>
            <a:xfrm>
              <a:off x="13247543" y="3197637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w="0" h="26669">
                  <a:moveTo>
                    <a:pt x="0" y="260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70" name="object 4170"/>
          <p:cNvGrpSpPr/>
          <p:nvPr/>
        </p:nvGrpSpPr>
        <p:grpSpPr>
          <a:xfrm>
            <a:off x="12810393" y="5705826"/>
            <a:ext cx="38735" cy="681990"/>
            <a:chOff x="12810393" y="5705826"/>
            <a:chExt cx="38735" cy="681990"/>
          </a:xfrm>
        </p:grpSpPr>
        <p:pic>
          <p:nvPicPr>
            <p:cNvPr id="4171" name="object 4171"/>
            <p:cNvPicPr/>
            <p:nvPr/>
          </p:nvPicPr>
          <p:blipFill>
            <a:blip r:embed="rId924" cstate="print"/>
            <a:stretch>
              <a:fillRect/>
            </a:stretch>
          </p:blipFill>
          <p:spPr>
            <a:xfrm>
              <a:off x="12811023" y="5705826"/>
              <a:ext cx="37255" cy="681487"/>
            </a:xfrm>
            <a:prstGeom prst="rect">
              <a:avLst/>
            </a:prstGeom>
          </p:spPr>
        </p:pic>
        <p:sp>
          <p:nvSpPr>
            <p:cNvPr id="4172" name="object 4172"/>
            <p:cNvSpPr/>
            <p:nvPr/>
          </p:nvSpPr>
          <p:spPr>
            <a:xfrm>
              <a:off x="12811016" y="5705831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3" name="object 4173"/>
            <p:cNvSpPr/>
            <p:nvPr/>
          </p:nvSpPr>
          <p:spPr>
            <a:xfrm>
              <a:off x="12848279" y="5705831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74" name="object 4174"/>
          <p:cNvGrpSpPr/>
          <p:nvPr/>
        </p:nvGrpSpPr>
        <p:grpSpPr>
          <a:xfrm>
            <a:off x="11844059" y="5705826"/>
            <a:ext cx="38735" cy="228600"/>
            <a:chOff x="11844059" y="5705826"/>
            <a:chExt cx="38735" cy="228600"/>
          </a:xfrm>
        </p:grpSpPr>
        <p:pic>
          <p:nvPicPr>
            <p:cNvPr id="4175" name="object 4175"/>
            <p:cNvPicPr/>
            <p:nvPr/>
          </p:nvPicPr>
          <p:blipFill>
            <a:blip r:embed="rId925" cstate="print"/>
            <a:stretch>
              <a:fillRect/>
            </a:stretch>
          </p:blipFill>
          <p:spPr>
            <a:xfrm>
              <a:off x="11844696" y="5705826"/>
              <a:ext cx="37286" cy="228160"/>
            </a:xfrm>
            <a:prstGeom prst="rect">
              <a:avLst/>
            </a:prstGeom>
          </p:spPr>
        </p:pic>
        <p:sp>
          <p:nvSpPr>
            <p:cNvPr id="4176" name="object 4176"/>
            <p:cNvSpPr/>
            <p:nvPr/>
          </p:nvSpPr>
          <p:spPr>
            <a:xfrm>
              <a:off x="11844683" y="570583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w="0" h="228600">
                  <a:moveTo>
                    <a:pt x="0" y="2281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7" name="object 4177"/>
            <p:cNvSpPr/>
            <p:nvPr/>
          </p:nvSpPr>
          <p:spPr>
            <a:xfrm>
              <a:off x="11881977" y="570583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w="0" h="228600">
                  <a:moveTo>
                    <a:pt x="0" y="2281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78" name="object 4178"/>
          <p:cNvGrpSpPr/>
          <p:nvPr/>
        </p:nvGrpSpPr>
        <p:grpSpPr>
          <a:xfrm>
            <a:off x="11844690" y="6107833"/>
            <a:ext cx="37465" cy="316865"/>
            <a:chOff x="11844690" y="6107833"/>
            <a:chExt cx="37465" cy="316865"/>
          </a:xfrm>
        </p:grpSpPr>
        <p:pic>
          <p:nvPicPr>
            <p:cNvPr id="4179" name="object 4179"/>
            <p:cNvPicPr/>
            <p:nvPr/>
          </p:nvPicPr>
          <p:blipFill>
            <a:blip r:embed="rId926" cstate="print"/>
            <a:stretch>
              <a:fillRect/>
            </a:stretch>
          </p:blipFill>
          <p:spPr>
            <a:xfrm>
              <a:off x="11844690" y="6108455"/>
              <a:ext cx="37286" cy="316126"/>
            </a:xfrm>
            <a:prstGeom prst="rect">
              <a:avLst/>
            </a:prstGeom>
          </p:spPr>
        </p:pic>
        <p:sp>
          <p:nvSpPr>
            <p:cNvPr id="4180" name="object 4180"/>
            <p:cNvSpPr/>
            <p:nvPr/>
          </p:nvSpPr>
          <p:spPr>
            <a:xfrm>
              <a:off x="11844690" y="6108456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372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81" name="object 4181"/>
          <p:cNvSpPr/>
          <p:nvPr/>
        </p:nvSpPr>
        <p:spPr>
          <a:xfrm>
            <a:off x="11844690" y="5933990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 h="0">
                <a:moveTo>
                  <a:pt x="3728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182" name="object 4182"/>
          <p:cNvGrpSpPr/>
          <p:nvPr/>
        </p:nvGrpSpPr>
        <p:grpSpPr>
          <a:xfrm>
            <a:off x="11844059" y="5933990"/>
            <a:ext cx="180975" cy="490855"/>
            <a:chOff x="11844059" y="5933990"/>
            <a:chExt cx="180975" cy="490855"/>
          </a:xfrm>
        </p:grpSpPr>
        <p:sp>
          <p:nvSpPr>
            <p:cNvPr id="4183" name="object 4183"/>
            <p:cNvSpPr/>
            <p:nvPr/>
          </p:nvSpPr>
          <p:spPr>
            <a:xfrm>
              <a:off x="11844683" y="610846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5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4" name="object 4184"/>
            <p:cNvSpPr/>
            <p:nvPr/>
          </p:nvSpPr>
          <p:spPr>
            <a:xfrm>
              <a:off x="11881977" y="6108455"/>
              <a:ext cx="0" cy="316230"/>
            </a:xfrm>
            <a:custGeom>
              <a:avLst/>
              <a:gdLst/>
              <a:ahLst/>
              <a:cxnLst/>
              <a:rect l="l" t="t" r="r" b="b"/>
              <a:pathLst>
                <a:path w="0" h="316229">
                  <a:moveTo>
                    <a:pt x="0" y="316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5" name="object 4185"/>
            <p:cNvSpPr/>
            <p:nvPr/>
          </p:nvSpPr>
          <p:spPr>
            <a:xfrm>
              <a:off x="11844683" y="6138875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w="0" h="248920">
                  <a:moveTo>
                    <a:pt x="0" y="2484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6" name="object 4186"/>
            <p:cNvSpPr/>
            <p:nvPr/>
          </p:nvSpPr>
          <p:spPr>
            <a:xfrm>
              <a:off x="11844683" y="5933990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w="0" h="174625">
                  <a:moveTo>
                    <a:pt x="0" y="0"/>
                  </a:moveTo>
                  <a:lnTo>
                    <a:pt x="0" y="174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87" name="object 4187"/>
            <p:cNvPicPr/>
            <p:nvPr/>
          </p:nvPicPr>
          <p:blipFill>
            <a:blip r:embed="rId927" cstate="print"/>
            <a:stretch>
              <a:fillRect/>
            </a:stretch>
          </p:blipFill>
          <p:spPr>
            <a:xfrm>
              <a:off x="11866429" y="5933990"/>
              <a:ext cx="158120" cy="174465"/>
            </a:xfrm>
            <a:prstGeom prst="rect">
              <a:avLst/>
            </a:prstGeom>
          </p:spPr>
        </p:pic>
      </p:grpSp>
      <p:grpSp>
        <p:nvGrpSpPr>
          <p:cNvPr id="4188" name="object 4188"/>
          <p:cNvGrpSpPr/>
          <p:nvPr/>
        </p:nvGrpSpPr>
        <p:grpSpPr>
          <a:xfrm>
            <a:off x="14798893" y="7858506"/>
            <a:ext cx="93345" cy="71120"/>
            <a:chOff x="14798893" y="7858506"/>
            <a:chExt cx="93345" cy="71120"/>
          </a:xfrm>
        </p:grpSpPr>
        <p:pic>
          <p:nvPicPr>
            <p:cNvPr id="4189" name="object 4189"/>
            <p:cNvPicPr/>
            <p:nvPr/>
          </p:nvPicPr>
          <p:blipFill>
            <a:blip r:embed="rId928" cstate="print"/>
            <a:stretch>
              <a:fillRect/>
            </a:stretch>
          </p:blipFill>
          <p:spPr>
            <a:xfrm>
              <a:off x="14819256" y="7859132"/>
              <a:ext cx="52218" cy="29842"/>
            </a:xfrm>
            <a:prstGeom prst="rect">
              <a:avLst/>
            </a:prstGeom>
          </p:spPr>
        </p:pic>
        <p:sp>
          <p:nvSpPr>
            <p:cNvPr id="4190" name="object 4190"/>
            <p:cNvSpPr/>
            <p:nvPr/>
          </p:nvSpPr>
          <p:spPr>
            <a:xfrm>
              <a:off x="14871474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1" name="object 4191"/>
            <p:cNvSpPr/>
            <p:nvPr/>
          </p:nvSpPr>
          <p:spPr>
            <a:xfrm>
              <a:off x="14819258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2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2" name="object 4192"/>
            <p:cNvSpPr/>
            <p:nvPr/>
          </p:nvSpPr>
          <p:spPr>
            <a:xfrm>
              <a:off x="14819258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2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3" name="object 4193"/>
            <p:cNvSpPr/>
            <p:nvPr/>
          </p:nvSpPr>
          <p:spPr>
            <a:xfrm>
              <a:off x="14819258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4" name="object 4194"/>
            <p:cNvSpPr/>
            <p:nvPr/>
          </p:nvSpPr>
          <p:spPr>
            <a:xfrm>
              <a:off x="14819258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95" name="object 4195"/>
            <p:cNvPicPr/>
            <p:nvPr/>
          </p:nvPicPr>
          <p:blipFill>
            <a:blip r:embed="rId929" cstate="print"/>
            <a:stretch>
              <a:fillRect/>
            </a:stretch>
          </p:blipFill>
          <p:spPr>
            <a:xfrm>
              <a:off x="14874081" y="7892691"/>
              <a:ext cx="17151" cy="35799"/>
            </a:xfrm>
            <a:prstGeom prst="rect">
              <a:avLst/>
            </a:prstGeom>
          </p:spPr>
        </p:pic>
        <p:sp>
          <p:nvSpPr>
            <p:cNvPr id="4196" name="object 4196"/>
            <p:cNvSpPr/>
            <p:nvPr/>
          </p:nvSpPr>
          <p:spPr>
            <a:xfrm>
              <a:off x="14874081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97" name="object 4197"/>
            <p:cNvPicPr/>
            <p:nvPr/>
          </p:nvPicPr>
          <p:blipFill>
            <a:blip r:embed="rId930" cstate="print"/>
            <a:stretch>
              <a:fillRect/>
            </a:stretch>
          </p:blipFill>
          <p:spPr>
            <a:xfrm>
              <a:off x="14836794" y="7911319"/>
              <a:ext cx="35779" cy="17172"/>
            </a:xfrm>
            <a:prstGeom prst="rect">
              <a:avLst/>
            </a:prstGeom>
          </p:spPr>
        </p:pic>
        <p:sp>
          <p:nvSpPr>
            <p:cNvPr id="4198" name="object 4198"/>
            <p:cNvSpPr/>
            <p:nvPr/>
          </p:nvSpPr>
          <p:spPr>
            <a:xfrm>
              <a:off x="14836792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7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99" name="object 4199"/>
            <p:cNvPicPr/>
            <p:nvPr/>
          </p:nvPicPr>
          <p:blipFill>
            <a:blip r:embed="rId931" cstate="print"/>
            <a:stretch>
              <a:fillRect/>
            </a:stretch>
          </p:blipFill>
          <p:spPr>
            <a:xfrm>
              <a:off x="14799518" y="7911319"/>
              <a:ext cx="35799" cy="17172"/>
            </a:xfrm>
            <a:prstGeom prst="rect">
              <a:avLst/>
            </a:prstGeom>
          </p:spPr>
        </p:pic>
        <p:sp>
          <p:nvSpPr>
            <p:cNvPr id="4200" name="object 4200"/>
            <p:cNvSpPr/>
            <p:nvPr/>
          </p:nvSpPr>
          <p:spPr>
            <a:xfrm>
              <a:off x="14799516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01" name="object 4201"/>
            <p:cNvPicPr/>
            <p:nvPr/>
          </p:nvPicPr>
          <p:blipFill>
            <a:blip r:embed="rId932" cstate="print"/>
            <a:stretch>
              <a:fillRect/>
            </a:stretch>
          </p:blipFill>
          <p:spPr>
            <a:xfrm>
              <a:off x="14799539" y="7892712"/>
              <a:ext cx="17130" cy="17130"/>
            </a:xfrm>
            <a:prstGeom prst="rect">
              <a:avLst/>
            </a:prstGeom>
          </p:spPr>
        </p:pic>
        <p:sp>
          <p:nvSpPr>
            <p:cNvPr id="4202" name="object 4202"/>
            <p:cNvSpPr/>
            <p:nvPr/>
          </p:nvSpPr>
          <p:spPr>
            <a:xfrm>
              <a:off x="14799541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03" name="object 4203"/>
          <p:cNvGrpSpPr/>
          <p:nvPr/>
        </p:nvGrpSpPr>
        <p:grpSpPr>
          <a:xfrm>
            <a:off x="14491327" y="7858506"/>
            <a:ext cx="93345" cy="71120"/>
            <a:chOff x="14491327" y="7858506"/>
            <a:chExt cx="93345" cy="71120"/>
          </a:xfrm>
        </p:grpSpPr>
        <p:pic>
          <p:nvPicPr>
            <p:cNvPr id="4204" name="object 4204"/>
            <p:cNvPicPr/>
            <p:nvPr/>
          </p:nvPicPr>
          <p:blipFill>
            <a:blip r:embed="rId933" cstate="print"/>
            <a:stretch>
              <a:fillRect/>
            </a:stretch>
          </p:blipFill>
          <p:spPr>
            <a:xfrm>
              <a:off x="14511726" y="7859132"/>
              <a:ext cx="52186" cy="29842"/>
            </a:xfrm>
            <a:prstGeom prst="rect">
              <a:avLst/>
            </a:prstGeom>
          </p:spPr>
        </p:pic>
        <p:sp>
          <p:nvSpPr>
            <p:cNvPr id="4205" name="object 4205"/>
            <p:cNvSpPr/>
            <p:nvPr/>
          </p:nvSpPr>
          <p:spPr>
            <a:xfrm>
              <a:off x="14563907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6" name="object 4206"/>
            <p:cNvSpPr/>
            <p:nvPr/>
          </p:nvSpPr>
          <p:spPr>
            <a:xfrm>
              <a:off x="14511727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7" name="object 4207"/>
            <p:cNvSpPr/>
            <p:nvPr/>
          </p:nvSpPr>
          <p:spPr>
            <a:xfrm>
              <a:off x="14511727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8" name="object 4208"/>
            <p:cNvSpPr/>
            <p:nvPr/>
          </p:nvSpPr>
          <p:spPr>
            <a:xfrm>
              <a:off x="14511727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9" name="object 4209"/>
            <p:cNvSpPr/>
            <p:nvPr/>
          </p:nvSpPr>
          <p:spPr>
            <a:xfrm>
              <a:off x="14511727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10" name="object 4210"/>
            <p:cNvPicPr/>
            <p:nvPr/>
          </p:nvPicPr>
          <p:blipFill>
            <a:blip r:embed="rId934" cstate="print"/>
            <a:stretch>
              <a:fillRect/>
            </a:stretch>
          </p:blipFill>
          <p:spPr>
            <a:xfrm>
              <a:off x="14566509" y="7892691"/>
              <a:ext cx="17151" cy="35799"/>
            </a:xfrm>
            <a:prstGeom prst="rect">
              <a:avLst/>
            </a:prstGeom>
          </p:spPr>
        </p:pic>
        <p:sp>
          <p:nvSpPr>
            <p:cNvPr id="4211" name="object 4211"/>
            <p:cNvSpPr/>
            <p:nvPr/>
          </p:nvSpPr>
          <p:spPr>
            <a:xfrm>
              <a:off x="14566511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12" name="object 4212"/>
            <p:cNvPicPr/>
            <p:nvPr/>
          </p:nvPicPr>
          <p:blipFill>
            <a:blip r:embed="rId935" cstate="print"/>
            <a:stretch>
              <a:fillRect/>
            </a:stretch>
          </p:blipFill>
          <p:spPr>
            <a:xfrm>
              <a:off x="14529222" y="7911319"/>
              <a:ext cx="35799" cy="17172"/>
            </a:xfrm>
            <a:prstGeom prst="rect">
              <a:avLst/>
            </a:prstGeom>
          </p:spPr>
        </p:pic>
        <p:sp>
          <p:nvSpPr>
            <p:cNvPr id="4213" name="object 4213"/>
            <p:cNvSpPr/>
            <p:nvPr/>
          </p:nvSpPr>
          <p:spPr>
            <a:xfrm>
              <a:off x="14529219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14" name="object 4214"/>
            <p:cNvPicPr/>
            <p:nvPr/>
          </p:nvPicPr>
          <p:blipFill>
            <a:blip r:embed="rId936" cstate="print"/>
            <a:stretch>
              <a:fillRect/>
            </a:stretch>
          </p:blipFill>
          <p:spPr>
            <a:xfrm>
              <a:off x="14491946" y="7911319"/>
              <a:ext cx="35779" cy="17172"/>
            </a:xfrm>
            <a:prstGeom prst="rect">
              <a:avLst/>
            </a:prstGeom>
          </p:spPr>
        </p:pic>
        <p:sp>
          <p:nvSpPr>
            <p:cNvPr id="4215" name="object 4215"/>
            <p:cNvSpPr/>
            <p:nvPr/>
          </p:nvSpPr>
          <p:spPr>
            <a:xfrm>
              <a:off x="14491950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7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16" name="object 4216"/>
            <p:cNvPicPr/>
            <p:nvPr/>
          </p:nvPicPr>
          <p:blipFill>
            <a:blip r:embed="rId937" cstate="print"/>
            <a:stretch>
              <a:fillRect/>
            </a:stretch>
          </p:blipFill>
          <p:spPr>
            <a:xfrm>
              <a:off x="14491967" y="7892712"/>
              <a:ext cx="17130" cy="17130"/>
            </a:xfrm>
            <a:prstGeom prst="rect">
              <a:avLst/>
            </a:prstGeom>
          </p:spPr>
        </p:pic>
        <p:sp>
          <p:nvSpPr>
            <p:cNvPr id="4217" name="object 4217"/>
            <p:cNvSpPr/>
            <p:nvPr/>
          </p:nvSpPr>
          <p:spPr>
            <a:xfrm>
              <a:off x="14491971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18" name="object 4218"/>
          <p:cNvGrpSpPr/>
          <p:nvPr/>
        </p:nvGrpSpPr>
        <p:grpSpPr>
          <a:xfrm>
            <a:off x="14183745" y="7858506"/>
            <a:ext cx="93345" cy="71120"/>
            <a:chOff x="14183745" y="7858506"/>
            <a:chExt cx="93345" cy="71120"/>
          </a:xfrm>
        </p:grpSpPr>
        <p:pic>
          <p:nvPicPr>
            <p:cNvPr id="4219" name="object 4219"/>
            <p:cNvPicPr/>
            <p:nvPr/>
          </p:nvPicPr>
          <p:blipFill>
            <a:blip r:embed="rId938" cstate="print"/>
            <a:stretch>
              <a:fillRect/>
            </a:stretch>
          </p:blipFill>
          <p:spPr>
            <a:xfrm>
              <a:off x="14204153" y="7859132"/>
              <a:ext cx="52186" cy="29842"/>
            </a:xfrm>
            <a:prstGeom prst="rect">
              <a:avLst/>
            </a:prstGeom>
          </p:spPr>
        </p:pic>
        <p:sp>
          <p:nvSpPr>
            <p:cNvPr id="4220" name="object 4220"/>
            <p:cNvSpPr/>
            <p:nvPr/>
          </p:nvSpPr>
          <p:spPr>
            <a:xfrm>
              <a:off x="14256342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1" name="object 4221"/>
            <p:cNvSpPr/>
            <p:nvPr/>
          </p:nvSpPr>
          <p:spPr>
            <a:xfrm>
              <a:off x="14204162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2" name="object 4222"/>
            <p:cNvSpPr/>
            <p:nvPr/>
          </p:nvSpPr>
          <p:spPr>
            <a:xfrm>
              <a:off x="14204162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3" name="object 4223"/>
            <p:cNvSpPr/>
            <p:nvPr/>
          </p:nvSpPr>
          <p:spPr>
            <a:xfrm>
              <a:off x="14204162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4" name="object 4224"/>
            <p:cNvSpPr/>
            <p:nvPr/>
          </p:nvSpPr>
          <p:spPr>
            <a:xfrm>
              <a:off x="14204162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25" name="object 4225"/>
            <p:cNvPicPr/>
            <p:nvPr/>
          </p:nvPicPr>
          <p:blipFill>
            <a:blip r:embed="rId939" cstate="print"/>
            <a:stretch>
              <a:fillRect/>
            </a:stretch>
          </p:blipFill>
          <p:spPr>
            <a:xfrm>
              <a:off x="14258979" y="7892691"/>
              <a:ext cx="17130" cy="35799"/>
            </a:xfrm>
            <a:prstGeom prst="rect">
              <a:avLst/>
            </a:prstGeom>
          </p:spPr>
        </p:pic>
        <p:sp>
          <p:nvSpPr>
            <p:cNvPr id="4226" name="object 4226"/>
            <p:cNvSpPr/>
            <p:nvPr/>
          </p:nvSpPr>
          <p:spPr>
            <a:xfrm>
              <a:off x="14258983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27" name="object 4227"/>
            <p:cNvPicPr/>
            <p:nvPr/>
          </p:nvPicPr>
          <p:blipFill>
            <a:blip r:embed="rId940" cstate="print"/>
            <a:stretch>
              <a:fillRect/>
            </a:stretch>
          </p:blipFill>
          <p:spPr>
            <a:xfrm>
              <a:off x="14221671" y="7911319"/>
              <a:ext cx="35799" cy="17172"/>
            </a:xfrm>
            <a:prstGeom prst="rect">
              <a:avLst/>
            </a:prstGeom>
          </p:spPr>
        </p:pic>
        <p:sp>
          <p:nvSpPr>
            <p:cNvPr id="4228" name="object 4228"/>
            <p:cNvSpPr/>
            <p:nvPr/>
          </p:nvSpPr>
          <p:spPr>
            <a:xfrm>
              <a:off x="1422166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29" name="object 4229"/>
            <p:cNvPicPr/>
            <p:nvPr/>
          </p:nvPicPr>
          <p:blipFill>
            <a:blip r:embed="rId941" cstate="print"/>
            <a:stretch>
              <a:fillRect/>
            </a:stretch>
          </p:blipFill>
          <p:spPr>
            <a:xfrm>
              <a:off x="14184363" y="7911319"/>
              <a:ext cx="35810" cy="17172"/>
            </a:xfrm>
            <a:prstGeom prst="rect">
              <a:avLst/>
            </a:prstGeom>
          </p:spPr>
        </p:pic>
        <p:sp>
          <p:nvSpPr>
            <p:cNvPr id="4230" name="object 4230"/>
            <p:cNvSpPr/>
            <p:nvPr/>
          </p:nvSpPr>
          <p:spPr>
            <a:xfrm>
              <a:off x="1418436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810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31" name="object 4231"/>
            <p:cNvPicPr/>
            <p:nvPr/>
          </p:nvPicPr>
          <p:blipFill>
            <a:blip r:embed="rId942" cstate="print"/>
            <a:stretch>
              <a:fillRect/>
            </a:stretch>
          </p:blipFill>
          <p:spPr>
            <a:xfrm>
              <a:off x="14184374" y="7892712"/>
              <a:ext cx="17172" cy="17130"/>
            </a:xfrm>
            <a:prstGeom prst="rect">
              <a:avLst/>
            </a:prstGeom>
          </p:spPr>
        </p:pic>
        <p:sp>
          <p:nvSpPr>
            <p:cNvPr id="4232" name="object 4232"/>
            <p:cNvSpPr/>
            <p:nvPr/>
          </p:nvSpPr>
          <p:spPr>
            <a:xfrm>
              <a:off x="14184378" y="7892712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80" h="17145">
                  <a:moveTo>
                    <a:pt x="1717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33" name="object 4233"/>
          <p:cNvGrpSpPr/>
          <p:nvPr/>
        </p:nvGrpSpPr>
        <p:grpSpPr>
          <a:xfrm>
            <a:off x="13876204" y="7858506"/>
            <a:ext cx="93345" cy="71120"/>
            <a:chOff x="13876204" y="7858506"/>
            <a:chExt cx="93345" cy="71120"/>
          </a:xfrm>
        </p:grpSpPr>
        <p:pic>
          <p:nvPicPr>
            <p:cNvPr id="4234" name="object 4234"/>
            <p:cNvPicPr/>
            <p:nvPr/>
          </p:nvPicPr>
          <p:blipFill>
            <a:blip r:embed="rId943" cstate="print"/>
            <a:stretch>
              <a:fillRect/>
            </a:stretch>
          </p:blipFill>
          <p:spPr>
            <a:xfrm>
              <a:off x="13896603" y="7859132"/>
              <a:ext cx="52186" cy="29842"/>
            </a:xfrm>
            <a:prstGeom prst="rect">
              <a:avLst/>
            </a:prstGeom>
          </p:spPr>
        </p:pic>
        <p:sp>
          <p:nvSpPr>
            <p:cNvPr id="4235" name="object 4235"/>
            <p:cNvSpPr/>
            <p:nvPr/>
          </p:nvSpPr>
          <p:spPr>
            <a:xfrm>
              <a:off x="13948777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6" name="object 4236"/>
            <p:cNvSpPr/>
            <p:nvPr/>
          </p:nvSpPr>
          <p:spPr>
            <a:xfrm>
              <a:off x="13896597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7" name="object 4237"/>
            <p:cNvSpPr/>
            <p:nvPr/>
          </p:nvSpPr>
          <p:spPr>
            <a:xfrm>
              <a:off x="13896597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8" name="object 4238"/>
            <p:cNvSpPr/>
            <p:nvPr/>
          </p:nvSpPr>
          <p:spPr>
            <a:xfrm>
              <a:off x="13896597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9" name="object 4239"/>
            <p:cNvSpPr/>
            <p:nvPr/>
          </p:nvSpPr>
          <p:spPr>
            <a:xfrm>
              <a:off x="13896597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40" name="object 4240"/>
            <p:cNvPicPr/>
            <p:nvPr/>
          </p:nvPicPr>
          <p:blipFill>
            <a:blip r:embed="rId944" cstate="print"/>
            <a:stretch>
              <a:fillRect/>
            </a:stretch>
          </p:blipFill>
          <p:spPr>
            <a:xfrm>
              <a:off x="13951418" y="7892691"/>
              <a:ext cx="17130" cy="35799"/>
            </a:xfrm>
            <a:prstGeom prst="rect">
              <a:avLst/>
            </a:prstGeom>
          </p:spPr>
        </p:pic>
        <p:sp>
          <p:nvSpPr>
            <p:cNvPr id="4241" name="object 4241"/>
            <p:cNvSpPr/>
            <p:nvPr/>
          </p:nvSpPr>
          <p:spPr>
            <a:xfrm>
              <a:off x="1395141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42" name="object 4242"/>
            <p:cNvPicPr/>
            <p:nvPr/>
          </p:nvPicPr>
          <p:blipFill>
            <a:blip r:embed="rId945" cstate="print"/>
            <a:stretch>
              <a:fillRect/>
            </a:stretch>
          </p:blipFill>
          <p:spPr>
            <a:xfrm>
              <a:off x="13914100" y="7911319"/>
              <a:ext cx="35799" cy="17172"/>
            </a:xfrm>
            <a:prstGeom prst="rect">
              <a:avLst/>
            </a:prstGeom>
          </p:spPr>
        </p:pic>
        <p:sp>
          <p:nvSpPr>
            <p:cNvPr id="4243" name="object 4243"/>
            <p:cNvSpPr/>
            <p:nvPr/>
          </p:nvSpPr>
          <p:spPr>
            <a:xfrm>
              <a:off x="13914100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44" name="object 4244"/>
            <p:cNvPicPr/>
            <p:nvPr/>
          </p:nvPicPr>
          <p:blipFill>
            <a:blip r:embed="rId946" cstate="print"/>
            <a:stretch>
              <a:fillRect/>
            </a:stretch>
          </p:blipFill>
          <p:spPr>
            <a:xfrm>
              <a:off x="13876823" y="7911319"/>
              <a:ext cx="35799" cy="17172"/>
            </a:xfrm>
            <a:prstGeom prst="rect">
              <a:avLst/>
            </a:prstGeom>
          </p:spPr>
        </p:pic>
        <p:sp>
          <p:nvSpPr>
            <p:cNvPr id="4245" name="object 4245"/>
            <p:cNvSpPr/>
            <p:nvPr/>
          </p:nvSpPr>
          <p:spPr>
            <a:xfrm>
              <a:off x="1387682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46" name="object 4246"/>
            <p:cNvPicPr/>
            <p:nvPr/>
          </p:nvPicPr>
          <p:blipFill>
            <a:blip r:embed="rId947" cstate="print"/>
            <a:stretch>
              <a:fillRect/>
            </a:stretch>
          </p:blipFill>
          <p:spPr>
            <a:xfrm>
              <a:off x="13876855" y="7892712"/>
              <a:ext cx="17130" cy="17130"/>
            </a:xfrm>
            <a:prstGeom prst="rect">
              <a:avLst/>
            </a:prstGeom>
          </p:spPr>
        </p:pic>
        <p:sp>
          <p:nvSpPr>
            <p:cNvPr id="4247" name="object 4247"/>
            <p:cNvSpPr/>
            <p:nvPr/>
          </p:nvSpPr>
          <p:spPr>
            <a:xfrm>
              <a:off x="13876853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48" name="object 4248"/>
          <p:cNvGrpSpPr/>
          <p:nvPr/>
        </p:nvGrpSpPr>
        <p:grpSpPr>
          <a:xfrm>
            <a:off x="13568652" y="7858506"/>
            <a:ext cx="93345" cy="71120"/>
            <a:chOff x="13568652" y="7858506"/>
            <a:chExt cx="93345" cy="71120"/>
          </a:xfrm>
        </p:grpSpPr>
        <p:pic>
          <p:nvPicPr>
            <p:cNvPr id="4249" name="object 4249"/>
            <p:cNvPicPr/>
            <p:nvPr/>
          </p:nvPicPr>
          <p:blipFill>
            <a:blip r:embed="rId948" cstate="print"/>
            <a:stretch>
              <a:fillRect/>
            </a:stretch>
          </p:blipFill>
          <p:spPr>
            <a:xfrm>
              <a:off x="13589031" y="7859132"/>
              <a:ext cx="52197" cy="29842"/>
            </a:xfrm>
            <a:prstGeom prst="rect">
              <a:avLst/>
            </a:prstGeom>
          </p:spPr>
        </p:pic>
        <p:sp>
          <p:nvSpPr>
            <p:cNvPr id="4250" name="object 4250"/>
            <p:cNvSpPr/>
            <p:nvPr/>
          </p:nvSpPr>
          <p:spPr>
            <a:xfrm>
              <a:off x="13641230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1" name="object 4251"/>
            <p:cNvSpPr/>
            <p:nvPr/>
          </p:nvSpPr>
          <p:spPr>
            <a:xfrm>
              <a:off x="13589031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2" name="object 4252"/>
            <p:cNvSpPr/>
            <p:nvPr/>
          </p:nvSpPr>
          <p:spPr>
            <a:xfrm>
              <a:off x="13589031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3" name="object 4253"/>
            <p:cNvSpPr/>
            <p:nvPr/>
          </p:nvSpPr>
          <p:spPr>
            <a:xfrm>
              <a:off x="13589031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4" name="object 4254"/>
            <p:cNvSpPr/>
            <p:nvPr/>
          </p:nvSpPr>
          <p:spPr>
            <a:xfrm>
              <a:off x="13589031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55" name="object 4255"/>
            <p:cNvPicPr/>
            <p:nvPr/>
          </p:nvPicPr>
          <p:blipFill>
            <a:blip r:embed="rId949" cstate="print"/>
            <a:stretch>
              <a:fillRect/>
            </a:stretch>
          </p:blipFill>
          <p:spPr>
            <a:xfrm>
              <a:off x="13643846" y="7892691"/>
              <a:ext cx="17130" cy="35799"/>
            </a:xfrm>
            <a:prstGeom prst="rect">
              <a:avLst/>
            </a:prstGeom>
          </p:spPr>
        </p:pic>
        <p:sp>
          <p:nvSpPr>
            <p:cNvPr id="4256" name="object 4256"/>
            <p:cNvSpPr/>
            <p:nvPr/>
          </p:nvSpPr>
          <p:spPr>
            <a:xfrm>
              <a:off x="1364384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57" name="object 4257"/>
            <p:cNvPicPr/>
            <p:nvPr/>
          </p:nvPicPr>
          <p:blipFill>
            <a:blip r:embed="rId950" cstate="print"/>
            <a:stretch>
              <a:fillRect/>
            </a:stretch>
          </p:blipFill>
          <p:spPr>
            <a:xfrm>
              <a:off x="13606528" y="7911319"/>
              <a:ext cx="35799" cy="17172"/>
            </a:xfrm>
            <a:prstGeom prst="rect">
              <a:avLst/>
            </a:prstGeom>
          </p:spPr>
        </p:pic>
        <p:sp>
          <p:nvSpPr>
            <p:cNvPr id="4258" name="object 4258"/>
            <p:cNvSpPr/>
            <p:nvPr/>
          </p:nvSpPr>
          <p:spPr>
            <a:xfrm>
              <a:off x="13606530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59" name="object 4259"/>
            <p:cNvPicPr/>
            <p:nvPr/>
          </p:nvPicPr>
          <p:blipFill>
            <a:blip r:embed="rId951" cstate="print"/>
            <a:stretch>
              <a:fillRect/>
            </a:stretch>
          </p:blipFill>
          <p:spPr>
            <a:xfrm>
              <a:off x="13569273" y="7911319"/>
              <a:ext cx="35799" cy="17172"/>
            </a:xfrm>
            <a:prstGeom prst="rect">
              <a:avLst/>
            </a:prstGeom>
          </p:spPr>
        </p:pic>
        <p:sp>
          <p:nvSpPr>
            <p:cNvPr id="4260" name="object 4260"/>
            <p:cNvSpPr/>
            <p:nvPr/>
          </p:nvSpPr>
          <p:spPr>
            <a:xfrm>
              <a:off x="13569275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61" name="object 4261"/>
            <p:cNvPicPr/>
            <p:nvPr/>
          </p:nvPicPr>
          <p:blipFill>
            <a:blip r:embed="rId952" cstate="print"/>
            <a:stretch>
              <a:fillRect/>
            </a:stretch>
          </p:blipFill>
          <p:spPr>
            <a:xfrm>
              <a:off x="13569283" y="7892712"/>
              <a:ext cx="17130" cy="17130"/>
            </a:xfrm>
            <a:prstGeom prst="rect">
              <a:avLst/>
            </a:prstGeom>
          </p:spPr>
        </p:pic>
        <p:sp>
          <p:nvSpPr>
            <p:cNvPr id="4262" name="object 4262"/>
            <p:cNvSpPr/>
            <p:nvPr/>
          </p:nvSpPr>
          <p:spPr>
            <a:xfrm>
              <a:off x="13569283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63" name="object 4263"/>
          <p:cNvGrpSpPr/>
          <p:nvPr/>
        </p:nvGrpSpPr>
        <p:grpSpPr>
          <a:xfrm>
            <a:off x="13261085" y="7858506"/>
            <a:ext cx="93345" cy="71120"/>
            <a:chOff x="13261085" y="7858506"/>
            <a:chExt cx="93345" cy="71120"/>
          </a:xfrm>
        </p:grpSpPr>
        <p:pic>
          <p:nvPicPr>
            <p:cNvPr id="4264" name="object 4264"/>
            <p:cNvPicPr/>
            <p:nvPr/>
          </p:nvPicPr>
          <p:blipFill>
            <a:blip r:embed="rId953" cstate="print"/>
            <a:stretch>
              <a:fillRect/>
            </a:stretch>
          </p:blipFill>
          <p:spPr>
            <a:xfrm>
              <a:off x="13281480" y="7859132"/>
              <a:ext cx="52186" cy="29842"/>
            </a:xfrm>
            <a:prstGeom prst="rect">
              <a:avLst/>
            </a:prstGeom>
          </p:spPr>
        </p:pic>
        <p:sp>
          <p:nvSpPr>
            <p:cNvPr id="4265" name="object 4265"/>
            <p:cNvSpPr/>
            <p:nvPr/>
          </p:nvSpPr>
          <p:spPr>
            <a:xfrm>
              <a:off x="13333665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6" name="object 4266"/>
            <p:cNvSpPr/>
            <p:nvPr/>
          </p:nvSpPr>
          <p:spPr>
            <a:xfrm>
              <a:off x="13281484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7" name="object 4267"/>
            <p:cNvSpPr/>
            <p:nvPr/>
          </p:nvSpPr>
          <p:spPr>
            <a:xfrm>
              <a:off x="13281484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8" name="object 4268"/>
            <p:cNvSpPr/>
            <p:nvPr/>
          </p:nvSpPr>
          <p:spPr>
            <a:xfrm>
              <a:off x="13281484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9" name="object 4269"/>
            <p:cNvSpPr/>
            <p:nvPr/>
          </p:nvSpPr>
          <p:spPr>
            <a:xfrm>
              <a:off x="13281484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70" name="object 4270"/>
            <p:cNvPicPr/>
            <p:nvPr/>
          </p:nvPicPr>
          <p:blipFill>
            <a:blip r:embed="rId954" cstate="print"/>
            <a:stretch>
              <a:fillRect/>
            </a:stretch>
          </p:blipFill>
          <p:spPr>
            <a:xfrm>
              <a:off x="13336295" y="7892691"/>
              <a:ext cx="17130" cy="35799"/>
            </a:xfrm>
            <a:prstGeom prst="rect">
              <a:avLst/>
            </a:prstGeom>
          </p:spPr>
        </p:pic>
        <p:sp>
          <p:nvSpPr>
            <p:cNvPr id="4271" name="object 4271"/>
            <p:cNvSpPr/>
            <p:nvPr/>
          </p:nvSpPr>
          <p:spPr>
            <a:xfrm>
              <a:off x="13336293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72" name="object 4272"/>
            <p:cNvPicPr/>
            <p:nvPr/>
          </p:nvPicPr>
          <p:blipFill>
            <a:blip r:embed="rId955" cstate="print"/>
            <a:stretch>
              <a:fillRect/>
            </a:stretch>
          </p:blipFill>
          <p:spPr>
            <a:xfrm>
              <a:off x="13298977" y="7911319"/>
              <a:ext cx="35799" cy="17172"/>
            </a:xfrm>
            <a:prstGeom prst="rect">
              <a:avLst/>
            </a:prstGeom>
          </p:spPr>
        </p:pic>
        <p:sp>
          <p:nvSpPr>
            <p:cNvPr id="4273" name="object 4273"/>
            <p:cNvSpPr/>
            <p:nvPr/>
          </p:nvSpPr>
          <p:spPr>
            <a:xfrm>
              <a:off x="13298980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74" name="object 4274"/>
            <p:cNvPicPr/>
            <p:nvPr/>
          </p:nvPicPr>
          <p:blipFill>
            <a:blip r:embed="rId956" cstate="print"/>
            <a:stretch>
              <a:fillRect/>
            </a:stretch>
          </p:blipFill>
          <p:spPr>
            <a:xfrm>
              <a:off x="13261711" y="7911319"/>
              <a:ext cx="35799" cy="17172"/>
            </a:xfrm>
            <a:prstGeom prst="rect">
              <a:avLst/>
            </a:prstGeom>
          </p:spPr>
        </p:pic>
        <p:sp>
          <p:nvSpPr>
            <p:cNvPr id="4275" name="object 4275"/>
            <p:cNvSpPr/>
            <p:nvPr/>
          </p:nvSpPr>
          <p:spPr>
            <a:xfrm>
              <a:off x="1326170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76" name="object 4276"/>
            <p:cNvPicPr/>
            <p:nvPr/>
          </p:nvPicPr>
          <p:blipFill>
            <a:blip r:embed="rId957" cstate="print"/>
            <a:stretch>
              <a:fillRect/>
            </a:stretch>
          </p:blipFill>
          <p:spPr>
            <a:xfrm>
              <a:off x="13261732" y="7892712"/>
              <a:ext cx="17130" cy="17130"/>
            </a:xfrm>
            <a:prstGeom prst="rect">
              <a:avLst/>
            </a:prstGeom>
          </p:spPr>
        </p:pic>
        <p:sp>
          <p:nvSpPr>
            <p:cNvPr id="4277" name="object 4277"/>
            <p:cNvSpPr/>
            <p:nvPr/>
          </p:nvSpPr>
          <p:spPr>
            <a:xfrm>
              <a:off x="13261731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78" name="object 4278"/>
          <p:cNvGrpSpPr/>
          <p:nvPr/>
        </p:nvGrpSpPr>
        <p:grpSpPr>
          <a:xfrm>
            <a:off x="14013268" y="3212648"/>
            <a:ext cx="3574415" cy="38735"/>
            <a:chOff x="14013268" y="3212648"/>
            <a:chExt cx="3574415" cy="38735"/>
          </a:xfrm>
        </p:grpSpPr>
        <p:pic>
          <p:nvPicPr>
            <p:cNvPr id="4279" name="object 4279"/>
            <p:cNvPicPr/>
            <p:nvPr/>
          </p:nvPicPr>
          <p:blipFill>
            <a:blip r:embed="rId958" cstate="print"/>
            <a:stretch>
              <a:fillRect/>
            </a:stretch>
          </p:blipFill>
          <p:spPr>
            <a:xfrm>
              <a:off x="14013268" y="3213281"/>
              <a:ext cx="3574404" cy="37286"/>
            </a:xfrm>
            <a:prstGeom prst="rect">
              <a:avLst/>
            </a:prstGeom>
          </p:spPr>
        </p:pic>
        <p:sp>
          <p:nvSpPr>
            <p:cNvPr id="4280" name="object 4280"/>
            <p:cNvSpPr/>
            <p:nvPr/>
          </p:nvSpPr>
          <p:spPr>
            <a:xfrm>
              <a:off x="14050565" y="3213271"/>
              <a:ext cx="3485515" cy="0"/>
            </a:xfrm>
            <a:custGeom>
              <a:avLst/>
              <a:gdLst/>
              <a:ahLst/>
              <a:cxnLst/>
              <a:rect l="l" t="t" r="r" b="b"/>
              <a:pathLst>
                <a:path w="3485515" h="0">
                  <a:moveTo>
                    <a:pt x="0" y="0"/>
                  </a:moveTo>
                  <a:lnTo>
                    <a:pt x="34849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1" name="object 4281"/>
            <p:cNvSpPr/>
            <p:nvPr/>
          </p:nvSpPr>
          <p:spPr>
            <a:xfrm>
              <a:off x="14013268" y="3250568"/>
              <a:ext cx="3574415" cy="0"/>
            </a:xfrm>
            <a:custGeom>
              <a:avLst/>
              <a:gdLst/>
              <a:ahLst/>
              <a:cxnLst/>
              <a:rect l="l" t="t" r="r" b="b"/>
              <a:pathLst>
                <a:path w="3574415" h="0">
                  <a:moveTo>
                    <a:pt x="0" y="0"/>
                  </a:moveTo>
                  <a:lnTo>
                    <a:pt x="35744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82" name="object 4282"/>
          <p:cNvGrpSpPr/>
          <p:nvPr/>
        </p:nvGrpSpPr>
        <p:grpSpPr>
          <a:xfrm>
            <a:off x="13919792" y="2566968"/>
            <a:ext cx="95250" cy="30480"/>
            <a:chOff x="13919792" y="2566968"/>
            <a:chExt cx="95250" cy="30480"/>
          </a:xfrm>
        </p:grpSpPr>
        <p:sp>
          <p:nvSpPr>
            <p:cNvPr id="4283" name="object 4283"/>
            <p:cNvSpPr/>
            <p:nvPr/>
          </p:nvSpPr>
          <p:spPr>
            <a:xfrm>
              <a:off x="14012081" y="259426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4" name="object 4284"/>
            <p:cNvSpPr/>
            <p:nvPr/>
          </p:nvSpPr>
          <p:spPr>
            <a:xfrm>
              <a:off x="14007910" y="259009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51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5" name="object 4285"/>
            <p:cNvSpPr/>
            <p:nvPr/>
          </p:nvSpPr>
          <p:spPr>
            <a:xfrm>
              <a:off x="14001671" y="258383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1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6" name="object 4286"/>
            <p:cNvSpPr/>
            <p:nvPr/>
          </p:nvSpPr>
          <p:spPr>
            <a:xfrm>
              <a:off x="13997501" y="257967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7" name="object 4287"/>
            <p:cNvSpPr/>
            <p:nvPr/>
          </p:nvSpPr>
          <p:spPr>
            <a:xfrm>
              <a:off x="13991245" y="257343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4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8" name="object 4288"/>
            <p:cNvSpPr/>
            <p:nvPr/>
          </p:nvSpPr>
          <p:spPr>
            <a:xfrm>
              <a:off x="1398709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9" name="object 4289"/>
            <p:cNvSpPr/>
            <p:nvPr/>
          </p:nvSpPr>
          <p:spPr>
            <a:xfrm>
              <a:off x="1398083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0" name="object 4290"/>
            <p:cNvSpPr/>
            <p:nvPr/>
          </p:nvSpPr>
          <p:spPr>
            <a:xfrm>
              <a:off x="1397666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1" name="object 4291"/>
            <p:cNvSpPr/>
            <p:nvPr/>
          </p:nvSpPr>
          <p:spPr>
            <a:xfrm>
              <a:off x="1397040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2" name="object 4292"/>
            <p:cNvSpPr/>
            <p:nvPr/>
          </p:nvSpPr>
          <p:spPr>
            <a:xfrm>
              <a:off x="1396625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3" name="object 4293"/>
            <p:cNvSpPr/>
            <p:nvPr/>
          </p:nvSpPr>
          <p:spPr>
            <a:xfrm>
              <a:off x="1396000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4" name="object 4294"/>
            <p:cNvSpPr/>
            <p:nvPr/>
          </p:nvSpPr>
          <p:spPr>
            <a:xfrm>
              <a:off x="1395583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5" name="object 4295"/>
            <p:cNvSpPr/>
            <p:nvPr/>
          </p:nvSpPr>
          <p:spPr>
            <a:xfrm>
              <a:off x="1394959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6" name="object 4296"/>
            <p:cNvSpPr/>
            <p:nvPr/>
          </p:nvSpPr>
          <p:spPr>
            <a:xfrm>
              <a:off x="13945421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7" name="object 4297"/>
            <p:cNvSpPr/>
            <p:nvPr/>
          </p:nvSpPr>
          <p:spPr>
            <a:xfrm>
              <a:off x="1393916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8" name="object 4298"/>
            <p:cNvSpPr/>
            <p:nvPr/>
          </p:nvSpPr>
          <p:spPr>
            <a:xfrm>
              <a:off x="13935013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9" name="object 4299"/>
            <p:cNvSpPr/>
            <p:nvPr/>
          </p:nvSpPr>
          <p:spPr>
            <a:xfrm>
              <a:off x="1392875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0" name="object 4300"/>
            <p:cNvSpPr/>
            <p:nvPr/>
          </p:nvSpPr>
          <p:spPr>
            <a:xfrm>
              <a:off x="1392250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1" name="object 4301"/>
            <p:cNvSpPr/>
            <p:nvPr/>
          </p:nvSpPr>
          <p:spPr>
            <a:xfrm>
              <a:off x="13920415" y="2569264"/>
              <a:ext cx="25400" cy="23495"/>
            </a:xfrm>
            <a:custGeom>
              <a:avLst/>
              <a:gdLst/>
              <a:ahLst/>
              <a:cxnLst/>
              <a:rect l="l" t="t" r="r" b="b"/>
              <a:pathLst>
                <a:path w="25400" h="23494">
                  <a:moveTo>
                    <a:pt x="0" y="22910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2" name="object 4302"/>
            <p:cNvSpPr/>
            <p:nvPr/>
          </p:nvSpPr>
          <p:spPr>
            <a:xfrm>
              <a:off x="13920415" y="256925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3" name="object 4303"/>
            <p:cNvSpPr/>
            <p:nvPr/>
          </p:nvSpPr>
          <p:spPr>
            <a:xfrm>
              <a:off x="13920415" y="2569246"/>
              <a:ext cx="14604" cy="12700"/>
            </a:xfrm>
            <a:custGeom>
              <a:avLst/>
              <a:gdLst/>
              <a:ahLst/>
              <a:cxnLst/>
              <a:rect l="l" t="t" r="r" b="b"/>
              <a:pathLst>
                <a:path w="14605" h="12700">
                  <a:moveTo>
                    <a:pt x="0" y="12502"/>
                  </a:moveTo>
                  <a:lnTo>
                    <a:pt x="145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4" name="object 4304"/>
            <p:cNvSpPr/>
            <p:nvPr/>
          </p:nvSpPr>
          <p:spPr>
            <a:xfrm>
              <a:off x="13920415" y="2569259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5" name="object 4305"/>
            <p:cNvSpPr/>
            <p:nvPr/>
          </p:nvSpPr>
          <p:spPr>
            <a:xfrm>
              <a:off x="13920415" y="256925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0" y="2083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6" name="object 4306"/>
            <p:cNvSpPr/>
            <p:nvPr/>
          </p:nvSpPr>
          <p:spPr>
            <a:xfrm>
              <a:off x="14013267" y="2567587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w="0" h="27305">
                  <a:moveTo>
                    <a:pt x="0" y="268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7" name="object 4307"/>
            <p:cNvSpPr/>
            <p:nvPr/>
          </p:nvSpPr>
          <p:spPr>
            <a:xfrm>
              <a:off x="13920821" y="2567591"/>
              <a:ext cx="92710" cy="0"/>
            </a:xfrm>
            <a:custGeom>
              <a:avLst/>
              <a:gdLst/>
              <a:ahLst/>
              <a:cxnLst/>
              <a:rect l="l" t="t" r="r" b="b"/>
              <a:pathLst>
                <a:path w="92709" h="0">
                  <a:moveTo>
                    <a:pt x="0" y="0"/>
                  </a:moveTo>
                  <a:lnTo>
                    <a:pt x="924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8" name="object 4308"/>
            <p:cNvSpPr/>
            <p:nvPr/>
          </p:nvSpPr>
          <p:spPr>
            <a:xfrm>
              <a:off x="13920821" y="2594445"/>
              <a:ext cx="92710" cy="0"/>
            </a:xfrm>
            <a:custGeom>
              <a:avLst/>
              <a:gdLst/>
              <a:ahLst/>
              <a:cxnLst/>
              <a:rect l="l" t="t" r="r" b="b"/>
              <a:pathLst>
                <a:path w="92709" h="0">
                  <a:moveTo>
                    <a:pt x="0" y="0"/>
                  </a:moveTo>
                  <a:lnTo>
                    <a:pt x="924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09" name="object 4309"/>
          <p:cNvGrpSpPr/>
          <p:nvPr/>
        </p:nvGrpSpPr>
        <p:grpSpPr>
          <a:xfrm>
            <a:off x="13026104" y="2567587"/>
            <a:ext cx="720090" cy="29845"/>
            <a:chOff x="13026104" y="2567587"/>
            <a:chExt cx="720090" cy="29845"/>
          </a:xfrm>
        </p:grpSpPr>
        <p:sp>
          <p:nvSpPr>
            <p:cNvPr id="4310" name="object 4310"/>
            <p:cNvSpPr/>
            <p:nvPr/>
          </p:nvSpPr>
          <p:spPr>
            <a:xfrm>
              <a:off x="13743356" y="259426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6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1" name="object 4311"/>
            <p:cNvSpPr/>
            <p:nvPr/>
          </p:nvSpPr>
          <p:spPr>
            <a:xfrm>
              <a:off x="13739186" y="259009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51"/>
                  </a:moveTo>
                  <a:lnTo>
                    <a:pt x="62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2" name="object 4312"/>
            <p:cNvSpPr/>
            <p:nvPr/>
          </p:nvSpPr>
          <p:spPr>
            <a:xfrm>
              <a:off x="13732929" y="258383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1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3" name="object 4313"/>
            <p:cNvSpPr/>
            <p:nvPr/>
          </p:nvSpPr>
          <p:spPr>
            <a:xfrm>
              <a:off x="13728760" y="257967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4" name="object 4314"/>
            <p:cNvSpPr/>
            <p:nvPr/>
          </p:nvSpPr>
          <p:spPr>
            <a:xfrm>
              <a:off x="13722519" y="257343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4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5" name="object 4315"/>
            <p:cNvSpPr/>
            <p:nvPr/>
          </p:nvSpPr>
          <p:spPr>
            <a:xfrm>
              <a:off x="1371835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6" name="object 4316"/>
            <p:cNvSpPr/>
            <p:nvPr/>
          </p:nvSpPr>
          <p:spPr>
            <a:xfrm>
              <a:off x="1371209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7" name="object 4317"/>
            <p:cNvSpPr/>
            <p:nvPr/>
          </p:nvSpPr>
          <p:spPr>
            <a:xfrm>
              <a:off x="1370794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8" name="object 4318"/>
            <p:cNvSpPr/>
            <p:nvPr/>
          </p:nvSpPr>
          <p:spPr>
            <a:xfrm>
              <a:off x="1370168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9" name="object 4319"/>
            <p:cNvSpPr/>
            <p:nvPr/>
          </p:nvSpPr>
          <p:spPr>
            <a:xfrm>
              <a:off x="1369751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0" name="object 4320"/>
            <p:cNvSpPr/>
            <p:nvPr/>
          </p:nvSpPr>
          <p:spPr>
            <a:xfrm>
              <a:off x="1369127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1" name="object 4321"/>
            <p:cNvSpPr/>
            <p:nvPr/>
          </p:nvSpPr>
          <p:spPr>
            <a:xfrm>
              <a:off x="13687105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2" name="object 4322"/>
            <p:cNvSpPr/>
            <p:nvPr/>
          </p:nvSpPr>
          <p:spPr>
            <a:xfrm>
              <a:off x="1368084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3" name="object 4323"/>
            <p:cNvSpPr/>
            <p:nvPr/>
          </p:nvSpPr>
          <p:spPr>
            <a:xfrm>
              <a:off x="13676679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4" name="object 4324"/>
            <p:cNvSpPr/>
            <p:nvPr/>
          </p:nvSpPr>
          <p:spPr>
            <a:xfrm>
              <a:off x="1367044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5" name="object 4325"/>
            <p:cNvSpPr/>
            <p:nvPr/>
          </p:nvSpPr>
          <p:spPr>
            <a:xfrm>
              <a:off x="1366418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6" name="object 4326"/>
            <p:cNvSpPr/>
            <p:nvPr/>
          </p:nvSpPr>
          <p:spPr>
            <a:xfrm>
              <a:off x="1366001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7" name="object 4327"/>
            <p:cNvSpPr/>
            <p:nvPr/>
          </p:nvSpPr>
          <p:spPr>
            <a:xfrm>
              <a:off x="1365377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8" name="object 4328"/>
            <p:cNvSpPr/>
            <p:nvPr/>
          </p:nvSpPr>
          <p:spPr>
            <a:xfrm>
              <a:off x="1364960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9" name="object 4329"/>
            <p:cNvSpPr/>
            <p:nvPr/>
          </p:nvSpPr>
          <p:spPr>
            <a:xfrm>
              <a:off x="1364334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0" name="object 4330"/>
            <p:cNvSpPr/>
            <p:nvPr/>
          </p:nvSpPr>
          <p:spPr>
            <a:xfrm>
              <a:off x="1363919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1" name="object 4331"/>
            <p:cNvSpPr/>
            <p:nvPr/>
          </p:nvSpPr>
          <p:spPr>
            <a:xfrm>
              <a:off x="1363294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2" name="object 4332"/>
            <p:cNvSpPr/>
            <p:nvPr/>
          </p:nvSpPr>
          <p:spPr>
            <a:xfrm>
              <a:off x="1362876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3" name="object 4333"/>
            <p:cNvSpPr/>
            <p:nvPr/>
          </p:nvSpPr>
          <p:spPr>
            <a:xfrm>
              <a:off x="1362253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4" name="object 4334"/>
            <p:cNvSpPr/>
            <p:nvPr/>
          </p:nvSpPr>
          <p:spPr>
            <a:xfrm>
              <a:off x="1361836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5" name="object 4335"/>
            <p:cNvSpPr/>
            <p:nvPr/>
          </p:nvSpPr>
          <p:spPr>
            <a:xfrm>
              <a:off x="1361210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6" name="object 4336"/>
            <p:cNvSpPr/>
            <p:nvPr/>
          </p:nvSpPr>
          <p:spPr>
            <a:xfrm>
              <a:off x="13607933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7" name="object 4337"/>
            <p:cNvSpPr/>
            <p:nvPr/>
          </p:nvSpPr>
          <p:spPr>
            <a:xfrm>
              <a:off x="1360169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8" name="object 4338"/>
            <p:cNvSpPr/>
            <p:nvPr/>
          </p:nvSpPr>
          <p:spPr>
            <a:xfrm>
              <a:off x="13597523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9" name="object 4339"/>
            <p:cNvSpPr/>
            <p:nvPr/>
          </p:nvSpPr>
          <p:spPr>
            <a:xfrm>
              <a:off x="1359126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0" name="object 4340"/>
            <p:cNvSpPr/>
            <p:nvPr/>
          </p:nvSpPr>
          <p:spPr>
            <a:xfrm>
              <a:off x="1358503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1" name="object 4341"/>
            <p:cNvSpPr/>
            <p:nvPr/>
          </p:nvSpPr>
          <p:spPr>
            <a:xfrm>
              <a:off x="1358086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2" name="object 4342"/>
            <p:cNvSpPr/>
            <p:nvPr/>
          </p:nvSpPr>
          <p:spPr>
            <a:xfrm>
              <a:off x="1357460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3" name="object 4343"/>
            <p:cNvSpPr/>
            <p:nvPr/>
          </p:nvSpPr>
          <p:spPr>
            <a:xfrm>
              <a:off x="1357045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4" name="object 4344"/>
            <p:cNvSpPr/>
            <p:nvPr/>
          </p:nvSpPr>
          <p:spPr>
            <a:xfrm>
              <a:off x="1356419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5" name="object 4345"/>
            <p:cNvSpPr/>
            <p:nvPr/>
          </p:nvSpPr>
          <p:spPr>
            <a:xfrm>
              <a:off x="1356002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6" name="object 4346"/>
            <p:cNvSpPr/>
            <p:nvPr/>
          </p:nvSpPr>
          <p:spPr>
            <a:xfrm>
              <a:off x="1355376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7" name="object 4347"/>
            <p:cNvSpPr/>
            <p:nvPr/>
          </p:nvSpPr>
          <p:spPr>
            <a:xfrm>
              <a:off x="1354961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8" name="object 4348"/>
            <p:cNvSpPr/>
            <p:nvPr/>
          </p:nvSpPr>
          <p:spPr>
            <a:xfrm>
              <a:off x="1354335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9" name="object 4349"/>
            <p:cNvSpPr/>
            <p:nvPr/>
          </p:nvSpPr>
          <p:spPr>
            <a:xfrm>
              <a:off x="1353919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0" name="object 4350"/>
            <p:cNvSpPr/>
            <p:nvPr/>
          </p:nvSpPr>
          <p:spPr>
            <a:xfrm>
              <a:off x="1353294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1" name="object 4351"/>
            <p:cNvSpPr/>
            <p:nvPr/>
          </p:nvSpPr>
          <p:spPr>
            <a:xfrm>
              <a:off x="1352877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2" name="object 4352"/>
            <p:cNvSpPr/>
            <p:nvPr/>
          </p:nvSpPr>
          <p:spPr>
            <a:xfrm>
              <a:off x="1352252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3" name="object 4353"/>
            <p:cNvSpPr/>
            <p:nvPr/>
          </p:nvSpPr>
          <p:spPr>
            <a:xfrm>
              <a:off x="13518371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4" name="object 4354"/>
            <p:cNvSpPr/>
            <p:nvPr/>
          </p:nvSpPr>
          <p:spPr>
            <a:xfrm>
              <a:off x="1351211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5" name="object 4355"/>
            <p:cNvSpPr/>
            <p:nvPr/>
          </p:nvSpPr>
          <p:spPr>
            <a:xfrm>
              <a:off x="13507944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6" name="object 4356"/>
            <p:cNvSpPr/>
            <p:nvPr/>
          </p:nvSpPr>
          <p:spPr>
            <a:xfrm>
              <a:off x="1350168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7" name="object 4357"/>
            <p:cNvSpPr/>
            <p:nvPr/>
          </p:nvSpPr>
          <p:spPr>
            <a:xfrm>
              <a:off x="1349545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8" name="object 4358"/>
            <p:cNvSpPr/>
            <p:nvPr/>
          </p:nvSpPr>
          <p:spPr>
            <a:xfrm>
              <a:off x="1349127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9" name="object 4359"/>
            <p:cNvSpPr/>
            <p:nvPr/>
          </p:nvSpPr>
          <p:spPr>
            <a:xfrm>
              <a:off x="1348502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0" name="object 4360"/>
            <p:cNvSpPr/>
            <p:nvPr/>
          </p:nvSpPr>
          <p:spPr>
            <a:xfrm>
              <a:off x="1348087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1" name="object 4361"/>
            <p:cNvSpPr/>
            <p:nvPr/>
          </p:nvSpPr>
          <p:spPr>
            <a:xfrm>
              <a:off x="1347461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2" name="object 4362"/>
            <p:cNvSpPr/>
            <p:nvPr/>
          </p:nvSpPr>
          <p:spPr>
            <a:xfrm>
              <a:off x="1347044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3" name="object 4363"/>
            <p:cNvSpPr/>
            <p:nvPr/>
          </p:nvSpPr>
          <p:spPr>
            <a:xfrm>
              <a:off x="1346420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4" name="object 4364"/>
            <p:cNvSpPr/>
            <p:nvPr/>
          </p:nvSpPr>
          <p:spPr>
            <a:xfrm>
              <a:off x="1346003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5" name="object 4365"/>
            <p:cNvSpPr/>
            <p:nvPr/>
          </p:nvSpPr>
          <p:spPr>
            <a:xfrm>
              <a:off x="1345378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6" name="object 4366"/>
            <p:cNvSpPr/>
            <p:nvPr/>
          </p:nvSpPr>
          <p:spPr>
            <a:xfrm>
              <a:off x="1344960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7" name="object 4367"/>
            <p:cNvSpPr/>
            <p:nvPr/>
          </p:nvSpPr>
          <p:spPr>
            <a:xfrm>
              <a:off x="1344337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8" name="object 4368"/>
            <p:cNvSpPr/>
            <p:nvPr/>
          </p:nvSpPr>
          <p:spPr>
            <a:xfrm>
              <a:off x="1343920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9" name="object 4369"/>
            <p:cNvSpPr/>
            <p:nvPr/>
          </p:nvSpPr>
          <p:spPr>
            <a:xfrm>
              <a:off x="1343294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0" name="object 4370"/>
            <p:cNvSpPr/>
            <p:nvPr/>
          </p:nvSpPr>
          <p:spPr>
            <a:xfrm>
              <a:off x="13428790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1" name="object 4371"/>
            <p:cNvSpPr/>
            <p:nvPr/>
          </p:nvSpPr>
          <p:spPr>
            <a:xfrm>
              <a:off x="1342253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2" name="object 4372"/>
            <p:cNvSpPr/>
            <p:nvPr/>
          </p:nvSpPr>
          <p:spPr>
            <a:xfrm>
              <a:off x="1341627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3" name="object 4373"/>
            <p:cNvSpPr/>
            <p:nvPr/>
          </p:nvSpPr>
          <p:spPr>
            <a:xfrm>
              <a:off x="1341212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4" name="object 4374"/>
            <p:cNvSpPr/>
            <p:nvPr/>
          </p:nvSpPr>
          <p:spPr>
            <a:xfrm>
              <a:off x="1340587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5" name="object 4375"/>
            <p:cNvSpPr/>
            <p:nvPr/>
          </p:nvSpPr>
          <p:spPr>
            <a:xfrm>
              <a:off x="1340170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6" name="object 4376"/>
            <p:cNvSpPr/>
            <p:nvPr/>
          </p:nvSpPr>
          <p:spPr>
            <a:xfrm>
              <a:off x="1339546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7" name="object 4377"/>
            <p:cNvSpPr/>
            <p:nvPr/>
          </p:nvSpPr>
          <p:spPr>
            <a:xfrm>
              <a:off x="1339129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8" name="object 4378"/>
            <p:cNvSpPr/>
            <p:nvPr/>
          </p:nvSpPr>
          <p:spPr>
            <a:xfrm>
              <a:off x="1338503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9" name="object 4379"/>
            <p:cNvSpPr/>
            <p:nvPr/>
          </p:nvSpPr>
          <p:spPr>
            <a:xfrm>
              <a:off x="1338086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0" name="object 4380"/>
            <p:cNvSpPr/>
            <p:nvPr/>
          </p:nvSpPr>
          <p:spPr>
            <a:xfrm>
              <a:off x="1337462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1" name="object 4381"/>
            <p:cNvSpPr/>
            <p:nvPr/>
          </p:nvSpPr>
          <p:spPr>
            <a:xfrm>
              <a:off x="1337045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2" name="object 4382"/>
            <p:cNvSpPr/>
            <p:nvPr/>
          </p:nvSpPr>
          <p:spPr>
            <a:xfrm>
              <a:off x="1336419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3" name="object 4383"/>
            <p:cNvSpPr/>
            <p:nvPr/>
          </p:nvSpPr>
          <p:spPr>
            <a:xfrm>
              <a:off x="1336004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4" name="object 4384"/>
            <p:cNvSpPr/>
            <p:nvPr/>
          </p:nvSpPr>
          <p:spPr>
            <a:xfrm>
              <a:off x="1335378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5" name="object 4385"/>
            <p:cNvSpPr/>
            <p:nvPr/>
          </p:nvSpPr>
          <p:spPr>
            <a:xfrm>
              <a:off x="13349619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6" name="object 4386"/>
            <p:cNvSpPr/>
            <p:nvPr/>
          </p:nvSpPr>
          <p:spPr>
            <a:xfrm>
              <a:off x="1334337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7" name="object 4387"/>
            <p:cNvSpPr/>
            <p:nvPr/>
          </p:nvSpPr>
          <p:spPr>
            <a:xfrm>
              <a:off x="13339209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8" name="object 4388"/>
            <p:cNvSpPr/>
            <p:nvPr/>
          </p:nvSpPr>
          <p:spPr>
            <a:xfrm>
              <a:off x="1333295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9" name="object 4389"/>
            <p:cNvSpPr/>
            <p:nvPr/>
          </p:nvSpPr>
          <p:spPr>
            <a:xfrm>
              <a:off x="1332671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0" name="object 4390"/>
            <p:cNvSpPr/>
            <p:nvPr/>
          </p:nvSpPr>
          <p:spPr>
            <a:xfrm>
              <a:off x="1332254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1" name="object 4391"/>
            <p:cNvSpPr/>
            <p:nvPr/>
          </p:nvSpPr>
          <p:spPr>
            <a:xfrm>
              <a:off x="1331628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2" name="object 4392"/>
            <p:cNvSpPr/>
            <p:nvPr/>
          </p:nvSpPr>
          <p:spPr>
            <a:xfrm>
              <a:off x="1331211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3" name="object 4393"/>
            <p:cNvSpPr/>
            <p:nvPr/>
          </p:nvSpPr>
          <p:spPr>
            <a:xfrm>
              <a:off x="1330587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4" name="object 4394"/>
            <p:cNvSpPr/>
            <p:nvPr/>
          </p:nvSpPr>
          <p:spPr>
            <a:xfrm>
              <a:off x="1330170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5" name="object 4395"/>
            <p:cNvSpPr/>
            <p:nvPr/>
          </p:nvSpPr>
          <p:spPr>
            <a:xfrm>
              <a:off x="1329545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6" name="object 4396"/>
            <p:cNvSpPr/>
            <p:nvPr/>
          </p:nvSpPr>
          <p:spPr>
            <a:xfrm>
              <a:off x="1329129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7" name="object 4397"/>
            <p:cNvSpPr/>
            <p:nvPr/>
          </p:nvSpPr>
          <p:spPr>
            <a:xfrm>
              <a:off x="1328504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8" name="object 4398"/>
            <p:cNvSpPr/>
            <p:nvPr/>
          </p:nvSpPr>
          <p:spPr>
            <a:xfrm>
              <a:off x="1328087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9" name="object 4399"/>
            <p:cNvSpPr/>
            <p:nvPr/>
          </p:nvSpPr>
          <p:spPr>
            <a:xfrm>
              <a:off x="1327463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0" name="object 4400"/>
            <p:cNvSpPr/>
            <p:nvPr/>
          </p:nvSpPr>
          <p:spPr>
            <a:xfrm>
              <a:off x="1327046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1" name="object 4401"/>
            <p:cNvSpPr/>
            <p:nvPr/>
          </p:nvSpPr>
          <p:spPr>
            <a:xfrm>
              <a:off x="1326420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2" name="object 4402"/>
            <p:cNvSpPr/>
            <p:nvPr/>
          </p:nvSpPr>
          <p:spPr>
            <a:xfrm>
              <a:off x="13260037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3" name="object 4403"/>
            <p:cNvSpPr/>
            <p:nvPr/>
          </p:nvSpPr>
          <p:spPr>
            <a:xfrm>
              <a:off x="1325379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4" name="object 4404"/>
            <p:cNvSpPr/>
            <p:nvPr/>
          </p:nvSpPr>
          <p:spPr>
            <a:xfrm>
              <a:off x="13249629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5" name="object 4405"/>
            <p:cNvSpPr/>
            <p:nvPr/>
          </p:nvSpPr>
          <p:spPr>
            <a:xfrm>
              <a:off x="1324337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6" name="object 4406"/>
            <p:cNvSpPr/>
            <p:nvPr/>
          </p:nvSpPr>
          <p:spPr>
            <a:xfrm>
              <a:off x="1323713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7" name="object 4407"/>
            <p:cNvSpPr/>
            <p:nvPr/>
          </p:nvSpPr>
          <p:spPr>
            <a:xfrm>
              <a:off x="1323296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8" name="object 4408"/>
            <p:cNvSpPr/>
            <p:nvPr/>
          </p:nvSpPr>
          <p:spPr>
            <a:xfrm>
              <a:off x="1322670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9" name="object 4409"/>
            <p:cNvSpPr/>
            <p:nvPr/>
          </p:nvSpPr>
          <p:spPr>
            <a:xfrm>
              <a:off x="1322255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0" name="object 4410"/>
            <p:cNvSpPr/>
            <p:nvPr/>
          </p:nvSpPr>
          <p:spPr>
            <a:xfrm>
              <a:off x="1321629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1" name="object 4411"/>
            <p:cNvSpPr/>
            <p:nvPr/>
          </p:nvSpPr>
          <p:spPr>
            <a:xfrm>
              <a:off x="1321212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2" name="object 4412"/>
            <p:cNvSpPr/>
            <p:nvPr/>
          </p:nvSpPr>
          <p:spPr>
            <a:xfrm>
              <a:off x="1320589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3" name="object 4413"/>
            <p:cNvSpPr/>
            <p:nvPr/>
          </p:nvSpPr>
          <p:spPr>
            <a:xfrm>
              <a:off x="1320171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4" name="object 4414"/>
            <p:cNvSpPr/>
            <p:nvPr/>
          </p:nvSpPr>
          <p:spPr>
            <a:xfrm>
              <a:off x="1319546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5" name="object 4415"/>
            <p:cNvSpPr/>
            <p:nvPr/>
          </p:nvSpPr>
          <p:spPr>
            <a:xfrm>
              <a:off x="1319129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6" name="object 4416"/>
            <p:cNvSpPr/>
            <p:nvPr/>
          </p:nvSpPr>
          <p:spPr>
            <a:xfrm>
              <a:off x="1318505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7" name="object 4417"/>
            <p:cNvSpPr/>
            <p:nvPr/>
          </p:nvSpPr>
          <p:spPr>
            <a:xfrm>
              <a:off x="13180882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8" name="object 4418"/>
            <p:cNvSpPr/>
            <p:nvPr/>
          </p:nvSpPr>
          <p:spPr>
            <a:xfrm>
              <a:off x="1317462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9" name="object 4419"/>
            <p:cNvSpPr/>
            <p:nvPr/>
          </p:nvSpPr>
          <p:spPr>
            <a:xfrm>
              <a:off x="13170473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0" name="object 4420"/>
            <p:cNvSpPr/>
            <p:nvPr/>
          </p:nvSpPr>
          <p:spPr>
            <a:xfrm>
              <a:off x="1316421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1" name="object 4421"/>
            <p:cNvSpPr/>
            <p:nvPr/>
          </p:nvSpPr>
          <p:spPr>
            <a:xfrm>
              <a:off x="1315796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2" name="object 4422"/>
            <p:cNvSpPr/>
            <p:nvPr/>
          </p:nvSpPr>
          <p:spPr>
            <a:xfrm>
              <a:off x="1315381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3" name="object 4423"/>
            <p:cNvSpPr/>
            <p:nvPr/>
          </p:nvSpPr>
          <p:spPr>
            <a:xfrm>
              <a:off x="1314755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4" name="object 4424"/>
            <p:cNvSpPr/>
            <p:nvPr/>
          </p:nvSpPr>
          <p:spPr>
            <a:xfrm>
              <a:off x="1314338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5" name="object 4425"/>
            <p:cNvSpPr/>
            <p:nvPr/>
          </p:nvSpPr>
          <p:spPr>
            <a:xfrm>
              <a:off x="1313712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6" name="object 4426"/>
            <p:cNvSpPr/>
            <p:nvPr/>
          </p:nvSpPr>
          <p:spPr>
            <a:xfrm>
              <a:off x="1313297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7" name="object 4427"/>
            <p:cNvSpPr/>
            <p:nvPr/>
          </p:nvSpPr>
          <p:spPr>
            <a:xfrm>
              <a:off x="1312671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8" name="object 4428"/>
            <p:cNvSpPr/>
            <p:nvPr/>
          </p:nvSpPr>
          <p:spPr>
            <a:xfrm>
              <a:off x="1312254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9" name="object 4429"/>
            <p:cNvSpPr/>
            <p:nvPr/>
          </p:nvSpPr>
          <p:spPr>
            <a:xfrm>
              <a:off x="1311630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0" name="object 4430"/>
            <p:cNvSpPr/>
            <p:nvPr/>
          </p:nvSpPr>
          <p:spPr>
            <a:xfrm>
              <a:off x="1311213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1" name="object 4431"/>
            <p:cNvSpPr/>
            <p:nvPr/>
          </p:nvSpPr>
          <p:spPr>
            <a:xfrm>
              <a:off x="1310588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2" name="object 4432"/>
            <p:cNvSpPr/>
            <p:nvPr/>
          </p:nvSpPr>
          <p:spPr>
            <a:xfrm>
              <a:off x="1310172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3" name="object 4433"/>
            <p:cNvSpPr/>
            <p:nvPr/>
          </p:nvSpPr>
          <p:spPr>
            <a:xfrm>
              <a:off x="1309547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4" name="object 4434"/>
            <p:cNvSpPr/>
            <p:nvPr/>
          </p:nvSpPr>
          <p:spPr>
            <a:xfrm>
              <a:off x="13091304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5" name="object 4435"/>
            <p:cNvSpPr/>
            <p:nvPr/>
          </p:nvSpPr>
          <p:spPr>
            <a:xfrm>
              <a:off x="1308504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6" name="object 4436"/>
            <p:cNvSpPr/>
            <p:nvPr/>
          </p:nvSpPr>
          <p:spPr>
            <a:xfrm>
              <a:off x="13080894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7" name="object 4437"/>
            <p:cNvSpPr/>
            <p:nvPr/>
          </p:nvSpPr>
          <p:spPr>
            <a:xfrm>
              <a:off x="1307463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8" name="object 4438"/>
            <p:cNvSpPr/>
            <p:nvPr/>
          </p:nvSpPr>
          <p:spPr>
            <a:xfrm>
              <a:off x="1306838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9" name="object 4439"/>
            <p:cNvSpPr/>
            <p:nvPr/>
          </p:nvSpPr>
          <p:spPr>
            <a:xfrm>
              <a:off x="1306422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0" name="object 4440"/>
            <p:cNvSpPr/>
            <p:nvPr/>
          </p:nvSpPr>
          <p:spPr>
            <a:xfrm>
              <a:off x="1305797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1" name="object 4441"/>
            <p:cNvSpPr/>
            <p:nvPr/>
          </p:nvSpPr>
          <p:spPr>
            <a:xfrm>
              <a:off x="1305380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2" name="object 4442"/>
            <p:cNvSpPr/>
            <p:nvPr/>
          </p:nvSpPr>
          <p:spPr>
            <a:xfrm>
              <a:off x="1304756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3" name="object 4443"/>
            <p:cNvSpPr/>
            <p:nvPr/>
          </p:nvSpPr>
          <p:spPr>
            <a:xfrm>
              <a:off x="1304339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4" name="object 4444"/>
            <p:cNvSpPr/>
            <p:nvPr/>
          </p:nvSpPr>
          <p:spPr>
            <a:xfrm>
              <a:off x="1303713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5" name="object 4445"/>
            <p:cNvSpPr/>
            <p:nvPr/>
          </p:nvSpPr>
          <p:spPr>
            <a:xfrm>
              <a:off x="1303296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6" name="object 4446"/>
            <p:cNvSpPr/>
            <p:nvPr/>
          </p:nvSpPr>
          <p:spPr>
            <a:xfrm>
              <a:off x="1302672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7" name="object 4447"/>
            <p:cNvSpPr/>
            <p:nvPr/>
          </p:nvSpPr>
          <p:spPr>
            <a:xfrm>
              <a:off x="13026727" y="256926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4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8" name="object 4448"/>
            <p:cNvSpPr/>
            <p:nvPr/>
          </p:nvSpPr>
          <p:spPr>
            <a:xfrm>
              <a:off x="13026727" y="256924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9" name="object 4449"/>
            <p:cNvSpPr/>
            <p:nvPr/>
          </p:nvSpPr>
          <p:spPr>
            <a:xfrm>
              <a:off x="13026727" y="256924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0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0" name="object 4450"/>
            <p:cNvSpPr/>
            <p:nvPr/>
          </p:nvSpPr>
          <p:spPr>
            <a:xfrm>
              <a:off x="13026727" y="256925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51"/>
                  </a:moveTo>
                  <a:lnTo>
                    <a:pt x="62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1" name="object 4451"/>
            <p:cNvSpPr/>
            <p:nvPr/>
          </p:nvSpPr>
          <p:spPr>
            <a:xfrm>
              <a:off x="13026104" y="256863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2" name="object 4452"/>
            <p:cNvSpPr/>
            <p:nvPr/>
          </p:nvSpPr>
          <p:spPr>
            <a:xfrm>
              <a:off x="13744865" y="2567587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w="0" h="27305">
                  <a:moveTo>
                    <a:pt x="0" y="268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53" name="object 4453"/>
          <p:cNvSpPr/>
          <p:nvPr/>
        </p:nvSpPr>
        <p:spPr>
          <a:xfrm>
            <a:off x="13920821" y="2567587"/>
            <a:ext cx="0" cy="27305"/>
          </a:xfrm>
          <a:custGeom>
            <a:avLst/>
            <a:gdLst/>
            <a:ahLst/>
            <a:cxnLst/>
            <a:rect l="l" t="t" r="r" b="b"/>
            <a:pathLst>
              <a:path w="0" h="27305">
                <a:moveTo>
                  <a:pt x="0" y="2685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454" name="object 4454"/>
          <p:cNvGrpSpPr/>
          <p:nvPr/>
        </p:nvGrpSpPr>
        <p:grpSpPr>
          <a:xfrm>
            <a:off x="13026099" y="2566968"/>
            <a:ext cx="895350" cy="172085"/>
            <a:chOff x="13026099" y="2566968"/>
            <a:chExt cx="895350" cy="172085"/>
          </a:xfrm>
        </p:grpSpPr>
        <p:sp>
          <p:nvSpPr>
            <p:cNvPr id="4455" name="object 4455"/>
            <p:cNvSpPr/>
            <p:nvPr/>
          </p:nvSpPr>
          <p:spPr>
            <a:xfrm>
              <a:off x="13026099" y="2567591"/>
              <a:ext cx="718820" cy="0"/>
            </a:xfrm>
            <a:custGeom>
              <a:avLst/>
              <a:gdLst/>
              <a:ahLst/>
              <a:cxnLst/>
              <a:rect l="l" t="t" r="r" b="b"/>
              <a:pathLst>
                <a:path w="718819" h="0">
                  <a:moveTo>
                    <a:pt x="0" y="0"/>
                  </a:moveTo>
                  <a:lnTo>
                    <a:pt x="7187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6" name="object 4456"/>
            <p:cNvSpPr/>
            <p:nvPr/>
          </p:nvSpPr>
          <p:spPr>
            <a:xfrm>
              <a:off x="13715044" y="2594445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7" name="object 4457"/>
            <p:cNvSpPr/>
            <p:nvPr/>
          </p:nvSpPr>
          <p:spPr>
            <a:xfrm>
              <a:off x="13026099" y="2594445"/>
              <a:ext cx="662305" cy="0"/>
            </a:xfrm>
            <a:custGeom>
              <a:avLst/>
              <a:gdLst/>
              <a:ahLst/>
              <a:cxnLst/>
              <a:rect l="l" t="t" r="r" b="b"/>
              <a:pathLst>
                <a:path w="662305" h="0">
                  <a:moveTo>
                    <a:pt x="0" y="0"/>
                  </a:moveTo>
                  <a:lnTo>
                    <a:pt x="6621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58" name="object 4458"/>
            <p:cNvPicPr/>
            <p:nvPr/>
          </p:nvPicPr>
          <p:blipFill>
            <a:blip r:embed="rId959" cstate="print"/>
            <a:stretch>
              <a:fillRect/>
            </a:stretch>
          </p:blipFill>
          <p:spPr>
            <a:xfrm>
              <a:off x="13744858" y="2566968"/>
              <a:ext cx="175963" cy="171541"/>
            </a:xfrm>
            <a:prstGeom prst="rect">
              <a:avLst/>
            </a:prstGeom>
          </p:spPr>
        </p:pic>
      </p:grpSp>
      <p:grpSp>
        <p:nvGrpSpPr>
          <p:cNvPr id="4459" name="object 4459"/>
          <p:cNvGrpSpPr/>
          <p:nvPr/>
        </p:nvGrpSpPr>
        <p:grpSpPr>
          <a:xfrm>
            <a:off x="13588302" y="3223108"/>
            <a:ext cx="127000" cy="30480"/>
            <a:chOff x="13588302" y="3223108"/>
            <a:chExt cx="127000" cy="30480"/>
          </a:xfrm>
        </p:grpSpPr>
        <p:sp>
          <p:nvSpPr>
            <p:cNvPr id="4460" name="object 4460"/>
            <p:cNvSpPr/>
            <p:nvPr/>
          </p:nvSpPr>
          <p:spPr>
            <a:xfrm>
              <a:off x="13710008" y="324838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0" y="4167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1" name="object 4461"/>
            <p:cNvSpPr/>
            <p:nvPr/>
          </p:nvSpPr>
          <p:spPr>
            <a:xfrm>
              <a:off x="13705855" y="3246301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0" y="6251"/>
                  </a:moveTo>
                  <a:lnTo>
                    <a:pt x="414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2" name="object 4462"/>
            <p:cNvSpPr/>
            <p:nvPr/>
          </p:nvSpPr>
          <p:spPr>
            <a:xfrm>
              <a:off x="13699600" y="324421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3" name="object 4463"/>
            <p:cNvSpPr/>
            <p:nvPr/>
          </p:nvSpPr>
          <p:spPr>
            <a:xfrm>
              <a:off x="13693344" y="3242123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10429"/>
                  </a:moveTo>
                  <a:lnTo>
                    <a:pt x="10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4" name="object 4464"/>
            <p:cNvSpPr/>
            <p:nvPr/>
          </p:nvSpPr>
          <p:spPr>
            <a:xfrm>
              <a:off x="13689190" y="3237966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4">
                  <a:moveTo>
                    <a:pt x="0" y="14585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5" name="object 4465"/>
            <p:cNvSpPr/>
            <p:nvPr/>
          </p:nvSpPr>
          <p:spPr>
            <a:xfrm>
              <a:off x="13682937" y="323588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6" name="object 4466"/>
            <p:cNvSpPr/>
            <p:nvPr/>
          </p:nvSpPr>
          <p:spPr>
            <a:xfrm>
              <a:off x="13678764" y="323379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7" name="object 4467"/>
            <p:cNvSpPr/>
            <p:nvPr/>
          </p:nvSpPr>
          <p:spPr>
            <a:xfrm>
              <a:off x="13672527" y="3231715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8" name="object 4468"/>
            <p:cNvSpPr/>
            <p:nvPr/>
          </p:nvSpPr>
          <p:spPr>
            <a:xfrm>
              <a:off x="13668355" y="3227558"/>
              <a:ext cx="23495" cy="25400"/>
            </a:xfrm>
            <a:custGeom>
              <a:avLst/>
              <a:gdLst/>
              <a:ahLst/>
              <a:cxnLst/>
              <a:rect l="l" t="t" r="r" b="b"/>
              <a:pathLst>
                <a:path w="23494" h="25400">
                  <a:moveTo>
                    <a:pt x="0" y="24994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9" name="object 4469"/>
            <p:cNvSpPr/>
            <p:nvPr/>
          </p:nvSpPr>
          <p:spPr>
            <a:xfrm>
              <a:off x="1366210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0" name="object 4470"/>
            <p:cNvSpPr/>
            <p:nvPr/>
          </p:nvSpPr>
          <p:spPr>
            <a:xfrm>
              <a:off x="1365792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1" name="object 4471"/>
            <p:cNvSpPr/>
            <p:nvPr/>
          </p:nvSpPr>
          <p:spPr>
            <a:xfrm>
              <a:off x="1365169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2" name="object 4472"/>
            <p:cNvSpPr/>
            <p:nvPr/>
          </p:nvSpPr>
          <p:spPr>
            <a:xfrm>
              <a:off x="13647520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3" name="object 4473"/>
            <p:cNvSpPr/>
            <p:nvPr/>
          </p:nvSpPr>
          <p:spPr>
            <a:xfrm>
              <a:off x="13641264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4" name="object 4474"/>
            <p:cNvSpPr/>
            <p:nvPr/>
          </p:nvSpPr>
          <p:spPr>
            <a:xfrm>
              <a:off x="1363711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5" name="object 4475"/>
            <p:cNvSpPr/>
            <p:nvPr/>
          </p:nvSpPr>
          <p:spPr>
            <a:xfrm>
              <a:off x="13630856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6" name="object 4476"/>
            <p:cNvSpPr/>
            <p:nvPr/>
          </p:nvSpPr>
          <p:spPr>
            <a:xfrm>
              <a:off x="13626683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7" name="object 4477"/>
            <p:cNvSpPr/>
            <p:nvPr/>
          </p:nvSpPr>
          <p:spPr>
            <a:xfrm>
              <a:off x="13620445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8" name="object 4478"/>
            <p:cNvSpPr/>
            <p:nvPr/>
          </p:nvSpPr>
          <p:spPr>
            <a:xfrm>
              <a:off x="13616274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9" name="object 4479"/>
            <p:cNvSpPr/>
            <p:nvPr/>
          </p:nvSpPr>
          <p:spPr>
            <a:xfrm>
              <a:off x="1361002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0" name="object 4480"/>
            <p:cNvSpPr/>
            <p:nvPr/>
          </p:nvSpPr>
          <p:spPr>
            <a:xfrm>
              <a:off x="1360378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1" name="object 4481"/>
            <p:cNvSpPr/>
            <p:nvPr/>
          </p:nvSpPr>
          <p:spPr>
            <a:xfrm>
              <a:off x="1359961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2" name="object 4482"/>
            <p:cNvSpPr/>
            <p:nvPr/>
          </p:nvSpPr>
          <p:spPr>
            <a:xfrm>
              <a:off x="1359335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3" name="object 4483"/>
            <p:cNvSpPr/>
            <p:nvPr/>
          </p:nvSpPr>
          <p:spPr>
            <a:xfrm>
              <a:off x="13589184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4" name="object 4484"/>
            <p:cNvSpPr/>
            <p:nvPr/>
          </p:nvSpPr>
          <p:spPr>
            <a:xfrm>
              <a:off x="13589184" y="322545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5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5" name="object 4485"/>
            <p:cNvSpPr/>
            <p:nvPr/>
          </p:nvSpPr>
          <p:spPr>
            <a:xfrm>
              <a:off x="13589184" y="322545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6" name="object 4486"/>
            <p:cNvSpPr/>
            <p:nvPr/>
          </p:nvSpPr>
          <p:spPr>
            <a:xfrm>
              <a:off x="13589184" y="322545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4">
                  <a:moveTo>
                    <a:pt x="0" y="10429"/>
                  </a:moveTo>
                  <a:lnTo>
                    <a:pt x="10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7" name="object 4487"/>
            <p:cNvSpPr/>
            <p:nvPr/>
          </p:nvSpPr>
          <p:spPr>
            <a:xfrm>
              <a:off x="13589184" y="322546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51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8" name="object 4488"/>
            <p:cNvSpPr/>
            <p:nvPr/>
          </p:nvSpPr>
          <p:spPr>
            <a:xfrm>
              <a:off x="13588560" y="32248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9" name="object 4489"/>
            <p:cNvSpPr/>
            <p:nvPr/>
          </p:nvSpPr>
          <p:spPr>
            <a:xfrm>
              <a:off x="13588302" y="3223731"/>
              <a:ext cx="100330" cy="0"/>
            </a:xfrm>
            <a:custGeom>
              <a:avLst/>
              <a:gdLst/>
              <a:ahLst/>
              <a:cxnLst/>
              <a:rect l="l" t="t" r="r" b="b"/>
              <a:pathLst>
                <a:path w="100330" h="0">
                  <a:moveTo>
                    <a:pt x="0" y="0"/>
                  </a:moveTo>
                  <a:lnTo>
                    <a:pt x="999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0" name="object 4490"/>
            <p:cNvSpPr/>
            <p:nvPr/>
          </p:nvSpPr>
          <p:spPr>
            <a:xfrm>
              <a:off x="13588302" y="3250568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 h="0">
                  <a:moveTo>
                    <a:pt x="0" y="0"/>
                  </a:moveTo>
                  <a:lnTo>
                    <a:pt x="1267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91" name="object 4491"/>
          <p:cNvGrpSpPr/>
          <p:nvPr/>
        </p:nvGrpSpPr>
        <p:grpSpPr>
          <a:xfrm>
            <a:off x="13026104" y="3223731"/>
            <a:ext cx="387350" cy="29845"/>
            <a:chOff x="13026104" y="3223731"/>
            <a:chExt cx="387350" cy="29845"/>
          </a:xfrm>
        </p:grpSpPr>
        <p:sp>
          <p:nvSpPr>
            <p:cNvPr id="4492" name="object 4492"/>
            <p:cNvSpPr/>
            <p:nvPr/>
          </p:nvSpPr>
          <p:spPr>
            <a:xfrm>
              <a:off x="13410040" y="324838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0" y="4167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3" name="object 4493"/>
            <p:cNvSpPr/>
            <p:nvPr/>
          </p:nvSpPr>
          <p:spPr>
            <a:xfrm>
              <a:off x="13403783" y="324421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4" name="object 4494"/>
            <p:cNvSpPr/>
            <p:nvPr/>
          </p:nvSpPr>
          <p:spPr>
            <a:xfrm>
              <a:off x="13399612" y="3237966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4">
                  <a:moveTo>
                    <a:pt x="0" y="14585"/>
                  </a:moveTo>
                  <a:lnTo>
                    <a:pt x="125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5" name="object 4495"/>
            <p:cNvSpPr/>
            <p:nvPr/>
          </p:nvSpPr>
          <p:spPr>
            <a:xfrm>
              <a:off x="13393374" y="323379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6" name="object 4496"/>
            <p:cNvSpPr/>
            <p:nvPr/>
          </p:nvSpPr>
          <p:spPr>
            <a:xfrm>
              <a:off x="13389203" y="3227558"/>
              <a:ext cx="23495" cy="25400"/>
            </a:xfrm>
            <a:custGeom>
              <a:avLst/>
              <a:gdLst/>
              <a:ahLst/>
              <a:cxnLst/>
              <a:rect l="l" t="t" r="r" b="b"/>
              <a:pathLst>
                <a:path w="23494" h="25400">
                  <a:moveTo>
                    <a:pt x="0" y="24994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7" name="object 4497"/>
            <p:cNvSpPr/>
            <p:nvPr/>
          </p:nvSpPr>
          <p:spPr>
            <a:xfrm>
              <a:off x="1338294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8" name="object 4498"/>
            <p:cNvSpPr/>
            <p:nvPr/>
          </p:nvSpPr>
          <p:spPr>
            <a:xfrm>
              <a:off x="13378796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9" name="object 4499"/>
            <p:cNvSpPr/>
            <p:nvPr/>
          </p:nvSpPr>
          <p:spPr>
            <a:xfrm>
              <a:off x="13372540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0" name="object 4500"/>
            <p:cNvSpPr/>
            <p:nvPr/>
          </p:nvSpPr>
          <p:spPr>
            <a:xfrm>
              <a:off x="13368368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1" name="object 4501"/>
            <p:cNvSpPr/>
            <p:nvPr/>
          </p:nvSpPr>
          <p:spPr>
            <a:xfrm>
              <a:off x="13362130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2" name="object 4502"/>
            <p:cNvSpPr/>
            <p:nvPr/>
          </p:nvSpPr>
          <p:spPr>
            <a:xfrm>
              <a:off x="13357958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3" name="object 4503"/>
            <p:cNvSpPr/>
            <p:nvPr/>
          </p:nvSpPr>
          <p:spPr>
            <a:xfrm>
              <a:off x="1335170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4" name="object 4504"/>
            <p:cNvSpPr/>
            <p:nvPr/>
          </p:nvSpPr>
          <p:spPr>
            <a:xfrm>
              <a:off x="1334544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5" name="object 4505"/>
            <p:cNvSpPr/>
            <p:nvPr/>
          </p:nvSpPr>
          <p:spPr>
            <a:xfrm>
              <a:off x="1334129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6" name="object 4506"/>
            <p:cNvSpPr/>
            <p:nvPr/>
          </p:nvSpPr>
          <p:spPr>
            <a:xfrm>
              <a:off x="1333503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7" name="object 4507"/>
            <p:cNvSpPr/>
            <p:nvPr/>
          </p:nvSpPr>
          <p:spPr>
            <a:xfrm>
              <a:off x="1333086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8" name="object 4508"/>
            <p:cNvSpPr/>
            <p:nvPr/>
          </p:nvSpPr>
          <p:spPr>
            <a:xfrm>
              <a:off x="13324629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9" name="object 4509"/>
            <p:cNvSpPr/>
            <p:nvPr/>
          </p:nvSpPr>
          <p:spPr>
            <a:xfrm>
              <a:off x="13320459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0" name="object 4510"/>
            <p:cNvSpPr/>
            <p:nvPr/>
          </p:nvSpPr>
          <p:spPr>
            <a:xfrm>
              <a:off x="1331420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1" name="object 4511"/>
            <p:cNvSpPr/>
            <p:nvPr/>
          </p:nvSpPr>
          <p:spPr>
            <a:xfrm>
              <a:off x="13310049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2" name="object 4512"/>
            <p:cNvSpPr/>
            <p:nvPr/>
          </p:nvSpPr>
          <p:spPr>
            <a:xfrm>
              <a:off x="13303794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3" name="object 4513"/>
            <p:cNvSpPr/>
            <p:nvPr/>
          </p:nvSpPr>
          <p:spPr>
            <a:xfrm>
              <a:off x="13299624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4" name="object 4514"/>
            <p:cNvSpPr/>
            <p:nvPr/>
          </p:nvSpPr>
          <p:spPr>
            <a:xfrm>
              <a:off x="1329336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5" name="object 4515"/>
            <p:cNvSpPr/>
            <p:nvPr/>
          </p:nvSpPr>
          <p:spPr>
            <a:xfrm>
              <a:off x="13289215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6" name="object 4516"/>
            <p:cNvSpPr/>
            <p:nvPr/>
          </p:nvSpPr>
          <p:spPr>
            <a:xfrm>
              <a:off x="1328295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7" name="object 4517"/>
            <p:cNvSpPr/>
            <p:nvPr/>
          </p:nvSpPr>
          <p:spPr>
            <a:xfrm>
              <a:off x="13278787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8" name="object 4518"/>
            <p:cNvSpPr/>
            <p:nvPr/>
          </p:nvSpPr>
          <p:spPr>
            <a:xfrm>
              <a:off x="1327254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9" name="object 4519"/>
            <p:cNvSpPr/>
            <p:nvPr/>
          </p:nvSpPr>
          <p:spPr>
            <a:xfrm>
              <a:off x="13266294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0" name="object 4520"/>
            <p:cNvSpPr/>
            <p:nvPr/>
          </p:nvSpPr>
          <p:spPr>
            <a:xfrm>
              <a:off x="1326212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1" name="object 4521"/>
            <p:cNvSpPr/>
            <p:nvPr/>
          </p:nvSpPr>
          <p:spPr>
            <a:xfrm>
              <a:off x="13255885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2" name="object 4522"/>
            <p:cNvSpPr/>
            <p:nvPr/>
          </p:nvSpPr>
          <p:spPr>
            <a:xfrm>
              <a:off x="1325171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3" name="object 4523"/>
            <p:cNvSpPr/>
            <p:nvPr/>
          </p:nvSpPr>
          <p:spPr>
            <a:xfrm>
              <a:off x="1324545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4" name="object 4524"/>
            <p:cNvSpPr/>
            <p:nvPr/>
          </p:nvSpPr>
          <p:spPr>
            <a:xfrm>
              <a:off x="1324128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5" name="object 4525"/>
            <p:cNvSpPr/>
            <p:nvPr/>
          </p:nvSpPr>
          <p:spPr>
            <a:xfrm>
              <a:off x="1323504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6" name="object 4526"/>
            <p:cNvSpPr/>
            <p:nvPr/>
          </p:nvSpPr>
          <p:spPr>
            <a:xfrm>
              <a:off x="1323087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7" name="object 4527"/>
            <p:cNvSpPr/>
            <p:nvPr/>
          </p:nvSpPr>
          <p:spPr>
            <a:xfrm>
              <a:off x="1322462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8" name="object 4528"/>
            <p:cNvSpPr/>
            <p:nvPr/>
          </p:nvSpPr>
          <p:spPr>
            <a:xfrm>
              <a:off x="13220469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9" name="object 4529"/>
            <p:cNvSpPr/>
            <p:nvPr/>
          </p:nvSpPr>
          <p:spPr>
            <a:xfrm>
              <a:off x="1321421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0" name="object 4530"/>
            <p:cNvSpPr/>
            <p:nvPr/>
          </p:nvSpPr>
          <p:spPr>
            <a:xfrm>
              <a:off x="1321004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1" name="object 4531"/>
            <p:cNvSpPr/>
            <p:nvPr/>
          </p:nvSpPr>
          <p:spPr>
            <a:xfrm>
              <a:off x="13203804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2" name="object 4532"/>
            <p:cNvSpPr/>
            <p:nvPr/>
          </p:nvSpPr>
          <p:spPr>
            <a:xfrm>
              <a:off x="13199632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3" name="object 4533"/>
            <p:cNvSpPr/>
            <p:nvPr/>
          </p:nvSpPr>
          <p:spPr>
            <a:xfrm>
              <a:off x="1319337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4" name="object 4534"/>
            <p:cNvSpPr/>
            <p:nvPr/>
          </p:nvSpPr>
          <p:spPr>
            <a:xfrm>
              <a:off x="13189208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5" name="object 4535"/>
            <p:cNvSpPr/>
            <p:nvPr/>
          </p:nvSpPr>
          <p:spPr>
            <a:xfrm>
              <a:off x="1318296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6" name="object 4536"/>
            <p:cNvSpPr/>
            <p:nvPr/>
          </p:nvSpPr>
          <p:spPr>
            <a:xfrm>
              <a:off x="1317671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7" name="object 4537"/>
            <p:cNvSpPr/>
            <p:nvPr/>
          </p:nvSpPr>
          <p:spPr>
            <a:xfrm>
              <a:off x="1317254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8" name="object 4538"/>
            <p:cNvSpPr/>
            <p:nvPr/>
          </p:nvSpPr>
          <p:spPr>
            <a:xfrm>
              <a:off x="1316630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9" name="object 4539"/>
            <p:cNvSpPr/>
            <p:nvPr/>
          </p:nvSpPr>
          <p:spPr>
            <a:xfrm>
              <a:off x="1316213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0" name="object 4540"/>
            <p:cNvSpPr/>
            <p:nvPr/>
          </p:nvSpPr>
          <p:spPr>
            <a:xfrm>
              <a:off x="1315587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1" name="object 4541"/>
            <p:cNvSpPr/>
            <p:nvPr/>
          </p:nvSpPr>
          <p:spPr>
            <a:xfrm>
              <a:off x="13151725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2" name="object 4542"/>
            <p:cNvSpPr/>
            <p:nvPr/>
          </p:nvSpPr>
          <p:spPr>
            <a:xfrm>
              <a:off x="1314546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3" name="object 4543"/>
            <p:cNvSpPr/>
            <p:nvPr/>
          </p:nvSpPr>
          <p:spPr>
            <a:xfrm>
              <a:off x="1314129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4" name="object 4544"/>
            <p:cNvSpPr/>
            <p:nvPr/>
          </p:nvSpPr>
          <p:spPr>
            <a:xfrm>
              <a:off x="1313505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5" name="object 4545"/>
            <p:cNvSpPr/>
            <p:nvPr/>
          </p:nvSpPr>
          <p:spPr>
            <a:xfrm>
              <a:off x="13130889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6" name="object 4546"/>
            <p:cNvSpPr/>
            <p:nvPr/>
          </p:nvSpPr>
          <p:spPr>
            <a:xfrm>
              <a:off x="1312463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7" name="object 4547"/>
            <p:cNvSpPr/>
            <p:nvPr/>
          </p:nvSpPr>
          <p:spPr>
            <a:xfrm>
              <a:off x="1312046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8" name="object 4548"/>
            <p:cNvSpPr/>
            <p:nvPr/>
          </p:nvSpPr>
          <p:spPr>
            <a:xfrm>
              <a:off x="1311422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9" name="object 4549"/>
            <p:cNvSpPr/>
            <p:nvPr/>
          </p:nvSpPr>
          <p:spPr>
            <a:xfrm>
              <a:off x="13110053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0" name="object 4550"/>
            <p:cNvSpPr/>
            <p:nvPr/>
          </p:nvSpPr>
          <p:spPr>
            <a:xfrm>
              <a:off x="1310379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1" name="object 4551"/>
            <p:cNvSpPr/>
            <p:nvPr/>
          </p:nvSpPr>
          <p:spPr>
            <a:xfrm>
              <a:off x="13099645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2" name="object 4552"/>
            <p:cNvSpPr/>
            <p:nvPr/>
          </p:nvSpPr>
          <p:spPr>
            <a:xfrm>
              <a:off x="13093386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3" name="object 4553"/>
            <p:cNvSpPr/>
            <p:nvPr/>
          </p:nvSpPr>
          <p:spPr>
            <a:xfrm>
              <a:off x="1308713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4" name="object 4554"/>
            <p:cNvSpPr/>
            <p:nvPr/>
          </p:nvSpPr>
          <p:spPr>
            <a:xfrm>
              <a:off x="1308297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5" name="object 4555"/>
            <p:cNvSpPr/>
            <p:nvPr/>
          </p:nvSpPr>
          <p:spPr>
            <a:xfrm>
              <a:off x="1307672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6" name="object 4556"/>
            <p:cNvSpPr/>
            <p:nvPr/>
          </p:nvSpPr>
          <p:spPr>
            <a:xfrm>
              <a:off x="1307255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7" name="object 4557"/>
            <p:cNvSpPr/>
            <p:nvPr/>
          </p:nvSpPr>
          <p:spPr>
            <a:xfrm>
              <a:off x="1306631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8" name="object 4558"/>
            <p:cNvSpPr/>
            <p:nvPr/>
          </p:nvSpPr>
          <p:spPr>
            <a:xfrm>
              <a:off x="1306214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9" name="object 4559"/>
            <p:cNvSpPr/>
            <p:nvPr/>
          </p:nvSpPr>
          <p:spPr>
            <a:xfrm>
              <a:off x="13055886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0" name="object 4560"/>
            <p:cNvSpPr/>
            <p:nvPr/>
          </p:nvSpPr>
          <p:spPr>
            <a:xfrm>
              <a:off x="13051715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1" name="object 4561"/>
            <p:cNvSpPr/>
            <p:nvPr/>
          </p:nvSpPr>
          <p:spPr>
            <a:xfrm>
              <a:off x="1304547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2" name="object 4562"/>
            <p:cNvSpPr/>
            <p:nvPr/>
          </p:nvSpPr>
          <p:spPr>
            <a:xfrm>
              <a:off x="1304130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3" name="object 4563"/>
            <p:cNvSpPr/>
            <p:nvPr/>
          </p:nvSpPr>
          <p:spPr>
            <a:xfrm>
              <a:off x="1303505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4" name="object 4564"/>
            <p:cNvSpPr/>
            <p:nvPr/>
          </p:nvSpPr>
          <p:spPr>
            <a:xfrm>
              <a:off x="13030897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5" name="object 4565"/>
            <p:cNvSpPr/>
            <p:nvPr/>
          </p:nvSpPr>
          <p:spPr>
            <a:xfrm>
              <a:off x="13026727" y="322547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6" name="object 4566"/>
            <p:cNvSpPr/>
            <p:nvPr/>
          </p:nvSpPr>
          <p:spPr>
            <a:xfrm>
              <a:off x="13026727" y="322545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7" name="object 4567"/>
            <p:cNvSpPr/>
            <p:nvPr/>
          </p:nvSpPr>
          <p:spPr>
            <a:xfrm>
              <a:off x="13026727" y="3225461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14596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8" name="object 4568"/>
            <p:cNvSpPr/>
            <p:nvPr/>
          </p:nvSpPr>
          <p:spPr>
            <a:xfrm>
              <a:off x="13026727" y="322546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9" name="object 4569"/>
            <p:cNvSpPr/>
            <p:nvPr/>
          </p:nvSpPr>
          <p:spPr>
            <a:xfrm>
              <a:off x="13026727" y="322546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0" y="4167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0" name="object 4570"/>
            <p:cNvSpPr/>
            <p:nvPr/>
          </p:nvSpPr>
          <p:spPr>
            <a:xfrm>
              <a:off x="13412327" y="3223731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w="0" h="27305">
                  <a:moveTo>
                    <a:pt x="0" y="268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71" name="object 4571"/>
          <p:cNvSpPr/>
          <p:nvPr/>
        </p:nvSpPr>
        <p:spPr>
          <a:xfrm>
            <a:off x="13588302" y="3223731"/>
            <a:ext cx="0" cy="27305"/>
          </a:xfrm>
          <a:custGeom>
            <a:avLst/>
            <a:gdLst/>
            <a:ahLst/>
            <a:cxnLst/>
            <a:rect l="l" t="t" r="r" b="b"/>
            <a:pathLst>
              <a:path w="0" h="27305">
                <a:moveTo>
                  <a:pt x="0" y="268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572" name="object 4572"/>
          <p:cNvGrpSpPr/>
          <p:nvPr/>
        </p:nvGrpSpPr>
        <p:grpSpPr>
          <a:xfrm>
            <a:off x="13026099" y="3223108"/>
            <a:ext cx="386715" cy="28575"/>
            <a:chOff x="13026099" y="3223108"/>
            <a:chExt cx="386715" cy="28575"/>
          </a:xfrm>
        </p:grpSpPr>
        <p:sp>
          <p:nvSpPr>
            <p:cNvPr id="4573" name="object 4573"/>
            <p:cNvSpPr/>
            <p:nvPr/>
          </p:nvSpPr>
          <p:spPr>
            <a:xfrm>
              <a:off x="13026099" y="3223731"/>
              <a:ext cx="386715" cy="0"/>
            </a:xfrm>
            <a:custGeom>
              <a:avLst/>
              <a:gdLst/>
              <a:ahLst/>
              <a:cxnLst/>
              <a:rect l="l" t="t" r="r" b="b"/>
              <a:pathLst>
                <a:path w="386715" h="0">
                  <a:moveTo>
                    <a:pt x="0" y="0"/>
                  </a:moveTo>
                  <a:lnTo>
                    <a:pt x="3862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4" name="object 4574"/>
            <p:cNvSpPr/>
            <p:nvPr/>
          </p:nvSpPr>
          <p:spPr>
            <a:xfrm>
              <a:off x="13026099" y="3250568"/>
              <a:ext cx="386715" cy="0"/>
            </a:xfrm>
            <a:custGeom>
              <a:avLst/>
              <a:gdLst/>
              <a:ahLst/>
              <a:cxnLst/>
              <a:rect l="l" t="t" r="r" b="b"/>
              <a:pathLst>
                <a:path w="386715" h="0">
                  <a:moveTo>
                    <a:pt x="0" y="0"/>
                  </a:moveTo>
                  <a:lnTo>
                    <a:pt x="3862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75" name="object 4575"/>
          <p:cNvGrpSpPr/>
          <p:nvPr/>
        </p:nvGrpSpPr>
        <p:grpSpPr>
          <a:xfrm>
            <a:off x="13687584" y="2594441"/>
            <a:ext cx="28575" cy="656590"/>
            <a:chOff x="13687584" y="2594441"/>
            <a:chExt cx="28575" cy="656590"/>
          </a:xfrm>
        </p:grpSpPr>
        <p:sp>
          <p:nvSpPr>
            <p:cNvPr id="4576" name="object 4576"/>
            <p:cNvSpPr/>
            <p:nvPr/>
          </p:nvSpPr>
          <p:spPr>
            <a:xfrm>
              <a:off x="13712093" y="324629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7" name="object 4577"/>
            <p:cNvSpPr/>
            <p:nvPr/>
          </p:nvSpPr>
          <p:spPr>
            <a:xfrm>
              <a:off x="13710008" y="324212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0" y="4167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8" name="object 4578"/>
            <p:cNvSpPr/>
            <p:nvPr/>
          </p:nvSpPr>
          <p:spPr>
            <a:xfrm>
              <a:off x="13707940" y="3235897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0" y="8313"/>
                  </a:moveTo>
                  <a:lnTo>
                    <a:pt x="62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9" name="object 4579"/>
            <p:cNvSpPr/>
            <p:nvPr/>
          </p:nvSpPr>
          <p:spPr>
            <a:xfrm>
              <a:off x="13703770" y="323170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4">
                  <a:moveTo>
                    <a:pt x="0" y="10418"/>
                  </a:moveTo>
                  <a:lnTo>
                    <a:pt x="104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0" name="object 4580"/>
            <p:cNvSpPr/>
            <p:nvPr/>
          </p:nvSpPr>
          <p:spPr>
            <a:xfrm>
              <a:off x="13701684" y="322546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1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1" name="object 4581"/>
            <p:cNvSpPr/>
            <p:nvPr/>
          </p:nvSpPr>
          <p:spPr>
            <a:xfrm>
              <a:off x="13699600" y="322130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14585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2" name="object 4582"/>
            <p:cNvSpPr/>
            <p:nvPr/>
          </p:nvSpPr>
          <p:spPr>
            <a:xfrm>
              <a:off x="13697515" y="3215048"/>
              <a:ext cx="17145" cy="19050"/>
            </a:xfrm>
            <a:custGeom>
              <a:avLst/>
              <a:gdLst/>
              <a:ahLst/>
              <a:cxnLst/>
              <a:rect l="l" t="t" r="r" b="b"/>
              <a:pathLst>
                <a:path w="17144" h="19050">
                  <a:moveTo>
                    <a:pt x="0" y="18753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3" name="object 4583"/>
            <p:cNvSpPr/>
            <p:nvPr/>
          </p:nvSpPr>
          <p:spPr>
            <a:xfrm>
              <a:off x="13693343" y="321088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5">
                  <a:moveTo>
                    <a:pt x="0" y="20837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4" name="object 4584"/>
            <p:cNvSpPr/>
            <p:nvPr/>
          </p:nvSpPr>
          <p:spPr>
            <a:xfrm>
              <a:off x="13691274" y="3204646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4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5" name="object 4585"/>
            <p:cNvSpPr/>
            <p:nvPr/>
          </p:nvSpPr>
          <p:spPr>
            <a:xfrm>
              <a:off x="13689189" y="319838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6" name="object 4586"/>
            <p:cNvSpPr/>
            <p:nvPr/>
          </p:nvSpPr>
          <p:spPr>
            <a:xfrm>
              <a:off x="13689189" y="3194209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7" name="object 4587"/>
            <p:cNvSpPr/>
            <p:nvPr/>
          </p:nvSpPr>
          <p:spPr>
            <a:xfrm>
              <a:off x="13689189" y="3187974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8" name="object 4588"/>
            <p:cNvSpPr/>
            <p:nvPr/>
          </p:nvSpPr>
          <p:spPr>
            <a:xfrm>
              <a:off x="13689189" y="3183804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9" name="object 4589"/>
            <p:cNvSpPr/>
            <p:nvPr/>
          </p:nvSpPr>
          <p:spPr>
            <a:xfrm>
              <a:off x="13689189" y="3177544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0" name="object 4590"/>
            <p:cNvSpPr/>
            <p:nvPr/>
          </p:nvSpPr>
          <p:spPr>
            <a:xfrm>
              <a:off x="13689189" y="317337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1" name="object 4591"/>
            <p:cNvSpPr/>
            <p:nvPr/>
          </p:nvSpPr>
          <p:spPr>
            <a:xfrm>
              <a:off x="13689189" y="316713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2" name="object 4592"/>
            <p:cNvSpPr/>
            <p:nvPr/>
          </p:nvSpPr>
          <p:spPr>
            <a:xfrm>
              <a:off x="13689189" y="316296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3" name="object 4593"/>
            <p:cNvSpPr/>
            <p:nvPr/>
          </p:nvSpPr>
          <p:spPr>
            <a:xfrm>
              <a:off x="13689189" y="315670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4" name="object 4594"/>
            <p:cNvSpPr/>
            <p:nvPr/>
          </p:nvSpPr>
          <p:spPr>
            <a:xfrm>
              <a:off x="13689189" y="3152559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5" name="object 4595"/>
            <p:cNvSpPr/>
            <p:nvPr/>
          </p:nvSpPr>
          <p:spPr>
            <a:xfrm>
              <a:off x="13689189" y="314630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6" name="object 4596"/>
            <p:cNvSpPr/>
            <p:nvPr/>
          </p:nvSpPr>
          <p:spPr>
            <a:xfrm>
              <a:off x="13689189" y="314214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7" name="object 4597"/>
            <p:cNvSpPr/>
            <p:nvPr/>
          </p:nvSpPr>
          <p:spPr>
            <a:xfrm>
              <a:off x="13689189" y="313589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8" name="object 4598"/>
            <p:cNvSpPr/>
            <p:nvPr/>
          </p:nvSpPr>
          <p:spPr>
            <a:xfrm>
              <a:off x="13689189" y="313173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9" name="object 4599"/>
            <p:cNvSpPr/>
            <p:nvPr/>
          </p:nvSpPr>
          <p:spPr>
            <a:xfrm>
              <a:off x="13689189" y="3125464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0" name="object 4600"/>
            <p:cNvSpPr/>
            <p:nvPr/>
          </p:nvSpPr>
          <p:spPr>
            <a:xfrm>
              <a:off x="13689189" y="311920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1" name="object 4601"/>
            <p:cNvSpPr/>
            <p:nvPr/>
          </p:nvSpPr>
          <p:spPr>
            <a:xfrm>
              <a:off x="13689189" y="311505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2" name="object 4602"/>
            <p:cNvSpPr/>
            <p:nvPr/>
          </p:nvSpPr>
          <p:spPr>
            <a:xfrm>
              <a:off x="13689189" y="3108799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3" name="object 4603"/>
            <p:cNvSpPr/>
            <p:nvPr/>
          </p:nvSpPr>
          <p:spPr>
            <a:xfrm>
              <a:off x="13689189" y="310462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4" name="object 4604"/>
            <p:cNvSpPr/>
            <p:nvPr/>
          </p:nvSpPr>
          <p:spPr>
            <a:xfrm>
              <a:off x="13689189" y="309839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5" name="object 4605"/>
            <p:cNvSpPr/>
            <p:nvPr/>
          </p:nvSpPr>
          <p:spPr>
            <a:xfrm>
              <a:off x="13689189" y="309422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6" name="object 4606"/>
            <p:cNvSpPr/>
            <p:nvPr/>
          </p:nvSpPr>
          <p:spPr>
            <a:xfrm>
              <a:off x="13689189" y="3087964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7" name="object 4607"/>
            <p:cNvSpPr/>
            <p:nvPr/>
          </p:nvSpPr>
          <p:spPr>
            <a:xfrm>
              <a:off x="13689189" y="308381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8" name="object 4608"/>
            <p:cNvSpPr/>
            <p:nvPr/>
          </p:nvSpPr>
          <p:spPr>
            <a:xfrm>
              <a:off x="13689189" y="307755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9" name="object 4609"/>
            <p:cNvSpPr/>
            <p:nvPr/>
          </p:nvSpPr>
          <p:spPr>
            <a:xfrm>
              <a:off x="13689189" y="307338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0" name="object 4610"/>
            <p:cNvSpPr/>
            <p:nvPr/>
          </p:nvSpPr>
          <p:spPr>
            <a:xfrm>
              <a:off x="13689189" y="306712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1" name="object 4611"/>
            <p:cNvSpPr/>
            <p:nvPr/>
          </p:nvSpPr>
          <p:spPr>
            <a:xfrm>
              <a:off x="13689189" y="306297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2" name="object 4612"/>
            <p:cNvSpPr/>
            <p:nvPr/>
          </p:nvSpPr>
          <p:spPr>
            <a:xfrm>
              <a:off x="13689189" y="305671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3" name="object 4613"/>
            <p:cNvSpPr/>
            <p:nvPr/>
          </p:nvSpPr>
          <p:spPr>
            <a:xfrm>
              <a:off x="13689189" y="305256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4" name="object 4614"/>
            <p:cNvSpPr/>
            <p:nvPr/>
          </p:nvSpPr>
          <p:spPr>
            <a:xfrm>
              <a:off x="13689189" y="304631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5" name="object 4615"/>
            <p:cNvSpPr/>
            <p:nvPr/>
          </p:nvSpPr>
          <p:spPr>
            <a:xfrm>
              <a:off x="13689189" y="304215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6" name="object 4616"/>
            <p:cNvSpPr/>
            <p:nvPr/>
          </p:nvSpPr>
          <p:spPr>
            <a:xfrm>
              <a:off x="13689189" y="303588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7" name="object 4617"/>
            <p:cNvSpPr/>
            <p:nvPr/>
          </p:nvSpPr>
          <p:spPr>
            <a:xfrm>
              <a:off x="13689189" y="302964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8" name="object 4618"/>
            <p:cNvSpPr/>
            <p:nvPr/>
          </p:nvSpPr>
          <p:spPr>
            <a:xfrm>
              <a:off x="13689189" y="302547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9" name="object 4619"/>
            <p:cNvSpPr/>
            <p:nvPr/>
          </p:nvSpPr>
          <p:spPr>
            <a:xfrm>
              <a:off x="13689189" y="301921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0" name="object 4620"/>
            <p:cNvSpPr/>
            <p:nvPr/>
          </p:nvSpPr>
          <p:spPr>
            <a:xfrm>
              <a:off x="13689189" y="301504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1" name="object 4621"/>
            <p:cNvSpPr/>
            <p:nvPr/>
          </p:nvSpPr>
          <p:spPr>
            <a:xfrm>
              <a:off x="13689189" y="300881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2" name="object 4622"/>
            <p:cNvSpPr/>
            <p:nvPr/>
          </p:nvSpPr>
          <p:spPr>
            <a:xfrm>
              <a:off x="13689189" y="300463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3" name="object 4623"/>
            <p:cNvSpPr/>
            <p:nvPr/>
          </p:nvSpPr>
          <p:spPr>
            <a:xfrm>
              <a:off x="13689189" y="299838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4" name="object 4624"/>
            <p:cNvSpPr/>
            <p:nvPr/>
          </p:nvSpPr>
          <p:spPr>
            <a:xfrm>
              <a:off x="13689189" y="299423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5" name="object 4625"/>
            <p:cNvSpPr/>
            <p:nvPr/>
          </p:nvSpPr>
          <p:spPr>
            <a:xfrm>
              <a:off x="13689189" y="298797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6" name="object 4626"/>
            <p:cNvSpPr/>
            <p:nvPr/>
          </p:nvSpPr>
          <p:spPr>
            <a:xfrm>
              <a:off x="13689189" y="298380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7" name="object 4627"/>
            <p:cNvSpPr/>
            <p:nvPr/>
          </p:nvSpPr>
          <p:spPr>
            <a:xfrm>
              <a:off x="13689189" y="297756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8" name="object 4628"/>
            <p:cNvSpPr/>
            <p:nvPr/>
          </p:nvSpPr>
          <p:spPr>
            <a:xfrm>
              <a:off x="13689189" y="297339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9" name="object 4629"/>
            <p:cNvSpPr/>
            <p:nvPr/>
          </p:nvSpPr>
          <p:spPr>
            <a:xfrm>
              <a:off x="13689189" y="296713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0" name="object 4630"/>
            <p:cNvSpPr/>
            <p:nvPr/>
          </p:nvSpPr>
          <p:spPr>
            <a:xfrm>
              <a:off x="13689189" y="296298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1" name="object 4631"/>
            <p:cNvSpPr/>
            <p:nvPr/>
          </p:nvSpPr>
          <p:spPr>
            <a:xfrm>
              <a:off x="13689189" y="295673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2" name="object 4632"/>
            <p:cNvSpPr/>
            <p:nvPr/>
          </p:nvSpPr>
          <p:spPr>
            <a:xfrm>
              <a:off x="13689189" y="295047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3" name="object 4633"/>
            <p:cNvSpPr/>
            <p:nvPr/>
          </p:nvSpPr>
          <p:spPr>
            <a:xfrm>
              <a:off x="13689189" y="294630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4" name="object 4634"/>
            <p:cNvSpPr/>
            <p:nvPr/>
          </p:nvSpPr>
          <p:spPr>
            <a:xfrm>
              <a:off x="13689189" y="294006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5" name="object 4635"/>
            <p:cNvSpPr/>
            <p:nvPr/>
          </p:nvSpPr>
          <p:spPr>
            <a:xfrm>
              <a:off x="13689189" y="293589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6" name="object 4636"/>
            <p:cNvSpPr/>
            <p:nvPr/>
          </p:nvSpPr>
          <p:spPr>
            <a:xfrm>
              <a:off x="13689189" y="292963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7" name="object 4637"/>
            <p:cNvSpPr/>
            <p:nvPr/>
          </p:nvSpPr>
          <p:spPr>
            <a:xfrm>
              <a:off x="13689189" y="292548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8" name="object 4638"/>
            <p:cNvSpPr/>
            <p:nvPr/>
          </p:nvSpPr>
          <p:spPr>
            <a:xfrm>
              <a:off x="13689189" y="291923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9" name="object 4639"/>
            <p:cNvSpPr/>
            <p:nvPr/>
          </p:nvSpPr>
          <p:spPr>
            <a:xfrm>
              <a:off x="13689189" y="291505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0" name="object 4640"/>
            <p:cNvSpPr/>
            <p:nvPr/>
          </p:nvSpPr>
          <p:spPr>
            <a:xfrm>
              <a:off x="13689189" y="290882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1" name="object 4641"/>
            <p:cNvSpPr/>
            <p:nvPr/>
          </p:nvSpPr>
          <p:spPr>
            <a:xfrm>
              <a:off x="13689189" y="290465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2" name="object 4642"/>
            <p:cNvSpPr/>
            <p:nvPr/>
          </p:nvSpPr>
          <p:spPr>
            <a:xfrm>
              <a:off x="13689189" y="289839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3" name="object 4643"/>
            <p:cNvSpPr/>
            <p:nvPr/>
          </p:nvSpPr>
          <p:spPr>
            <a:xfrm>
              <a:off x="13689189" y="289422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4" name="object 4644"/>
            <p:cNvSpPr/>
            <p:nvPr/>
          </p:nvSpPr>
          <p:spPr>
            <a:xfrm>
              <a:off x="13689189" y="288798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5" name="object 4645"/>
            <p:cNvSpPr/>
            <p:nvPr/>
          </p:nvSpPr>
          <p:spPr>
            <a:xfrm>
              <a:off x="13689189" y="288383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6" name="object 4646"/>
            <p:cNvSpPr/>
            <p:nvPr/>
          </p:nvSpPr>
          <p:spPr>
            <a:xfrm>
              <a:off x="13689189" y="287755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7" name="object 4647"/>
            <p:cNvSpPr/>
            <p:nvPr/>
          </p:nvSpPr>
          <p:spPr>
            <a:xfrm>
              <a:off x="13689189" y="287341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8" name="object 4648"/>
            <p:cNvSpPr/>
            <p:nvPr/>
          </p:nvSpPr>
          <p:spPr>
            <a:xfrm>
              <a:off x="13689189" y="286715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9" name="object 4649"/>
            <p:cNvSpPr/>
            <p:nvPr/>
          </p:nvSpPr>
          <p:spPr>
            <a:xfrm>
              <a:off x="13689189" y="286089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0" name="object 4650"/>
            <p:cNvSpPr/>
            <p:nvPr/>
          </p:nvSpPr>
          <p:spPr>
            <a:xfrm>
              <a:off x="13689189" y="285674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1" name="object 4651"/>
            <p:cNvSpPr/>
            <p:nvPr/>
          </p:nvSpPr>
          <p:spPr>
            <a:xfrm>
              <a:off x="13689189" y="285048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2" name="object 4652"/>
            <p:cNvSpPr/>
            <p:nvPr/>
          </p:nvSpPr>
          <p:spPr>
            <a:xfrm>
              <a:off x="13689189" y="284631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3" name="object 4653"/>
            <p:cNvSpPr/>
            <p:nvPr/>
          </p:nvSpPr>
          <p:spPr>
            <a:xfrm>
              <a:off x="13689189" y="284007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4" name="object 4654"/>
            <p:cNvSpPr/>
            <p:nvPr/>
          </p:nvSpPr>
          <p:spPr>
            <a:xfrm>
              <a:off x="13689189" y="283590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5" name="object 4655"/>
            <p:cNvSpPr/>
            <p:nvPr/>
          </p:nvSpPr>
          <p:spPr>
            <a:xfrm>
              <a:off x="13689189" y="282964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6" name="object 4656"/>
            <p:cNvSpPr/>
            <p:nvPr/>
          </p:nvSpPr>
          <p:spPr>
            <a:xfrm>
              <a:off x="13689189" y="282547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7" name="object 4657"/>
            <p:cNvSpPr/>
            <p:nvPr/>
          </p:nvSpPr>
          <p:spPr>
            <a:xfrm>
              <a:off x="13689189" y="281924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8" name="object 4658"/>
            <p:cNvSpPr/>
            <p:nvPr/>
          </p:nvSpPr>
          <p:spPr>
            <a:xfrm>
              <a:off x="13689189" y="281507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9" name="object 4659"/>
            <p:cNvSpPr/>
            <p:nvPr/>
          </p:nvSpPr>
          <p:spPr>
            <a:xfrm>
              <a:off x="13689189" y="280881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0" name="object 4660"/>
            <p:cNvSpPr/>
            <p:nvPr/>
          </p:nvSpPr>
          <p:spPr>
            <a:xfrm>
              <a:off x="13689189" y="280466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1" name="object 4661"/>
            <p:cNvSpPr/>
            <p:nvPr/>
          </p:nvSpPr>
          <p:spPr>
            <a:xfrm>
              <a:off x="13689189" y="279840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2" name="object 4662"/>
            <p:cNvSpPr/>
            <p:nvPr/>
          </p:nvSpPr>
          <p:spPr>
            <a:xfrm>
              <a:off x="13689189" y="279425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3" name="object 4663"/>
            <p:cNvSpPr/>
            <p:nvPr/>
          </p:nvSpPr>
          <p:spPr>
            <a:xfrm>
              <a:off x="13689189" y="278799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4" name="object 4664"/>
            <p:cNvSpPr/>
            <p:nvPr/>
          </p:nvSpPr>
          <p:spPr>
            <a:xfrm>
              <a:off x="13689189" y="278383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5" name="object 4665"/>
            <p:cNvSpPr/>
            <p:nvPr/>
          </p:nvSpPr>
          <p:spPr>
            <a:xfrm>
              <a:off x="13689189" y="277756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6" name="object 4666"/>
            <p:cNvSpPr/>
            <p:nvPr/>
          </p:nvSpPr>
          <p:spPr>
            <a:xfrm>
              <a:off x="13689189" y="277133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7" name="object 4667"/>
            <p:cNvSpPr/>
            <p:nvPr/>
          </p:nvSpPr>
          <p:spPr>
            <a:xfrm>
              <a:off x="13689189" y="276716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8" name="object 4668"/>
            <p:cNvSpPr/>
            <p:nvPr/>
          </p:nvSpPr>
          <p:spPr>
            <a:xfrm>
              <a:off x="13689189" y="276090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9" name="object 4669"/>
            <p:cNvSpPr/>
            <p:nvPr/>
          </p:nvSpPr>
          <p:spPr>
            <a:xfrm>
              <a:off x="13689189" y="275673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0" name="object 4670"/>
            <p:cNvSpPr/>
            <p:nvPr/>
          </p:nvSpPr>
          <p:spPr>
            <a:xfrm>
              <a:off x="13689189" y="275049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1" name="object 4671"/>
            <p:cNvSpPr/>
            <p:nvPr/>
          </p:nvSpPr>
          <p:spPr>
            <a:xfrm>
              <a:off x="13689189" y="274632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2" name="object 4672"/>
            <p:cNvSpPr/>
            <p:nvPr/>
          </p:nvSpPr>
          <p:spPr>
            <a:xfrm>
              <a:off x="13689189" y="274006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3" name="object 4673"/>
            <p:cNvSpPr/>
            <p:nvPr/>
          </p:nvSpPr>
          <p:spPr>
            <a:xfrm>
              <a:off x="13689189" y="273591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4" name="object 4674"/>
            <p:cNvSpPr/>
            <p:nvPr/>
          </p:nvSpPr>
          <p:spPr>
            <a:xfrm>
              <a:off x="13689189" y="2729660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5" name="object 4675"/>
            <p:cNvSpPr/>
            <p:nvPr/>
          </p:nvSpPr>
          <p:spPr>
            <a:xfrm>
              <a:off x="13689189" y="272548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6" name="object 4676"/>
            <p:cNvSpPr/>
            <p:nvPr/>
          </p:nvSpPr>
          <p:spPr>
            <a:xfrm>
              <a:off x="13689189" y="271925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7" name="object 4677"/>
            <p:cNvSpPr/>
            <p:nvPr/>
          </p:nvSpPr>
          <p:spPr>
            <a:xfrm>
              <a:off x="13689189" y="271509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8" name="object 4678"/>
            <p:cNvSpPr/>
            <p:nvPr/>
          </p:nvSpPr>
          <p:spPr>
            <a:xfrm>
              <a:off x="13689189" y="270882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9" name="object 4679"/>
            <p:cNvSpPr/>
            <p:nvPr/>
          </p:nvSpPr>
          <p:spPr>
            <a:xfrm>
              <a:off x="13689189" y="270467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0" name="object 4680"/>
            <p:cNvSpPr/>
            <p:nvPr/>
          </p:nvSpPr>
          <p:spPr>
            <a:xfrm>
              <a:off x="13689189" y="269841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1" name="object 4681"/>
            <p:cNvSpPr/>
            <p:nvPr/>
          </p:nvSpPr>
          <p:spPr>
            <a:xfrm>
              <a:off x="13689189" y="269215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2" name="object 4682"/>
            <p:cNvSpPr/>
            <p:nvPr/>
          </p:nvSpPr>
          <p:spPr>
            <a:xfrm>
              <a:off x="13689189" y="268798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3" name="object 4683"/>
            <p:cNvSpPr/>
            <p:nvPr/>
          </p:nvSpPr>
          <p:spPr>
            <a:xfrm>
              <a:off x="13689189" y="268175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4" name="object 4684"/>
            <p:cNvSpPr/>
            <p:nvPr/>
          </p:nvSpPr>
          <p:spPr>
            <a:xfrm>
              <a:off x="13689189" y="2677580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5" name="object 4685"/>
            <p:cNvSpPr/>
            <p:nvPr/>
          </p:nvSpPr>
          <p:spPr>
            <a:xfrm>
              <a:off x="13689189" y="267132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6" name="object 4686"/>
            <p:cNvSpPr/>
            <p:nvPr/>
          </p:nvSpPr>
          <p:spPr>
            <a:xfrm>
              <a:off x="13689189" y="266717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7" name="object 4687"/>
            <p:cNvSpPr/>
            <p:nvPr/>
          </p:nvSpPr>
          <p:spPr>
            <a:xfrm>
              <a:off x="13689189" y="2660915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8" name="object 4688"/>
            <p:cNvSpPr/>
            <p:nvPr/>
          </p:nvSpPr>
          <p:spPr>
            <a:xfrm>
              <a:off x="13689189" y="265674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9" name="object 4689"/>
            <p:cNvSpPr/>
            <p:nvPr/>
          </p:nvSpPr>
          <p:spPr>
            <a:xfrm>
              <a:off x="13689189" y="265048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0" name="object 4690"/>
            <p:cNvSpPr/>
            <p:nvPr/>
          </p:nvSpPr>
          <p:spPr>
            <a:xfrm>
              <a:off x="13689189" y="264633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1" name="object 4691"/>
            <p:cNvSpPr/>
            <p:nvPr/>
          </p:nvSpPr>
          <p:spPr>
            <a:xfrm>
              <a:off x="13689189" y="264007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2" name="object 4692"/>
            <p:cNvSpPr/>
            <p:nvPr/>
          </p:nvSpPr>
          <p:spPr>
            <a:xfrm>
              <a:off x="13689189" y="2635905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3" name="object 4693"/>
            <p:cNvSpPr/>
            <p:nvPr/>
          </p:nvSpPr>
          <p:spPr>
            <a:xfrm>
              <a:off x="13689189" y="262967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4" name="object 4694"/>
            <p:cNvSpPr/>
            <p:nvPr/>
          </p:nvSpPr>
          <p:spPr>
            <a:xfrm>
              <a:off x="13689189" y="262550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5" name="object 4695"/>
            <p:cNvSpPr/>
            <p:nvPr/>
          </p:nvSpPr>
          <p:spPr>
            <a:xfrm>
              <a:off x="13689189" y="261924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6" name="object 4696"/>
            <p:cNvSpPr/>
            <p:nvPr/>
          </p:nvSpPr>
          <p:spPr>
            <a:xfrm>
              <a:off x="13689189" y="261510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7" name="object 4697"/>
            <p:cNvSpPr/>
            <p:nvPr/>
          </p:nvSpPr>
          <p:spPr>
            <a:xfrm>
              <a:off x="13689189" y="2608835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8" name="object 4698"/>
            <p:cNvSpPr/>
            <p:nvPr/>
          </p:nvSpPr>
          <p:spPr>
            <a:xfrm>
              <a:off x="13689189" y="260257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9" name="object 4699"/>
            <p:cNvSpPr/>
            <p:nvPr/>
          </p:nvSpPr>
          <p:spPr>
            <a:xfrm>
              <a:off x="13689189" y="2598405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0" name="object 4700"/>
            <p:cNvSpPr/>
            <p:nvPr/>
          </p:nvSpPr>
          <p:spPr>
            <a:xfrm>
              <a:off x="13689189" y="259634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4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1" name="object 4701"/>
            <p:cNvSpPr/>
            <p:nvPr/>
          </p:nvSpPr>
          <p:spPr>
            <a:xfrm>
              <a:off x="13689189" y="259634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2" name="object 4702"/>
            <p:cNvSpPr/>
            <p:nvPr/>
          </p:nvSpPr>
          <p:spPr>
            <a:xfrm>
              <a:off x="13689189" y="259633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0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3" name="object 4703"/>
            <p:cNvSpPr/>
            <p:nvPr/>
          </p:nvSpPr>
          <p:spPr>
            <a:xfrm>
              <a:off x="13689189" y="2596355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13"/>
                  </a:moveTo>
                  <a:lnTo>
                    <a:pt x="83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4" name="object 4704"/>
            <p:cNvSpPr/>
            <p:nvPr/>
          </p:nvSpPr>
          <p:spPr>
            <a:xfrm>
              <a:off x="13689189" y="259634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62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5" name="object 4705"/>
            <p:cNvSpPr/>
            <p:nvPr/>
          </p:nvSpPr>
          <p:spPr>
            <a:xfrm>
              <a:off x="13688207" y="2594441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w="0" h="629285">
                  <a:moveTo>
                    <a:pt x="0" y="6292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6" name="object 4706"/>
            <p:cNvSpPr/>
            <p:nvPr/>
          </p:nvSpPr>
          <p:spPr>
            <a:xfrm>
              <a:off x="13715044" y="2594441"/>
              <a:ext cx="0" cy="656590"/>
            </a:xfrm>
            <a:custGeom>
              <a:avLst/>
              <a:gdLst/>
              <a:ahLst/>
              <a:cxnLst/>
              <a:rect l="l" t="t" r="r" b="b"/>
              <a:pathLst>
                <a:path w="0" h="656589">
                  <a:moveTo>
                    <a:pt x="0" y="656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07" name="object 4707"/>
          <p:cNvGrpSpPr/>
          <p:nvPr/>
        </p:nvGrpSpPr>
        <p:grpSpPr>
          <a:xfrm>
            <a:off x="15777881" y="5705834"/>
            <a:ext cx="38735" cy="681990"/>
            <a:chOff x="15777881" y="5705834"/>
            <a:chExt cx="38735" cy="681990"/>
          </a:xfrm>
        </p:grpSpPr>
        <p:pic>
          <p:nvPicPr>
            <p:cNvPr id="4708" name="object 4708"/>
            <p:cNvPicPr/>
            <p:nvPr/>
          </p:nvPicPr>
          <p:blipFill>
            <a:blip r:embed="rId960" cstate="print"/>
            <a:stretch>
              <a:fillRect/>
            </a:stretch>
          </p:blipFill>
          <p:spPr>
            <a:xfrm>
              <a:off x="15778503" y="5705836"/>
              <a:ext cx="37255" cy="681487"/>
            </a:xfrm>
            <a:prstGeom prst="rect">
              <a:avLst/>
            </a:prstGeom>
          </p:spPr>
        </p:pic>
        <p:sp>
          <p:nvSpPr>
            <p:cNvPr id="4709" name="object 4709"/>
            <p:cNvSpPr/>
            <p:nvPr/>
          </p:nvSpPr>
          <p:spPr>
            <a:xfrm>
              <a:off x="15815768" y="5705834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0"/>
                  </a:moveTo>
                  <a:lnTo>
                    <a:pt x="0" y="6814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10" name="object 4710"/>
            <p:cNvSpPr/>
            <p:nvPr/>
          </p:nvSpPr>
          <p:spPr>
            <a:xfrm>
              <a:off x="15778504" y="5705834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0"/>
                  </a:moveTo>
                  <a:lnTo>
                    <a:pt x="0" y="6814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11" name="object 4711"/>
          <p:cNvGrpSpPr/>
          <p:nvPr/>
        </p:nvGrpSpPr>
        <p:grpSpPr>
          <a:xfrm>
            <a:off x="16744181" y="5921433"/>
            <a:ext cx="38735" cy="466090"/>
            <a:chOff x="16744181" y="5921433"/>
            <a:chExt cx="38735" cy="466090"/>
          </a:xfrm>
        </p:grpSpPr>
        <p:pic>
          <p:nvPicPr>
            <p:cNvPr id="4712" name="object 4712"/>
            <p:cNvPicPr/>
            <p:nvPr/>
          </p:nvPicPr>
          <p:blipFill>
            <a:blip r:embed="rId961" cstate="print"/>
            <a:stretch>
              <a:fillRect/>
            </a:stretch>
          </p:blipFill>
          <p:spPr>
            <a:xfrm>
              <a:off x="16744798" y="5922060"/>
              <a:ext cx="37255" cy="465263"/>
            </a:xfrm>
            <a:prstGeom prst="rect">
              <a:avLst/>
            </a:prstGeom>
          </p:spPr>
        </p:pic>
        <p:sp>
          <p:nvSpPr>
            <p:cNvPr id="4713" name="object 4713"/>
            <p:cNvSpPr/>
            <p:nvPr/>
          </p:nvSpPr>
          <p:spPr>
            <a:xfrm>
              <a:off x="16782067" y="5951893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w="0" h="435610">
                  <a:moveTo>
                    <a:pt x="0" y="0"/>
                  </a:moveTo>
                  <a:lnTo>
                    <a:pt x="0" y="4354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14" name="object 4714"/>
            <p:cNvSpPr/>
            <p:nvPr/>
          </p:nvSpPr>
          <p:spPr>
            <a:xfrm>
              <a:off x="16744804" y="5922056"/>
              <a:ext cx="0" cy="465455"/>
            </a:xfrm>
            <a:custGeom>
              <a:avLst/>
              <a:gdLst/>
              <a:ahLst/>
              <a:cxnLst/>
              <a:rect l="l" t="t" r="r" b="b"/>
              <a:pathLst>
                <a:path w="0" h="465454">
                  <a:moveTo>
                    <a:pt x="0" y="0"/>
                  </a:moveTo>
                  <a:lnTo>
                    <a:pt x="0" y="4652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15" name="object 4715"/>
            <p:cNvSpPr/>
            <p:nvPr/>
          </p:nvSpPr>
          <p:spPr>
            <a:xfrm>
              <a:off x="16781444" y="592143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16" name="object 4716"/>
          <p:cNvSpPr/>
          <p:nvPr/>
        </p:nvSpPr>
        <p:spPr>
          <a:xfrm>
            <a:off x="16744804" y="5705834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 h="0">
                <a:moveTo>
                  <a:pt x="0" y="0"/>
                </a:moveTo>
                <a:lnTo>
                  <a:pt x="372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17" name="object 4717"/>
          <p:cNvSpPr/>
          <p:nvPr/>
        </p:nvSpPr>
        <p:spPr>
          <a:xfrm>
            <a:off x="16744804" y="5922056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 h="0">
                <a:moveTo>
                  <a:pt x="0" y="0"/>
                </a:moveTo>
                <a:lnTo>
                  <a:pt x="372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718" name="object 4718"/>
          <p:cNvGrpSpPr/>
          <p:nvPr/>
        </p:nvGrpSpPr>
        <p:grpSpPr>
          <a:xfrm>
            <a:off x="16744181" y="5705834"/>
            <a:ext cx="209550" cy="216535"/>
            <a:chOff x="16744181" y="5705834"/>
            <a:chExt cx="209550" cy="216535"/>
          </a:xfrm>
        </p:grpSpPr>
        <p:sp>
          <p:nvSpPr>
            <p:cNvPr id="4719" name="object 4719"/>
            <p:cNvSpPr/>
            <p:nvPr/>
          </p:nvSpPr>
          <p:spPr>
            <a:xfrm>
              <a:off x="16749282" y="5707022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0"/>
                  </a:moveTo>
                  <a:lnTo>
                    <a:pt x="10429" y="0"/>
                  </a:lnTo>
                  <a:lnTo>
                    <a:pt x="10429" y="10449"/>
                  </a:lnTo>
                  <a:lnTo>
                    <a:pt x="0" y="1044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0" name="object 4720"/>
            <p:cNvSpPr/>
            <p:nvPr/>
          </p:nvSpPr>
          <p:spPr>
            <a:xfrm>
              <a:off x="16744804" y="5706563"/>
              <a:ext cx="0" cy="215900"/>
            </a:xfrm>
            <a:custGeom>
              <a:avLst/>
              <a:gdLst/>
              <a:ahLst/>
              <a:cxnLst/>
              <a:rect l="l" t="t" r="r" b="b"/>
              <a:pathLst>
                <a:path w="0" h="215900">
                  <a:moveTo>
                    <a:pt x="0" y="0"/>
                  </a:moveTo>
                  <a:lnTo>
                    <a:pt x="0" y="2154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1" name="object 4721"/>
            <p:cNvSpPr/>
            <p:nvPr/>
          </p:nvSpPr>
          <p:spPr>
            <a:xfrm>
              <a:off x="16749262" y="5717467"/>
              <a:ext cx="10795" cy="203835"/>
            </a:xfrm>
            <a:custGeom>
              <a:avLst/>
              <a:gdLst/>
              <a:ahLst/>
              <a:cxnLst/>
              <a:rect l="l" t="t" r="r" b="b"/>
              <a:pathLst>
                <a:path w="10794" h="203835">
                  <a:moveTo>
                    <a:pt x="0" y="192957"/>
                  </a:moveTo>
                  <a:lnTo>
                    <a:pt x="10429" y="192957"/>
                  </a:lnTo>
                  <a:lnTo>
                    <a:pt x="10449" y="0"/>
                  </a:lnTo>
                  <a:lnTo>
                    <a:pt x="10" y="0"/>
                  </a:lnTo>
                  <a:lnTo>
                    <a:pt x="0" y="192957"/>
                  </a:lnTo>
                  <a:close/>
                </a:path>
                <a:path w="10794" h="203835">
                  <a:moveTo>
                    <a:pt x="0" y="192957"/>
                  </a:moveTo>
                  <a:lnTo>
                    <a:pt x="10439" y="192957"/>
                  </a:lnTo>
                  <a:lnTo>
                    <a:pt x="10439" y="203407"/>
                  </a:lnTo>
                  <a:lnTo>
                    <a:pt x="0" y="203407"/>
                  </a:lnTo>
                  <a:lnTo>
                    <a:pt x="0" y="192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2" name="object 4722"/>
            <p:cNvSpPr/>
            <p:nvPr/>
          </p:nvSpPr>
          <p:spPr>
            <a:xfrm>
              <a:off x="16759689" y="5910425"/>
              <a:ext cx="193040" cy="0"/>
            </a:xfrm>
            <a:custGeom>
              <a:avLst/>
              <a:gdLst/>
              <a:ahLst/>
              <a:cxnLst/>
              <a:rect l="l" t="t" r="r" b="b"/>
              <a:pathLst>
                <a:path w="193040" h="0">
                  <a:moveTo>
                    <a:pt x="1929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3" name="object 4723"/>
            <p:cNvSpPr/>
            <p:nvPr/>
          </p:nvSpPr>
          <p:spPr>
            <a:xfrm>
              <a:off x="16759710" y="5717467"/>
              <a:ext cx="193040" cy="193040"/>
            </a:xfrm>
            <a:custGeom>
              <a:avLst/>
              <a:gdLst/>
              <a:ahLst/>
              <a:cxnLst/>
              <a:rect l="l" t="t" r="r" b="b"/>
              <a:pathLst>
                <a:path w="193040" h="193039">
                  <a:moveTo>
                    <a:pt x="192957" y="192957"/>
                  </a:moveTo>
                  <a:lnTo>
                    <a:pt x="187823" y="148936"/>
                  </a:lnTo>
                  <a:lnTo>
                    <a:pt x="173217" y="108408"/>
                  </a:lnTo>
                  <a:lnTo>
                    <a:pt x="150337" y="72569"/>
                  </a:lnTo>
                  <a:lnTo>
                    <a:pt x="120379" y="42613"/>
                  </a:lnTo>
                  <a:lnTo>
                    <a:pt x="84539" y="19736"/>
                  </a:lnTo>
                  <a:lnTo>
                    <a:pt x="44014" y="513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4" name="object 4724"/>
            <p:cNvSpPr/>
            <p:nvPr/>
          </p:nvSpPr>
          <p:spPr>
            <a:xfrm>
              <a:off x="16782067" y="5705834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w="0" h="216535">
                  <a:moveTo>
                    <a:pt x="0" y="0"/>
                  </a:moveTo>
                  <a:lnTo>
                    <a:pt x="0" y="2162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25" name="object 4725"/>
          <p:cNvGrpSpPr/>
          <p:nvPr/>
        </p:nvGrpSpPr>
        <p:grpSpPr>
          <a:xfrm>
            <a:off x="15084460" y="5705826"/>
            <a:ext cx="38735" cy="681990"/>
            <a:chOff x="15084460" y="5705826"/>
            <a:chExt cx="38735" cy="681990"/>
          </a:xfrm>
        </p:grpSpPr>
        <p:pic>
          <p:nvPicPr>
            <p:cNvPr id="4726" name="object 4726"/>
            <p:cNvPicPr/>
            <p:nvPr/>
          </p:nvPicPr>
          <p:blipFill>
            <a:blip r:embed="rId962" cstate="print"/>
            <a:stretch>
              <a:fillRect/>
            </a:stretch>
          </p:blipFill>
          <p:spPr>
            <a:xfrm>
              <a:off x="15085089" y="5705826"/>
              <a:ext cx="37255" cy="681487"/>
            </a:xfrm>
            <a:prstGeom prst="rect">
              <a:avLst/>
            </a:prstGeom>
          </p:spPr>
        </p:pic>
        <p:sp>
          <p:nvSpPr>
            <p:cNvPr id="4727" name="object 4727"/>
            <p:cNvSpPr/>
            <p:nvPr/>
          </p:nvSpPr>
          <p:spPr>
            <a:xfrm>
              <a:off x="15085083" y="5705831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8" name="object 4728"/>
            <p:cNvSpPr/>
            <p:nvPr/>
          </p:nvSpPr>
          <p:spPr>
            <a:xfrm>
              <a:off x="15122346" y="5705831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29" name="object 4729"/>
          <p:cNvGrpSpPr/>
          <p:nvPr/>
        </p:nvGrpSpPr>
        <p:grpSpPr>
          <a:xfrm>
            <a:off x="12499842" y="3636793"/>
            <a:ext cx="38735" cy="681990"/>
            <a:chOff x="12499842" y="3636793"/>
            <a:chExt cx="38735" cy="681990"/>
          </a:xfrm>
        </p:grpSpPr>
        <p:pic>
          <p:nvPicPr>
            <p:cNvPr id="4730" name="object 4730"/>
            <p:cNvPicPr/>
            <p:nvPr/>
          </p:nvPicPr>
          <p:blipFill>
            <a:blip r:embed="rId963" cstate="print"/>
            <a:stretch>
              <a:fillRect/>
            </a:stretch>
          </p:blipFill>
          <p:spPr>
            <a:xfrm>
              <a:off x="12500467" y="3636800"/>
              <a:ext cx="37255" cy="681487"/>
            </a:xfrm>
            <a:prstGeom prst="rect">
              <a:avLst/>
            </a:prstGeom>
          </p:spPr>
        </p:pic>
        <p:sp>
          <p:nvSpPr>
            <p:cNvPr id="4731" name="object 4731"/>
            <p:cNvSpPr/>
            <p:nvPr/>
          </p:nvSpPr>
          <p:spPr>
            <a:xfrm>
              <a:off x="12500465" y="3636793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32" name="object 4732"/>
            <p:cNvSpPr/>
            <p:nvPr/>
          </p:nvSpPr>
          <p:spPr>
            <a:xfrm>
              <a:off x="12537729" y="3636793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33" name="object 4733"/>
          <p:cNvGrpSpPr/>
          <p:nvPr/>
        </p:nvGrpSpPr>
        <p:grpSpPr>
          <a:xfrm>
            <a:off x="16262751" y="3636800"/>
            <a:ext cx="37465" cy="466090"/>
            <a:chOff x="16262751" y="3636800"/>
            <a:chExt cx="37465" cy="466090"/>
          </a:xfrm>
        </p:grpSpPr>
        <p:pic>
          <p:nvPicPr>
            <p:cNvPr id="4734" name="object 4734"/>
            <p:cNvPicPr/>
            <p:nvPr/>
          </p:nvPicPr>
          <p:blipFill>
            <a:blip r:embed="rId964" cstate="print"/>
            <a:stretch>
              <a:fillRect/>
            </a:stretch>
          </p:blipFill>
          <p:spPr>
            <a:xfrm>
              <a:off x="16262751" y="3636800"/>
              <a:ext cx="37276" cy="465252"/>
            </a:xfrm>
            <a:prstGeom prst="rect">
              <a:avLst/>
            </a:prstGeom>
          </p:spPr>
        </p:pic>
        <p:sp>
          <p:nvSpPr>
            <p:cNvPr id="4735" name="object 4735"/>
            <p:cNvSpPr/>
            <p:nvPr/>
          </p:nvSpPr>
          <p:spPr>
            <a:xfrm>
              <a:off x="16262755" y="4102043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36" name="object 4736"/>
          <p:cNvSpPr/>
          <p:nvPr/>
        </p:nvSpPr>
        <p:spPr>
          <a:xfrm>
            <a:off x="16262754" y="4318280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 h="0">
                <a:moveTo>
                  <a:pt x="0" y="0"/>
                </a:moveTo>
                <a:lnTo>
                  <a:pt x="372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737" name="object 4737"/>
          <p:cNvGrpSpPr/>
          <p:nvPr/>
        </p:nvGrpSpPr>
        <p:grpSpPr>
          <a:xfrm>
            <a:off x="16262131" y="3636798"/>
            <a:ext cx="209550" cy="681990"/>
            <a:chOff x="16262131" y="3636798"/>
            <a:chExt cx="209550" cy="681990"/>
          </a:xfrm>
        </p:grpSpPr>
        <p:sp>
          <p:nvSpPr>
            <p:cNvPr id="4738" name="object 4738"/>
            <p:cNvSpPr/>
            <p:nvPr/>
          </p:nvSpPr>
          <p:spPr>
            <a:xfrm>
              <a:off x="16299412" y="410142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9" name="object 4739"/>
            <p:cNvSpPr/>
            <p:nvPr/>
          </p:nvSpPr>
          <p:spPr>
            <a:xfrm>
              <a:off x="16262754" y="3636798"/>
              <a:ext cx="0" cy="465455"/>
            </a:xfrm>
            <a:custGeom>
              <a:avLst/>
              <a:gdLst/>
              <a:ahLst/>
              <a:cxnLst/>
              <a:rect l="l" t="t" r="r" b="b"/>
              <a:pathLst>
                <a:path w="0" h="465454">
                  <a:moveTo>
                    <a:pt x="0" y="0"/>
                  </a:moveTo>
                  <a:lnTo>
                    <a:pt x="0" y="4652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0" name="object 4740"/>
            <p:cNvSpPr/>
            <p:nvPr/>
          </p:nvSpPr>
          <p:spPr>
            <a:xfrm>
              <a:off x="16300036" y="3636798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w="0" h="435610">
                  <a:moveTo>
                    <a:pt x="0" y="0"/>
                  </a:moveTo>
                  <a:lnTo>
                    <a:pt x="0" y="4354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41" name="object 4741"/>
            <p:cNvPicPr/>
            <p:nvPr/>
          </p:nvPicPr>
          <p:blipFill>
            <a:blip r:embed="rId965" cstate="print"/>
            <a:stretch>
              <a:fillRect/>
            </a:stretch>
          </p:blipFill>
          <p:spPr>
            <a:xfrm>
              <a:off x="16262131" y="4102043"/>
              <a:ext cx="209108" cy="216237"/>
            </a:xfrm>
            <a:prstGeom prst="rect">
              <a:avLst/>
            </a:prstGeom>
          </p:spPr>
        </p:pic>
      </p:grpSp>
      <p:grpSp>
        <p:nvGrpSpPr>
          <p:cNvPr id="4742" name="object 4742"/>
          <p:cNvGrpSpPr/>
          <p:nvPr/>
        </p:nvGrpSpPr>
        <p:grpSpPr>
          <a:xfrm>
            <a:off x="14278041" y="3118720"/>
            <a:ext cx="3085465" cy="83820"/>
            <a:chOff x="14278041" y="3118720"/>
            <a:chExt cx="3085465" cy="83820"/>
          </a:xfrm>
        </p:grpSpPr>
        <p:pic>
          <p:nvPicPr>
            <p:cNvPr id="4743" name="object 4743"/>
            <p:cNvPicPr/>
            <p:nvPr/>
          </p:nvPicPr>
          <p:blipFill>
            <a:blip r:embed="rId966" cstate="print"/>
            <a:stretch>
              <a:fillRect/>
            </a:stretch>
          </p:blipFill>
          <p:spPr>
            <a:xfrm>
              <a:off x="17082183" y="3118822"/>
              <a:ext cx="280326" cy="82550"/>
            </a:xfrm>
            <a:prstGeom prst="rect">
              <a:avLst/>
            </a:prstGeom>
          </p:spPr>
        </p:pic>
        <p:sp>
          <p:nvSpPr>
            <p:cNvPr id="4744" name="object 4744"/>
            <p:cNvSpPr/>
            <p:nvPr/>
          </p:nvSpPr>
          <p:spPr>
            <a:xfrm>
              <a:off x="17082183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26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26" y="0"/>
                  </a:lnTo>
                  <a:lnTo>
                    <a:pt x="280326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45" name="object 4745"/>
            <p:cNvPicPr/>
            <p:nvPr/>
          </p:nvPicPr>
          <p:blipFill>
            <a:blip r:embed="rId967" cstate="print"/>
            <a:stretch>
              <a:fillRect/>
            </a:stretch>
          </p:blipFill>
          <p:spPr>
            <a:xfrm>
              <a:off x="16801846" y="3118822"/>
              <a:ext cx="280326" cy="82550"/>
            </a:xfrm>
            <a:prstGeom prst="rect">
              <a:avLst/>
            </a:prstGeom>
          </p:spPr>
        </p:pic>
        <p:sp>
          <p:nvSpPr>
            <p:cNvPr id="4746" name="object 4746"/>
            <p:cNvSpPr/>
            <p:nvPr/>
          </p:nvSpPr>
          <p:spPr>
            <a:xfrm>
              <a:off x="16801846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26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26" y="0"/>
                  </a:lnTo>
                  <a:lnTo>
                    <a:pt x="280326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47" name="object 4747"/>
            <p:cNvPicPr/>
            <p:nvPr/>
          </p:nvPicPr>
          <p:blipFill>
            <a:blip r:embed="rId968" cstate="print"/>
            <a:stretch>
              <a:fillRect/>
            </a:stretch>
          </p:blipFill>
          <p:spPr>
            <a:xfrm>
              <a:off x="16521486" y="3118822"/>
              <a:ext cx="280347" cy="82550"/>
            </a:xfrm>
            <a:prstGeom prst="rect">
              <a:avLst/>
            </a:prstGeom>
          </p:spPr>
        </p:pic>
        <p:sp>
          <p:nvSpPr>
            <p:cNvPr id="4748" name="object 4748"/>
            <p:cNvSpPr/>
            <p:nvPr/>
          </p:nvSpPr>
          <p:spPr>
            <a:xfrm>
              <a:off x="16521486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47" y="82028"/>
                  </a:moveTo>
                  <a:lnTo>
                    <a:pt x="280347" y="0"/>
                  </a:lnTo>
                  <a:lnTo>
                    <a:pt x="225155" y="0"/>
                  </a:lnTo>
                  <a:lnTo>
                    <a:pt x="225155" y="44742"/>
                  </a:lnTo>
                  <a:lnTo>
                    <a:pt x="0" y="44742"/>
                  </a:lnTo>
                  <a:lnTo>
                    <a:pt x="0" y="82028"/>
                  </a:lnTo>
                  <a:lnTo>
                    <a:pt x="280347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49" name="object 4749"/>
            <p:cNvPicPr/>
            <p:nvPr/>
          </p:nvPicPr>
          <p:blipFill>
            <a:blip r:embed="rId969" cstate="print"/>
            <a:stretch>
              <a:fillRect/>
            </a:stretch>
          </p:blipFill>
          <p:spPr>
            <a:xfrm>
              <a:off x="16241080" y="3118822"/>
              <a:ext cx="280399" cy="82550"/>
            </a:xfrm>
            <a:prstGeom prst="rect">
              <a:avLst/>
            </a:prstGeom>
          </p:spPr>
        </p:pic>
        <p:sp>
          <p:nvSpPr>
            <p:cNvPr id="4750" name="object 4750"/>
            <p:cNvSpPr/>
            <p:nvPr/>
          </p:nvSpPr>
          <p:spPr>
            <a:xfrm>
              <a:off x="16241080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99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228" y="44742"/>
                  </a:lnTo>
                  <a:lnTo>
                    <a:pt x="225228" y="0"/>
                  </a:lnTo>
                  <a:lnTo>
                    <a:pt x="280399" y="0"/>
                  </a:lnTo>
                  <a:lnTo>
                    <a:pt x="280399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51" name="object 4751"/>
            <p:cNvPicPr/>
            <p:nvPr/>
          </p:nvPicPr>
          <p:blipFill>
            <a:blip r:embed="rId970" cstate="print"/>
            <a:stretch>
              <a:fillRect/>
            </a:stretch>
          </p:blipFill>
          <p:spPr>
            <a:xfrm>
              <a:off x="15960793" y="3118822"/>
              <a:ext cx="280347" cy="82550"/>
            </a:xfrm>
            <a:prstGeom prst="rect">
              <a:avLst/>
            </a:prstGeom>
          </p:spPr>
        </p:pic>
        <p:sp>
          <p:nvSpPr>
            <p:cNvPr id="4752" name="object 4752"/>
            <p:cNvSpPr/>
            <p:nvPr/>
          </p:nvSpPr>
          <p:spPr>
            <a:xfrm>
              <a:off x="15960793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47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47" y="0"/>
                  </a:lnTo>
                  <a:lnTo>
                    <a:pt x="280347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53" name="object 4753"/>
            <p:cNvPicPr/>
            <p:nvPr/>
          </p:nvPicPr>
          <p:blipFill>
            <a:blip r:embed="rId971" cstate="print"/>
            <a:stretch>
              <a:fillRect/>
            </a:stretch>
          </p:blipFill>
          <p:spPr>
            <a:xfrm>
              <a:off x="15680390" y="3118822"/>
              <a:ext cx="280326" cy="82550"/>
            </a:xfrm>
            <a:prstGeom prst="rect">
              <a:avLst/>
            </a:prstGeom>
          </p:spPr>
        </p:pic>
        <p:sp>
          <p:nvSpPr>
            <p:cNvPr id="4754" name="object 4754"/>
            <p:cNvSpPr/>
            <p:nvPr/>
          </p:nvSpPr>
          <p:spPr>
            <a:xfrm>
              <a:off x="15680390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26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26" y="0"/>
                  </a:lnTo>
                  <a:lnTo>
                    <a:pt x="280326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55" name="object 4755"/>
            <p:cNvPicPr/>
            <p:nvPr/>
          </p:nvPicPr>
          <p:blipFill>
            <a:blip r:embed="rId972" cstate="print"/>
            <a:stretch>
              <a:fillRect/>
            </a:stretch>
          </p:blipFill>
          <p:spPr>
            <a:xfrm>
              <a:off x="15400051" y="3118822"/>
              <a:ext cx="280326" cy="82550"/>
            </a:xfrm>
            <a:prstGeom prst="rect">
              <a:avLst/>
            </a:prstGeom>
          </p:spPr>
        </p:pic>
        <p:sp>
          <p:nvSpPr>
            <p:cNvPr id="4756" name="object 4756"/>
            <p:cNvSpPr/>
            <p:nvPr/>
          </p:nvSpPr>
          <p:spPr>
            <a:xfrm>
              <a:off x="15400051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26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34" y="44742"/>
                  </a:lnTo>
                  <a:lnTo>
                    <a:pt x="225134" y="0"/>
                  </a:lnTo>
                  <a:lnTo>
                    <a:pt x="280326" y="0"/>
                  </a:lnTo>
                  <a:lnTo>
                    <a:pt x="280326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57" name="object 4757"/>
            <p:cNvPicPr/>
            <p:nvPr/>
          </p:nvPicPr>
          <p:blipFill>
            <a:blip r:embed="rId973" cstate="print"/>
            <a:stretch>
              <a:fillRect/>
            </a:stretch>
          </p:blipFill>
          <p:spPr>
            <a:xfrm>
              <a:off x="15119694" y="3118822"/>
              <a:ext cx="280347" cy="82550"/>
            </a:xfrm>
            <a:prstGeom prst="rect">
              <a:avLst/>
            </a:prstGeom>
          </p:spPr>
        </p:pic>
        <p:sp>
          <p:nvSpPr>
            <p:cNvPr id="4758" name="object 4758"/>
            <p:cNvSpPr/>
            <p:nvPr/>
          </p:nvSpPr>
          <p:spPr>
            <a:xfrm>
              <a:off x="15119694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47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47" y="0"/>
                  </a:lnTo>
                  <a:lnTo>
                    <a:pt x="280347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59" name="object 4759"/>
            <p:cNvPicPr/>
            <p:nvPr/>
          </p:nvPicPr>
          <p:blipFill>
            <a:blip r:embed="rId974" cstate="print"/>
            <a:stretch>
              <a:fillRect/>
            </a:stretch>
          </p:blipFill>
          <p:spPr>
            <a:xfrm>
              <a:off x="14839358" y="3118822"/>
              <a:ext cx="280326" cy="82550"/>
            </a:xfrm>
            <a:prstGeom prst="rect">
              <a:avLst/>
            </a:prstGeom>
          </p:spPr>
        </p:pic>
        <p:sp>
          <p:nvSpPr>
            <p:cNvPr id="4760" name="object 4760"/>
            <p:cNvSpPr/>
            <p:nvPr/>
          </p:nvSpPr>
          <p:spPr>
            <a:xfrm>
              <a:off x="14839358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26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26" y="0"/>
                  </a:lnTo>
                  <a:lnTo>
                    <a:pt x="280326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61" name="object 4761"/>
            <p:cNvPicPr/>
            <p:nvPr/>
          </p:nvPicPr>
          <p:blipFill>
            <a:blip r:embed="rId975" cstate="print"/>
            <a:stretch>
              <a:fillRect/>
            </a:stretch>
          </p:blipFill>
          <p:spPr>
            <a:xfrm>
              <a:off x="14558998" y="3118822"/>
              <a:ext cx="280347" cy="82550"/>
            </a:xfrm>
            <a:prstGeom prst="rect">
              <a:avLst/>
            </a:prstGeom>
          </p:spPr>
        </p:pic>
        <p:sp>
          <p:nvSpPr>
            <p:cNvPr id="4762" name="object 4762"/>
            <p:cNvSpPr/>
            <p:nvPr/>
          </p:nvSpPr>
          <p:spPr>
            <a:xfrm>
              <a:off x="14558998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47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47" y="0"/>
                  </a:lnTo>
                  <a:lnTo>
                    <a:pt x="280347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63" name="object 4763"/>
            <p:cNvPicPr/>
            <p:nvPr/>
          </p:nvPicPr>
          <p:blipFill>
            <a:blip r:embed="rId976" cstate="print"/>
            <a:stretch>
              <a:fillRect/>
            </a:stretch>
          </p:blipFill>
          <p:spPr>
            <a:xfrm>
              <a:off x="14278664" y="3118822"/>
              <a:ext cx="280326" cy="82550"/>
            </a:xfrm>
            <a:prstGeom prst="rect">
              <a:avLst/>
            </a:prstGeom>
          </p:spPr>
        </p:pic>
        <p:sp>
          <p:nvSpPr>
            <p:cNvPr id="4764" name="object 4764"/>
            <p:cNvSpPr/>
            <p:nvPr/>
          </p:nvSpPr>
          <p:spPr>
            <a:xfrm>
              <a:off x="14278664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26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26" y="0"/>
                  </a:lnTo>
                  <a:lnTo>
                    <a:pt x="280326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65" name="object 4765"/>
          <p:cNvGrpSpPr/>
          <p:nvPr/>
        </p:nvGrpSpPr>
        <p:grpSpPr>
          <a:xfrm>
            <a:off x="17026380" y="1054167"/>
            <a:ext cx="281940" cy="83820"/>
            <a:chOff x="17026380" y="1054167"/>
            <a:chExt cx="281940" cy="83820"/>
          </a:xfrm>
        </p:grpSpPr>
        <p:pic>
          <p:nvPicPr>
            <p:cNvPr id="4766" name="object 4766"/>
            <p:cNvPicPr/>
            <p:nvPr/>
          </p:nvPicPr>
          <p:blipFill>
            <a:blip r:embed="rId977" cstate="print"/>
            <a:stretch>
              <a:fillRect/>
            </a:stretch>
          </p:blipFill>
          <p:spPr>
            <a:xfrm>
              <a:off x="17027003" y="1054790"/>
              <a:ext cx="280326" cy="82550"/>
            </a:xfrm>
            <a:prstGeom prst="rect">
              <a:avLst/>
            </a:prstGeom>
          </p:spPr>
        </p:pic>
        <p:sp>
          <p:nvSpPr>
            <p:cNvPr id="4767" name="object 4767"/>
            <p:cNvSpPr/>
            <p:nvPr/>
          </p:nvSpPr>
          <p:spPr>
            <a:xfrm>
              <a:off x="17027003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26" y="0"/>
                  </a:lnTo>
                  <a:lnTo>
                    <a:pt x="280326" y="37255"/>
                  </a:lnTo>
                  <a:lnTo>
                    <a:pt x="55171" y="37255"/>
                  </a:lnTo>
                  <a:lnTo>
                    <a:pt x="55171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68" name="object 4768"/>
          <p:cNvGrpSpPr/>
          <p:nvPr/>
        </p:nvGrpSpPr>
        <p:grpSpPr>
          <a:xfrm>
            <a:off x="14061878" y="1054162"/>
            <a:ext cx="162560" cy="38735"/>
            <a:chOff x="14061878" y="1054162"/>
            <a:chExt cx="162560" cy="38735"/>
          </a:xfrm>
        </p:grpSpPr>
        <p:pic>
          <p:nvPicPr>
            <p:cNvPr id="4769" name="object 4769"/>
            <p:cNvPicPr/>
            <p:nvPr/>
          </p:nvPicPr>
          <p:blipFill>
            <a:blip r:embed="rId978" cstate="print"/>
            <a:stretch>
              <a:fillRect/>
            </a:stretch>
          </p:blipFill>
          <p:spPr>
            <a:xfrm>
              <a:off x="14062501" y="1054785"/>
              <a:ext cx="161010" cy="37381"/>
            </a:xfrm>
            <a:prstGeom prst="rect">
              <a:avLst/>
            </a:prstGeom>
          </p:spPr>
        </p:pic>
        <p:sp>
          <p:nvSpPr>
            <p:cNvPr id="4770" name="object 4770"/>
            <p:cNvSpPr/>
            <p:nvPr/>
          </p:nvSpPr>
          <p:spPr>
            <a:xfrm>
              <a:off x="14062501" y="1054785"/>
              <a:ext cx="161290" cy="37465"/>
            </a:xfrm>
            <a:custGeom>
              <a:avLst/>
              <a:gdLst/>
              <a:ahLst/>
              <a:cxnLst/>
              <a:rect l="l" t="t" r="r" b="b"/>
              <a:pathLst>
                <a:path w="161290" h="37465">
                  <a:moveTo>
                    <a:pt x="0" y="73"/>
                  </a:moveTo>
                  <a:lnTo>
                    <a:pt x="0" y="37381"/>
                  </a:lnTo>
                  <a:lnTo>
                    <a:pt x="48344" y="37381"/>
                  </a:lnTo>
                  <a:lnTo>
                    <a:pt x="161010" y="37276"/>
                  </a:lnTo>
                  <a:lnTo>
                    <a:pt x="161010" y="0"/>
                  </a:lnTo>
                  <a:lnTo>
                    <a:pt x="0" y="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71" name="object 4771"/>
          <p:cNvGrpSpPr/>
          <p:nvPr/>
        </p:nvGrpSpPr>
        <p:grpSpPr>
          <a:xfrm>
            <a:off x="17361887" y="3163462"/>
            <a:ext cx="162560" cy="38735"/>
            <a:chOff x="17361887" y="3163462"/>
            <a:chExt cx="162560" cy="38735"/>
          </a:xfrm>
        </p:grpSpPr>
        <p:pic>
          <p:nvPicPr>
            <p:cNvPr id="4772" name="object 4772"/>
            <p:cNvPicPr/>
            <p:nvPr/>
          </p:nvPicPr>
          <p:blipFill>
            <a:blip r:embed="rId979" cstate="print"/>
            <a:stretch>
              <a:fillRect/>
            </a:stretch>
          </p:blipFill>
          <p:spPr>
            <a:xfrm>
              <a:off x="17362508" y="3164081"/>
              <a:ext cx="161052" cy="37286"/>
            </a:xfrm>
            <a:prstGeom prst="rect">
              <a:avLst/>
            </a:prstGeom>
          </p:spPr>
        </p:pic>
        <p:sp>
          <p:nvSpPr>
            <p:cNvPr id="4773" name="object 4773"/>
            <p:cNvSpPr/>
            <p:nvPr/>
          </p:nvSpPr>
          <p:spPr>
            <a:xfrm>
              <a:off x="17362510" y="3164085"/>
              <a:ext cx="161290" cy="37465"/>
            </a:xfrm>
            <a:custGeom>
              <a:avLst/>
              <a:gdLst/>
              <a:ahLst/>
              <a:cxnLst/>
              <a:rect l="l" t="t" r="r" b="b"/>
              <a:pathLst>
                <a:path w="161290" h="37464">
                  <a:moveTo>
                    <a:pt x="0" y="37286"/>
                  </a:moveTo>
                  <a:lnTo>
                    <a:pt x="161052" y="37286"/>
                  </a:lnTo>
                  <a:lnTo>
                    <a:pt x="161052" y="0"/>
                  </a:lnTo>
                  <a:lnTo>
                    <a:pt x="0" y="0"/>
                  </a:lnTo>
                  <a:lnTo>
                    <a:pt x="0" y="372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74" name="object 4774"/>
          <p:cNvGrpSpPr/>
          <p:nvPr/>
        </p:nvGrpSpPr>
        <p:grpSpPr>
          <a:xfrm>
            <a:off x="14061878" y="3118720"/>
            <a:ext cx="217804" cy="83820"/>
            <a:chOff x="14061878" y="3118720"/>
            <a:chExt cx="217804" cy="83820"/>
          </a:xfrm>
        </p:grpSpPr>
        <p:pic>
          <p:nvPicPr>
            <p:cNvPr id="4775" name="object 4775"/>
            <p:cNvPicPr/>
            <p:nvPr/>
          </p:nvPicPr>
          <p:blipFill>
            <a:blip r:embed="rId980" cstate="print"/>
            <a:stretch>
              <a:fillRect/>
            </a:stretch>
          </p:blipFill>
          <p:spPr>
            <a:xfrm>
              <a:off x="14062501" y="3118822"/>
              <a:ext cx="216098" cy="82550"/>
            </a:xfrm>
            <a:prstGeom prst="rect">
              <a:avLst/>
            </a:prstGeom>
          </p:spPr>
        </p:pic>
        <p:sp>
          <p:nvSpPr>
            <p:cNvPr id="4776" name="object 4776"/>
            <p:cNvSpPr/>
            <p:nvPr/>
          </p:nvSpPr>
          <p:spPr>
            <a:xfrm>
              <a:off x="14062501" y="3119343"/>
              <a:ext cx="216535" cy="82550"/>
            </a:xfrm>
            <a:custGeom>
              <a:avLst/>
              <a:gdLst/>
              <a:ahLst/>
              <a:cxnLst/>
              <a:rect l="l" t="t" r="r" b="b"/>
              <a:pathLst>
                <a:path w="216534" h="82550">
                  <a:moveTo>
                    <a:pt x="0" y="82028"/>
                  </a:moveTo>
                  <a:lnTo>
                    <a:pt x="216098" y="82028"/>
                  </a:lnTo>
                  <a:lnTo>
                    <a:pt x="216098" y="0"/>
                  </a:lnTo>
                  <a:lnTo>
                    <a:pt x="160927" y="0"/>
                  </a:lnTo>
                  <a:lnTo>
                    <a:pt x="160927" y="44742"/>
                  </a:lnTo>
                  <a:lnTo>
                    <a:pt x="0" y="44742"/>
                  </a:lnTo>
                  <a:lnTo>
                    <a:pt x="0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77" name="object 4777"/>
          <p:cNvGrpSpPr/>
          <p:nvPr/>
        </p:nvGrpSpPr>
        <p:grpSpPr>
          <a:xfrm>
            <a:off x="17306718" y="1054173"/>
            <a:ext cx="217804" cy="83820"/>
            <a:chOff x="17306718" y="1054173"/>
            <a:chExt cx="217804" cy="83820"/>
          </a:xfrm>
        </p:grpSpPr>
        <p:pic>
          <p:nvPicPr>
            <p:cNvPr id="4778" name="object 4778"/>
            <p:cNvPicPr/>
            <p:nvPr/>
          </p:nvPicPr>
          <p:blipFill>
            <a:blip r:embed="rId981" cstate="print"/>
            <a:stretch>
              <a:fillRect/>
            </a:stretch>
          </p:blipFill>
          <p:spPr>
            <a:xfrm>
              <a:off x="17307341" y="1055221"/>
              <a:ext cx="216223" cy="81279"/>
            </a:xfrm>
            <a:prstGeom prst="rect">
              <a:avLst/>
            </a:prstGeom>
          </p:spPr>
        </p:pic>
        <p:sp>
          <p:nvSpPr>
            <p:cNvPr id="4779" name="object 4779"/>
            <p:cNvSpPr/>
            <p:nvPr/>
          </p:nvSpPr>
          <p:spPr>
            <a:xfrm>
              <a:off x="17307341" y="1054796"/>
              <a:ext cx="216535" cy="82550"/>
            </a:xfrm>
            <a:custGeom>
              <a:avLst/>
              <a:gdLst/>
              <a:ahLst/>
              <a:cxnLst/>
              <a:rect l="l" t="t" r="r" b="b"/>
              <a:pathLst>
                <a:path w="216534" h="82550">
                  <a:moveTo>
                    <a:pt x="216223" y="37255"/>
                  </a:moveTo>
                  <a:lnTo>
                    <a:pt x="216223" y="0"/>
                  </a:lnTo>
                  <a:lnTo>
                    <a:pt x="0" y="0"/>
                  </a:lnTo>
                  <a:lnTo>
                    <a:pt x="0" y="81997"/>
                  </a:lnTo>
                  <a:lnTo>
                    <a:pt x="55171" y="81997"/>
                  </a:lnTo>
                  <a:lnTo>
                    <a:pt x="55171" y="37255"/>
                  </a:lnTo>
                  <a:lnTo>
                    <a:pt x="216223" y="372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80" name="object 4780"/>
          <p:cNvGrpSpPr/>
          <p:nvPr/>
        </p:nvGrpSpPr>
        <p:grpSpPr>
          <a:xfrm>
            <a:off x="14061873" y="1091433"/>
            <a:ext cx="38735" cy="2073275"/>
            <a:chOff x="14061873" y="1091433"/>
            <a:chExt cx="38735" cy="2073275"/>
          </a:xfrm>
        </p:grpSpPr>
        <p:pic>
          <p:nvPicPr>
            <p:cNvPr id="4781" name="object 4781"/>
            <p:cNvPicPr/>
            <p:nvPr/>
          </p:nvPicPr>
          <p:blipFill>
            <a:blip r:embed="rId982" cstate="print"/>
            <a:stretch>
              <a:fillRect/>
            </a:stretch>
          </p:blipFill>
          <p:spPr>
            <a:xfrm>
              <a:off x="14062514" y="2562906"/>
              <a:ext cx="37255" cy="289896"/>
            </a:xfrm>
            <a:prstGeom prst="rect">
              <a:avLst/>
            </a:prstGeom>
          </p:spPr>
        </p:pic>
        <p:sp>
          <p:nvSpPr>
            <p:cNvPr id="4782" name="object 4782"/>
            <p:cNvSpPr/>
            <p:nvPr/>
          </p:nvSpPr>
          <p:spPr>
            <a:xfrm>
              <a:off x="14062514" y="2562902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83" name="object 4783"/>
            <p:cNvPicPr/>
            <p:nvPr/>
          </p:nvPicPr>
          <p:blipFill>
            <a:blip r:embed="rId983" cstate="print"/>
            <a:stretch>
              <a:fillRect/>
            </a:stretch>
          </p:blipFill>
          <p:spPr>
            <a:xfrm>
              <a:off x="14062514" y="2273019"/>
              <a:ext cx="37255" cy="289865"/>
            </a:xfrm>
            <a:prstGeom prst="rect">
              <a:avLst/>
            </a:prstGeom>
          </p:spPr>
        </p:pic>
        <p:sp>
          <p:nvSpPr>
            <p:cNvPr id="4784" name="object 4784"/>
            <p:cNvSpPr/>
            <p:nvPr/>
          </p:nvSpPr>
          <p:spPr>
            <a:xfrm>
              <a:off x="14062514" y="2273023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65"/>
                  </a:lnTo>
                  <a:lnTo>
                    <a:pt x="37255" y="289865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85" name="object 4785"/>
            <p:cNvPicPr/>
            <p:nvPr/>
          </p:nvPicPr>
          <p:blipFill>
            <a:blip r:embed="rId984" cstate="print"/>
            <a:stretch>
              <a:fillRect/>
            </a:stretch>
          </p:blipFill>
          <p:spPr>
            <a:xfrm>
              <a:off x="14062514" y="1983122"/>
              <a:ext cx="37255" cy="289896"/>
            </a:xfrm>
            <a:prstGeom prst="rect">
              <a:avLst/>
            </a:prstGeom>
          </p:spPr>
        </p:pic>
        <p:sp>
          <p:nvSpPr>
            <p:cNvPr id="4786" name="object 4786"/>
            <p:cNvSpPr/>
            <p:nvPr/>
          </p:nvSpPr>
          <p:spPr>
            <a:xfrm>
              <a:off x="14062514" y="1983128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87" name="object 4787"/>
            <p:cNvPicPr/>
            <p:nvPr/>
          </p:nvPicPr>
          <p:blipFill>
            <a:blip r:embed="rId985" cstate="print"/>
            <a:stretch>
              <a:fillRect/>
            </a:stretch>
          </p:blipFill>
          <p:spPr>
            <a:xfrm>
              <a:off x="14062514" y="1693236"/>
              <a:ext cx="37255" cy="289896"/>
            </a:xfrm>
            <a:prstGeom prst="rect">
              <a:avLst/>
            </a:prstGeom>
          </p:spPr>
        </p:pic>
        <p:sp>
          <p:nvSpPr>
            <p:cNvPr id="4788" name="object 4788"/>
            <p:cNvSpPr/>
            <p:nvPr/>
          </p:nvSpPr>
          <p:spPr>
            <a:xfrm>
              <a:off x="14062514" y="1693232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89" name="object 4789"/>
            <p:cNvPicPr/>
            <p:nvPr/>
          </p:nvPicPr>
          <p:blipFill>
            <a:blip r:embed="rId986" cstate="print"/>
            <a:stretch>
              <a:fillRect/>
            </a:stretch>
          </p:blipFill>
          <p:spPr>
            <a:xfrm>
              <a:off x="14062514" y="1403339"/>
              <a:ext cx="37255" cy="289896"/>
            </a:xfrm>
            <a:prstGeom prst="rect">
              <a:avLst/>
            </a:prstGeom>
          </p:spPr>
        </p:pic>
        <p:sp>
          <p:nvSpPr>
            <p:cNvPr id="4790" name="object 4790"/>
            <p:cNvSpPr/>
            <p:nvPr/>
          </p:nvSpPr>
          <p:spPr>
            <a:xfrm>
              <a:off x="14062514" y="1403335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91" name="object 4791"/>
            <p:cNvPicPr/>
            <p:nvPr/>
          </p:nvPicPr>
          <p:blipFill>
            <a:blip r:embed="rId987" cstate="print"/>
            <a:stretch>
              <a:fillRect/>
            </a:stretch>
          </p:blipFill>
          <p:spPr>
            <a:xfrm>
              <a:off x="14062514" y="2852803"/>
              <a:ext cx="37255" cy="311288"/>
            </a:xfrm>
            <a:prstGeom prst="rect">
              <a:avLst/>
            </a:prstGeom>
          </p:spPr>
        </p:pic>
        <p:sp>
          <p:nvSpPr>
            <p:cNvPr id="4792" name="object 4792"/>
            <p:cNvSpPr/>
            <p:nvPr/>
          </p:nvSpPr>
          <p:spPr>
            <a:xfrm>
              <a:off x="14062514" y="2852798"/>
              <a:ext cx="37465" cy="311785"/>
            </a:xfrm>
            <a:custGeom>
              <a:avLst/>
              <a:gdLst/>
              <a:ahLst/>
              <a:cxnLst/>
              <a:rect l="l" t="t" r="r" b="b"/>
              <a:pathLst>
                <a:path w="37465" h="311785">
                  <a:moveTo>
                    <a:pt x="37255" y="0"/>
                  </a:moveTo>
                  <a:lnTo>
                    <a:pt x="0" y="0"/>
                  </a:lnTo>
                  <a:lnTo>
                    <a:pt x="0" y="311288"/>
                  </a:lnTo>
                  <a:lnTo>
                    <a:pt x="37255" y="311288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93" name="object 4793"/>
            <p:cNvPicPr/>
            <p:nvPr/>
          </p:nvPicPr>
          <p:blipFill>
            <a:blip r:embed="rId988" cstate="print"/>
            <a:stretch>
              <a:fillRect/>
            </a:stretch>
          </p:blipFill>
          <p:spPr>
            <a:xfrm>
              <a:off x="14062493" y="1092061"/>
              <a:ext cx="37255" cy="311278"/>
            </a:xfrm>
            <a:prstGeom prst="rect">
              <a:avLst/>
            </a:prstGeom>
          </p:spPr>
        </p:pic>
        <p:sp>
          <p:nvSpPr>
            <p:cNvPr id="4794" name="object 4794"/>
            <p:cNvSpPr/>
            <p:nvPr/>
          </p:nvSpPr>
          <p:spPr>
            <a:xfrm>
              <a:off x="14062496" y="1092056"/>
              <a:ext cx="37465" cy="311785"/>
            </a:xfrm>
            <a:custGeom>
              <a:avLst/>
              <a:gdLst/>
              <a:ahLst/>
              <a:cxnLst/>
              <a:rect l="l" t="t" r="r" b="b"/>
              <a:pathLst>
                <a:path w="37465" h="311784">
                  <a:moveTo>
                    <a:pt x="0" y="311278"/>
                  </a:moveTo>
                  <a:lnTo>
                    <a:pt x="37255" y="311278"/>
                  </a:lnTo>
                  <a:lnTo>
                    <a:pt x="37255" y="0"/>
                  </a:lnTo>
                  <a:lnTo>
                    <a:pt x="0" y="0"/>
                  </a:lnTo>
                  <a:lnTo>
                    <a:pt x="0" y="31127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95" name="object 4795"/>
          <p:cNvGrpSpPr/>
          <p:nvPr/>
        </p:nvGrpSpPr>
        <p:grpSpPr>
          <a:xfrm>
            <a:off x="17485679" y="1091433"/>
            <a:ext cx="38735" cy="2073275"/>
            <a:chOff x="17485679" y="1091433"/>
            <a:chExt cx="38735" cy="2073275"/>
          </a:xfrm>
        </p:grpSpPr>
        <p:pic>
          <p:nvPicPr>
            <p:cNvPr id="4796" name="object 4796"/>
            <p:cNvPicPr/>
            <p:nvPr/>
          </p:nvPicPr>
          <p:blipFill>
            <a:blip r:embed="rId989" cstate="print"/>
            <a:stretch>
              <a:fillRect/>
            </a:stretch>
          </p:blipFill>
          <p:spPr>
            <a:xfrm>
              <a:off x="17486305" y="2562906"/>
              <a:ext cx="37255" cy="289896"/>
            </a:xfrm>
            <a:prstGeom prst="rect">
              <a:avLst/>
            </a:prstGeom>
          </p:spPr>
        </p:pic>
        <p:sp>
          <p:nvSpPr>
            <p:cNvPr id="4797" name="object 4797"/>
            <p:cNvSpPr/>
            <p:nvPr/>
          </p:nvSpPr>
          <p:spPr>
            <a:xfrm>
              <a:off x="17486302" y="2562902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98" name="object 4798"/>
            <p:cNvPicPr/>
            <p:nvPr/>
          </p:nvPicPr>
          <p:blipFill>
            <a:blip r:embed="rId990" cstate="print"/>
            <a:stretch>
              <a:fillRect/>
            </a:stretch>
          </p:blipFill>
          <p:spPr>
            <a:xfrm>
              <a:off x="17486305" y="2273019"/>
              <a:ext cx="37255" cy="289865"/>
            </a:xfrm>
            <a:prstGeom prst="rect">
              <a:avLst/>
            </a:prstGeom>
          </p:spPr>
        </p:pic>
        <p:sp>
          <p:nvSpPr>
            <p:cNvPr id="4799" name="object 4799"/>
            <p:cNvSpPr/>
            <p:nvPr/>
          </p:nvSpPr>
          <p:spPr>
            <a:xfrm>
              <a:off x="17486302" y="2273023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65"/>
                  </a:lnTo>
                  <a:lnTo>
                    <a:pt x="37255" y="289865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00" name="object 4800"/>
            <p:cNvPicPr/>
            <p:nvPr/>
          </p:nvPicPr>
          <p:blipFill>
            <a:blip r:embed="rId991" cstate="print"/>
            <a:stretch>
              <a:fillRect/>
            </a:stretch>
          </p:blipFill>
          <p:spPr>
            <a:xfrm>
              <a:off x="17486305" y="1983122"/>
              <a:ext cx="37255" cy="289896"/>
            </a:xfrm>
            <a:prstGeom prst="rect">
              <a:avLst/>
            </a:prstGeom>
          </p:spPr>
        </p:pic>
        <p:sp>
          <p:nvSpPr>
            <p:cNvPr id="4801" name="object 4801"/>
            <p:cNvSpPr/>
            <p:nvPr/>
          </p:nvSpPr>
          <p:spPr>
            <a:xfrm>
              <a:off x="17486302" y="1983128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02" name="object 4802"/>
            <p:cNvPicPr/>
            <p:nvPr/>
          </p:nvPicPr>
          <p:blipFill>
            <a:blip r:embed="rId992" cstate="print"/>
            <a:stretch>
              <a:fillRect/>
            </a:stretch>
          </p:blipFill>
          <p:spPr>
            <a:xfrm>
              <a:off x="17486305" y="1693236"/>
              <a:ext cx="37255" cy="289896"/>
            </a:xfrm>
            <a:prstGeom prst="rect">
              <a:avLst/>
            </a:prstGeom>
          </p:spPr>
        </p:pic>
        <p:sp>
          <p:nvSpPr>
            <p:cNvPr id="4803" name="object 4803"/>
            <p:cNvSpPr/>
            <p:nvPr/>
          </p:nvSpPr>
          <p:spPr>
            <a:xfrm>
              <a:off x="17486302" y="1693232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04" name="object 4804"/>
            <p:cNvPicPr/>
            <p:nvPr/>
          </p:nvPicPr>
          <p:blipFill>
            <a:blip r:embed="rId993" cstate="print"/>
            <a:stretch>
              <a:fillRect/>
            </a:stretch>
          </p:blipFill>
          <p:spPr>
            <a:xfrm>
              <a:off x="17486305" y="1403339"/>
              <a:ext cx="37255" cy="289896"/>
            </a:xfrm>
            <a:prstGeom prst="rect">
              <a:avLst/>
            </a:prstGeom>
          </p:spPr>
        </p:pic>
        <p:sp>
          <p:nvSpPr>
            <p:cNvPr id="4805" name="object 4805"/>
            <p:cNvSpPr/>
            <p:nvPr/>
          </p:nvSpPr>
          <p:spPr>
            <a:xfrm>
              <a:off x="17486302" y="1403335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06" name="object 4806"/>
            <p:cNvPicPr/>
            <p:nvPr/>
          </p:nvPicPr>
          <p:blipFill>
            <a:blip r:embed="rId994" cstate="print"/>
            <a:stretch>
              <a:fillRect/>
            </a:stretch>
          </p:blipFill>
          <p:spPr>
            <a:xfrm>
              <a:off x="17486305" y="2852803"/>
              <a:ext cx="37255" cy="311288"/>
            </a:xfrm>
            <a:prstGeom prst="rect">
              <a:avLst/>
            </a:prstGeom>
          </p:spPr>
        </p:pic>
        <p:sp>
          <p:nvSpPr>
            <p:cNvPr id="4807" name="object 4807"/>
            <p:cNvSpPr/>
            <p:nvPr/>
          </p:nvSpPr>
          <p:spPr>
            <a:xfrm>
              <a:off x="17486302" y="2852798"/>
              <a:ext cx="37465" cy="311785"/>
            </a:xfrm>
            <a:custGeom>
              <a:avLst/>
              <a:gdLst/>
              <a:ahLst/>
              <a:cxnLst/>
              <a:rect l="l" t="t" r="r" b="b"/>
              <a:pathLst>
                <a:path w="37465" h="311785">
                  <a:moveTo>
                    <a:pt x="37255" y="0"/>
                  </a:moveTo>
                  <a:lnTo>
                    <a:pt x="0" y="0"/>
                  </a:lnTo>
                  <a:lnTo>
                    <a:pt x="0" y="311288"/>
                  </a:lnTo>
                  <a:lnTo>
                    <a:pt x="37255" y="311288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08" name="object 4808"/>
            <p:cNvPicPr/>
            <p:nvPr/>
          </p:nvPicPr>
          <p:blipFill>
            <a:blip r:embed="rId995" cstate="print"/>
            <a:stretch>
              <a:fillRect/>
            </a:stretch>
          </p:blipFill>
          <p:spPr>
            <a:xfrm>
              <a:off x="17486305" y="1092061"/>
              <a:ext cx="37255" cy="311278"/>
            </a:xfrm>
            <a:prstGeom prst="rect">
              <a:avLst/>
            </a:prstGeom>
          </p:spPr>
        </p:pic>
        <p:sp>
          <p:nvSpPr>
            <p:cNvPr id="4809" name="object 4809"/>
            <p:cNvSpPr/>
            <p:nvPr/>
          </p:nvSpPr>
          <p:spPr>
            <a:xfrm>
              <a:off x="17486304" y="1092056"/>
              <a:ext cx="37465" cy="311785"/>
            </a:xfrm>
            <a:custGeom>
              <a:avLst/>
              <a:gdLst/>
              <a:ahLst/>
              <a:cxnLst/>
              <a:rect l="l" t="t" r="r" b="b"/>
              <a:pathLst>
                <a:path w="37465" h="311784">
                  <a:moveTo>
                    <a:pt x="0" y="311278"/>
                  </a:moveTo>
                  <a:lnTo>
                    <a:pt x="37255" y="311278"/>
                  </a:lnTo>
                  <a:lnTo>
                    <a:pt x="37255" y="0"/>
                  </a:lnTo>
                  <a:lnTo>
                    <a:pt x="0" y="0"/>
                  </a:lnTo>
                  <a:lnTo>
                    <a:pt x="0" y="31127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810" name="object 4810"/>
          <p:cNvGrpSpPr/>
          <p:nvPr/>
        </p:nvGrpSpPr>
        <p:grpSpPr>
          <a:xfrm>
            <a:off x="14222899" y="1054167"/>
            <a:ext cx="2804795" cy="83820"/>
            <a:chOff x="14222899" y="1054167"/>
            <a:chExt cx="2804795" cy="83820"/>
          </a:xfrm>
        </p:grpSpPr>
        <p:pic>
          <p:nvPicPr>
            <p:cNvPr id="4811" name="object 4811"/>
            <p:cNvPicPr/>
            <p:nvPr/>
          </p:nvPicPr>
          <p:blipFill>
            <a:blip r:embed="rId996" cstate="print"/>
            <a:stretch>
              <a:fillRect/>
            </a:stretch>
          </p:blipFill>
          <p:spPr>
            <a:xfrm>
              <a:off x="16746652" y="1054790"/>
              <a:ext cx="280347" cy="82550"/>
            </a:xfrm>
            <a:prstGeom prst="rect">
              <a:avLst/>
            </a:prstGeom>
          </p:spPr>
        </p:pic>
        <p:sp>
          <p:nvSpPr>
            <p:cNvPr id="4812" name="object 4812"/>
            <p:cNvSpPr/>
            <p:nvPr/>
          </p:nvSpPr>
          <p:spPr>
            <a:xfrm>
              <a:off x="16746652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47" y="0"/>
                  </a:lnTo>
                  <a:lnTo>
                    <a:pt x="280347" y="37255"/>
                  </a:lnTo>
                  <a:lnTo>
                    <a:pt x="55192" y="37255"/>
                  </a:lnTo>
                  <a:lnTo>
                    <a:pt x="55192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13" name="object 4813"/>
            <p:cNvPicPr/>
            <p:nvPr/>
          </p:nvPicPr>
          <p:blipFill>
            <a:blip r:embed="rId997" cstate="print"/>
            <a:stretch>
              <a:fillRect/>
            </a:stretch>
          </p:blipFill>
          <p:spPr>
            <a:xfrm>
              <a:off x="16466313" y="1054790"/>
              <a:ext cx="280326" cy="82550"/>
            </a:xfrm>
            <a:prstGeom prst="rect">
              <a:avLst/>
            </a:prstGeom>
          </p:spPr>
        </p:pic>
        <p:sp>
          <p:nvSpPr>
            <p:cNvPr id="4814" name="object 4814"/>
            <p:cNvSpPr/>
            <p:nvPr/>
          </p:nvSpPr>
          <p:spPr>
            <a:xfrm>
              <a:off x="16466313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26" y="0"/>
                  </a:lnTo>
                  <a:lnTo>
                    <a:pt x="280326" y="37255"/>
                  </a:lnTo>
                  <a:lnTo>
                    <a:pt x="55171" y="37255"/>
                  </a:lnTo>
                  <a:lnTo>
                    <a:pt x="55171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15" name="object 4815"/>
            <p:cNvPicPr/>
            <p:nvPr/>
          </p:nvPicPr>
          <p:blipFill>
            <a:blip r:embed="rId998" cstate="print"/>
            <a:stretch>
              <a:fillRect/>
            </a:stretch>
          </p:blipFill>
          <p:spPr>
            <a:xfrm>
              <a:off x="16185959" y="1054790"/>
              <a:ext cx="280347" cy="82550"/>
            </a:xfrm>
            <a:prstGeom prst="rect">
              <a:avLst/>
            </a:prstGeom>
          </p:spPr>
        </p:pic>
        <p:sp>
          <p:nvSpPr>
            <p:cNvPr id="4816" name="object 4816"/>
            <p:cNvSpPr/>
            <p:nvPr/>
          </p:nvSpPr>
          <p:spPr>
            <a:xfrm>
              <a:off x="16185959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47" y="0"/>
                  </a:lnTo>
                  <a:lnTo>
                    <a:pt x="280347" y="37255"/>
                  </a:lnTo>
                  <a:lnTo>
                    <a:pt x="55192" y="37255"/>
                  </a:lnTo>
                  <a:lnTo>
                    <a:pt x="55192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17" name="object 4817"/>
            <p:cNvPicPr/>
            <p:nvPr/>
          </p:nvPicPr>
          <p:blipFill>
            <a:blip r:embed="rId999" cstate="print"/>
            <a:stretch>
              <a:fillRect/>
            </a:stretch>
          </p:blipFill>
          <p:spPr>
            <a:xfrm>
              <a:off x="15905617" y="1054790"/>
              <a:ext cx="280326" cy="82550"/>
            </a:xfrm>
            <a:prstGeom prst="rect">
              <a:avLst/>
            </a:prstGeom>
          </p:spPr>
        </p:pic>
        <p:sp>
          <p:nvSpPr>
            <p:cNvPr id="4818" name="object 4818"/>
            <p:cNvSpPr/>
            <p:nvPr/>
          </p:nvSpPr>
          <p:spPr>
            <a:xfrm>
              <a:off x="15905617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26" y="0"/>
                  </a:lnTo>
                  <a:lnTo>
                    <a:pt x="280326" y="37255"/>
                  </a:lnTo>
                  <a:lnTo>
                    <a:pt x="55171" y="37255"/>
                  </a:lnTo>
                  <a:lnTo>
                    <a:pt x="55171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19" name="object 4819"/>
            <p:cNvPicPr/>
            <p:nvPr/>
          </p:nvPicPr>
          <p:blipFill>
            <a:blip r:embed="rId1000" cstate="print"/>
            <a:stretch>
              <a:fillRect/>
            </a:stretch>
          </p:blipFill>
          <p:spPr>
            <a:xfrm>
              <a:off x="15625281" y="1054790"/>
              <a:ext cx="280326" cy="82550"/>
            </a:xfrm>
            <a:prstGeom prst="rect">
              <a:avLst/>
            </a:prstGeom>
          </p:spPr>
        </p:pic>
        <p:sp>
          <p:nvSpPr>
            <p:cNvPr id="4820" name="object 4820"/>
            <p:cNvSpPr/>
            <p:nvPr/>
          </p:nvSpPr>
          <p:spPr>
            <a:xfrm>
              <a:off x="15625281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26" y="0"/>
                  </a:lnTo>
                  <a:lnTo>
                    <a:pt x="280326" y="37255"/>
                  </a:lnTo>
                  <a:lnTo>
                    <a:pt x="55171" y="37255"/>
                  </a:lnTo>
                  <a:lnTo>
                    <a:pt x="55171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21" name="object 4821"/>
            <p:cNvPicPr/>
            <p:nvPr/>
          </p:nvPicPr>
          <p:blipFill>
            <a:blip r:embed="rId1001" cstate="print"/>
            <a:stretch>
              <a:fillRect/>
            </a:stretch>
          </p:blipFill>
          <p:spPr>
            <a:xfrm>
              <a:off x="15344926" y="1054790"/>
              <a:ext cx="280347" cy="82550"/>
            </a:xfrm>
            <a:prstGeom prst="rect">
              <a:avLst/>
            </a:prstGeom>
          </p:spPr>
        </p:pic>
        <p:sp>
          <p:nvSpPr>
            <p:cNvPr id="4822" name="object 4822"/>
            <p:cNvSpPr/>
            <p:nvPr/>
          </p:nvSpPr>
          <p:spPr>
            <a:xfrm>
              <a:off x="15344926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47" y="0"/>
                  </a:lnTo>
                  <a:lnTo>
                    <a:pt x="280347" y="37255"/>
                  </a:lnTo>
                  <a:lnTo>
                    <a:pt x="55192" y="37255"/>
                  </a:lnTo>
                  <a:lnTo>
                    <a:pt x="55192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23" name="object 4823"/>
            <p:cNvPicPr/>
            <p:nvPr/>
          </p:nvPicPr>
          <p:blipFill>
            <a:blip r:embed="rId1002" cstate="print"/>
            <a:stretch>
              <a:fillRect/>
            </a:stretch>
          </p:blipFill>
          <p:spPr>
            <a:xfrm>
              <a:off x="15064588" y="1054790"/>
              <a:ext cx="280326" cy="82550"/>
            </a:xfrm>
            <a:prstGeom prst="rect">
              <a:avLst/>
            </a:prstGeom>
          </p:spPr>
        </p:pic>
        <p:sp>
          <p:nvSpPr>
            <p:cNvPr id="4824" name="object 4824"/>
            <p:cNvSpPr/>
            <p:nvPr/>
          </p:nvSpPr>
          <p:spPr>
            <a:xfrm>
              <a:off x="15064588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26" y="0"/>
                  </a:lnTo>
                  <a:lnTo>
                    <a:pt x="280326" y="37255"/>
                  </a:lnTo>
                  <a:lnTo>
                    <a:pt x="55171" y="37255"/>
                  </a:lnTo>
                  <a:lnTo>
                    <a:pt x="55171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25" name="object 4825"/>
            <p:cNvPicPr/>
            <p:nvPr/>
          </p:nvPicPr>
          <p:blipFill>
            <a:blip r:embed="rId1003" cstate="print"/>
            <a:stretch>
              <a:fillRect/>
            </a:stretch>
          </p:blipFill>
          <p:spPr>
            <a:xfrm>
              <a:off x="14784231" y="1054790"/>
              <a:ext cx="280347" cy="82550"/>
            </a:xfrm>
            <a:prstGeom prst="rect">
              <a:avLst/>
            </a:prstGeom>
          </p:spPr>
        </p:pic>
        <p:sp>
          <p:nvSpPr>
            <p:cNvPr id="4826" name="object 4826"/>
            <p:cNvSpPr/>
            <p:nvPr/>
          </p:nvSpPr>
          <p:spPr>
            <a:xfrm>
              <a:off x="14784231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47" y="0"/>
                  </a:lnTo>
                  <a:lnTo>
                    <a:pt x="280347" y="37255"/>
                  </a:lnTo>
                  <a:lnTo>
                    <a:pt x="55192" y="37255"/>
                  </a:lnTo>
                  <a:lnTo>
                    <a:pt x="55192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27" name="object 4827"/>
            <p:cNvPicPr/>
            <p:nvPr/>
          </p:nvPicPr>
          <p:blipFill>
            <a:blip r:embed="rId1004" cstate="print"/>
            <a:stretch>
              <a:fillRect/>
            </a:stretch>
          </p:blipFill>
          <p:spPr>
            <a:xfrm>
              <a:off x="14503894" y="1054790"/>
              <a:ext cx="280326" cy="82550"/>
            </a:xfrm>
            <a:prstGeom prst="rect">
              <a:avLst/>
            </a:prstGeom>
          </p:spPr>
        </p:pic>
        <p:sp>
          <p:nvSpPr>
            <p:cNvPr id="4828" name="object 4828"/>
            <p:cNvSpPr/>
            <p:nvPr/>
          </p:nvSpPr>
          <p:spPr>
            <a:xfrm>
              <a:off x="14503894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26" y="0"/>
                  </a:lnTo>
                  <a:lnTo>
                    <a:pt x="280326" y="37255"/>
                  </a:lnTo>
                  <a:lnTo>
                    <a:pt x="55150" y="37255"/>
                  </a:lnTo>
                  <a:lnTo>
                    <a:pt x="55150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29" name="object 4829"/>
            <p:cNvPicPr/>
            <p:nvPr/>
          </p:nvPicPr>
          <p:blipFill>
            <a:blip r:embed="rId1005" cstate="print"/>
            <a:stretch>
              <a:fillRect/>
            </a:stretch>
          </p:blipFill>
          <p:spPr>
            <a:xfrm>
              <a:off x="14223522" y="1054790"/>
              <a:ext cx="280368" cy="82550"/>
            </a:xfrm>
            <a:prstGeom prst="rect">
              <a:avLst/>
            </a:prstGeom>
          </p:spPr>
        </p:pic>
        <p:sp>
          <p:nvSpPr>
            <p:cNvPr id="4830" name="object 4830"/>
            <p:cNvSpPr/>
            <p:nvPr/>
          </p:nvSpPr>
          <p:spPr>
            <a:xfrm>
              <a:off x="14223522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68" y="0"/>
                  </a:lnTo>
                  <a:lnTo>
                    <a:pt x="280368" y="37255"/>
                  </a:lnTo>
                  <a:lnTo>
                    <a:pt x="55202" y="37255"/>
                  </a:lnTo>
                  <a:lnTo>
                    <a:pt x="55202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831" name="object 4831"/>
          <p:cNvGrpSpPr/>
          <p:nvPr/>
        </p:nvGrpSpPr>
        <p:grpSpPr>
          <a:xfrm>
            <a:off x="12720156" y="6688525"/>
            <a:ext cx="166370" cy="1066165"/>
            <a:chOff x="12720156" y="6688525"/>
            <a:chExt cx="166370" cy="1066165"/>
          </a:xfrm>
        </p:grpSpPr>
        <p:pic>
          <p:nvPicPr>
            <p:cNvPr id="4832" name="object 4832"/>
            <p:cNvPicPr/>
            <p:nvPr/>
          </p:nvPicPr>
          <p:blipFill>
            <a:blip r:embed="rId1006" cstate="print"/>
            <a:stretch>
              <a:fillRect/>
            </a:stretch>
          </p:blipFill>
          <p:spPr>
            <a:xfrm>
              <a:off x="12772228" y="6688529"/>
              <a:ext cx="37276" cy="852225"/>
            </a:xfrm>
            <a:prstGeom prst="rect">
              <a:avLst/>
            </a:prstGeom>
          </p:spPr>
        </p:pic>
        <p:sp>
          <p:nvSpPr>
            <p:cNvPr id="4833" name="object 4833"/>
            <p:cNvSpPr/>
            <p:nvPr/>
          </p:nvSpPr>
          <p:spPr>
            <a:xfrm>
              <a:off x="12809507" y="6688525"/>
              <a:ext cx="0" cy="852805"/>
            </a:xfrm>
            <a:custGeom>
              <a:avLst/>
              <a:gdLst/>
              <a:ahLst/>
              <a:cxnLst/>
              <a:rect l="l" t="t" r="r" b="b"/>
              <a:pathLst>
                <a:path w="0" h="852804">
                  <a:moveTo>
                    <a:pt x="0" y="0"/>
                  </a:moveTo>
                  <a:lnTo>
                    <a:pt x="0" y="8522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4" name="object 4834"/>
            <p:cNvSpPr/>
            <p:nvPr/>
          </p:nvSpPr>
          <p:spPr>
            <a:xfrm>
              <a:off x="12772225" y="6688525"/>
              <a:ext cx="0" cy="852805"/>
            </a:xfrm>
            <a:custGeom>
              <a:avLst/>
              <a:gdLst/>
              <a:ahLst/>
              <a:cxnLst/>
              <a:rect l="l" t="t" r="r" b="b"/>
              <a:pathLst>
                <a:path w="0" h="852804">
                  <a:moveTo>
                    <a:pt x="0" y="0"/>
                  </a:moveTo>
                  <a:lnTo>
                    <a:pt x="0" y="8522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35" name="object 4835"/>
            <p:cNvPicPr/>
            <p:nvPr/>
          </p:nvPicPr>
          <p:blipFill>
            <a:blip r:embed="rId1007" cstate="print"/>
            <a:stretch>
              <a:fillRect/>
            </a:stretch>
          </p:blipFill>
          <p:spPr>
            <a:xfrm>
              <a:off x="12720156" y="7543861"/>
              <a:ext cx="166023" cy="210451"/>
            </a:xfrm>
            <a:prstGeom prst="rect">
              <a:avLst/>
            </a:prstGeom>
          </p:spPr>
        </p:pic>
      </p:grpSp>
      <p:grpSp>
        <p:nvGrpSpPr>
          <p:cNvPr id="4836" name="object 4836"/>
          <p:cNvGrpSpPr/>
          <p:nvPr/>
        </p:nvGrpSpPr>
        <p:grpSpPr>
          <a:xfrm>
            <a:off x="14219559" y="5705828"/>
            <a:ext cx="31115" cy="146685"/>
            <a:chOff x="14219559" y="5705828"/>
            <a:chExt cx="31115" cy="146685"/>
          </a:xfrm>
        </p:grpSpPr>
        <p:pic>
          <p:nvPicPr>
            <p:cNvPr id="4837" name="object 4837"/>
            <p:cNvPicPr/>
            <p:nvPr/>
          </p:nvPicPr>
          <p:blipFill>
            <a:blip r:embed="rId1008" cstate="print"/>
            <a:stretch>
              <a:fillRect/>
            </a:stretch>
          </p:blipFill>
          <p:spPr>
            <a:xfrm>
              <a:off x="14220185" y="5705847"/>
              <a:ext cx="29821" cy="146131"/>
            </a:xfrm>
            <a:prstGeom prst="rect">
              <a:avLst/>
            </a:prstGeom>
          </p:spPr>
        </p:pic>
        <p:sp>
          <p:nvSpPr>
            <p:cNvPr id="4838" name="object 4838"/>
            <p:cNvSpPr/>
            <p:nvPr/>
          </p:nvSpPr>
          <p:spPr>
            <a:xfrm>
              <a:off x="14220182" y="5705828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1461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9" name="object 4839"/>
            <p:cNvSpPr/>
            <p:nvPr/>
          </p:nvSpPr>
          <p:spPr>
            <a:xfrm>
              <a:off x="14250003" y="5705828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1461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840" name="object 4840"/>
          <p:cNvGrpSpPr/>
          <p:nvPr/>
        </p:nvGrpSpPr>
        <p:grpSpPr>
          <a:xfrm>
            <a:off x="14220181" y="6010912"/>
            <a:ext cx="29845" cy="376555"/>
            <a:chOff x="14220181" y="6010912"/>
            <a:chExt cx="29845" cy="376555"/>
          </a:xfrm>
        </p:grpSpPr>
        <p:pic>
          <p:nvPicPr>
            <p:cNvPr id="4841" name="object 4841"/>
            <p:cNvPicPr/>
            <p:nvPr/>
          </p:nvPicPr>
          <p:blipFill>
            <a:blip r:embed="rId1009" cstate="print"/>
            <a:stretch>
              <a:fillRect/>
            </a:stretch>
          </p:blipFill>
          <p:spPr>
            <a:xfrm>
              <a:off x="14220184" y="6011534"/>
              <a:ext cx="29821" cy="375779"/>
            </a:xfrm>
            <a:prstGeom prst="rect">
              <a:avLst/>
            </a:prstGeom>
          </p:spPr>
        </p:pic>
        <p:sp>
          <p:nvSpPr>
            <p:cNvPr id="4842" name="object 4842"/>
            <p:cNvSpPr/>
            <p:nvPr/>
          </p:nvSpPr>
          <p:spPr>
            <a:xfrm>
              <a:off x="14220181" y="6011535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298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43" name="object 4843"/>
          <p:cNvSpPr/>
          <p:nvPr/>
        </p:nvSpPr>
        <p:spPr>
          <a:xfrm>
            <a:off x="14220181" y="5851970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 h="0">
                <a:moveTo>
                  <a:pt x="2982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844" name="object 4844"/>
          <p:cNvGrpSpPr/>
          <p:nvPr/>
        </p:nvGrpSpPr>
        <p:grpSpPr>
          <a:xfrm>
            <a:off x="14219559" y="5851970"/>
            <a:ext cx="163195" cy="535940"/>
            <a:chOff x="14219559" y="5851970"/>
            <a:chExt cx="163195" cy="535940"/>
          </a:xfrm>
        </p:grpSpPr>
        <p:sp>
          <p:nvSpPr>
            <p:cNvPr id="4845" name="object 4845"/>
            <p:cNvSpPr/>
            <p:nvPr/>
          </p:nvSpPr>
          <p:spPr>
            <a:xfrm>
              <a:off x="14220182" y="6011539"/>
              <a:ext cx="0" cy="375920"/>
            </a:xfrm>
            <a:custGeom>
              <a:avLst/>
              <a:gdLst/>
              <a:ahLst/>
              <a:cxnLst/>
              <a:rect l="l" t="t" r="r" b="b"/>
              <a:pathLst>
                <a:path w="0" h="375920">
                  <a:moveTo>
                    <a:pt x="0" y="3757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6" name="object 4846"/>
            <p:cNvSpPr/>
            <p:nvPr/>
          </p:nvSpPr>
          <p:spPr>
            <a:xfrm>
              <a:off x="14250003" y="6011539"/>
              <a:ext cx="0" cy="375920"/>
            </a:xfrm>
            <a:custGeom>
              <a:avLst/>
              <a:gdLst/>
              <a:ahLst/>
              <a:cxnLst/>
              <a:rect l="l" t="t" r="r" b="b"/>
              <a:pathLst>
                <a:path w="0" h="375920">
                  <a:moveTo>
                    <a:pt x="0" y="3757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47" name="object 4847"/>
            <p:cNvPicPr/>
            <p:nvPr/>
          </p:nvPicPr>
          <p:blipFill>
            <a:blip r:embed="rId1010" cstate="print"/>
            <a:stretch>
              <a:fillRect/>
            </a:stretch>
          </p:blipFill>
          <p:spPr>
            <a:xfrm>
              <a:off x="14219559" y="5851970"/>
              <a:ext cx="162893" cy="159555"/>
            </a:xfrm>
            <a:prstGeom prst="rect">
              <a:avLst/>
            </a:prstGeom>
          </p:spPr>
        </p:pic>
      </p:grpSp>
      <p:grpSp>
        <p:nvGrpSpPr>
          <p:cNvPr id="4848" name="object 4848"/>
          <p:cNvGrpSpPr/>
          <p:nvPr/>
        </p:nvGrpSpPr>
        <p:grpSpPr>
          <a:xfrm>
            <a:off x="12555756" y="3904576"/>
            <a:ext cx="661670" cy="414020"/>
            <a:chOff x="12555756" y="3904576"/>
            <a:chExt cx="661670" cy="414020"/>
          </a:xfrm>
        </p:grpSpPr>
        <p:pic>
          <p:nvPicPr>
            <p:cNvPr id="4849" name="object 4849"/>
            <p:cNvPicPr/>
            <p:nvPr/>
          </p:nvPicPr>
          <p:blipFill>
            <a:blip r:embed="rId1011" cstate="print"/>
            <a:stretch>
              <a:fillRect/>
            </a:stretch>
          </p:blipFill>
          <p:spPr>
            <a:xfrm>
              <a:off x="12563837" y="3905200"/>
              <a:ext cx="3727" cy="186025"/>
            </a:xfrm>
            <a:prstGeom prst="rect">
              <a:avLst/>
            </a:prstGeom>
          </p:spPr>
        </p:pic>
        <p:sp>
          <p:nvSpPr>
            <p:cNvPr id="4850" name="object 4850"/>
            <p:cNvSpPr/>
            <p:nvPr/>
          </p:nvSpPr>
          <p:spPr>
            <a:xfrm>
              <a:off x="12567566" y="3905201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w="0" h="186054">
                  <a:moveTo>
                    <a:pt x="0" y="1860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1" name="object 4851"/>
            <p:cNvSpPr/>
            <p:nvPr/>
          </p:nvSpPr>
          <p:spPr>
            <a:xfrm>
              <a:off x="12563838" y="3905201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w="0" h="186054">
                  <a:moveTo>
                    <a:pt x="0" y="1860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2" name="object 4852"/>
            <p:cNvSpPr/>
            <p:nvPr/>
          </p:nvSpPr>
          <p:spPr>
            <a:xfrm>
              <a:off x="12563828" y="3905199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3" name="object 4853"/>
            <p:cNvSpPr/>
            <p:nvPr/>
          </p:nvSpPr>
          <p:spPr>
            <a:xfrm>
              <a:off x="12563838" y="3905201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w="0" h="186054">
                  <a:moveTo>
                    <a:pt x="0" y="1860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4" name="object 4854"/>
            <p:cNvSpPr/>
            <p:nvPr/>
          </p:nvSpPr>
          <p:spPr>
            <a:xfrm>
              <a:off x="12563828" y="3905201"/>
              <a:ext cx="3810" cy="186055"/>
            </a:xfrm>
            <a:custGeom>
              <a:avLst/>
              <a:gdLst/>
              <a:ahLst/>
              <a:cxnLst/>
              <a:rect l="l" t="t" r="r" b="b"/>
              <a:pathLst>
                <a:path w="3809" h="186054">
                  <a:moveTo>
                    <a:pt x="3738" y="186025"/>
                  </a:moveTo>
                  <a:lnTo>
                    <a:pt x="3738" y="0"/>
                  </a:lnTo>
                </a:path>
                <a:path w="3809" h="186054">
                  <a:moveTo>
                    <a:pt x="3738" y="186025"/>
                  </a:moveTo>
                  <a:lnTo>
                    <a:pt x="0" y="1860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5" name="object 4855"/>
            <p:cNvSpPr/>
            <p:nvPr/>
          </p:nvSpPr>
          <p:spPr>
            <a:xfrm>
              <a:off x="12563838" y="3905194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w="0" h="413385">
                  <a:moveTo>
                    <a:pt x="0" y="4130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6" name="object 4856"/>
            <p:cNvSpPr/>
            <p:nvPr/>
          </p:nvSpPr>
          <p:spPr>
            <a:xfrm>
              <a:off x="12556379" y="3905194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w="0" h="413385">
                  <a:moveTo>
                    <a:pt x="0" y="4130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57" name="object 4857"/>
            <p:cNvPicPr/>
            <p:nvPr/>
          </p:nvPicPr>
          <p:blipFill>
            <a:blip r:embed="rId1012" cstate="print"/>
            <a:stretch>
              <a:fillRect/>
            </a:stretch>
          </p:blipFill>
          <p:spPr>
            <a:xfrm>
              <a:off x="12567565" y="4132240"/>
              <a:ext cx="648660" cy="3727"/>
            </a:xfrm>
            <a:prstGeom prst="rect">
              <a:avLst/>
            </a:prstGeom>
          </p:spPr>
        </p:pic>
        <p:sp>
          <p:nvSpPr>
            <p:cNvPr id="4858" name="object 4858"/>
            <p:cNvSpPr/>
            <p:nvPr/>
          </p:nvSpPr>
          <p:spPr>
            <a:xfrm>
              <a:off x="12567566" y="4135967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 h="0">
                  <a:moveTo>
                    <a:pt x="0" y="0"/>
                  </a:moveTo>
                  <a:lnTo>
                    <a:pt x="6486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9" name="object 4859"/>
            <p:cNvSpPr/>
            <p:nvPr/>
          </p:nvSpPr>
          <p:spPr>
            <a:xfrm>
              <a:off x="12567566" y="4132236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 h="0">
                  <a:moveTo>
                    <a:pt x="0" y="0"/>
                  </a:moveTo>
                  <a:lnTo>
                    <a:pt x="6486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0" name="object 4860"/>
            <p:cNvSpPr/>
            <p:nvPr/>
          </p:nvSpPr>
          <p:spPr>
            <a:xfrm>
              <a:off x="13216231" y="4132239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10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1" name="object 4861"/>
            <p:cNvSpPr/>
            <p:nvPr/>
          </p:nvSpPr>
          <p:spPr>
            <a:xfrm>
              <a:off x="12567566" y="4132236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 h="0">
                  <a:moveTo>
                    <a:pt x="0" y="0"/>
                  </a:moveTo>
                  <a:lnTo>
                    <a:pt x="6486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2" name="object 4862"/>
            <p:cNvSpPr/>
            <p:nvPr/>
          </p:nvSpPr>
          <p:spPr>
            <a:xfrm>
              <a:off x="12567566" y="4132239"/>
              <a:ext cx="648970" cy="3810"/>
            </a:xfrm>
            <a:custGeom>
              <a:avLst/>
              <a:gdLst/>
              <a:ahLst/>
              <a:cxnLst/>
              <a:rect l="l" t="t" r="r" b="b"/>
              <a:pathLst>
                <a:path w="648969" h="3810">
                  <a:moveTo>
                    <a:pt x="0" y="3727"/>
                  </a:moveTo>
                  <a:lnTo>
                    <a:pt x="648660" y="3727"/>
                  </a:lnTo>
                </a:path>
                <a:path w="648969" h="3810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3" name="object 4863"/>
            <p:cNvSpPr/>
            <p:nvPr/>
          </p:nvSpPr>
          <p:spPr>
            <a:xfrm>
              <a:off x="12563838" y="4132236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80" h="0">
                  <a:moveTo>
                    <a:pt x="0" y="0"/>
                  </a:moveTo>
                  <a:lnTo>
                    <a:pt x="6523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4" name="object 4864"/>
            <p:cNvSpPr/>
            <p:nvPr/>
          </p:nvSpPr>
          <p:spPr>
            <a:xfrm>
              <a:off x="12563838" y="4124794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80" h="0">
                  <a:moveTo>
                    <a:pt x="0" y="0"/>
                  </a:moveTo>
                  <a:lnTo>
                    <a:pt x="6523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65" name="object 4865"/>
            <p:cNvPicPr/>
            <p:nvPr/>
          </p:nvPicPr>
          <p:blipFill>
            <a:blip r:embed="rId1013" cstate="print"/>
            <a:stretch>
              <a:fillRect/>
            </a:stretch>
          </p:blipFill>
          <p:spPr>
            <a:xfrm>
              <a:off x="12567565" y="4087498"/>
              <a:ext cx="648660" cy="3727"/>
            </a:xfrm>
            <a:prstGeom prst="rect">
              <a:avLst/>
            </a:prstGeom>
          </p:spPr>
        </p:pic>
        <p:sp>
          <p:nvSpPr>
            <p:cNvPr id="4866" name="object 4866"/>
            <p:cNvSpPr/>
            <p:nvPr/>
          </p:nvSpPr>
          <p:spPr>
            <a:xfrm>
              <a:off x="12567570" y="4087498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 h="0">
                  <a:moveTo>
                    <a:pt x="6486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7" name="object 4867"/>
            <p:cNvSpPr/>
            <p:nvPr/>
          </p:nvSpPr>
          <p:spPr>
            <a:xfrm>
              <a:off x="12567570" y="4091227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 h="0">
                  <a:moveTo>
                    <a:pt x="6486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8" name="object 4868"/>
            <p:cNvSpPr/>
            <p:nvPr/>
          </p:nvSpPr>
          <p:spPr>
            <a:xfrm>
              <a:off x="12567566" y="4087498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10">
                  <a:moveTo>
                    <a:pt x="0" y="0"/>
                  </a:moveTo>
                  <a:lnTo>
                    <a:pt x="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9" name="object 4869"/>
            <p:cNvSpPr/>
            <p:nvPr/>
          </p:nvSpPr>
          <p:spPr>
            <a:xfrm>
              <a:off x="12567570" y="4091227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 h="0">
                  <a:moveTo>
                    <a:pt x="6486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0" name="object 4870"/>
            <p:cNvSpPr/>
            <p:nvPr/>
          </p:nvSpPr>
          <p:spPr>
            <a:xfrm>
              <a:off x="12567570" y="4087498"/>
              <a:ext cx="648970" cy="3810"/>
            </a:xfrm>
            <a:custGeom>
              <a:avLst/>
              <a:gdLst/>
              <a:ahLst/>
              <a:cxnLst/>
              <a:rect l="l" t="t" r="r" b="b"/>
              <a:pathLst>
                <a:path w="648969" h="3810">
                  <a:moveTo>
                    <a:pt x="648660" y="0"/>
                  </a:moveTo>
                  <a:lnTo>
                    <a:pt x="0" y="0"/>
                  </a:lnTo>
                </a:path>
                <a:path w="648969" h="3810">
                  <a:moveTo>
                    <a:pt x="648660" y="0"/>
                  </a:moveTo>
                  <a:lnTo>
                    <a:pt x="64866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1" name="object 4871"/>
            <p:cNvSpPr/>
            <p:nvPr/>
          </p:nvSpPr>
          <p:spPr>
            <a:xfrm>
              <a:off x="12563842" y="4091227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80" h="0">
                  <a:moveTo>
                    <a:pt x="6523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2" name="object 4872"/>
            <p:cNvSpPr/>
            <p:nvPr/>
          </p:nvSpPr>
          <p:spPr>
            <a:xfrm>
              <a:off x="12563842" y="4098686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80" h="0">
                  <a:moveTo>
                    <a:pt x="6523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873" name="object 4873"/>
          <p:cNvGrpSpPr/>
          <p:nvPr/>
        </p:nvGrpSpPr>
        <p:grpSpPr>
          <a:xfrm>
            <a:off x="12645967" y="7858506"/>
            <a:ext cx="93345" cy="71120"/>
            <a:chOff x="12645967" y="7858506"/>
            <a:chExt cx="93345" cy="71120"/>
          </a:xfrm>
        </p:grpSpPr>
        <p:pic>
          <p:nvPicPr>
            <p:cNvPr id="4874" name="object 4874"/>
            <p:cNvPicPr/>
            <p:nvPr/>
          </p:nvPicPr>
          <p:blipFill>
            <a:blip r:embed="rId1014" cstate="print"/>
            <a:stretch>
              <a:fillRect/>
            </a:stretch>
          </p:blipFill>
          <p:spPr>
            <a:xfrm>
              <a:off x="12666347" y="7859132"/>
              <a:ext cx="52186" cy="29842"/>
            </a:xfrm>
            <a:prstGeom prst="rect">
              <a:avLst/>
            </a:prstGeom>
          </p:spPr>
        </p:pic>
        <p:sp>
          <p:nvSpPr>
            <p:cNvPr id="4875" name="object 4875"/>
            <p:cNvSpPr/>
            <p:nvPr/>
          </p:nvSpPr>
          <p:spPr>
            <a:xfrm>
              <a:off x="12718534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6" name="object 4876"/>
            <p:cNvSpPr/>
            <p:nvPr/>
          </p:nvSpPr>
          <p:spPr>
            <a:xfrm>
              <a:off x="12666353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7" name="object 4877"/>
            <p:cNvSpPr/>
            <p:nvPr/>
          </p:nvSpPr>
          <p:spPr>
            <a:xfrm>
              <a:off x="12666353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8" name="object 4878"/>
            <p:cNvSpPr/>
            <p:nvPr/>
          </p:nvSpPr>
          <p:spPr>
            <a:xfrm>
              <a:off x="12666353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9" name="object 4879"/>
            <p:cNvSpPr/>
            <p:nvPr/>
          </p:nvSpPr>
          <p:spPr>
            <a:xfrm>
              <a:off x="12666353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80" name="object 4880"/>
            <p:cNvPicPr/>
            <p:nvPr/>
          </p:nvPicPr>
          <p:blipFill>
            <a:blip r:embed="rId1015" cstate="print"/>
            <a:stretch>
              <a:fillRect/>
            </a:stretch>
          </p:blipFill>
          <p:spPr>
            <a:xfrm>
              <a:off x="12721172" y="7892691"/>
              <a:ext cx="17130" cy="35799"/>
            </a:xfrm>
            <a:prstGeom prst="rect">
              <a:avLst/>
            </a:prstGeom>
          </p:spPr>
        </p:pic>
        <p:sp>
          <p:nvSpPr>
            <p:cNvPr id="4881" name="object 4881"/>
            <p:cNvSpPr/>
            <p:nvPr/>
          </p:nvSpPr>
          <p:spPr>
            <a:xfrm>
              <a:off x="1272117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82" name="object 4882"/>
            <p:cNvPicPr/>
            <p:nvPr/>
          </p:nvPicPr>
          <p:blipFill>
            <a:blip r:embed="rId1016" cstate="print"/>
            <a:stretch>
              <a:fillRect/>
            </a:stretch>
          </p:blipFill>
          <p:spPr>
            <a:xfrm>
              <a:off x="12683854" y="7911319"/>
              <a:ext cx="35799" cy="17172"/>
            </a:xfrm>
            <a:prstGeom prst="rect">
              <a:avLst/>
            </a:prstGeom>
          </p:spPr>
        </p:pic>
        <p:sp>
          <p:nvSpPr>
            <p:cNvPr id="4883" name="object 4883"/>
            <p:cNvSpPr/>
            <p:nvPr/>
          </p:nvSpPr>
          <p:spPr>
            <a:xfrm>
              <a:off x="1268385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84" name="object 4884"/>
            <p:cNvPicPr/>
            <p:nvPr/>
          </p:nvPicPr>
          <p:blipFill>
            <a:blip r:embed="rId1017" cstate="print"/>
            <a:stretch>
              <a:fillRect/>
            </a:stretch>
          </p:blipFill>
          <p:spPr>
            <a:xfrm>
              <a:off x="12646588" y="7911319"/>
              <a:ext cx="35779" cy="17172"/>
            </a:xfrm>
            <a:prstGeom prst="rect">
              <a:avLst/>
            </a:prstGeom>
          </p:spPr>
        </p:pic>
        <p:sp>
          <p:nvSpPr>
            <p:cNvPr id="4885" name="object 4885"/>
            <p:cNvSpPr/>
            <p:nvPr/>
          </p:nvSpPr>
          <p:spPr>
            <a:xfrm>
              <a:off x="12646590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7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86" name="object 4886"/>
            <p:cNvPicPr/>
            <p:nvPr/>
          </p:nvPicPr>
          <p:blipFill>
            <a:blip r:embed="rId1018" cstate="print"/>
            <a:stretch>
              <a:fillRect/>
            </a:stretch>
          </p:blipFill>
          <p:spPr>
            <a:xfrm>
              <a:off x="12646609" y="7892712"/>
              <a:ext cx="17130" cy="17130"/>
            </a:xfrm>
            <a:prstGeom prst="rect">
              <a:avLst/>
            </a:prstGeom>
          </p:spPr>
        </p:pic>
        <p:sp>
          <p:nvSpPr>
            <p:cNvPr id="4887" name="object 4887"/>
            <p:cNvSpPr/>
            <p:nvPr/>
          </p:nvSpPr>
          <p:spPr>
            <a:xfrm>
              <a:off x="12646612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888" name="object 4888"/>
          <p:cNvGrpSpPr/>
          <p:nvPr/>
        </p:nvGrpSpPr>
        <p:grpSpPr>
          <a:xfrm>
            <a:off x="11108156" y="7859124"/>
            <a:ext cx="93345" cy="70485"/>
            <a:chOff x="11108156" y="7859124"/>
            <a:chExt cx="93345" cy="70485"/>
          </a:xfrm>
        </p:grpSpPr>
        <p:pic>
          <p:nvPicPr>
            <p:cNvPr id="4889" name="object 4889"/>
            <p:cNvPicPr/>
            <p:nvPr/>
          </p:nvPicPr>
          <p:blipFill>
            <a:blip r:embed="rId1019" cstate="print"/>
            <a:stretch>
              <a:fillRect/>
            </a:stretch>
          </p:blipFill>
          <p:spPr>
            <a:xfrm>
              <a:off x="11128540" y="7859132"/>
              <a:ext cx="52186" cy="29842"/>
            </a:xfrm>
            <a:prstGeom prst="rect">
              <a:avLst/>
            </a:prstGeom>
          </p:spPr>
        </p:pic>
        <p:sp>
          <p:nvSpPr>
            <p:cNvPr id="4890" name="object 4890"/>
            <p:cNvSpPr/>
            <p:nvPr/>
          </p:nvSpPr>
          <p:spPr>
            <a:xfrm>
              <a:off x="11180726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1" name="object 4891"/>
            <p:cNvSpPr/>
            <p:nvPr/>
          </p:nvSpPr>
          <p:spPr>
            <a:xfrm>
              <a:off x="11128543" y="7859447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2" name="object 4892"/>
            <p:cNvSpPr/>
            <p:nvPr/>
          </p:nvSpPr>
          <p:spPr>
            <a:xfrm>
              <a:off x="11128543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3" name="object 4893"/>
            <p:cNvSpPr/>
            <p:nvPr/>
          </p:nvSpPr>
          <p:spPr>
            <a:xfrm>
              <a:off x="11128543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4" name="object 4894"/>
            <p:cNvSpPr/>
            <p:nvPr/>
          </p:nvSpPr>
          <p:spPr>
            <a:xfrm>
              <a:off x="11128543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95" name="object 4895"/>
            <p:cNvPicPr/>
            <p:nvPr/>
          </p:nvPicPr>
          <p:blipFill>
            <a:blip r:embed="rId1020" cstate="print"/>
            <a:stretch>
              <a:fillRect/>
            </a:stretch>
          </p:blipFill>
          <p:spPr>
            <a:xfrm>
              <a:off x="11183345" y="7892691"/>
              <a:ext cx="17151" cy="35799"/>
            </a:xfrm>
            <a:prstGeom prst="rect">
              <a:avLst/>
            </a:prstGeom>
          </p:spPr>
        </p:pic>
        <p:sp>
          <p:nvSpPr>
            <p:cNvPr id="4896" name="object 4896"/>
            <p:cNvSpPr/>
            <p:nvPr/>
          </p:nvSpPr>
          <p:spPr>
            <a:xfrm>
              <a:off x="1118334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97" name="object 4897"/>
            <p:cNvPicPr/>
            <p:nvPr/>
          </p:nvPicPr>
          <p:blipFill>
            <a:blip r:embed="rId1021" cstate="print"/>
            <a:stretch>
              <a:fillRect/>
            </a:stretch>
          </p:blipFill>
          <p:spPr>
            <a:xfrm>
              <a:off x="11146048" y="7911319"/>
              <a:ext cx="35799" cy="17172"/>
            </a:xfrm>
            <a:prstGeom prst="rect">
              <a:avLst/>
            </a:prstGeom>
          </p:spPr>
        </p:pic>
        <p:sp>
          <p:nvSpPr>
            <p:cNvPr id="4898" name="object 4898"/>
            <p:cNvSpPr/>
            <p:nvPr/>
          </p:nvSpPr>
          <p:spPr>
            <a:xfrm>
              <a:off x="11146051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99" name="object 4899"/>
            <p:cNvPicPr/>
            <p:nvPr/>
          </p:nvPicPr>
          <p:blipFill>
            <a:blip r:embed="rId1022" cstate="print"/>
            <a:stretch>
              <a:fillRect/>
            </a:stretch>
          </p:blipFill>
          <p:spPr>
            <a:xfrm>
              <a:off x="11108782" y="7911319"/>
              <a:ext cx="35799" cy="17172"/>
            </a:xfrm>
            <a:prstGeom prst="rect">
              <a:avLst/>
            </a:prstGeom>
          </p:spPr>
        </p:pic>
        <p:sp>
          <p:nvSpPr>
            <p:cNvPr id="4900" name="object 4900"/>
            <p:cNvSpPr/>
            <p:nvPr/>
          </p:nvSpPr>
          <p:spPr>
            <a:xfrm>
              <a:off x="11108779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01" name="object 4901"/>
            <p:cNvPicPr/>
            <p:nvPr/>
          </p:nvPicPr>
          <p:blipFill>
            <a:blip r:embed="rId1023" cstate="print"/>
            <a:stretch>
              <a:fillRect/>
            </a:stretch>
          </p:blipFill>
          <p:spPr>
            <a:xfrm>
              <a:off x="11108782" y="7892712"/>
              <a:ext cx="17151" cy="17130"/>
            </a:xfrm>
            <a:prstGeom prst="rect">
              <a:avLst/>
            </a:prstGeom>
          </p:spPr>
        </p:pic>
        <p:sp>
          <p:nvSpPr>
            <p:cNvPr id="4902" name="object 4902"/>
            <p:cNvSpPr/>
            <p:nvPr/>
          </p:nvSpPr>
          <p:spPr>
            <a:xfrm>
              <a:off x="11108783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903" name="object 4903"/>
          <p:cNvGrpSpPr/>
          <p:nvPr/>
        </p:nvGrpSpPr>
        <p:grpSpPr>
          <a:xfrm>
            <a:off x="10800588" y="7858506"/>
            <a:ext cx="93345" cy="71120"/>
            <a:chOff x="10800588" y="7858506"/>
            <a:chExt cx="93345" cy="71120"/>
          </a:xfrm>
        </p:grpSpPr>
        <p:pic>
          <p:nvPicPr>
            <p:cNvPr id="4904" name="object 4904"/>
            <p:cNvPicPr/>
            <p:nvPr/>
          </p:nvPicPr>
          <p:blipFill>
            <a:blip r:embed="rId1024" cstate="print"/>
            <a:stretch>
              <a:fillRect/>
            </a:stretch>
          </p:blipFill>
          <p:spPr>
            <a:xfrm>
              <a:off x="10820990" y="7859132"/>
              <a:ext cx="52197" cy="29842"/>
            </a:xfrm>
            <a:prstGeom prst="rect">
              <a:avLst/>
            </a:prstGeom>
          </p:spPr>
        </p:pic>
        <p:sp>
          <p:nvSpPr>
            <p:cNvPr id="4905" name="object 4905"/>
            <p:cNvSpPr/>
            <p:nvPr/>
          </p:nvSpPr>
          <p:spPr>
            <a:xfrm>
              <a:off x="10873186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6" name="object 4906"/>
            <p:cNvSpPr/>
            <p:nvPr/>
          </p:nvSpPr>
          <p:spPr>
            <a:xfrm>
              <a:off x="10820980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7" name="object 4907"/>
            <p:cNvSpPr/>
            <p:nvPr/>
          </p:nvSpPr>
          <p:spPr>
            <a:xfrm>
              <a:off x="10820980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8" name="object 4908"/>
            <p:cNvSpPr/>
            <p:nvPr/>
          </p:nvSpPr>
          <p:spPr>
            <a:xfrm>
              <a:off x="10820980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9" name="object 4909"/>
            <p:cNvSpPr/>
            <p:nvPr/>
          </p:nvSpPr>
          <p:spPr>
            <a:xfrm>
              <a:off x="10820980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10" name="object 4910"/>
            <p:cNvPicPr/>
            <p:nvPr/>
          </p:nvPicPr>
          <p:blipFill>
            <a:blip r:embed="rId1025" cstate="print"/>
            <a:stretch>
              <a:fillRect/>
            </a:stretch>
          </p:blipFill>
          <p:spPr>
            <a:xfrm>
              <a:off x="10875794" y="7892691"/>
              <a:ext cx="17151" cy="35799"/>
            </a:xfrm>
            <a:prstGeom prst="rect">
              <a:avLst/>
            </a:prstGeom>
          </p:spPr>
        </p:pic>
        <p:sp>
          <p:nvSpPr>
            <p:cNvPr id="4911" name="object 4911"/>
            <p:cNvSpPr/>
            <p:nvPr/>
          </p:nvSpPr>
          <p:spPr>
            <a:xfrm>
              <a:off x="10875793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12" name="object 4912"/>
            <p:cNvPicPr/>
            <p:nvPr/>
          </p:nvPicPr>
          <p:blipFill>
            <a:blip r:embed="rId1026" cstate="print"/>
            <a:stretch>
              <a:fillRect/>
            </a:stretch>
          </p:blipFill>
          <p:spPr>
            <a:xfrm>
              <a:off x="10838487" y="7911319"/>
              <a:ext cx="35799" cy="17172"/>
            </a:xfrm>
            <a:prstGeom prst="rect">
              <a:avLst/>
            </a:prstGeom>
          </p:spPr>
        </p:pic>
        <p:sp>
          <p:nvSpPr>
            <p:cNvPr id="4913" name="object 4913"/>
            <p:cNvSpPr/>
            <p:nvPr/>
          </p:nvSpPr>
          <p:spPr>
            <a:xfrm>
              <a:off x="10838482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14" name="object 4914"/>
            <p:cNvPicPr/>
            <p:nvPr/>
          </p:nvPicPr>
          <p:blipFill>
            <a:blip r:embed="rId1027" cstate="print"/>
            <a:stretch>
              <a:fillRect/>
            </a:stretch>
          </p:blipFill>
          <p:spPr>
            <a:xfrm>
              <a:off x="10801210" y="7911319"/>
              <a:ext cx="35799" cy="17172"/>
            </a:xfrm>
            <a:prstGeom prst="rect">
              <a:avLst/>
            </a:prstGeom>
          </p:spPr>
        </p:pic>
        <p:sp>
          <p:nvSpPr>
            <p:cNvPr id="4915" name="object 4915"/>
            <p:cNvSpPr/>
            <p:nvPr/>
          </p:nvSpPr>
          <p:spPr>
            <a:xfrm>
              <a:off x="10801211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16" name="object 4916"/>
            <p:cNvPicPr/>
            <p:nvPr/>
          </p:nvPicPr>
          <p:blipFill>
            <a:blip r:embed="rId1028" cstate="print"/>
            <a:stretch>
              <a:fillRect/>
            </a:stretch>
          </p:blipFill>
          <p:spPr>
            <a:xfrm>
              <a:off x="10801231" y="7892712"/>
              <a:ext cx="17151" cy="17130"/>
            </a:xfrm>
            <a:prstGeom prst="rect">
              <a:avLst/>
            </a:prstGeom>
          </p:spPr>
        </p:pic>
        <p:sp>
          <p:nvSpPr>
            <p:cNvPr id="4917" name="object 4917"/>
            <p:cNvSpPr/>
            <p:nvPr/>
          </p:nvSpPr>
          <p:spPr>
            <a:xfrm>
              <a:off x="10801231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918" name="object 4918"/>
          <p:cNvGrpSpPr/>
          <p:nvPr/>
        </p:nvGrpSpPr>
        <p:grpSpPr>
          <a:xfrm>
            <a:off x="10493035" y="7858506"/>
            <a:ext cx="93345" cy="71120"/>
            <a:chOff x="10493035" y="7858506"/>
            <a:chExt cx="93345" cy="71120"/>
          </a:xfrm>
        </p:grpSpPr>
        <p:pic>
          <p:nvPicPr>
            <p:cNvPr id="4919" name="object 4919"/>
            <p:cNvPicPr/>
            <p:nvPr/>
          </p:nvPicPr>
          <p:blipFill>
            <a:blip r:embed="rId1029" cstate="print"/>
            <a:stretch>
              <a:fillRect/>
            </a:stretch>
          </p:blipFill>
          <p:spPr>
            <a:xfrm>
              <a:off x="10513439" y="7859132"/>
              <a:ext cx="52186" cy="29842"/>
            </a:xfrm>
            <a:prstGeom prst="rect">
              <a:avLst/>
            </a:prstGeom>
          </p:spPr>
        </p:pic>
        <p:sp>
          <p:nvSpPr>
            <p:cNvPr id="4920" name="object 4920"/>
            <p:cNvSpPr/>
            <p:nvPr/>
          </p:nvSpPr>
          <p:spPr>
            <a:xfrm>
              <a:off x="10565621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1" name="object 4921"/>
            <p:cNvSpPr/>
            <p:nvPr/>
          </p:nvSpPr>
          <p:spPr>
            <a:xfrm>
              <a:off x="10513430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2" name="object 4922"/>
            <p:cNvSpPr/>
            <p:nvPr/>
          </p:nvSpPr>
          <p:spPr>
            <a:xfrm>
              <a:off x="10513430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3" name="object 4923"/>
            <p:cNvSpPr/>
            <p:nvPr/>
          </p:nvSpPr>
          <p:spPr>
            <a:xfrm>
              <a:off x="10513430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4" name="object 4924"/>
            <p:cNvSpPr/>
            <p:nvPr/>
          </p:nvSpPr>
          <p:spPr>
            <a:xfrm>
              <a:off x="10513430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25" name="object 4925"/>
            <p:cNvPicPr/>
            <p:nvPr/>
          </p:nvPicPr>
          <p:blipFill>
            <a:blip r:embed="rId1030" cstate="print"/>
            <a:stretch>
              <a:fillRect/>
            </a:stretch>
          </p:blipFill>
          <p:spPr>
            <a:xfrm>
              <a:off x="10568222" y="7892691"/>
              <a:ext cx="17151" cy="35799"/>
            </a:xfrm>
            <a:prstGeom prst="rect">
              <a:avLst/>
            </a:prstGeom>
          </p:spPr>
        </p:pic>
        <p:sp>
          <p:nvSpPr>
            <p:cNvPr id="4926" name="object 4926"/>
            <p:cNvSpPr/>
            <p:nvPr/>
          </p:nvSpPr>
          <p:spPr>
            <a:xfrm>
              <a:off x="1056822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27" name="object 4927"/>
            <p:cNvPicPr/>
            <p:nvPr/>
          </p:nvPicPr>
          <p:blipFill>
            <a:blip r:embed="rId1031" cstate="print"/>
            <a:stretch>
              <a:fillRect/>
            </a:stretch>
          </p:blipFill>
          <p:spPr>
            <a:xfrm>
              <a:off x="10530946" y="7911319"/>
              <a:ext cx="35799" cy="17172"/>
            </a:xfrm>
            <a:prstGeom prst="rect">
              <a:avLst/>
            </a:prstGeom>
          </p:spPr>
        </p:pic>
        <p:sp>
          <p:nvSpPr>
            <p:cNvPr id="4928" name="object 4928"/>
            <p:cNvSpPr/>
            <p:nvPr/>
          </p:nvSpPr>
          <p:spPr>
            <a:xfrm>
              <a:off x="1053094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29" name="object 4929"/>
            <p:cNvPicPr/>
            <p:nvPr/>
          </p:nvPicPr>
          <p:blipFill>
            <a:blip r:embed="rId1032" cstate="print"/>
            <a:stretch>
              <a:fillRect/>
            </a:stretch>
          </p:blipFill>
          <p:spPr>
            <a:xfrm>
              <a:off x="10493659" y="7911319"/>
              <a:ext cx="35799" cy="17172"/>
            </a:xfrm>
            <a:prstGeom prst="rect">
              <a:avLst/>
            </a:prstGeom>
          </p:spPr>
        </p:pic>
        <p:sp>
          <p:nvSpPr>
            <p:cNvPr id="4930" name="object 4930"/>
            <p:cNvSpPr/>
            <p:nvPr/>
          </p:nvSpPr>
          <p:spPr>
            <a:xfrm>
              <a:off x="1049365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31" name="object 4931"/>
            <p:cNvPicPr/>
            <p:nvPr/>
          </p:nvPicPr>
          <p:blipFill>
            <a:blip r:embed="rId1033" cstate="print"/>
            <a:stretch>
              <a:fillRect/>
            </a:stretch>
          </p:blipFill>
          <p:spPr>
            <a:xfrm>
              <a:off x="10493659" y="7892712"/>
              <a:ext cx="17151" cy="17130"/>
            </a:xfrm>
            <a:prstGeom prst="rect">
              <a:avLst/>
            </a:prstGeom>
          </p:spPr>
        </p:pic>
        <p:sp>
          <p:nvSpPr>
            <p:cNvPr id="4932" name="object 4932"/>
            <p:cNvSpPr/>
            <p:nvPr/>
          </p:nvSpPr>
          <p:spPr>
            <a:xfrm>
              <a:off x="10493663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933" name="object 4933"/>
          <p:cNvGrpSpPr/>
          <p:nvPr/>
        </p:nvGrpSpPr>
        <p:grpSpPr>
          <a:xfrm>
            <a:off x="17566924" y="4369103"/>
            <a:ext cx="37465" cy="18415"/>
            <a:chOff x="17566924" y="4369103"/>
            <a:chExt cx="37465" cy="18415"/>
          </a:xfrm>
        </p:grpSpPr>
        <p:pic>
          <p:nvPicPr>
            <p:cNvPr id="4934" name="object 4934"/>
            <p:cNvPicPr/>
            <p:nvPr/>
          </p:nvPicPr>
          <p:blipFill>
            <a:blip r:embed="rId1034" cstate="print"/>
            <a:stretch>
              <a:fillRect/>
            </a:stretch>
          </p:blipFill>
          <p:spPr>
            <a:xfrm>
              <a:off x="17567548" y="4369730"/>
              <a:ext cx="35799" cy="17130"/>
            </a:xfrm>
            <a:prstGeom prst="rect">
              <a:avLst/>
            </a:prstGeom>
          </p:spPr>
        </p:pic>
        <p:sp>
          <p:nvSpPr>
            <p:cNvPr id="4935" name="object 4935"/>
            <p:cNvSpPr/>
            <p:nvPr/>
          </p:nvSpPr>
          <p:spPr>
            <a:xfrm>
              <a:off x="17567547" y="436972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936" name="object 4936"/>
          <p:cNvGrpSpPr/>
          <p:nvPr/>
        </p:nvGrpSpPr>
        <p:grpSpPr>
          <a:xfrm>
            <a:off x="17622741" y="3642128"/>
            <a:ext cx="20320" cy="615315"/>
            <a:chOff x="17622741" y="3642128"/>
            <a:chExt cx="20320" cy="615315"/>
          </a:xfrm>
        </p:grpSpPr>
        <p:pic>
          <p:nvPicPr>
            <p:cNvPr id="4937" name="object 4937"/>
            <p:cNvPicPr/>
            <p:nvPr/>
          </p:nvPicPr>
          <p:blipFill>
            <a:blip r:embed="rId1035" cstate="print"/>
            <a:stretch>
              <a:fillRect/>
            </a:stretch>
          </p:blipFill>
          <p:spPr>
            <a:xfrm>
              <a:off x="17622741" y="3661396"/>
              <a:ext cx="17130" cy="35799"/>
            </a:xfrm>
            <a:prstGeom prst="rect">
              <a:avLst/>
            </a:prstGeom>
          </p:spPr>
        </p:pic>
        <p:sp>
          <p:nvSpPr>
            <p:cNvPr id="4938" name="object 4938"/>
            <p:cNvSpPr/>
            <p:nvPr/>
          </p:nvSpPr>
          <p:spPr>
            <a:xfrm>
              <a:off x="17632800" y="3642128"/>
              <a:ext cx="0" cy="615315"/>
            </a:xfrm>
            <a:custGeom>
              <a:avLst/>
              <a:gdLst/>
              <a:ahLst/>
              <a:cxnLst/>
              <a:rect l="l" t="t" r="r" b="b"/>
              <a:pathLst>
                <a:path w="0" h="615314">
                  <a:moveTo>
                    <a:pt x="0" y="0"/>
                  </a:moveTo>
                  <a:lnTo>
                    <a:pt x="0" y="614872"/>
                  </a:lnTo>
                </a:path>
              </a:pathLst>
            </a:custGeom>
            <a:ln w="1837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39" name="object 4939"/>
            <p:cNvPicPr/>
            <p:nvPr/>
          </p:nvPicPr>
          <p:blipFill>
            <a:blip r:embed="rId1036" cstate="print"/>
            <a:stretch>
              <a:fillRect/>
            </a:stretch>
          </p:blipFill>
          <p:spPr>
            <a:xfrm>
              <a:off x="17624982" y="3698672"/>
              <a:ext cx="17884" cy="17151"/>
            </a:xfrm>
            <a:prstGeom prst="rect">
              <a:avLst/>
            </a:prstGeom>
          </p:spPr>
        </p:pic>
        <p:pic>
          <p:nvPicPr>
            <p:cNvPr id="4940" name="object 4940"/>
            <p:cNvPicPr/>
            <p:nvPr/>
          </p:nvPicPr>
          <p:blipFill>
            <a:blip r:embed="rId1037" cstate="print"/>
            <a:stretch>
              <a:fillRect/>
            </a:stretch>
          </p:blipFill>
          <p:spPr>
            <a:xfrm>
              <a:off x="17622741" y="3717310"/>
              <a:ext cx="17130" cy="35799"/>
            </a:xfrm>
            <a:prstGeom prst="rect">
              <a:avLst/>
            </a:prstGeom>
          </p:spPr>
        </p:pic>
        <p:pic>
          <p:nvPicPr>
            <p:cNvPr id="4941" name="object 4941"/>
            <p:cNvPicPr/>
            <p:nvPr/>
          </p:nvPicPr>
          <p:blipFill>
            <a:blip r:embed="rId1038" cstate="print"/>
            <a:stretch>
              <a:fillRect/>
            </a:stretch>
          </p:blipFill>
          <p:spPr>
            <a:xfrm>
              <a:off x="17624982" y="3754608"/>
              <a:ext cx="17884" cy="17130"/>
            </a:xfrm>
            <a:prstGeom prst="rect">
              <a:avLst/>
            </a:prstGeom>
          </p:spPr>
        </p:pic>
        <p:pic>
          <p:nvPicPr>
            <p:cNvPr id="4942" name="object 4942"/>
            <p:cNvPicPr/>
            <p:nvPr/>
          </p:nvPicPr>
          <p:blipFill>
            <a:blip r:embed="rId1039" cstate="print"/>
            <a:stretch>
              <a:fillRect/>
            </a:stretch>
          </p:blipFill>
          <p:spPr>
            <a:xfrm>
              <a:off x="17622741" y="3773214"/>
              <a:ext cx="17130" cy="35799"/>
            </a:xfrm>
            <a:prstGeom prst="rect">
              <a:avLst/>
            </a:prstGeom>
          </p:spPr>
        </p:pic>
        <p:pic>
          <p:nvPicPr>
            <p:cNvPr id="4943" name="object 4943"/>
            <p:cNvPicPr/>
            <p:nvPr/>
          </p:nvPicPr>
          <p:blipFill>
            <a:blip r:embed="rId1040" cstate="print"/>
            <a:stretch>
              <a:fillRect/>
            </a:stretch>
          </p:blipFill>
          <p:spPr>
            <a:xfrm>
              <a:off x="17624982" y="3810522"/>
              <a:ext cx="17884" cy="17130"/>
            </a:xfrm>
            <a:prstGeom prst="rect">
              <a:avLst/>
            </a:prstGeom>
          </p:spPr>
        </p:pic>
        <p:pic>
          <p:nvPicPr>
            <p:cNvPr id="4944" name="object 4944"/>
            <p:cNvPicPr/>
            <p:nvPr/>
          </p:nvPicPr>
          <p:blipFill>
            <a:blip r:embed="rId1041" cstate="print"/>
            <a:stretch>
              <a:fillRect/>
            </a:stretch>
          </p:blipFill>
          <p:spPr>
            <a:xfrm>
              <a:off x="17622741" y="3829160"/>
              <a:ext cx="17130" cy="35799"/>
            </a:xfrm>
            <a:prstGeom prst="rect">
              <a:avLst/>
            </a:prstGeom>
          </p:spPr>
        </p:pic>
        <p:pic>
          <p:nvPicPr>
            <p:cNvPr id="4945" name="object 4945"/>
            <p:cNvPicPr/>
            <p:nvPr/>
          </p:nvPicPr>
          <p:blipFill>
            <a:blip r:embed="rId1042" cstate="print"/>
            <a:stretch>
              <a:fillRect/>
            </a:stretch>
          </p:blipFill>
          <p:spPr>
            <a:xfrm>
              <a:off x="17624982" y="3866437"/>
              <a:ext cx="17884" cy="17172"/>
            </a:xfrm>
            <a:prstGeom prst="rect">
              <a:avLst/>
            </a:prstGeom>
          </p:spPr>
        </p:pic>
        <p:pic>
          <p:nvPicPr>
            <p:cNvPr id="4946" name="object 4946"/>
            <p:cNvPicPr/>
            <p:nvPr/>
          </p:nvPicPr>
          <p:blipFill>
            <a:blip r:embed="rId1043" cstate="print"/>
            <a:stretch>
              <a:fillRect/>
            </a:stretch>
          </p:blipFill>
          <p:spPr>
            <a:xfrm>
              <a:off x="17622741" y="3885085"/>
              <a:ext cx="17130" cy="35799"/>
            </a:xfrm>
            <a:prstGeom prst="rect">
              <a:avLst/>
            </a:prstGeom>
          </p:spPr>
        </p:pic>
        <p:pic>
          <p:nvPicPr>
            <p:cNvPr id="4947" name="object 4947"/>
            <p:cNvPicPr/>
            <p:nvPr/>
          </p:nvPicPr>
          <p:blipFill>
            <a:blip r:embed="rId1044" cstate="print"/>
            <a:stretch>
              <a:fillRect/>
            </a:stretch>
          </p:blipFill>
          <p:spPr>
            <a:xfrm>
              <a:off x="17624982" y="3922351"/>
              <a:ext cx="17884" cy="17151"/>
            </a:xfrm>
            <a:prstGeom prst="rect">
              <a:avLst/>
            </a:prstGeom>
          </p:spPr>
        </p:pic>
        <p:pic>
          <p:nvPicPr>
            <p:cNvPr id="4948" name="object 4948"/>
            <p:cNvPicPr/>
            <p:nvPr/>
          </p:nvPicPr>
          <p:blipFill>
            <a:blip r:embed="rId1045" cstate="print"/>
            <a:stretch>
              <a:fillRect/>
            </a:stretch>
          </p:blipFill>
          <p:spPr>
            <a:xfrm>
              <a:off x="17622741" y="3940979"/>
              <a:ext cx="17130" cy="35799"/>
            </a:xfrm>
            <a:prstGeom prst="rect">
              <a:avLst/>
            </a:prstGeom>
          </p:spPr>
        </p:pic>
        <p:pic>
          <p:nvPicPr>
            <p:cNvPr id="4949" name="object 4949"/>
            <p:cNvPicPr/>
            <p:nvPr/>
          </p:nvPicPr>
          <p:blipFill>
            <a:blip r:embed="rId1046" cstate="print"/>
            <a:stretch>
              <a:fillRect/>
            </a:stretch>
          </p:blipFill>
          <p:spPr>
            <a:xfrm>
              <a:off x="17624982" y="3978266"/>
              <a:ext cx="17884" cy="17151"/>
            </a:xfrm>
            <a:prstGeom prst="rect">
              <a:avLst/>
            </a:prstGeom>
          </p:spPr>
        </p:pic>
        <p:pic>
          <p:nvPicPr>
            <p:cNvPr id="4950" name="object 4950"/>
            <p:cNvPicPr/>
            <p:nvPr/>
          </p:nvPicPr>
          <p:blipFill>
            <a:blip r:embed="rId1047" cstate="print"/>
            <a:stretch>
              <a:fillRect/>
            </a:stretch>
          </p:blipFill>
          <p:spPr>
            <a:xfrm>
              <a:off x="17622741" y="3996914"/>
              <a:ext cx="17130" cy="35799"/>
            </a:xfrm>
            <a:prstGeom prst="rect">
              <a:avLst/>
            </a:prstGeom>
          </p:spPr>
        </p:pic>
        <p:pic>
          <p:nvPicPr>
            <p:cNvPr id="4951" name="object 4951"/>
            <p:cNvPicPr/>
            <p:nvPr/>
          </p:nvPicPr>
          <p:blipFill>
            <a:blip r:embed="rId1048" cstate="print"/>
            <a:stretch>
              <a:fillRect/>
            </a:stretch>
          </p:blipFill>
          <p:spPr>
            <a:xfrm>
              <a:off x="17624982" y="4034201"/>
              <a:ext cx="17884" cy="17151"/>
            </a:xfrm>
            <a:prstGeom prst="rect">
              <a:avLst/>
            </a:prstGeom>
          </p:spPr>
        </p:pic>
        <p:pic>
          <p:nvPicPr>
            <p:cNvPr id="4952" name="object 4952"/>
            <p:cNvPicPr/>
            <p:nvPr/>
          </p:nvPicPr>
          <p:blipFill>
            <a:blip r:embed="rId1049" cstate="print"/>
            <a:stretch>
              <a:fillRect/>
            </a:stretch>
          </p:blipFill>
          <p:spPr>
            <a:xfrm>
              <a:off x="17622741" y="4052829"/>
              <a:ext cx="17130" cy="35799"/>
            </a:xfrm>
            <a:prstGeom prst="rect">
              <a:avLst/>
            </a:prstGeom>
          </p:spPr>
        </p:pic>
        <p:pic>
          <p:nvPicPr>
            <p:cNvPr id="4953" name="object 4953"/>
            <p:cNvPicPr/>
            <p:nvPr/>
          </p:nvPicPr>
          <p:blipFill>
            <a:blip r:embed="rId1050" cstate="print"/>
            <a:stretch>
              <a:fillRect/>
            </a:stretch>
          </p:blipFill>
          <p:spPr>
            <a:xfrm>
              <a:off x="17624982" y="4090116"/>
              <a:ext cx="17884" cy="17130"/>
            </a:xfrm>
            <a:prstGeom prst="rect">
              <a:avLst/>
            </a:prstGeom>
          </p:spPr>
        </p:pic>
        <p:pic>
          <p:nvPicPr>
            <p:cNvPr id="4954" name="object 4954"/>
            <p:cNvPicPr/>
            <p:nvPr/>
          </p:nvPicPr>
          <p:blipFill>
            <a:blip r:embed="rId1051" cstate="print"/>
            <a:stretch>
              <a:fillRect/>
            </a:stretch>
          </p:blipFill>
          <p:spPr>
            <a:xfrm>
              <a:off x="17622741" y="4108744"/>
              <a:ext cx="17130" cy="35810"/>
            </a:xfrm>
            <a:prstGeom prst="rect">
              <a:avLst/>
            </a:prstGeom>
          </p:spPr>
        </p:pic>
        <p:pic>
          <p:nvPicPr>
            <p:cNvPr id="4955" name="object 4955"/>
            <p:cNvPicPr/>
            <p:nvPr/>
          </p:nvPicPr>
          <p:blipFill>
            <a:blip r:embed="rId1052" cstate="print"/>
            <a:stretch>
              <a:fillRect/>
            </a:stretch>
          </p:blipFill>
          <p:spPr>
            <a:xfrm>
              <a:off x="17622762" y="4220583"/>
              <a:ext cx="17130" cy="35799"/>
            </a:xfrm>
            <a:prstGeom prst="rect">
              <a:avLst/>
            </a:prstGeom>
          </p:spPr>
        </p:pic>
        <p:pic>
          <p:nvPicPr>
            <p:cNvPr id="4956" name="object 4956"/>
            <p:cNvPicPr/>
            <p:nvPr/>
          </p:nvPicPr>
          <p:blipFill>
            <a:blip r:embed="rId1053" cstate="print"/>
            <a:stretch>
              <a:fillRect/>
            </a:stretch>
          </p:blipFill>
          <p:spPr>
            <a:xfrm>
              <a:off x="17624971" y="4201955"/>
              <a:ext cx="17884" cy="17130"/>
            </a:xfrm>
            <a:prstGeom prst="rect">
              <a:avLst/>
            </a:prstGeom>
          </p:spPr>
        </p:pic>
        <p:pic>
          <p:nvPicPr>
            <p:cNvPr id="4957" name="object 4957"/>
            <p:cNvPicPr/>
            <p:nvPr/>
          </p:nvPicPr>
          <p:blipFill>
            <a:blip r:embed="rId1054" cstate="print"/>
            <a:stretch>
              <a:fillRect/>
            </a:stretch>
          </p:blipFill>
          <p:spPr>
            <a:xfrm>
              <a:off x="17622762" y="4164679"/>
              <a:ext cx="17130" cy="35799"/>
            </a:xfrm>
            <a:prstGeom prst="rect">
              <a:avLst/>
            </a:prstGeom>
          </p:spPr>
        </p:pic>
        <p:pic>
          <p:nvPicPr>
            <p:cNvPr id="4958" name="object 4958"/>
            <p:cNvPicPr/>
            <p:nvPr/>
          </p:nvPicPr>
          <p:blipFill>
            <a:blip r:embed="rId1055" cstate="print"/>
            <a:stretch>
              <a:fillRect/>
            </a:stretch>
          </p:blipFill>
          <p:spPr>
            <a:xfrm>
              <a:off x="17624971" y="4146041"/>
              <a:ext cx="17884" cy="17130"/>
            </a:xfrm>
            <a:prstGeom prst="rect">
              <a:avLst/>
            </a:prstGeom>
          </p:spPr>
        </p:pic>
        <p:pic>
          <p:nvPicPr>
            <p:cNvPr id="4959" name="object 4959"/>
            <p:cNvPicPr/>
            <p:nvPr/>
          </p:nvPicPr>
          <p:blipFill>
            <a:blip r:embed="rId1056" cstate="print"/>
            <a:stretch>
              <a:fillRect/>
            </a:stretch>
          </p:blipFill>
          <p:spPr>
            <a:xfrm>
              <a:off x="17624982" y="3642747"/>
              <a:ext cx="17884" cy="17151"/>
            </a:xfrm>
            <a:prstGeom prst="rect">
              <a:avLst/>
            </a:prstGeom>
          </p:spPr>
        </p:pic>
      </p:grpSp>
      <p:grpSp>
        <p:nvGrpSpPr>
          <p:cNvPr id="4960" name="object 4960"/>
          <p:cNvGrpSpPr/>
          <p:nvPr/>
        </p:nvGrpSpPr>
        <p:grpSpPr>
          <a:xfrm>
            <a:off x="14726561" y="5705842"/>
            <a:ext cx="31115" cy="431165"/>
            <a:chOff x="14726561" y="5705842"/>
            <a:chExt cx="31115" cy="431165"/>
          </a:xfrm>
        </p:grpSpPr>
        <p:pic>
          <p:nvPicPr>
            <p:cNvPr id="4961" name="object 4961"/>
            <p:cNvPicPr/>
            <p:nvPr/>
          </p:nvPicPr>
          <p:blipFill>
            <a:blip r:embed="rId1057" cstate="print"/>
            <a:stretch>
              <a:fillRect/>
            </a:stretch>
          </p:blipFill>
          <p:spPr>
            <a:xfrm>
              <a:off x="14727184" y="5705847"/>
              <a:ext cx="29842" cy="430196"/>
            </a:xfrm>
            <a:prstGeom prst="rect">
              <a:avLst/>
            </a:prstGeom>
          </p:spPr>
        </p:pic>
        <p:sp>
          <p:nvSpPr>
            <p:cNvPr id="4962" name="object 4962"/>
            <p:cNvSpPr/>
            <p:nvPr/>
          </p:nvSpPr>
          <p:spPr>
            <a:xfrm>
              <a:off x="14727184" y="5705842"/>
              <a:ext cx="0" cy="430530"/>
            </a:xfrm>
            <a:custGeom>
              <a:avLst/>
              <a:gdLst/>
              <a:ahLst/>
              <a:cxnLst/>
              <a:rect l="l" t="t" r="r" b="b"/>
              <a:pathLst>
                <a:path w="0" h="430529">
                  <a:moveTo>
                    <a:pt x="0" y="4301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3" name="object 4963"/>
            <p:cNvSpPr/>
            <p:nvPr/>
          </p:nvSpPr>
          <p:spPr>
            <a:xfrm>
              <a:off x="14727180" y="5705842"/>
              <a:ext cx="29845" cy="430530"/>
            </a:xfrm>
            <a:custGeom>
              <a:avLst/>
              <a:gdLst/>
              <a:ahLst/>
              <a:cxnLst/>
              <a:rect l="l" t="t" r="r" b="b"/>
              <a:pathLst>
                <a:path w="29844" h="430529">
                  <a:moveTo>
                    <a:pt x="29842" y="430196"/>
                  </a:moveTo>
                  <a:lnTo>
                    <a:pt x="29842" y="0"/>
                  </a:lnTo>
                </a:path>
                <a:path w="29844" h="430529">
                  <a:moveTo>
                    <a:pt x="29842" y="430196"/>
                  </a:moveTo>
                  <a:lnTo>
                    <a:pt x="0" y="4301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964" name="object 4964"/>
          <p:cNvGrpSpPr/>
          <p:nvPr/>
        </p:nvGrpSpPr>
        <p:grpSpPr>
          <a:xfrm>
            <a:off x="14726561" y="6314374"/>
            <a:ext cx="31115" cy="73025"/>
            <a:chOff x="14726561" y="6314374"/>
            <a:chExt cx="31115" cy="73025"/>
          </a:xfrm>
        </p:grpSpPr>
        <p:pic>
          <p:nvPicPr>
            <p:cNvPr id="4965" name="object 4965"/>
            <p:cNvPicPr/>
            <p:nvPr/>
          </p:nvPicPr>
          <p:blipFill>
            <a:blip r:embed="rId1058" cstate="print"/>
            <a:stretch>
              <a:fillRect/>
            </a:stretch>
          </p:blipFill>
          <p:spPr>
            <a:xfrm>
              <a:off x="14727184" y="6314991"/>
              <a:ext cx="29842" cy="72322"/>
            </a:xfrm>
            <a:prstGeom prst="rect">
              <a:avLst/>
            </a:prstGeom>
          </p:spPr>
        </p:pic>
        <p:sp>
          <p:nvSpPr>
            <p:cNvPr id="4966" name="object 4966"/>
            <p:cNvSpPr/>
            <p:nvPr/>
          </p:nvSpPr>
          <p:spPr>
            <a:xfrm>
              <a:off x="14757022" y="6314997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w="0" h="72389">
                  <a:moveTo>
                    <a:pt x="0" y="0"/>
                  </a:moveTo>
                  <a:lnTo>
                    <a:pt x="0" y="723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7" name="object 4967"/>
            <p:cNvSpPr/>
            <p:nvPr/>
          </p:nvSpPr>
          <p:spPr>
            <a:xfrm>
              <a:off x="14727184" y="6314997"/>
              <a:ext cx="29845" cy="72390"/>
            </a:xfrm>
            <a:custGeom>
              <a:avLst/>
              <a:gdLst/>
              <a:ahLst/>
              <a:cxnLst/>
              <a:rect l="l" t="t" r="r" b="b"/>
              <a:pathLst>
                <a:path w="29844" h="72389">
                  <a:moveTo>
                    <a:pt x="0" y="0"/>
                  </a:moveTo>
                  <a:lnTo>
                    <a:pt x="0" y="72322"/>
                  </a:lnTo>
                </a:path>
                <a:path w="29844" h="72389">
                  <a:moveTo>
                    <a:pt x="0" y="0"/>
                  </a:moveTo>
                  <a:lnTo>
                    <a:pt x="298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968" name="object 4968"/>
          <p:cNvGrpSpPr/>
          <p:nvPr/>
        </p:nvGrpSpPr>
        <p:grpSpPr>
          <a:xfrm>
            <a:off x="9262796" y="3636798"/>
            <a:ext cx="995680" cy="751205"/>
            <a:chOff x="9262796" y="3636798"/>
            <a:chExt cx="995680" cy="751205"/>
          </a:xfrm>
        </p:grpSpPr>
        <p:pic>
          <p:nvPicPr>
            <p:cNvPr id="4969" name="object 4969"/>
            <p:cNvPicPr/>
            <p:nvPr/>
          </p:nvPicPr>
          <p:blipFill>
            <a:blip r:embed="rId1059" cstate="print"/>
            <a:stretch>
              <a:fillRect/>
            </a:stretch>
          </p:blipFill>
          <p:spPr>
            <a:xfrm>
              <a:off x="9313381" y="4314560"/>
              <a:ext cx="944306" cy="37255"/>
            </a:xfrm>
            <a:prstGeom prst="rect">
              <a:avLst/>
            </a:prstGeom>
          </p:spPr>
        </p:pic>
        <p:sp>
          <p:nvSpPr>
            <p:cNvPr id="4970" name="object 4970"/>
            <p:cNvSpPr/>
            <p:nvPr/>
          </p:nvSpPr>
          <p:spPr>
            <a:xfrm>
              <a:off x="9350653" y="4314552"/>
              <a:ext cx="907415" cy="0"/>
            </a:xfrm>
            <a:custGeom>
              <a:avLst/>
              <a:gdLst/>
              <a:ahLst/>
              <a:cxnLst/>
              <a:rect l="l" t="t" r="r" b="b"/>
              <a:pathLst>
                <a:path w="907415" h="0">
                  <a:moveTo>
                    <a:pt x="0" y="0"/>
                  </a:moveTo>
                  <a:lnTo>
                    <a:pt x="9070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1" name="object 4971"/>
            <p:cNvSpPr/>
            <p:nvPr/>
          </p:nvSpPr>
          <p:spPr>
            <a:xfrm>
              <a:off x="9313381" y="4351816"/>
              <a:ext cx="944880" cy="0"/>
            </a:xfrm>
            <a:custGeom>
              <a:avLst/>
              <a:gdLst/>
              <a:ahLst/>
              <a:cxnLst/>
              <a:rect l="l" t="t" r="r" b="b"/>
              <a:pathLst>
                <a:path w="944879" h="0">
                  <a:moveTo>
                    <a:pt x="0" y="0"/>
                  </a:moveTo>
                  <a:lnTo>
                    <a:pt x="9443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2" name="object 4972"/>
            <p:cNvSpPr/>
            <p:nvPr/>
          </p:nvSpPr>
          <p:spPr>
            <a:xfrm>
              <a:off x="9503396" y="431437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3" name="object 4973"/>
            <p:cNvSpPr/>
            <p:nvPr/>
          </p:nvSpPr>
          <p:spPr>
            <a:xfrm>
              <a:off x="9497765" y="4310825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4167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4" name="object 4974"/>
            <p:cNvSpPr/>
            <p:nvPr/>
          </p:nvSpPr>
          <p:spPr>
            <a:xfrm>
              <a:off x="9493602" y="4304564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0" y="10429"/>
                  </a:moveTo>
                  <a:lnTo>
                    <a:pt x="104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5" name="object 4975"/>
            <p:cNvSpPr/>
            <p:nvPr/>
          </p:nvSpPr>
          <p:spPr>
            <a:xfrm>
              <a:off x="9487346" y="4300396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5" h="14604">
                  <a:moveTo>
                    <a:pt x="0" y="14596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6" name="object 4976"/>
            <p:cNvSpPr/>
            <p:nvPr/>
          </p:nvSpPr>
          <p:spPr>
            <a:xfrm>
              <a:off x="9483184" y="4294156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0" y="20837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7" name="object 4977"/>
            <p:cNvSpPr/>
            <p:nvPr/>
          </p:nvSpPr>
          <p:spPr>
            <a:xfrm>
              <a:off x="9476938" y="4289999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8" name="object 4978"/>
            <p:cNvSpPr/>
            <p:nvPr/>
          </p:nvSpPr>
          <p:spPr>
            <a:xfrm>
              <a:off x="9476938" y="428372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9" name="object 4979"/>
            <p:cNvSpPr/>
            <p:nvPr/>
          </p:nvSpPr>
          <p:spPr>
            <a:xfrm>
              <a:off x="9476938" y="427748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0" name="object 4980"/>
            <p:cNvSpPr/>
            <p:nvPr/>
          </p:nvSpPr>
          <p:spPr>
            <a:xfrm>
              <a:off x="9476938" y="427331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1" name="object 4981"/>
            <p:cNvSpPr/>
            <p:nvPr/>
          </p:nvSpPr>
          <p:spPr>
            <a:xfrm>
              <a:off x="9476938" y="426705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2" name="object 4982"/>
            <p:cNvSpPr/>
            <p:nvPr/>
          </p:nvSpPr>
          <p:spPr>
            <a:xfrm>
              <a:off x="9476938" y="4262910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3" name="object 4983"/>
            <p:cNvSpPr/>
            <p:nvPr/>
          </p:nvSpPr>
          <p:spPr>
            <a:xfrm>
              <a:off x="9476938" y="42566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4" name="object 4984"/>
            <p:cNvSpPr/>
            <p:nvPr/>
          </p:nvSpPr>
          <p:spPr>
            <a:xfrm>
              <a:off x="9476938" y="425247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5" name="object 4985"/>
            <p:cNvSpPr/>
            <p:nvPr/>
          </p:nvSpPr>
          <p:spPr>
            <a:xfrm>
              <a:off x="9476938" y="424624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6" name="object 4986"/>
            <p:cNvSpPr/>
            <p:nvPr/>
          </p:nvSpPr>
          <p:spPr>
            <a:xfrm>
              <a:off x="9476938" y="424207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7" name="object 4987"/>
            <p:cNvSpPr/>
            <p:nvPr/>
          </p:nvSpPr>
          <p:spPr>
            <a:xfrm>
              <a:off x="9476938" y="423581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8" name="object 4988"/>
            <p:cNvSpPr/>
            <p:nvPr/>
          </p:nvSpPr>
          <p:spPr>
            <a:xfrm>
              <a:off x="9476938" y="423164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9" name="object 4989"/>
            <p:cNvSpPr/>
            <p:nvPr/>
          </p:nvSpPr>
          <p:spPr>
            <a:xfrm>
              <a:off x="9476938" y="422540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0" name="object 4990"/>
            <p:cNvSpPr/>
            <p:nvPr/>
          </p:nvSpPr>
          <p:spPr>
            <a:xfrm>
              <a:off x="9476938" y="4221253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1" name="object 4991"/>
            <p:cNvSpPr/>
            <p:nvPr/>
          </p:nvSpPr>
          <p:spPr>
            <a:xfrm>
              <a:off x="9476938" y="421497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2" name="object 4992"/>
            <p:cNvSpPr/>
            <p:nvPr/>
          </p:nvSpPr>
          <p:spPr>
            <a:xfrm>
              <a:off x="9476938" y="4210838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3" name="object 4993"/>
            <p:cNvSpPr/>
            <p:nvPr/>
          </p:nvSpPr>
          <p:spPr>
            <a:xfrm>
              <a:off x="9476938" y="420457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4" name="object 4994"/>
            <p:cNvSpPr/>
            <p:nvPr/>
          </p:nvSpPr>
          <p:spPr>
            <a:xfrm>
              <a:off x="9476938" y="419831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5" name="object 4995"/>
            <p:cNvSpPr/>
            <p:nvPr/>
          </p:nvSpPr>
          <p:spPr>
            <a:xfrm>
              <a:off x="9476938" y="419416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6" name="object 4996"/>
            <p:cNvSpPr/>
            <p:nvPr/>
          </p:nvSpPr>
          <p:spPr>
            <a:xfrm>
              <a:off x="9476938" y="418790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7" name="object 4997"/>
            <p:cNvSpPr/>
            <p:nvPr/>
          </p:nvSpPr>
          <p:spPr>
            <a:xfrm>
              <a:off x="9476938" y="418373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8" name="object 4998"/>
            <p:cNvSpPr/>
            <p:nvPr/>
          </p:nvSpPr>
          <p:spPr>
            <a:xfrm>
              <a:off x="9476938" y="417749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9" name="object 4999"/>
            <p:cNvSpPr/>
            <p:nvPr/>
          </p:nvSpPr>
          <p:spPr>
            <a:xfrm>
              <a:off x="9476938" y="417332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0" name="object 5000"/>
            <p:cNvSpPr/>
            <p:nvPr/>
          </p:nvSpPr>
          <p:spPr>
            <a:xfrm>
              <a:off x="9476938" y="416706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1" name="object 5001"/>
            <p:cNvSpPr/>
            <p:nvPr/>
          </p:nvSpPr>
          <p:spPr>
            <a:xfrm>
              <a:off x="9476938" y="416289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2" name="object 5002"/>
            <p:cNvSpPr/>
            <p:nvPr/>
          </p:nvSpPr>
          <p:spPr>
            <a:xfrm>
              <a:off x="9476938" y="415666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3" name="object 5003"/>
            <p:cNvSpPr/>
            <p:nvPr/>
          </p:nvSpPr>
          <p:spPr>
            <a:xfrm>
              <a:off x="9476938" y="415249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4" name="object 5004"/>
            <p:cNvSpPr/>
            <p:nvPr/>
          </p:nvSpPr>
          <p:spPr>
            <a:xfrm>
              <a:off x="9476938" y="414623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5" name="object 5005"/>
            <p:cNvSpPr/>
            <p:nvPr/>
          </p:nvSpPr>
          <p:spPr>
            <a:xfrm>
              <a:off x="9476938" y="414208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6" name="object 5006"/>
            <p:cNvSpPr/>
            <p:nvPr/>
          </p:nvSpPr>
          <p:spPr>
            <a:xfrm>
              <a:off x="9476938" y="413582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7" name="object 5007"/>
            <p:cNvSpPr/>
            <p:nvPr/>
          </p:nvSpPr>
          <p:spPr>
            <a:xfrm>
              <a:off x="9476938" y="4131674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8" name="object 5008"/>
            <p:cNvSpPr/>
            <p:nvPr/>
          </p:nvSpPr>
          <p:spPr>
            <a:xfrm>
              <a:off x="9476938" y="412541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9" name="object 5009"/>
            <p:cNvSpPr/>
            <p:nvPr/>
          </p:nvSpPr>
          <p:spPr>
            <a:xfrm>
              <a:off x="9476938" y="4121257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0" name="object 5010"/>
            <p:cNvSpPr/>
            <p:nvPr/>
          </p:nvSpPr>
          <p:spPr>
            <a:xfrm>
              <a:off x="9476938" y="411498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1" name="object 5011"/>
            <p:cNvSpPr/>
            <p:nvPr/>
          </p:nvSpPr>
          <p:spPr>
            <a:xfrm>
              <a:off x="9476938" y="410873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2" name="object 5012"/>
            <p:cNvSpPr/>
            <p:nvPr/>
          </p:nvSpPr>
          <p:spPr>
            <a:xfrm>
              <a:off x="9476938" y="410458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3" name="object 5013"/>
            <p:cNvSpPr/>
            <p:nvPr/>
          </p:nvSpPr>
          <p:spPr>
            <a:xfrm>
              <a:off x="9476938" y="409832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4" name="object 5014"/>
            <p:cNvSpPr/>
            <p:nvPr/>
          </p:nvSpPr>
          <p:spPr>
            <a:xfrm>
              <a:off x="9476938" y="409415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5" name="object 5015"/>
            <p:cNvSpPr/>
            <p:nvPr/>
          </p:nvSpPr>
          <p:spPr>
            <a:xfrm>
              <a:off x="9476938" y="408791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6" name="object 5016"/>
            <p:cNvSpPr/>
            <p:nvPr/>
          </p:nvSpPr>
          <p:spPr>
            <a:xfrm>
              <a:off x="9476938" y="40837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7" name="object 5017"/>
            <p:cNvSpPr/>
            <p:nvPr/>
          </p:nvSpPr>
          <p:spPr>
            <a:xfrm>
              <a:off x="9476938" y="407748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8" name="object 5018"/>
            <p:cNvSpPr/>
            <p:nvPr/>
          </p:nvSpPr>
          <p:spPr>
            <a:xfrm>
              <a:off x="9476938" y="407333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9" name="object 5019"/>
            <p:cNvSpPr/>
            <p:nvPr/>
          </p:nvSpPr>
          <p:spPr>
            <a:xfrm>
              <a:off x="9476938" y="406708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0" name="object 5020"/>
            <p:cNvSpPr/>
            <p:nvPr/>
          </p:nvSpPr>
          <p:spPr>
            <a:xfrm>
              <a:off x="9476938" y="406290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1" name="object 5021"/>
            <p:cNvSpPr/>
            <p:nvPr/>
          </p:nvSpPr>
          <p:spPr>
            <a:xfrm>
              <a:off x="9476938" y="40566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2" name="object 5022"/>
            <p:cNvSpPr/>
            <p:nvPr/>
          </p:nvSpPr>
          <p:spPr>
            <a:xfrm>
              <a:off x="9476938" y="4052512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3" name="object 5023"/>
            <p:cNvSpPr/>
            <p:nvPr/>
          </p:nvSpPr>
          <p:spPr>
            <a:xfrm>
              <a:off x="9476938" y="404624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4" name="object 5024"/>
            <p:cNvSpPr/>
            <p:nvPr/>
          </p:nvSpPr>
          <p:spPr>
            <a:xfrm>
              <a:off x="9476938" y="4042091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5" name="object 5025"/>
            <p:cNvSpPr/>
            <p:nvPr/>
          </p:nvSpPr>
          <p:spPr>
            <a:xfrm>
              <a:off x="9476938" y="403583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6" name="object 5026"/>
            <p:cNvSpPr/>
            <p:nvPr/>
          </p:nvSpPr>
          <p:spPr>
            <a:xfrm>
              <a:off x="9476938" y="402958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7" name="object 5027"/>
            <p:cNvSpPr/>
            <p:nvPr/>
          </p:nvSpPr>
          <p:spPr>
            <a:xfrm>
              <a:off x="9476938" y="402540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8" name="object 5028"/>
            <p:cNvSpPr/>
            <p:nvPr/>
          </p:nvSpPr>
          <p:spPr>
            <a:xfrm>
              <a:off x="9476938" y="401917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9" name="object 5029"/>
            <p:cNvSpPr/>
            <p:nvPr/>
          </p:nvSpPr>
          <p:spPr>
            <a:xfrm>
              <a:off x="9476938" y="401500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0" name="object 5030"/>
            <p:cNvSpPr/>
            <p:nvPr/>
          </p:nvSpPr>
          <p:spPr>
            <a:xfrm>
              <a:off x="9476938" y="400874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1" name="object 5031"/>
            <p:cNvSpPr/>
            <p:nvPr/>
          </p:nvSpPr>
          <p:spPr>
            <a:xfrm>
              <a:off x="9476938" y="400457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2" name="object 5032"/>
            <p:cNvSpPr/>
            <p:nvPr/>
          </p:nvSpPr>
          <p:spPr>
            <a:xfrm>
              <a:off x="9476938" y="399833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3" name="object 5033"/>
            <p:cNvSpPr/>
            <p:nvPr/>
          </p:nvSpPr>
          <p:spPr>
            <a:xfrm>
              <a:off x="9476938" y="399416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4" name="object 5034"/>
            <p:cNvSpPr/>
            <p:nvPr/>
          </p:nvSpPr>
          <p:spPr>
            <a:xfrm>
              <a:off x="9476938" y="398790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5" name="object 5035"/>
            <p:cNvSpPr/>
            <p:nvPr/>
          </p:nvSpPr>
          <p:spPr>
            <a:xfrm>
              <a:off x="9476938" y="398375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6" name="object 5036"/>
            <p:cNvSpPr/>
            <p:nvPr/>
          </p:nvSpPr>
          <p:spPr>
            <a:xfrm>
              <a:off x="9476938" y="397750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7" name="object 5037"/>
            <p:cNvSpPr/>
            <p:nvPr/>
          </p:nvSpPr>
          <p:spPr>
            <a:xfrm>
              <a:off x="9476938" y="397332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8" name="object 5038"/>
            <p:cNvSpPr/>
            <p:nvPr/>
          </p:nvSpPr>
          <p:spPr>
            <a:xfrm>
              <a:off x="9476938" y="396709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9" name="object 5039"/>
            <p:cNvSpPr/>
            <p:nvPr/>
          </p:nvSpPr>
          <p:spPr>
            <a:xfrm>
              <a:off x="9476938" y="3962931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0" name="object 5040"/>
            <p:cNvSpPr/>
            <p:nvPr/>
          </p:nvSpPr>
          <p:spPr>
            <a:xfrm>
              <a:off x="9476938" y="395666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1" name="object 5041"/>
            <p:cNvSpPr/>
            <p:nvPr/>
          </p:nvSpPr>
          <p:spPr>
            <a:xfrm>
              <a:off x="9476938" y="3952512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2" name="object 5042"/>
            <p:cNvSpPr/>
            <p:nvPr/>
          </p:nvSpPr>
          <p:spPr>
            <a:xfrm>
              <a:off x="9476938" y="394625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3" name="object 5043"/>
            <p:cNvSpPr/>
            <p:nvPr/>
          </p:nvSpPr>
          <p:spPr>
            <a:xfrm>
              <a:off x="9476938" y="393999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4" name="object 5044"/>
            <p:cNvSpPr/>
            <p:nvPr/>
          </p:nvSpPr>
          <p:spPr>
            <a:xfrm>
              <a:off x="9476938" y="393582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5" name="object 5045"/>
            <p:cNvSpPr/>
            <p:nvPr/>
          </p:nvSpPr>
          <p:spPr>
            <a:xfrm>
              <a:off x="9476938" y="392959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6" name="object 5046"/>
            <p:cNvSpPr/>
            <p:nvPr/>
          </p:nvSpPr>
          <p:spPr>
            <a:xfrm>
              <a:off x="9476938" y="392542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7" name="object 5047"/>
            <p:cNvSpPr/>
            <p:nvPr/>
          </p:nvSpPr>
          <p:spPr>
            <a:xfrm>
              <a:off x="9476938" y="391916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8" name="object 5048"/>
            <p:cNvSpPr/>
            <p:nvPr/>
          </p:nvSpPr>
          <p:spPr>
            <a:xfrm>
              <a:off x="9476938" y="391501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9" name="object 5049"/>
            <p:cNvSpPr/>
            <p:nvPr/>
          </p:nvSpPr>
          <p:spPr>
            <a:xfrm>
              <a:off x="9476938" y="390875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0" name="object 5050"/>
            <p:cNvSpPr/>
            <p:nvPr/>
          </p:nvSpPr>
          <p:spPr>
            <a:xfrm>
              <a:off x="9476938" y="390458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1" name="object 5051"/>
            <p:cNvSpPr/>
            <p:nvPr/>
          </p:nvSpPr>
          <p:spPr>
            <a:xfrm>
              <a:off x="9476938" y="389834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2" name="object 5052"/>
            <p:cNvSpPr/>
            <p:nvPr/>
          </p:nvSpPr>
          <p:spPr>
            <a:xfrm>
              <a:off x="9476938" y="389417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3" name="object 5053"/>
            <p:cNvSpPr/>
            <p:nvPr/>
          </p:nvSpPr>
          <p:spPr>
            <a:xfrm>
              <a:off x="9476938" y="388791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4" name="object 5054"/>
            <p:cNvSpPr/>
            <p:nvPr/>
          </p:nvSpPr>
          <p:spPr>
            <a:xfrm>
              <a:off x="9476938" y="38837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5" name="object 5055"/>
            <p:cNvSpPr/>
            <p:nvPr/>
          </p:nvSpPr>
          <p:spPr>
            <a:xfrm>
              <a:off x="9476938" y="387751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6" name="object 5056"/>
            <p:cNvSpPr/>
            <p:nvPr/>
          </p:nvSpPr>
          <p:spPr>
            <a:xfrm>
              <a:off x="9476938" y="3873357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7" name="object 5057"/>
            <p:cNvSpPr/>
            <p:nvPr/>
          </p:nvSpPr>
          <p:spPr>
            <a:xfrm>
              <a:off x="9476938" y="386708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8" name="object 5058"/>
            <p:cNvSpPr/>
            <p:nvPr/>
          </p:nvSpPr>
          <p:spPr>
            <a:xfrm>
              <a:off x="9476938" y="3862942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9" name="object 5059"/>
            <p:cNvSpPr/>
            <p:nvPr/>
          </p:nvSpPr>
          <p:spPr>
            <a:xfrm>
              <a:off x="9476938" y="385667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0" name="object 5060"/>
            <p:cNvSpPr/>
            <p:nvPr/>
          </p:nvSpPr>
          <p:spPr>
            <a:xfrm>
              <a:off x="9476938" y="385041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1" name="object 5061"/>
            <p:cNvSpPr/>
            <p:nvPr/>
          </p:nvSpPr>
          <p:spPr>
            <a:xfrm>
              <a:off x="9476938" y="384626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2" name="object 5062"/>
            <p:cNvSpPr/>
            <p:nvPr/>
          </p:nvSpPr>
          <p:spPr>
            <a:xfrm>
              <a:off x="9476938" y="384001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3" name="object 5063"/>
            <p:cNvSpPr/>
            <p:nvPr/>
          </p:nvSpPr>
          <p:spPr>
            <a:xfrm>
              <a:off x="9476938" y="383583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4" name="object 5064"/>
            <p:cNvSpPr/>
            <p:nvPr/>
          </p:nvSpPr>
          <p:spPr>
            <a:xfrm>
              <a:off x="9476938" y="382960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5" name="object 5065"/>
            <p:cNvSpPr/>
            <p:nvPr/>
          </p:nvSpPr>
          <p:spPr>
            <a:xfrm>
              <a:off x="9476938" y="382543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6" name="object 5066"/>
            <p:cNvSpPr/>
            <p:nvPr/>
          </p:nvSpPr>
          <p:spPr>
            <a:xfrm>
              <a:off x="9476938" y="381917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7" name="object 5067"/>
            <p:cNvSpPr/>
            <p:nvPr/>
          </p:nvSpPr>
          <p:spPr>
            <a:xfrm>
              <a:off x="9476938" y="381500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8" name="object 5068"/>
            <p:cNvSpPr/>
            <p:nvPr/>
          </p:nvSpPr>
          <p:spPr>
            <a:xfrm>
              <a:off x="9476938" y="380876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9" name="object 5069"/>
            <p:cNvSpPr/>
            <p:nvPr/>
          </p:nvSpPr>
          <p:spPr>
            <a:xfrm>
              <a:off x="9476938" y="380459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0" name="object 5070"/>
            <p:cNvSpPr/>
            <p:nvPr/>
          </p:nvSpPr>
          <p:spPr>
            <a:xfrm>
              <a:off x="9476938" y="379833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1" name="object 5071"/>
            <p:cNvSpPr/>
            <p:nvPr/>
          </p:nvSpPr>
          <p:spPr>
            <a:xfrm>
              <a:off x="9476938" y="3794195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2" name="object 5072"/>
            <p:cNvSpPr/>
            <p:nvPr/>
          </p:nvSpPr>
          <p:spPr>
            <a:xfrm>
              <a:off x="9476938" y="378793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3" name="object 5073"/>
            <p:cNvSpPr/>
            <p:nvPr/>
          </p:nvSpPr>
          <p:spPr>
            <a:xfrm>
              <a:off x="9476938" y="3783775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4" name="object 5074"/>
            <p:cNvSpPr/>
            <p:nvPr/>
          </p:nvSpPr>
          <p:spPr>
            <a:xfrm>
              <a:off x="9476938" y="377752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5" name="object 5075"/>
            <p:cNvSpPr/>
            <p:nvPr/>
          </p:nvSpPr>
          <p:spPr>
            <a:xfrm>
              <a:off x="9476938" y="377126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6" name="object 5076"/>
            <p:cNvSpPr/>
            <p:nvPr/>
          </p:nvSpPr>
          <p:spPr>
            <a:xfrm>
              <a:off x="9476938" y="376709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7" name="object 5077"/>
            <p:cNvSpPr/>
            <p:nvPr/>
          </p:nvSpPr>
          <p:spPr>
            <a:xfrm>
              <a:off x="9476938" y="376085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8" name="object 5078"/>
            <p:cNvSpPr/>
            <p:nvPr/>
          </p:nvSpPr>
          <p:spPr>
            <a:xfrm>
              <a:off x="9476938" y="375668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9" name="object 5079"/>
            <p:cNvSpPr/>
            <p:nvPr/>
          </p:nvSpPr>
          <p:spPr>
            <a:xfrm>
              <a:off x="9476938" y="375042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0" name="object 5080"/>
            <p:cNvSpPr/>
            <p:nvPr/>
          </p:nvSpPr>
          <p:spPr>
            <a:xfrm>
              <a:off x="9476938" y="374625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1" name="object 5081"/>
            <p:cNvSpPr/>
            <p:nvPr/>
          </p:nvSpPr>
          <p:spPr>
            <a:xfrm>
              <a:off x="9476938" y="374002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2" name="object 5082"/>
            <p:cNvSpPr/>
            <p:nvPr/>
          </p:nvSpPr>
          <p:spPr>
            <a:xfrm>
              <a:off x="9476938" y="373585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3" name="object 5083"/>
            <p:cNvSpPr/>
            <p:nvPr/>
          </p:nvSpPr>
          <p:spPr>
            <a:xfrm>
              <a:off x="9476938" y="372959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4" name="object 5084"/>
            <p:cNvSpPr/>
            <p:nvPr/>
          </p:nvSpPr>
          <p:spPr>
            <a:xfrm>
              <a:off x="9476938" y="372544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5" name="object 5085"/>
            <p:cNvSpPr/>
            <p:nvPr/>
          </p:nvSpPr>
          <p:spPr>
            <a:xfrm>
              <a:off x="9476938" y="371918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6" name="object 5086"/>
            <p:cNvSpPr/>
            <p:nvPr/>
          </p:nvSpPr>
          <p:spPr>
            <a:xfrm>
              <a:off x="9476938" y="371501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7" name="object 5087"/>
            <p:cNvSpPr/>
            <p:nvPr/>
          </p:nvSpPr>
          <p:spPr>
            <a:xfrm>
              <a:off x="9476938" y="370877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8" name="object 5088"/>
            <p:cNvSpPr/>
            <p:nvPr/>
          </p:nvSpPr>
          <p:spPr>
            <a:xfrm>
              <a:off x="9476938" y="3704616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9" name="object 5089"/>
            <p:cNvSpPr/>
            <p:nvPr/>
          </p:nvSpPr>
          <p:spPr>
            <a:xfrm>
              <a:off x="9476938" y="36983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0" name="object 5090"/>
            <p:cNvSpPr/>
            <p:nvPr/>
          </p:nvSpPr>
          <p:spPr>
            <a:xfrm>
              <a:off x="9476938" y="3694196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1" name="object 5091"/>
            <p:cNvSpPr/>
            <p:nvPr/>
          </p:nvSpPr>
          <p:spPr>
            <a:xfrm>
              <a:off x="9476938" y="368794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2" name="object 5092"/>
            <p:cNvSpPr/>
            <p:nvPr/>
          </p:nvSpPr>
          <p:spPr>
            <a:xfrm>
              <a:off x="9476938" y="368168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3" name="object 5093"/>
            <p:cNvSpPr/>
            <p:nvPr/>
          </p:nvSpPr>
          <p:spPr>
            <a:xfrm>
              <a:off x="9476938" y="367751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4" name="object 5094"/>
            <p:cNvSpPr/>
            <p:nvPr/>
          </p:nvSpPr>
          <p:spPr>
            <a:xfrm>
              <a:off x="9476938" y="367127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5" name="object 5095"/>
            <p:cNvSpPr/>
            <p:nvPr/>
          </p:nvSpPr>
          <p:spPr>
            <a:xfrm>
              <a:off x="9476938" y="366710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6" name="object 5096"/>
            <p:cNvSpPr/>
            <p:nvPr/>
          </p:nvSpPr>
          <p:spPr>
            <a:xfrm>
              <a:off x="9476938" y="36608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7" name="object 5097"/>
            <p:cNvSpPr/>
            <p:nvPr/>
          </p:nvSpPr>
          <p:spPr>
            <a:xfrm>
              <a:off x="9476938" y="365669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8" name="object 5098"/>
            <p:cNvSpPr/>
            <p:nvPr/>
          </p:nvSpPr>
          <p:spPr>
            <a:xfrm>
              <a:off x="9476938" y="3650440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9" name="object 5099"/>
            <p:cNvSpPr/>
            <p:nvPr/>
          </p:nvSpPr>
          <p:spPr>
            <a:xfrm>
              <a:off x="9476938" y="364626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0" name="object 5100"/>
            <p:cNvSpPr/>
            <p:nvPr/>
          </p:nvSpPr>
          <p:spPr>
            <a:xfrm>
              <a:off x="9476938" y="364001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1" name="object 5101"/>
            <p:cNvSpPr/>
            <p:nvPr/>
          </p:nvSpPr>
          <p:spPr>
            <a:xfrm>
              <a:off x="9476938" y="363795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2" name="object 5102"/>
            <p:cNvSpPr/>
            <p:nvPr/>
          </p:nvSpPr>
          <p:spPr>
            <a:xfrm>
              <a:off x="9476938" y="363794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3" name="object 5103"/>
            <p:cNvSpPr/>
            <p:nvPr/>
          </p:nvSpPr>
          <p:spPr>
            <a:xfrm>
              <a:off x="9476938" y="3637942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0" y="14585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4" name="object 5104"/>
            <p:cNvSpPr/>
            <p:nvPr/>
          </p:nvSpPr>
          <p:spPr>
            <a:xfrm>
              <a:off x="9476938" y="36379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13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5" name="object 5105"/>
            <p:cNvSpPr/>
            <p:nvPr/>
          </p:nvSpPr>
          <p:spPr>
            <a:xfrm>
              <a:off x="9476938" y="363795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0" y="2062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6" name="object 5106"/>
            <p:cNvSpPr/>
            <p:nvPr/>
          </p:nvSpPr>
          <p:spPr>
            <a:xfrm>
              <a:off x="9504247" y="3636798"/>
              <a:ext cx="0" cy="678180"/>
            </a:xfrm>
            <a:custGeom>
              <a:avLst/>
              <a:gdLst/>
              <a:ahLst/>
              <a:cxnLst/>
              <a:rect l="l" t="t" r="r" b="b"/>
              <a:pathLst>
                <a:path w="0" h="678179">
                  <a:moveTo>
                    <a:pt x="0" y="0"/>
                  </a:moveTo>
                  <a:lnTo>
                    <a:pt x="0" y="6777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7" name="object 5107"/>
            <p:cNvSpPr/>
            <p:nvPr/>
          </p:nvSpPr>
          <p:spPr>
            <a:xfrm>
              <a:off x="9477412" y="3636798"/>
              <a:ext cx="0" cy="678180"/>
            </a:xfrm>
            <a:custGeom>
              <a:avLst/>
              <a:gdLst/>
              <a:ahLst/>
              <a:cxnLst/>
              <a:rect l="l" t="t" r="r" b="b"/>
              <a:pathLst>
                <a:path w="0" h="678179">
                  <a:moveTo>
                    <a:pt x="0" y="0"/>
                  </a:moveTo>
                  <a:lnTo>
                    <a:pt x="0" y="6777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8" name="object 5108"/>
            <p:cNvSpPr/>
            <p:nvPr/>
          </p:nvSpPr>
          <p:spPr>
            <a:xfrm>
              <a:off x="10257683" y="4351817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10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09" name="object 5109"/>
            <p:cNvPicPr/>
            <p:nvPr/>
          </p:nvPicPr>
          <p:blipFill>
            <a:blip r:embed="rId1060" cstate="print"/>
            <a:stretch>
              <a:fillRect/>
            </a:stretch>
          </p:blipFill>
          <p:spPr>
            <a:xfrm>
              <a:off x="9636209" y="4369730"/>
              <a:ext cx="35799" cy="17130"/>
            </a:xfrm>
            <a:prstGeom prst="rect">
              <a:avLst/>
            </a:prstGeom>
          </p:spPr>
        </p:pic>
        <p:sp>
          <p:nvSpPr>
            <p:cNvPr id="5110" name="object 5110"/>
            <p:cNvSpPr/>
            <p:nvPr/>
          </p:nvSpPr>
          <p:spPr>
            <a:xfrm>
              <a:off x="9262796" y="4378291"/>
              <a:ext cx="956310" cy="0"/>
            </a:xfrm>
            <a:custGeom>
              <a:avLst/>
              <a:gdLst/>
              <a:ahLst/>
              <a:cxnLst/>
              <a:rect l="l" t="t" r="r" b="b"/>
              <a:pathLst>
                <a:path w="956309" h="0">
                  <a:moveTo>
                    <a:pt x="0" y="0"/>
                  </a:moveTo>
                  <a:lnTo>
                    <a:pt x="955984" y="0"/>
                  </a:lnTo>
                </a:path>
              </a:pathLst>
            </a:custGeom>
            <a:ln w="1837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11" name="object 5111"/>
            <p:cNvPicPr/>
            <p:nvPr/>
          </p:nvPicPr>
          <p:blipFill>
            <a:blip r:embed="rId1061" cstate="print"/>
            <a:stretch>
              <a:fillRect/>
            </a:stretch>
          </p:blipFill>
          <p:spPr>
            <a:xfrm>
              <a:off x="9449817" y="4369730"/>
              <a:ext cx="35799" cy="17130"/>
            </a:xfrm>
            <a:prstGeom prst="rect">
              <a:avLst/>
            </a:prstGeom>
          </p:spPr>
        </p:pic>
        <p:pic>
          <p:nvPicPr>
            <p:cNvPr id="5112" name="object 5112"/>
            <p:cNvPicPr/>
            <p:nvPr/>
          </p:nvPicPr>
          <p:blipFill>
            <a:blip r:embed="rId1062" cstate="print"/>
            <a:stretch>
              <a:fillRect/>
            </a:stretch>
          </p:blipFill>
          <p:spPr>
            <a:xfrm>
              <a:off x="9487082" y="4369730"/>
              <a:ext cx="35799" cy="17130"/>
            </a:xfrm>
            <a:prstGeom prst="rect">
              <a:avLst/>
            </a:prstGeom>
          </p:spPr>
        </p:pic>
        <p:pic>
          <p:nvPicPr>
            <p:cNvPr id="5113" name="object 5113"/>
            <p:cNvPicPr/>
            <p:nvPr/>
          </p:nvPicPr>
          <p:blipFill>
            <a:blip r:embed="rId1063" cstate="print"/>
            <a:stretch>
              <a:fillRect/>
            </a:stretch>
          </p:blipFill>
          <p:spPr>
            <a:xfrm>
              <a:off x="9524380" y="4369730"/>
              <a:ext cx="35799" cy="17130"/>
            </a:xfrm>
            <a:prstGeom prst="rect">
              <a:avLst/>
            </a:prstGeom>
          </p:spPr>
        </p:pic>
        <p:pic>
          <p:nvPicPr>
            <p:cNvPr id="5114" name="object 5114"/>
            <p:cNvPicPr/>
            <p:nvPr/>
          </p:nvPicPr>
          <p:blipFill>
            <a:blip r:embed="rId1064" cstate="print"/>
            <a:stretch>
              <a:fillRect/>
            </a:stretch>
          </p:blipFill>
          <p:spPr>
            <a:xfrm>
              <a:off x="9561646" y="4369730"/>
              <a:ext cx="35799" cy="17130"/>
            </a:xfrm>
            <a:prstGeom prst="rect">
              <a:avLst/>
            </a:prstGeom>
          </p:spPr>
        </p:pic>
        <p:pic>
          <p:nvPicPr>
            <p:cNvPr id="5115" name="object 5115"/>
            <p:cNvPicPr/>
            <p:nvPr/>
          </p:nvPicPr>
          <p:blipFill>
            <a:blip r:embed="rId1065" cstate="print"/>
            <a:stretch>
              <a:fillRect/>
            </a:stretch>
          </p:blipFill>
          <p:spPr>
            <a:xfrm>
              <a:off x="9598932" y="4369730"/>
              <a:ext cx="35799" cy="17130"/>
            </a:xfrm>
            <a:prstGeom prst="rect">
              <a:avLst/>
            </a:prstGeom>
          </p:spPr>
        </p:pic>
        <p:pic>
          <p:nvPicPr>
            <p:cNvPr id="5116" name="object 5116"/>
            <p:cNvPicPr/>
            <p:nvPr/>
          </p:nvPicPr>
          <p:blipFill>
            <a:blip r:embed="rId1066" cstate="print"/>
            <a:stretch>
              <a:fillRect/>
            </a:stretch>
          </p:blipFill>
          <p:spPr>
            <a:xfrm>
              <a:off x="9412530" y="4369730"/>
              <a:ext cx="35799" cy="17130"/>
            </a:xfrm>
            <a:prstGeom prst="rect">
              <a:avLst/>
            </a:prstGeom>
          </p:spPr>
        </p:pic>
        <p:pic>
          <p:nvPicPr>
            <p:cNvPr id="5117" name="object 5117"/>
            <p:cNvPicPr/>
            <p:nvPr/>
          </p:nvPicPr>
          <p:blipFill>
            <a:blip r:embed="rId1067" cstate="print"/>
            <a:stretch>
              <a:fillRect/>
            </a:stretch>
          </p:blipFill>
          <p:spPr>
            <a:xfrm>
              <a:off x="9375274" y="4369730"/>
              <a:ext cx="35799" cy="17130"/>
            </a:xfrm>
            <a:prstGeom prst="rect">
              <a:avLst/>
            </a:prstGeom>
          </p:spPr>
        </p:pic>
        <p:pic>
          <p:nvPicPr>
            <p:cNvPr id="5118" name="object 5118"/>
            <p:cNvPicPr/>
            <p:nvPr/>
          </p:nvPicPr>
          <p:blipFill>
            <a:blip r:embed="rId1068" cstate="print"/>
            <a:stretch>
              <a:fillRect/>
            </a:stretch>
          </p:blipFill>
          <p:spPr>
            <a:xfrm>
              <a:off x="9337977" y="4369730"/>
              <a:ext cx="35799" cy="17130"/>
            </a:xfrm>
            <a:prstGeom prst="rect">
              <a:avLst/>
            </a:prstGeom>
          </p:spPr>
        </p:pic>
        <p:pic>
          <p:nvPicPr>
            <p:cNvPr id="5119" name="object 5119"/>
            <p:cNvPicPr/>
            <p:nvPr/>
          </p:nvPicPr>
          <p:blipFill>
            <a:blip r:embed="rId1069" cstate="print"/>
            <a:stretch>
              <a:fillRect/>
            </a:stretch>
          </p:blipFill>
          <p:spPr>
            <a:xfrm>
              <a:off x="9300690" y="4369730"/>
              <a:ext cx="35799" cy="17130"/>
            </a:xfrm>
            <a:prstGeom prst="rect">
              <a:avLst/>
            </a:prstGeom>
          </p:spPr>
        </p:pic>
        <p:pic>
          <p:nvPicPr>
            <p:cNvPr id="5120" name="object 5120"/>
            <p:cNvPicPr/>
            <p:nvPr/>
          </p:nvPicPr>
          <p:blipFill>
            <a:blip r:embed="rId1070" cstate="print"/>
            <a:stretch>
              <a:fillRect/>
            </a:stretch>
          </p:blipFill>
          <p:spPr>
            <a:xfrm>
              <a:off x="9263414" y="4369730"/>
              <a:ext cx="35799" cy="17130"/>
            </a:xfrm>
            <a:prstGeom prst="rect">
              <a:avLst/>
            </a:prstGeom>
          </p:spPr>
        </p:pic>
        <p:pic>
          <p:nvPicPr>
            <p:cNvPr id="5121" name="object 5121"/>
            <p:cNvPicPr/>
            <p:nvPr/>
          </p:nvPicPr>
          <p:blipFill>
            <a:blip r:embed="rId1071" cstate="print"/>
            <a:stretch>
              <a:fillRect/>
            </a:stretch>
          </p:blipFill>
          <p:spPr>
            <a:xfrm>
              <a:off x="10046291" y="4369730"/>
              <a:ext cx="35799" cy="17130"/>
            </a:xfrm>
            <a:prstGeom prst="rect">
              <a:avLst/>
            </a:prstGeom>
          </p:spPr>
        </p:pic>
        <p:pic>
          <p:nvPicPr>
            <p:cNvPr id="5122" name="object 5122"/>
            <p:cNvPicPr/>
            <p:nvPr/>
          </p:nvPicPr>
          <p:blipFill>
            <a:blip r:embed="rId1072" cstate="print"/>
            <a:stretch>
              <a:fillRect/>
            </a:stretch>
          </p:blipFill>
          <p:spPr>
            <a:xfrm>
              <a:off x="9859898" y="4369730"/>
              <a:ext cx="35799" cy="17130"/>
            </a:xfrm>
            <a:prstGeom prst="rect">
              <a:avLst/>
            </a:prstGeom>
          </p:spPr>
        </p:pic>
        <p:pic>
          <p:nvPicPr>
            <p:cNvPr id="5123" name="object 5123"/>
            <p:cNvPicPr/>
            <p:nvPr/>
          </p:nvPicPr>
          <p:blipFill>
            <a:blip r:embed="rId1073" cstate="print"/>
            <a:stretch>
              <a:fillRect/>
            </a:stretch>
          </p:blipFill>
          <p:spPr>
            <a:xfrm>
              <a:off x="9897164" y="4369730"/>
              <a:ext cx="35799" cy="17130"/>
            </a:xfrm>
            <a:prstGeom prst="rect">
              <a:avLst/>
            </a:prstGeom>
          </p:spPr>
        </p:pic>
        <p:pic>
          <p:nvPicPr>
            <p:cNvPr id="5124" name="object 5124"/>
            <p:cNvPicPr/>
            <p:nvPr/>
          </p:nvPicPr>
          <p:blipFill>
            <a:blip r:embed="rId1074" cstate="print"/>
            <a:stretch>
              <a:fillRect/>
            </a:stretch>
          </p:blipFill>
          <p:spPr>
            <a:xfrm>
              <a:off x="9934451" y="4369730"/>
              <a:ext cx="35799" cy="17130"/>
            </a:xfrm>
            <a:prstGeom prst="rect">
              <a:avLst/>
            </a:prstGeom>
          </p:spPr>
        </p:pic>
        <p:pic>
          <p:nvPicPr>
            <p:cNvPr id="5125" name="object 5125"/>
            <p:cNvPicPr/>
            <p:nvPr/>
          </p:nvPicPr>
          <p:blipFill>
            <a:blip r:embed="rId1075" cstate="print"/>
            <a:stretch>
              <a:fillRect/>
            </a:stretch>
          </p:blipFill>
          <p:spPr>
            <a:xfrm>
              <a:off x="9971727" y="4369730"/>
              <a:ext cx="35799" cy="17130"/>
            </a:xfrm>
            <a:prstGeom prst="rect">
              <a:avLst/>
            </a:prstGeom>
          </p:spPr>
        </p:pic>
        <p:pic>
          <p:nvPicPr>
            <p:cNvPr id="5126" name="object 5126"/>
            <p:cNvPicPr/>
            <p:nvPr/>
          </p:nvPicPr>
          <p:blipFill>
            <a:blip r:embed="rId1076" cstate="print"/>
            <a:stretch>
              <a:fillRect/>
            </a:stretch>
          </p:blipFill>
          <p:spPr>
            <a:xfrm>
              <a:off x="10009014" y="4369730"/>
              <a:ext cx="35799" cy="17130"/>
            </a:xfrm>
            <a:prstGeom prst="rect">
              <a:avLst/>
            </a:prstGeom>
          </p:spPr>
        </p:pic>
        <p:pic>
          <p:nvPicPr>
            <p:cNvPr id="5127" name="object 5127"/>
            <p:cNvPicPr/>
            <p:nvPr/>
          </p:nvPicPr>
          <p:blipFill>
            <a:blip r:embed="rId1077" cstate="print"/>
            <a:stretch>
              <a:fillRect/>
            </a:stretch>
          </p:blipFill>
          <p:spPr>
            <a:xfrm>
              <a:off x="9822601" y="4369730"/>
              <a:ext cx="35799" cy="17130"/>
            </a:xfrm>
            <a:prstGeom prst="rect">
              <a:avLst/>
            </a:prstGeom>
          </p:spPr>
        </p:pic>
        <p:pic>
          <p:nvPicPr>
            <p:cNvPr id="5128" name="object 5128"/>
            <p:cNvPicPr/>
            <p:nvPr/>
          </p:nvPicPr>
          <p:blipFill>
            <a:blip r:embed="rId1078" cstate="print"/>
            <a:stretch>
              <a:fillRect/>
            </a:stretch>
          </p:blipFill>
          <p:spPr>
            <a:xfrm>
              <a:off x="9785346" y="4369730"/>
              <a:ext cx="35799" cy="17130"/>
            </a:xfrm>
            <a:prstGeom prst="rect">
              <a:avLst/>
            </a:prstGeom>
          </p:spPr>
        </p:pic>
        <p:pic>
          <p:nvPicPr>
            <p:cNvPr id="5129" name="object 5129"/>
            <p:cNvPicPr/>
            <p:nvPr/>
          </p:nvPicPr>
          <p:blipFill>
            <a:blip r:embed="rId1079" cstate="print"/>
            <a:stretch>
              <a:fillRect/>
            </a:stretch>
          </p:blipFill>
          <p:spPr>
            <a:xfrm>
              <a:off x="9748038" y="4369730"/>
              <a:ext cx="35799" cy="17130"/>
            </a:xfrm>
            <a:prstGeom prst="rect">
              <a:avLst/>
            </a:prstGeom>
          </p:spPr>
        </p:pic>
        <p:pic>
          <p:nvPicPr>
            <p:cNvPr id="5130" name="object 5130"/>
            <p:cNvPicPr/>
            <p:nvPr/>
          </p:nvPicPr>
          <p:blipFill>
            <a:blip r:embed="rId1080" cstate="print"/>
            <a:stretch>
              <a:fillRect/>
            </a:stretch>
          </p:blipFill>
          <p:spPr>
            <a:xfrm>
              <a:off x="9710793" y="4369730"/>
              <a:ext cx="35799" cy="17130"/>
            </a:xfrm>
            <a:prstGeom prst="rect">
              <a:avLst/>
            </a:prstGeom>
          </p:spPr>
        </p:pic>
        <p:pic>
          <p:nvPicPr>
            <p:cNvPr id="5131" name="object 5131"/>
            <p:cNvPicPr/>
            <p:nvPr/>
          </p:nvPicPr>
          <p:blipFill>
            <a:blip r:embed="rId1081" cstate="print"/>
            <a:stretch>
              <a:fillRect/>
            </a:stretch>
          </p:blipFill>
          <p:spPr>
            <a:xfrm>
              <a:off x="9673496" y="4369730"/>
              <a:ext cx="35799" cy="17130"/>
            </a:xfrm>
            <a:prstGeom prst="rect">
              <a:avLst/>
            </a:prstGeom>
          </p:spPr>
        </p:pic>
        <p:pic>
          <p:nvPicPr>
            <p:cNvPr id="5132" name="object 5132"/>
            <p:cNvPicPr/>
            <p:nvPr/>
          </p:nvPicPr>
          <p:blipFill>
            <a:blip r:embed="rId1082" cstate="print"/>
            <a:stretch>
              <a:fillRect/>
            </a:stretch>
          </p:blipFill>
          <p:spPr>
            <a:xfrm>
              <a:off x="10195438" y="4369730"/>
              <a:ext cx="22721" cy="17130"/>
            </a:xfrm>
            <a:prstGeom prst="rect">
              <a:avLst/>
            </a:prstGeom>
          </p:spPr>
        </p:pic>
        <p:pic>
          <p:nvPicPr>
            <p:cNvPr id="5133" name="object 5133"/>
            <p:cNvPicPr/>
            <p:nvPr/>
          </p:nvPicPr>
          <p:blipFill>
            <a:blip r:embed="rId1083" cstate="print"/>
            <a:stretch>
              <a:fillRect/>
            </a:stretch>
          </p:blipFill>
          <p:spPr>
            <a:xfrm>
              <a:off x="10158120" y="4369730"/>
              <a:ext cx="35799" cy="17130"/>
            </a:xfrm>
            <a:prstGeom prst="rect">
              <a:avLst/>
            </a:prstGeom>
          </p:spPr>
        </p:pic>
        <p:pic>
          <p:nvPicPr>
            <p:cNvPr id="5134" name="object 5134"/>
            <p:cNvPicPr/>
            <p:nvPr/>
          </p:nvPicPr>
          <p:blipFill>
            <a:blip r:embed="rId1084" cstate="print"/>
            <a:stretch>
              <a:fillRect/>
            </a:stretch>
          </p:blipFill>
          <p:spPr>
            <a:xfrm>
              <a:off x="10120864" y="4369730"/>
              <a:ext cx="35799" cy="17130"/>
            </a:xfrm>
            <a:prstGeom prst="rect">
              <a:avLst/>
            </a:prstGeom>
          </p:spPr>
        </p:pic>
        <p:pic>
          <p:nvPicPr>
            <p:cNvPr id="5135" name="object 5135"/>
            <p:cNvPicPr/>
            <p:nvPr/>
          </p:nvPicPr>
          <p:blipFill>
            <a:blip r:embed="rId1085" cstate="print"/>
            <a:stretch>
              <a:fillRect/>
            </a:stretch>
          </p:blipFill>
          <p:spPr>
            <a:xfrm>
              <a:off x="10083577" y="4369730"/>
              <a:ext cx="35799" cy="17130"/>
            </a:xfrm>
            <a:prstGeom prst="rect">
              <a:avLst/>
            </a:prstGeom>
          </p:spPr>
        </p:pic>
      </p:grpSp>
      <p:sp>
        <p:nvSpPr>
          <p:cNvPr id="5136" name="object 5136"/>
          <p:cNvSpPr/>
          <p:nvPr/>
        </p:nvSpPr>
        <p:spPr>
          <a:xfrm>
            <a:off x="10322555" y="4355536"/>
            <a:ext cx="0" cy="1313180"/>
          </a:xfrm>
          <a:custGeom>
            <a:avLst/>
            <a:gdLst/>
            <a:ahLst/>
            <a:cxnLst/>
            <a:rect l="l" t="t" r="r" b="b"/>
            <a:pathLst>
              <a:path w="0" h="1313179">
                <a:moveTo>
                  <a:pt x="0" y="131301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137" name="object 5137"/>
          <p:cNvGrpSpPr/>
          <p:nvPr/>
        </p:nvGrpSpPr>
        <p:grpSpPr>
          <a:xfrm>
            <a:off x="17622135" y="3213400"/>
            <a:ext cx="18415" cy="37465"/>
            <a:chOff x="17622135" y="3213400"/>
            <a:chExt cx="18415" cy="37465"/>
          </a:xfrm>
        </p:grpSpPr>
        <p:pic>
          <p:nvPicPr>
            <p:cNvPr id="5138" name="object 5138"/>
            <p:cNvPicPr/>
            <p:nvPr/>
          </p:nvPicPr>
          <p:blipFill>
            <a:blip r:embed="rId1086" cstate="print"/>
            <a:stretch>
              <a:fillRect/>
            </a:stretch>
          </p:blipFill>
          <p:spPr>
            <a:xfrm>
              <a:off x="17622762" y="3214027"/>
              <a:ext cx="17130" cy="35799"/>
            </a:xfrm>
            <a:prstGeom prst="rect">
              <a:avLst/>
            </a:prstGeom>
          </p:spPr>
        </p:pic>
        <p:sp>
          <p:nvSpPr>
            <p:cNvPr id="5139" name="object 5139"/>
            <p:cNvSpPr/>
            <p:nvPr/>
          </p:nvSpPr>
          <p:spPr>
            <a:xfrm>
              <a:off x="17622758" y="321402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40" name="object 5140"/>
          <p:cNvGrpSpPr/>
          <p:nvPr/>
        </p:nvGrpSpPr>
        <p:grpSpPr>
          <a:xfrm>
            <a:off x="17622115" y="3604856"/>
            <a:ext cx="21590" cy="55880"/>
            <a:chOff x="17622115" y="3604856"/>
            <a:chExt cx="21590" cy="55880"/>
          </a:xfrm>
        </p:grpSpPr>
        <p:pic>
          <p:nvPicPr>
            <p:cNvPr id="5141" name="object 5141"/>
            <p:cNvPicPr/>
            <p:nvPr/>
          </p:nvPicPr>
          <p:blipFill>
            <a:blip r:embed="rId1056" cstate="print"/>
            <a:stretch>
              <a:fillRect/>
            </a:stretch>
          </p:blipFill>
          <p:spPr>
            <a:xfrm>
              <a:off x="17624981" y="3642747"/>
              <a:ext cx="17884" cy="17151"/>
            </a:xfrm>
            <a:prstGeom prst="rect">
              <a:avLst/>
            </a:prstGeom>
          </p:spPr>
        </p:pic>
        <p:sp>
          <p:nvSpPr>
            <p:cNvPr id="5142" name="object 5142"/>
            <p:cNvSpPr/>
            <p:nvPr/>
          </p:nvSpPr>
          <p:spPr>
            <a:xfrm>
              <a:off x="17624977" y="3642751"/>
              <a:ext cx="18415" cy="17145"/>
            </a:xfrm>
            <a:custGeom>
              <a:avLst/>
              <a:gdLst/>
              <a:ahLst/>
              <a:cxnLst/>
              <a:rect l="l" t="t" r="r" b="b"/>
              <a:pathLst>
                <a:path w="18415" h="17145">
                  <a:moveTo>
                    <a:pt x="0" y="0"/>
                  </a:moveTo>
                  <a:lnTo>
                    <a:pt x="17884" y="0"/>
                  </a:lnTo>
                  <a:lnTo>
                    <a:pt x="17884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43" name="object 5143"/>
            <p:cNvPicPr/>
            <p:nvPr/>
          </p:nvPicPr>
          <p:blipFill>
            <a:blip r:embed="rId1087" cstate="print"/>
            <a:stretch>
              <a:fillRect/>
            </a:stretch>
          </p:blipFill>
          <p:spPr>
            <a:xfrm>
              <a:off x="17622741" y="3605481"/>
              <a:ext cx="17130" cy="35779"/>
            </a:xfrm>
            <a:prstGeom prst="rect">
              <a:avLst/>
            </a:prstGeom>
          </p:spPr>
        </p:pic>
        <p:sp>
          <p:nvSpPr>
            <p:cNvPr id="5144" name="object 5144"/>
            <p:cNvSpPr/>
            <p:nvPr/>
          </p:nvSpPr>
          <p:spPr>
            <a:xfrm>
              <a:off x="17622738" y="3605479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79"/>
                  </a:lnTo>
                  <a:lnTo>
                    <a:pt x="0" y="357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45" name="object 5145"/>
          <p:cNvGrpSpPr/>
          <p:nvPr/>
        </p:nvGrpSpPr>
        <p:grpSpPr>
          <a:xfrm>
            <a:off x="17603465" y="3250694"/>
            <a:ext cx="37465" cy="18415"/>
            <a:chOff x="17603465" y="3250694"/>
            <a:chExt cx="37465" cy="18415"/>
          </a:xfrm>
        </p:grpSpPr>
        <p:pic>
          <p:nvPicPr>
            <p:cNvPr id="5146" name="object 5146"/>
            <p:cNvPicPr/>
            <p:nvPr/>
          </p:nvPicPr>
          <p:blipFill>
            <a:blip r:embed="rId1088" cstate="print"/>
            <a:stretch>
              <a:fillRect/>
            </a:stretch>
          </p:blipFill>
          <p:spPr>
            <a:xfrm>
              <a:off x="17604092" y="3251314"/>
              <a:ext cx="35799" cy="17151"/>
            </a:xfrm>
            <a:prstGeom prst="rect">
              <a:avLst/>
            </a:prstGeom>
          </p:spPr>
        </p:pic>
        <p:sp>
          <p:nvSpPr>
            <p:cNvPr id="5147" name="object 5147"/>
            <p:cNvSpPr/>
            <p:nvPr/>
          </p:nvSpPr>
          <p:spPr>
            <a:xfrm>
              <a:off x="17604088" y="3251317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51"/>
                  </a:moveTo>
                  <a:lnTo>
                    <a:pt x="0" y="17151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48" name="object 5148"/>
          <p:cNvGrpSpPr/>
          <p:nvPr/>
        </p:nvGrpSpPr>
        <p:grpSpPr>
          <a:xfrm>
            <a:off x="17603468" y="3268464"/>
            <a:ext cx="37465" cy="336550"/>
            <a:chOff x="17603468" y="3268464"/>
            <a:chExt cx="37465" cy="336550"/>
          </a:xfrm>
        </p:grpSpPr>
        <p:pic>
          <p:nvPicPr>
            <p:cNvPr id="5149" name="object 5149"/>
            <p:cNvPicPr/>
            <p:nvPr/>
          </p:nvPicPr>
          <p:blipFill>
            <a:blip r:embed="rId1089" cstate="print"/>
            <a:stretch>
              <a:fillRect/>
            </a:stretch>
          </p:blipFill>
          <p:spPr>
            <a:xfrm>
              <a:off x="17621986" y="3586833"/>
              <a:ext cx="17884" cy="17151"/>
            </a:xfrm>
            <a:prstGeom prst="rect">
              <a:avLst/>
            </a:prstGeom>
          </p:spPr>
        </p:pic>
        <p:sp>
          <p:nvSpPr>
            <p:cNvPr id="5150" name="object 5150"/>
            <p:cNvSpPr/>
            <p:nvPr/>
          </p:nvSpPr>
          <p:spPr>
            <a:xfrm>
              <a:off x="17621991" y="3586835"/>
              <a:ext cx="18415" cy="17145"/>
            </a:xfrm>
            <a:custGeom>
              <a:avLst/>
              <a:gdLst/>
              <a:ahLst/>
              <a:cxnLst/>
              <a:rect l="l" t="t" r="r" b="b"/>
              <a:pathLst>
                <a:path w="18415" h="17145">
                  <a:moveTo>
                    <a:pt x="0" y="0"/>
                  </a:moveTo>
                  <a:lnTo>
                    <a:pt x="17884" y="0"/>
                  </a:lnTo>
                  <a:lnTo>
                    <a:pt x="17884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51" name="object 5151"/>
            <p:cNvPicPr/>
            <p:nvPr/>
          </p:nvPicPr>
          <p:blipFill>
            <a:blip r:embed="rId1090" cstate="print"/>
            <a:stretch>
              <a:fillRect/>
            </a:stretch>
          </p:blipFill>
          <p:spPr>
            <a:xfrm>
              <a:off x="17604092" y="3568205"/>
              <a:ext cx="35799" cy="17130"/>
            </a:xfrm>
            <a:prstGeom prst="rect">
              <a:avLst/>
            </a:prstGeom>
          </p:spPr>
        </p:pic>
        <p:sp>
          <p:nvSpPr>
            <p:cNvPr id="5152" name="object 5152"/>
            <p:cNvSpPr/>
            <p:nvPr/>
          </p:nvSpPr>
          <p:spPr>
            <a:xfrm>
              <a:off x="17604091" y="3568207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0" y="0"/>
                  </a:moveTo>
                  <a:lnTo>
                    <a:pt x="35799" y="0"/>
                  </a:lnTo>
                  <a:lnTo>
                    <a:pt x="35799" y="17130"/>
                  </a:lnTo>
                  <a:lnTo>
                    <a:pt x="0" y="1713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3" name="object 5153"/>
            <p:cNvSpPr/>
            <p:nvPr/>
          </p:nvSpPr>
          <p:spPr>
            <a:xfrm>
              <a:off x="17639883" y="3268464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w="0" h="300354">
                  <a:moveTo>
                    <a:pt x="0" y="2997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54" name="object 5154"/>
          <p:cNvGrpSpPr/>
          <p:nvPr/>
        </p:nvGrpSpPr>
        <p:grpSpPr>
          <a:xfrm>
            <a:off x="9313381" y="4351193"/>
            <a:ext cx="929640" cy="29209"/>
            <a:chOff x="9313381" y="4351193"/>
            <a:chExt cx="929640" cy="29209"/>
          </a:xfrm>
        </p:grpSpPr>
        <p:sp>
          <p:nvSpPr>
            <p:cNvPr id="5155" name="object 5155"/>
            <p:cNvSpPr/>
            <p:nvPr/>
          </p:nvSpPr>
          <p:spPr>
            <a:xfrm>
              <a:off x="10219658" y="4379414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 h="0">
                  <a:moveTo>
                    <a:pt x="0" y="0"/>
                  </a:moveTo>
                  <a:lnTo>
                    <a:pt x="223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6" name="object 5156"/>
            <p:cNvSpPr/>
            <p:nvPr/>
          </p:nvSpPr>
          <p:spPr>
            <a:xfrm>
              <a:off x="10242035" y="4351816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w="0" h="27939">
                  <a:moveTo>
                    <a:pt x="0" y="0"/>
                  </a:moveTo>
                  <a:lnTo>
                    <a:pt x="0" y="276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7" name="object 5157"/>
            <p:cNvSpPr/>
            <p:nvPr/>
          </p:nvSpPr>
          <p:spPr>
            <a:xfrm>
              <a:off x="10219658" y="4351816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59" h="27939">
                  <a:moveTo>
                    <a:pt x="0" y="0"/>
                  </a:moveTo>
                  <a:lnTo>
                    <a:pt x="0" y="27601"/>
                  </a:lnTo>
                </a:path>
                <a:path w="22859" h="27939">
                  <a:moveTo>
                    <a:pt x="0" y="0"/>
                  </a:moveTo>
                  <a:lnTo>
                    <a:pt x="223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58" name="object 5158"/>
            <p:cNvPicPr/>
            <p:nvPr/>
          </p:nvPicPr>
          <p:blipFill>
            <a:blip r:embed="rId1091" cstate="print"/>
            <a:stretch>
              <a:fillRect/>
            </a:stretch>
          </p:blipFill>
          <p:spPr>
            <a:xfrm>
              <a:off x="9313381" y="4351804"/>
              <a:ext cx="906286" cy="14910"/>
            </a:xfrm>
            <a:prstGeom prst="rect">
              <a:avLst/>
            </a:prstGeom>
          </p:spPr>
        </p:pic>
        <p:sp>
          <p:nvSpPr>
            <p:cNvPr id="5159" name="object 5159"/>
            <p:cNvSpPr/>
            <p:nvPr/>
          </p:nvSpPr>
          <p:spPr>
            <a:xfrm>
              <a:off x="10219658" y="4351824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0" name="object 5160"/>
            <p:cNvSpPr/>
            <p:nvPr/>
          </p:nvSpPr>
          <p:spPr>
            <a:xfrm>
              <a:off x="9313381" y="4351816"/>
              <a:ext cx="906780" cy="0"/>
            </a:xfrm>
            <a:custGeom>
              <a:avLst/>
              <a:gdLst/>
              <a:ahLst/>
              <a:cxnLst/>
              <a:rect l="l" t="t" r="r" b="b"/>
              <a:pathLst>
                <a:path w="906779" h="0">
                  <a:moveTo>
                    <a:pt x="0" y="0"/>
                  </a:moveTo>
                  <a:lnTo>
                    <a:pt x="906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1" name="object 5161"/>
            <p:cNvSpPr/>
            <p:nvPr/>
          </p:nvSpPr>
          <p:spPr>
            <a:xfrm>
              <a:off x="9313381" y="4366735"/>
              <a:ext cx="906780" cy="0"/>
            </a:xfrm>
            <a:custGeom>
              <a:avLst/>
              <a:gdLst/>
              <a:ahLst/>
              <a:cxnLst/>
              <a:rect l="l" t="t" r="r" b="b"/>
              <a:pathLst>
                <a:path w="906779" h="0">
                  <a:moveTo>
                    <a:pt x="0" y="0"/>
                  </a:moveTo>
                  <a:lnTo>
                    <a:pt x="906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62" name="object 5162"/>
          <p:cNvGrpSpPr/>
          <p:nvPr/>
        </p:nvGrpSpPr>
        <p:grpSpPr>
          <a:xfrm>
            <a:off x="9312758" y="1016748"/>
            <a:ext cx="386080" cy="3335654"/>
            <a:chOff x="9312758" y="1016748"/>
            <a:chExt cx="386080" cy="3335654"/>
          </a:xfrm>
        </p:grpSpPr>
        <p:pic>
          <p:nvPicPr>
            <p:cNvPr id="5163" name="object 5163"/>
            <p:cNvPicPr/>
            <p:nvPr/>
          </p:nvPicPr>
          <p:blipFill>
            <a:blip r:embed="rId1092" cstate="print"/>
            <a:stretch>
              <a:fillRect/>
            </a:stretch>
          </p:blipFill>
          <p:spPr>
            <a:xfrm>
              <a:off x="9387180" y="3584603"/>
              <a:ext cx="310922" cy="52197"/>
            </a:xfrm>
            <a:prstGeom prst="rect">
              <a:avLst/>
            </a:prstGeom>
          </p:spPr>
        </p:pic>
        <p:sp>
          <p:nvSpPr>
            <p:cNvPr id="5164" name="object 5164"/>
            <p:cNvSpPr/>
            <p:nvPr/>
          </p:nvSpPr>
          <p:spPr>
            <a:xfrm>
              <a:off x="9387186" y="3636798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 h="0">
                  <a:moveTo>
                    <a:pt x="31092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5" name="object 5165"/>
            <p:cNvSpPr/>
            <p:nvPr/>
          </p:nvSpPr>
          <p:spPr>
            <a:xfrm>
              <a:off x="9387186" y="3584596"/>
              <a:ext cx="311150" cy="52705"/>
            </a:xfrm>
            <a:custGeom>
              <a:avLst/>
              <a:gdLst/>
              <a:ahLst/>
              <a:cxnLst/>
              <a:rect l="l" t="t" r="r" b="b"/>
              <a:pathLst>
                <a:path w="311150" h="52704">
                  <a:moveTo>
                    <a:pt x="310922" y="0"/>
                  </a:moveTo>
                  <a:lnTo>
                    <a:pt x="0" y="0"/>
                  </a:lnTo>
                </a:path>
                <a:path w="311150" h="52704">
                  <a:moveTo>
                    <a:pt x="310922" y="0"/>
                  </a:moveTo>
                  <a:lnTo>
                    <a:pt x="310922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66" name="object 5166"/>
            <p:cNvPicPr/>
            <p:nvPr/>
          </p:nvPicPr>
          <p:blipFill>
            <a:blip r:embed="rId1093" cstate="print"/>
            <a:stretch>
              <a:fillRect/>
            </a:stretch>
          </p:blipFill>
          <p:spPr>
            <a:xfrm>
              <a:off x="9313381" y="3599498"/>
              <a:ext cx="37276" cy="752312"/>
            </a:xfrm>
            <a:prstGeom prst="rect">
              <a:avLst/>
            </a:prstGeom>
          </p:spPr>
        </p:pic>
        <p:sp>
          <p:nvSpPr>
            <p:cNvPr id="5167" name="object 5167"/>
            <p:cNvSpPr/>
            <p:nvPr/>
          </p:nvSpPr>
          <p:spPr>
            <a:xfrm>
              <a:off x="9350653" y="3636798"/>
              <a:ext cx="0" cy="678180"/>
            </a:xfrm>
            <a:custGeom>
              <a:avLst/>
              <a:gdLst/>
              <a:ahLst/>
              <a:cxnLst/>
              <a:rect l="l" t="t" r="r" b="b"/>
              <a:pathLst>
                <a:path w="0" h="678179">
                  <a:moveTo>
                    <a:pt x="0" y="0"/>
                  </a:moveTo>
                  <a:lnTo>
                    <a:pt x="0" y="6777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8" name="object 5168"/>
            <p:cNvSpPr/>
            <p:nvPr/>
          </p:nvSpPr>
          <p:spPr>
            <a:xfrm>
              <a:off x="9313381" y="3599498"/>
              <a:ext cx="0" cy="752475"/>
            </a:xfrm>
            <a:custGeom>
              <a:avLst/>
              <a:gdLst/>
              <a:ahLst/>
              <a:cxnLst/>
              <a:rect l="l" t="t" r="r" b="b"/>
              <a:pathLst>
                <a:path w="0" h="752475">
                  <a:moveTo>
                    <a:pt x="0" y="0"/>
                  </a:moveTo>
                  <a:lnTo>
                    <a:pt x="0" y="7523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69" name="object 5169"/>
            <p:cNvPicPr/>
            <p:nvPr/>
          </p:nvPicPr>
          <p:blipFill>
            <a:blip r:embed="rId1094" cstate="print"/>
            <a:stretch>
              <a:fillRect/>
            </a:stretch>
          </p:blipFill>
          <p:spPr>
            <a:xfrm>
              <a:off x="9335005" y="1016750"/>
              <a:ext cx="52186" cy="2620035"/>
            </a:xfrm>
            <a:prstGeom prst="rect">
              <a:avLst/>
            </a:prstGeom>
          </p:spPr>
        </p:pic>
        <p:sp>
          <p:nvSpPr>
            <p:cNvPr id="5170" name="object 5170"/>
            <p:cNvSpPr/>
            <p:nvPr/>
          </p:nvSpPr>
          <p:spPr>
            <a:xfrm>
              <a:off x="9387188" y="1016748"/>
              <a:ext cx="0" cy="2567940"/>
            </a:xfrm>
            <a:custGeom>
              <a:avLst/>
              <a:gdLst/>
              <a:ahLst/>
              <a:cxnLst/>
              <a:rect l="l" t="t" r="r" b="b"/>
              <a:pathLst>
                <a:path w="0" h="2567940">
                  <a:moveTo>
                    <a:pt x="0" y="0"/>
                  </a:moveTo>
                  <a:lnTo>
                    <a:pt x="0" y="25678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1" name="object 5171"/>
            <p:cNvSpPr/>
            <p:nvPr/>
          </p:nvSpPr>
          <p:spPr>
            <a:xfrm>
              <a:off x="9335005" y="1016748"/>
              <a:ext cx="0" cy="2583180"/>
            </a:xfrm>
            <a:custGeom>
              <a:avLst/>
              <a:gdLst/>
              <a:ahLst/>
              <a:cxnLst/>
              <a:rect l="l" t="t" r="r" b="b"/>
              <a:pathLst>
                <a:path w="0" h="2583179">
                  <a:moveTo>
                    <a:pt x="0" y="0"/>
                  </a:moveTo>
                  <a:lnTo>
                    <a:pt x="0" y="25827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72" name="object 5172"/>
            <p:cNvPicPr/>
            <p:nvPr/>
          </p:nvPicPr>
          <p:blipFill>
            <a:blip r:embed="rId1095" cstate="print"/>
            <a:stretch>
              <a:fillRect/>
            </a:stretch>
          </p:blipFill>
          <p:spPr>
            <a:xfrm>
              <a:off x="9313390" y="3599511"/>
              <a:ext cx="73798" cy="37286"/>
            </a:xfrm>
            <a:prstGeom prst="rect">
              <a:avLst/>
            </a:prstGeom>
          </p:spPr>
        </p:pic>
        <p:sp>
          <p:nvSpPr>
            <p:cNvPr id="5173" name="object 5173"/>
            <p:cNvSpPr/>
            <p:nvPr/>
          </p:nvSpPr>
          <p:spPr>
            <a:xfrm>
              <a:off x="9313381" y="3599498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 h="0">
                  <a:moveTo>
                    <a:pt x="0" y="0"/>
                  </a:moveTo>
                  <a:lnTo>
                    <a:pt x="216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4" name="object 5174"/>
            <p:cNvSpPr/>
            <p:nvPr/>
          </p:nvSpPr>
          <p:spPr>
            <a:xfrm>
              <a:off x="9350653" y="3636798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 h="0">
                  <a:moveTo>
                    <a:pt x="0" y="0"/>
                  </a:moveTo>
                  <a:lnTo>
                    <a:pt x="365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75" name="object 5175"/>
          <p:cNvGrpSpPr/>
          <p:nvPr/>
        </p:nvGrpSpPr>
        <p:grpSpPr>
          <a:xfrm>
            <a:off x="17441544" y="5667931"/>
            <a:ext cx="168275" cy="38735"/>
            <a:chOff x="17441544" y="5667931"/>
            <a:chExt cx="168275" cy="38735"/>
          </a:xfrm>
        </p:grpSpPr>
        <p:pic>
          <p:nvPicPr>
            <p:cNvPr id="5176" name="object 5176"/>
            <p:cNvPicPr/>
            <p:nvPr/>
          </p:nvPicPr>
          <p:blipFill>
            <a:blip r:embed="rId1096" cstate="print"/>
            <a:stretch>
              <a:fillRect/>
            </a:stretch>
          </p:blipFill>
          <p:spPr>
            <a:xfrm>
              <a:off x="17441544" y="5668558"/>
              <a:ext cx="167764" cy="37276"/>
            </a:xfrm>
            <a:prstGeom prst="rect">
              <a:avLst/>
            </a:prstGeom>
          </p:spPr>
        </p:pic>
        <p:sp>
          <p:nvSpPr>
            <p:cNvPr id="5177" name="object 5177"/>
            <p:cNvSpPr/>
            <p:nvPr/>
          </p:nvSpPr>
          <p:spPr>
            <a:xfrm>
              <a:off x="17441544" y="5668554"/>
              <a:ext cx="168275" cy="0"/>
            </a:xfrm>
            <a:custGeom>
              <a:avLst/>
              <a:gdLst/>
              <a:ahLst/>
              <a:cxnLst/>
              <a:rect l="l" t="t" r="r" b="b"/>
              <a:pathLst>
                <a:path w="168275" h="0">
                  <a:moveTo>
                    <a:pt x="0" y="0"/>
                  </a:moveTo>
                  <a:lnTo>
                    <a:pt x="1677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8" name="object 5178"/>
            <p:cNvSpPr/>
            <p:nvPr/>
          </p:nvSpPr>
          <p:spPr>
            <a:xfrm>
              <a:off x="17441544" y="5705834"/>
              <a:ext cx="130810" cy="0"/>
            </a:xfrm>
            <a:custGeom>
              <a:avLst/>
              <a:gdLst/>
              <a:ahLst/>
              <a:cxnLst/>
              <a:rect l="l" t="t" r="r" b="b"/>
              <a:pathLst>
                <a:path w="130809" h="0">
                  <a:moveTo>
                    <a:pt x="0" y="0"/>
                  </a:moveTo>
                  <a:lnTo>
                    <a:pt x="1304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79" name="object 5179"/>
          <p:cNvGrpSpPr/>
          <p:nvPr/>
        </p:nvGrpSpPr>
        <p:grpSpPr>
          <a:xfrm>
            <a:off x="16706036" y="5668550"/>
            <a:ext cx="533400" cy="37465"/>
            <a:chOff x="16706036" y="5668550"/>
            <a:chExt cx="533400" cy="37465"/>
          </a:xfrm>
        </p:grpSpPr>
        <p:pic>
          <p:nvPicPr>
            <p:cNvPr id="5180" name="object 5180"/>
            <p:cNvPicPr/>
            <p:nvPr/>
          </p:nvPicPr>
          <p:blipFill>
            <a:blip r:embed="rId1097" cstate="print"/>
            <a:stretch>
              <a:fillRect/>
            </a:stretch>
          </p:blipFill>
          <p:spPr>
            <a:xfrm>
              <a:off x="16706036" y="5668550"/>
              <a:ext cx="532727" cy="37276"/>
            </a:xfrm>
            <a:prstGeom prst="rect">
              <a:avLst/>
            </a:prstGeom>
          </p:spPr>
        </p:pic>
        <p:sp>
          <p:nvSpPr>
            <p:cNvPr id="5181" name="object 5181"/>
            <p:cNvSpPr/>
            <p:nvPr/>
          </p:nvSpPr>
          <p:spPr>
            <a:xfrm>
              <a:off x="17238750" y="566855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82" name="object 5182"/>
          <p:cNvSpPr/>
          <p:nvPr/>
        </p:nvSpPr>
        <p:spPr>
          <a:xfrm>
            <a:off x="17441544" y="5668558"/>
            <a:ext cx="0" cy="37465"/>
          </a:xfrm>
          <a:custGeom>
            <a:avLst/>
            <a:gdLst/>
            <a:ahLst/>
            <a:cxnLst/>
            <a:rect l="l" t="t" r="r" b="b"/>
            <a:pathLst>
              <a:path w="0" h="37464">
                <a:moveTo>
                  <a:pt x="0" y="3727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183" name="object 5183"/>
          <p:cNvGrpSpPr/>
          <p:nvPr/>
        </p:nvGrpSpPr>
        <p:grpSpPr>
          <a:xfrm>
            <a:off x="16706031" y="5667931"/>
            <a:ext cx="532765" cy="38735"/>
            <a:chOff x="16706031" y="5667931"/>
            <a:chExt cx="532765" cy="38735"/>
          </a:xfrm>
        </p:grpSpPr>
        <p:sp>
          <p:nvSpPr>
            <p:cNvPr id="5184" name="object 5184"/>
            <p:cNvSpPr/>
            <p:nvPr/>
          </p:nvSpPr>
          <p:spPr>
            <a:xfrm>
              <a:off x="16706031" y="5668554"/>
              <a:ext cx="532765" cy="0"/>
            </a:xfrm>
            <a:custGeom>
              <a:avLst/>
              <a:gdLst/>
              <a:ahLst/>
              <a:cxnLst/>
              <a:rect l="l" t="t" r="r" b="b"/>
              <a:pathLst>
                <a:path w="532765" h="0">
                  <a:moveTo>
                    <a:pt x="0" y="0"/>
                  </a:moveTo>
                  <a:lnTo>
                    <a:pt x="532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5" name="object 5185"/>
            <p:cNvSpPr/>
            <p:nvPr/>
          </p:nvSpPr>
          <p:spPr>
            <a:xfrm>
              <a:off x="16706031" y="5705834"/>
              <a:ext cx="532765" cy="0"/>
            </a:xfrm>
            <a:custGeom>
              <a:avLst/>
              <a:gdLst/>
              <a:ahLst/>
              <a:cxnLst/>
              <a:rect l="l" t="t" r="r" b="b"/>
              <a:pathLst>
                <a:path w="532765" h="0">
                  <a:moveTo>
                    <a:pt x="0" y="0"/>
                  </a:moveTo>
                  <a:lnTo>
                    <a:pt x="532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86" name="object 5186"/>
          <p:cNvGrpSpPr/>
          <p:nvPr/>
        </p:nvGrpSpPr>
        <p:grpSpPr>
          <a:xfrm>
            <a:off x="16507685" y="5668550"/>
            <a:ext cx="30480" cy="37465"/>
            <a:chOff x="16507685" y="5668550"/>
            <a:chExt cx="30480" cy="37465"/>
          </a:xfrm>
        </p:grpSpPr>
        <p:pic>
          <p:nvPicPr>
            <p:cNvPr id="5187" name="object 5187"/>
            <p:cNvPicPr/>
            <p:nvPr/>
          </p:nvPicPr>
          <p:blipFill>
            <a:blip r:embed="rId1098" cstate="print"/>
            <a:stretch>
              <a:fillRect/>
            </a:stretch>
          </p:blipFill>
          <p:spPr>
            <a:xfrm>
              <a:off x="16507685" y="5668550"/>
              <a:ext cx="29842" cy="37276"/>
            </a:xfrm>
            <a:prstGeom prst="rect">
              <a:avLst/>
            </a:prstGeom>
          </p:spPr>
        </p:pic>
        <p:sp>
          <p:nvSpPr>
            <p:cNvPr id="5188" name="object 5188"/>
            <p:cNvSpPr/>
            <p:nvPr/>
          </p:nvSpPr>
          <p:spPr>
            <a:xfrm>
              <a:off x="16537518" y="566855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89" name="object 5189"/>
          <p:cNvSpPr/>
          <p:nvPr/>
        </p:nvSpPr>
        <p:spPr>
          <a:xfrm>
            <a:off x="16706031" y="5668558"/>
            <a:ext cx="0" cy="37465"/>
          </a:xfrm>
          <a:custGeom>
            <a:avLst/>
            <a:gdLst/>
            <a:ahLst/>
            <a:cxnLst/>
            <a:rect l="l" t="t" r="r" b="b"/>
            <a:pathLst>
              <a:path w="0" h="37464">
                <a:moveTo>
                  <a:pt x="0" y="3727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190" name="object 5190"/>
          <p:cNvGrpSpPr/>
          <p:nvPr/>
        </p:nvGrpSpPr>
        <p:grpSpPr>
          <a:xfrm>
            <a:off x="16507679" y="5667931"/>
            <a:ext cx="29845" cy="38735"/>
            <a:chOff x="16507679" y="5667931"/>
            <a:chExt cx="29845" cy="38735"/>
          </a:xfrm>
        </p:grpSpPr>
        <p:sp>
          <p:nvSpPr>
            <p:cNvPr id="5191" name="object 5191"/>
            <p:cNvSpPr/>
            <p:nvPr/>
          </p:nvSpPr>
          <p:spPr>
            <a:xfrm>
              <a:off x="16507679" y="5668554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0" y="0"/>
                  </a:moveTo>
                  <a:lnTo>
                    <a:pt x="298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2" name="object 5192"/>
            <p:cNvSpPr/>
            <p:nvPr/>
          </p:nvSpPr>
          <p:spPr>
            <a:xfrm>
              <a:off x="16507679" y="5705834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0" y="0"/>
                  </a:moveTo>
                  <a:lnTo>
                    <a:pt x="298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93" name="object 5193"/>
          <p:cNvGrpSpPr/>
          <p:nvPr/>
        </p:nvGrpSpPr>
        <p:grpSpPr>
          <a:xfrm>
            <a:off x="15778511" y="5667931"/>
            <a:ext cx="274955" cy="38735"/>
            <a:chOff x="15778511" y="5667931"/>
            <a:chExt cx="274955" cy="38735"/>
          </a:xfrm>
        </p:grpSpPr>
        <p:pic>
          <p:nvPicPr>
            <p:cNvPr id="5194" name="object 5194"/>
            <p:cNvPicPr/>
            <p:nvPr/>
          </p:nvPicPr>
          <p:blipFill>
            <a:blip r:embed="rId1099" cstate="print"/>
            <a:stretch>
              <a:fillRect/>
            </a:stretch>
          </p:blipFill>
          <p:spPr>
            <a:xfrm>
              <a:off x="15793383" y="5668550"/>
              <a:ext cx="259479" cy="37276"/>
            </a:xfrm>
            <a:prstGeom prst="rect">
              <a:avLst/>
            </a:prstGeom>
          </p:spPr>
        </p:pic>
        <p:sp>
          <p:nvSpPr>
            <p:cNvPr id="5195" name="object 5195"/>
            <p:cNvSpPr/>
            <p:nvPr/>
          </p:nvSpPr>
          <p:spPr>
            <a:xfrm>
              <a:off x="15793390" y="5668554"/>
              <a:ext cx="259715" cy="0"/>
            </a:xfrm>
            <a:custGeom>
              <a:avLst/>
              <a:gdLst/>
              <a:ahLst/>
              <a:cxnLst/>
              <a:rect l="l" t="t" r="r" b="b"/>
              <a:pathLst>
                <a:path w="259715" h="0">
                  <a:moveTo>
                    <a:pt x="0" y="0"/>
                  </a:moveTo>
                  <a:lnTo>
                    <a:pt x="2594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6" name="object 5196"/>
            <p:cNvSpPr/>
            <p:nvPr/>
          </p:nvSpPr>
          <p:spPr>
            <a:xfrm>
              <a:off x="15815768" y="5705834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0" y="0"/>
                  </a:moveTo>
                  <a:lnTo>
                    <a:pt x="2371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7" name="object 5197"/>
            <p:cNvSpPr/>
            <p:nvPr/>
          </p:nvSpPr>
          <p:spPr>
            <a:xfrm>
              <a:off x="15778511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98" name="object 5198"/>
          <p:cNvGrpSpPr/>
          <p:nvPr/>
        </p:nvGrpSpPr>
        <p:grpSpPr>
          <a:xfrm>
            <a:off x="14601178" y="5667931"/>
            <a:ext cx="521334" cy="38735"/>
            <a:chOff x="14601178" y="5667931"/>
            <a:chExt cx="521334" cy="38735"/>
          </a:xfrm>
        </p:grpSpPr>
        <p:pic>
          <p:nvPicPr>
            <p:cNvPr id="5199" name="object 5199"/>
            <p:cNvPicPr/>
            <p:nvPr/>
          </p:nvPicPr>
          <p:blipFill>
            <a:blip r:embed="rId1100" cstate="print"/>
            <a:stretch>
              <a:fillRect/>
            </a:stretch>
          </p:blipFill>
          <p:spPr>
            <a:xfrm>
              <a:off x="14601178" y="5668550"/>
              <a:ext cx="506267" cy="37276"/>
            </a:xfrm>
            <a:prstGeom prst="rect">
              <a:avLst/>
            </a:prstGeom>
          </p:spPr>
        </p:pic>
        <p:sp>
          <p:nvSpPr>
            <p:cNvPr id="5200" name="object 5200"/>
            <p:cNvSpPr/>
            <p:nvPr/>
          </p:nvSpPr>
          <p:spPr>
            <a:xfrm>
              <a:off x="14601190" y="5668554"/>
              <a:ext cx="506730" cy="0"/>
            </a:xfrm>
            <a:custGeom>
              <a:avLst/>
              <a:gdLst/>
              <a:ahLst/>
              <a:cxnLst/>
              <a:rect l="l" t="t" r="r" b="b"/>
              <a:pathLst>
                <a:path w="506730" h="0">
                  <a:moveTo>
                    <a:pt x="0" y="0"/>
                  </a:moveTo>
                  <a:lnTo>
                    <a:pt x="5062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1" name="object 5201"/>
            <p:cNvSpPr/>
            <p:nvPr/>
          </p:nvSpPr>
          <p:spPr>
            <a:xfrm>
              <a:off x="15107467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2" name="object 5202"/>
            <p:cNvSpPr/>
            <p:nvPr/>
          </p:nvSpPr>
          <p:spPr>
            <a:xfrm>
              <a:off x="14757023" y="5705834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 h="0">
                  <a:moveTo>
                    <a:pt x="0" y="0"/>
                  </a:moveTo>
                  <a:lnTo>
                    <a:pt x="3280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3" name="object 5203"/>
            <p:cNvSpPr/>
            <p:nvPr/>
          </p:nvSpPr>
          <p:spPr>
            <a:xfrm>
              <a:off x="14601190" y="5705834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 h="0">
                  <a:moveTo>
                    <a:pt x="0" y="0"/>
                  </a:moveTo>
                  <a:lnTo>
                    <a:pt x="125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04" name="object 5204"/>
          <p:cNvGrpSpPr/>
          <p:nvPr/>
        </p:nvGrpSpPr>
        <p:grpSpPr>
          <a:xfrm>
            <a:off x="13504411" y="5667931"/>
            <a:ext cx="768350" cy="38735"/>
            <a:chOff x="13504411" y="5667931"/>
            <a:chExt cx="768350" cy="38735"/>
          </a:xfrm>
        </p:grpSpPr>
        <p:pic>
          <p:nvPicPr>
            <p:cNvPr id="5205" name="object 5205"/>
            <p:cNvPicPr/>
            <p:nvPr/>
          </p:nvPicPr>
          <p:blipFill>
            <a:blip r:embed="rId1101" cstate="print"/>
            <a:stretch>
              <a:fillRect/>
            </a:stretch>
          </p:blipFill>
          <p:spPr>
            <a:xfrm>
              <a:off x="13519316" y="5668550"/>
              <a:ext cx="753066" cy="37276"/>
            </a:xfrm>
            <a:prstGeom prst="rect">
              <a:avLst/>
            </a:prstGeom>
          </p:spPr>
        </p:pic>
        <p:sp>
          <p:nvSpPr>
            <p:cNvPr id="5206" name="object 5206"/>
            <p:cNvSpPr/>
            <p:nvPr/>
          </p:nvSpPr>
          <p:spPr>
            <a:xfrm>
              <a:off x="13519321" y="5668554"/>
              <a:ext cx="753110" cy="0"/>
            </a:xfrm>
            <a:custGeom>
              <a:avLst/>
              <a:gdLst/>
              <a:ahLst/>
              <a:cxnLst/>
              <a:rect l="l" t="t" r="r" b="b"/>
              <a:pathLst>
                <a:path w="753109" h="0">
                  <a:moveTo>
                    <a:pt x="0" y="0"/>
                  </a:moveTo>
                  <a:lnTo>
                    <a:pt x="7530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7" name="object 5207"/>
            <p:cNvSpPr/>
            <p:nvPr/>
          </p:nvSpPr>
          <p:spPr>
            <a:xfrm>
              <a:off x="14250003" y="5705834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 h="0">
                  <a:moveTo>
                    <a:pt x="0" y="0"/>
                  </a:moveTo>
                  <a:lnTo>
                    <a:pt x="223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8" name="object 5208"/>
            <p:cNvSpPr/>
            <p:nvPr/>
          </p:nvSpPr>
          <p:spPr>
            <a:xfrm>
              <a:off x="13541698" y="5705834"/>
              <a:ext cx="678815" cy="0"/>
            </a:xfrm>
            <a:custGeom>
              <a:avLst/>
              <a:gdLst/>
              <a:ahLst/>
              <a:cxnLst/>
              <a:rect l="l" t="t" r="r" b="b"/>
              <a:pathLst>
                <a:path w="678815" h="0">
                  <a:moveTo>
                    <a:pt x="0" y="0"/>
                  </a:moveTo>
                  <a:lnTo>
                    <a:pt x="678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9" name="object 5209"/>
            <p:cNvSpPr/>
            <p:nvPr/>
          </p:nvSpPr>
          <p:spPr>
            <a:xfrm>
              <a:off x="13504411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10" name="object 5210"/>
          <p:cNvGrpSpPr/>
          <p:nvPr/>
        </p:nvGrpSpPr>
        <p:grpSpPr>
          <a:xfrm>
            <a:off x="12573889" y="5667931"/>
            <a:ext cx="274955" cy="38735"/>
            <a:chOff x="12573889" y="5667931"/>
            <a:chExt cx="274955" cy="38735"/>
          </a:xfrm>
        </p:grpSpPr>
        <p:pic>
          <p:nvPicPr>
            <p:cNvPr id="5211" name="object 5211"/>
            <p:cNvPicPr/>
            <p:nvPr/>
          </p:nvPicPr>
          <p:blipFill>
            <a:blip r:embed="rId1102" cstate="print"/>
            <a:stretch>
              <a:fillRect/>
            </a:stretch>
          </p:blipFill>
          <p:spPr>
            <a:xfrm>
              <a:off x="12573889" y="5668550"/>
              <a:ext cx="259468" cy="37276"/>
            </a:xfrm>
            <a:prstGeom prst="rect">
              <a:avLst/>
            </a:prstGeom>
          </p:spPr>
        </p:pic>
        <p:sp>
          <p:nvSpPr>
            <p:cNvPr id="5212" name="object 5212"/>
            <p:cNvSpPr/>
            <p:nvPr/>
          </p:nvSpPr>
          <p:spPr>
            <a:xfrm>
              <a:off x="12573889" y="5668554"/>
              <a:ext cx="259715" cy="0"/>
            </a:xfrm>
            <a:custGeom>
              <a:avLst/>
              <a:gdLst/>
              <a:ahLst/>
              <a:cxnLst/>
              <a:rect l="l" t="t" r="r" b="b"/>
              <a:pathLst>
                <a:path w="259715" h="0">
                  <a:moveTo>
                    <a:pt x="0" y="0"/>
                  </a:moveTo>
                  <a:lnTo>
                    <a:pt x="2594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3" name="object 5213"/>
            <p:cNvSpPr/>
            <p:nvPr/>
          </p:nvSpPr>
          <p:spPr>
            <a:xfrm>
              <a:off x="12833368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4" name="object 5214"/>
            <p:cNvSpPr/>
            <p:nvPr/>
          </p:nvSpPr>
          <p:spPr>
            <a:xfrm>
              <a:off x="12573889" y="5705834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0" y="0"/>
                  </a:moveTo>
                  <a:lnTo>
                    <a:pt x="23712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15" name="object 5215"/>
          <p:cNvGrpSpPr/>
          <p:nvPr/>
        </p:nvGrpSpPr>
        <p:grpSpPr>
          <a:xfrm>
            <a:off x="12095212" y="5667931"/>
            <a:ext cx="24130" cy="38735"/>
            <a:chOff x="12095212" y="5667931"/>
            <a:chExt cx="24130" cy="38735"/>
          </a:xfrm>
        </p:grpSpPr>
        <p:pic>
          <p:nvPicPr>
            <p:cNvPr id="5216" name="object 5216"/>
            <p:cNvPicPr/>
            <p:nvPr/>
          </p:nvPicPr>
          <p:blipFill>
            <a:blip r:embed="rId1103" cstate="print"/>
            <a:stretch>
              <a:fillRect/>
            </a:stretch>
          </p:blipFill>
          <p:spPr>
            <a:xfrm>
              <a:off x="12095212" y="5668550"/>
              <a:ext cx="23852" cy="37276"/>
            </a:xfrm>
            <a:prstGeom prst="rect">
              <a:avLst/>
            </a:prstGeom>
          </p:spPr>
        </p:pic>
        <p:sp>
          <p:nvSpPr>
            <p:cNvPr id="5217" name="object 5217"/>
            <p:cNvSpPr/>
            <p:nvPr/>
          </p:nvSpPr>
          <p:spPr>
            <a:xfrm>
              <a:off x="12095217" y="5668554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29" h="0">
                  <a:moveTo>
                    <a:pt x="0" y="0"/>
                  </a:moveTo>
                  <a:lnTo>
                    <a:pt x="238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8" name="object 5218"/>
            <p:cNvSpPr/>
            <p:nvPr/>
          </p:nvSpPr>
          <p:spPr>
            <a:xfrm>
              <a:off x="12095217" y="5705834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29" h="0">
                  <a:moveTo>
                    <a:pt x="0" y="0"/>
                  </a:moveTo>
                  <a:lnTo>
                    <a:pt x="238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19" name="object 5219"/>
          <p:cNvGrpSpPr/>
          <p:nvPr/>
        </p:nvGrpSpPr>
        <p:grpSpPr>
          <a:xfrm>
            <a:off x="10236060" y="5667931"/>
            <a:ext cx="1646555" cy="38735"/>
            <a:chOff x="10236060" y="5667931"/>
            <a:chExt cx="1646555" cy="38735"/>
          </a:xfrm>
        </p:grpSpPr>
        <p:pic>
          <p:nvPicPr>
            <p:cNvPr id="5220" name="object 5220"/>
            <p:cNvPicPr/>
            <p:nvPr/>
          </p:nvPicPr>
          <p:blipFill>
            <a:blip r:embed="rId1104" cstate="print"/>
            <a:stretch>
              <a:fillRect/>
            </a:stretch>
          </p:blipFill>
          <p:spPr>
            <a:xfrm>
              <a:off x="10236063" y="5668558"/>
              <a:ext cx="1645928" cy="37276"/>
            </a:xfrm>
            <a:prstGeom prst="rect">
              <a:avLst/>
            </a:prstGeom>
          </p:spPr>
        </p:pic>
        <p:sp>
          <p:nvSpPr>
            <p:cNvPr id="5221" name="object 5221"/>
            <p:cNvSpPr/>
            <p:nvPr/>
          </p:nvSpPr>
          <p:spPr>
            <a:xfrm>
              <a:off x="10236060" y="5668554"/>
              <a:ext cx="1646555" cy="0"/>
            </a:xfrm>
            <a:custGeom>
              <a:avLst/>
              <a:gdLst/>
              <a:ahLst/>
              <a:cxnLst/>
              <a:rect l="l" t="t" r="r" b="b"/>
              <a:pathLst>
                <a:path w="1646554" h="0">
                  <a:moveTo>
                    <a:pt x="0" y="0"/>
                  </a:moveTo>
                  <a:lnTo>
                    <a:pt x="16459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2" name="object 5222"/>
            <p:cNvSpPr/>
            <p:nvPr/>
          </p:nvSpPr>
          <p:spPr>
            <a:xfrm>
              <a:off x="11881354" y="570521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3" name="object 5223"/>
            <p:cNvSpPr/>
            <p:nvPr/>
          </p:nvSpPr>
          <p:spPr>
            <a:xfrm>
              <a:off x="10273350" y="5705834"/>
              <a:ext cx="1571625" cy="0"/>
            </a:xfrm>
            <a:custGeom>
              <a:avLst/>
              <a:gdLst/>
              <a:ahLst/>
              <a:cxnLst/>
              <a:rect l="l" t="t" r="r" b="b"/>
              <a:pathLst>
                <a:path w="1571625" h="0">
                  <a:moveTo>
                    <a:pt x="0" y="0"/>
                  </a:moveTo>
                  <a:lnTo>
                    <a:pt x="1571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24" name="object 5224"/>
          <p:cNvGrpSpPr/>
          <p:nvPr/>
        </p:nvGrpSpPr>
        <p:grpSpPr>
          <a:xfrm>
            <a:off x="14262921" y="5500163"/>
            <a:ext cx="347345" cy="206375"/>
            <a:chOff x="14262921" y="5500163"/>
            <a:chExt cx="347345" cy="206375"/>
          </a:xfrm>
        </p:grpSpPr>
        <p:sp>
          <p:nvSpPr>
            <p:cNvPr id="5225" name="object 5225"/>
            <p:cNvSpPr/>
            <p:nvPr/>
          </p:nvSpPr>
          <p:spPr>
            <a:xfrm>
              <a:off x="14279839" y="5705834"/>
              <a:ext cx="313690" cy="0"/>
            </a:xfrm>
            <a:custGeom>
              <a:avLst/>
              <a:gdLst/>
              <a:ahLst/>
              <a:cxnLst/>
              <a:rect l="l" t="t" r="r" b="b"/>
              <a:pathLst>
                <a:path w="313690" h="0">
                  <a:moveTo>
                    <a:pt x="0" y="0"/>
                  </a:moveTo>
                  <a:lnTo>
                    <a:pt x="3131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6" name="object 5226"/>
            <p:cNvSpPr/>
            <p:nvPr/>
          </p:nvSpPr>
          <p:spPr>
            <a:xfrm>
              <a:off x="14299220" y="5655145"/>
              <a:ext cx="123825" cy="12065"/>
            </a:xfrm>
            <a:custGeom>
              <a:avLst/>
              <a:gdLst/>
              <a:ahLst/>
              <a:cxnLst/>
              <a:rect l="l" t="t" r="r" b="b"/>
              <a:pathLst>
                <a:path w="123825" h="12064">
                  <a:moveTo>
                    <a:pt x="0" y="0"/>
                  </a:moveTo>
                  <a:lnTo>
                    <a:pt x="0" y="11905"/>
                  </a:lnTo>
                  <a:lnTo>
                    <a:pt x="123776" y="11926"/>
                  </a:lnTo>
                  <a:lnTo>
                    <a:pt x="123776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7" name="object 5227"/>
            <p:cNvSpPr/>
            <p:nvPr/>
          </p:nvSpPr>
          <p:spPr>
            <a:xfrm>
              <a:off x="14277241" y="5655150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11926"/>
                  </a:moveTo>
                  <a:lnTo>
                    <a:pt x="6324" y="11926"/>
                  </a:lnTo>
                  <a:lnTo>
                    <a:pt x="6324" y="0"/>
                  </a:lnTo>
                  <a:lnTo>
                    <a:pt x="0" y="0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8" name="object 5228"/>
            <p:cNvSpPr/>
            <p:nvPr/>
          </p:nvSpPr>
          <p:spPr>
            <a:xfrm>
              <a:off x="14283567" y="5503767"/>
              <a:ext cx="151765" cy="151765"/>
            </a:xfrm>
            <a:custGeom>
              <a:avLst/>
              <a:gdLst/>
              <a:ahLst/>
              <a:cxnLst/>
              <a:rect l="l" t="t" r="r" b="b"/>
              <a:pathLst>
                <a:path w="151765" h="151764">
                  <a:moveTo>
                    <a:pt x="151346" y="151377"/>
                  </a:moveTo>
                  <a:lnTo>
                    <a:pt x="143575" y="103750"/>
                  </a:lnTo>
                  <a:lnTo>
                    <a:pt x="121980" y="62224"/>
                  </a:lnTo>
                  <a:lnTo>
                    <a:pt x="89135" y="29375"/>
                  </a:lnTo>
                  <a:lnTo>
                    <a:pt x="47617" y="777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9" name="object 5229"/>
            <p:cNvSpPr/>
            <p:nvPr/>
          </p:nvSpPr>
          <p:spPr>
            <a:xfrm>
              <a:off x="14283571" y="5503768"/>
              <a:ext cx="0" cy="151765"/>
            </a:xfrm>
            <a:custGeom>
              <a:avLst/>
              <a:gdLst/>
              <a:ahLst/>
              <a:cxnLst/>
              <a:rect l="l" t="t" r="r" b="b"/>
              <a:pathLst>
                <a:path w="0" h="151764">
                  <a:moveTo>
                    <a:pt x="0" y="0"/>
                  </a:moveTo>
                  <a:lnTo>
                    <a:pt x="0" y="15137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0" name="object 5230"/>
            <p:cNvSpPr/>
            <p:nvPr/>
          </p:nvSpPr>
          <p:spPr>
            <a:xfrm>
              <a:off x="14283578" y="5655150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11926"/>
                  </a:moveTo>
                  <a:lnTo>
                    <a:pt x="15643" y="11926"/>
                  </a:lnTo>
                  <a:lnTo>
                    <a:pt x="15643" y="0"/>
                  </a:lnTo>
                  <a:lnTo>
                    <a:pt x="0" y="0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1" name="object 5231"/>
            <p:cNvSpPr/>
            <p:nvPr/>
          </p:nvSpPr>
          <p:spPr>
            <a:xfrm>
              <a:off x="14422997" y="5655150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11926"/>
                  </a:moveTo>
                  <a:lnTo>
                    <a:pt x="11926" y="11926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2" name="object 5232"/>
            <p:cNvSpPr/>
            <p:nvPr/>
          </p:nvSpPr>
          <p:spPr>
            <a:xfrm>
              <a:off x="14299215" y="5661094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 h="0">
                  <a:moveTo>
                    <a:pt x="1237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3" name="object 5233"/>
            <p:cNvSpPr/>
            <p:nvPr/>
          </p:nvSpPr>
          <p:spPr>
            <a:xfrm>
              <a:off x="14449830" y="5655145"/>
              <a:ext cx="123825" cy="12065"/>
            </a:xfrm>
            <a:custGeom>
              <a:avLst/>
              <a:gdLst/>
              <a:ahLst/>
              <a:cxnLst/>
              <a:rect l="l" t="t" r="r" b="b"/>
              <a:pathLst>
                <a:path w="123825" h="12064">
                  <a:moveTo>
                    <a:pt x="123776" y="0"/>
                  </a:moveTo>
                  <a:lnTo>
                    <a:pt x="123776" y="11905"/>
                  </a:lnTo>
                  <a:lnTo>
                    <a:pt x="0" y="11926"/>
                  </a:lnTo>
                  <a:lnTo>
                    <a:pt x="0" y="0"/>
                  </a:lnTo>
                  <a:lnTo>
                    <a:pt x="12377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4" name="object 5234"/>
            <p:cNvSpPr/>
            <p:nvPr/>
          </p:nvSpPr>
          <p:spPr>
            <a:xfrm>
              <a:off x="14589254" y="5655150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11926"/>
                  </a:moveTo>
                  <a:lnTo>
                    <a:pt x="6282" y="11926"/>
                  </a:lnTo>
                  <a:lnTo>
                    <a:pt x="6282" y="0"/>
                  </a:lnTo>
                  <a:lnTo>
                    <a:pt x="0" y="0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5" name="object 5235"/>
            <p:cNvSpPr/>
            <p:nvPr/>
          </p:nvSpPr>
          <p:spPr>
            <a:xfrm>
              <a:off x="14434902" y="5500786"/>
              <a:ext cx="154940" cy="154940"/>
            </a:xfrm>
            <a:custGeom>
              <a:avLst/>
              <a:gdLst/>
              <a:ahLst/>
              <a:cxnLst/>
              <a:rect l="l" t="t" r="r" b="b"/>
              <a:pathLst>
                <a:path w="154940" h="154939">
                  <a:moveTo>
                    <a:pt x="154351" y="0"/>
                  </a:moveTo>
                  <a:lnTo>
                    <a:pt x="124112" y="2993"/>
                  </a:lnTo>
                  <a:lnTo>
                    <a:pt x="95295" y="11748"/>
                  </a:lnTo>
                  <a:lnTo>
                    <a:pt x="45223" y="45202"/>
                  </a:lnTo>
                  <a:lnTo>
                    <a:pt x="11758" y="95286"/>
                  </a:lnTo>
                  <a:lnTo>
                    <a:pt x="2996" y="124107"/>
                  </a:lnTo>
                  <a:lnTo>
                    <a:pt x="0" y="1543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6" name="object 5236"/>
            <p:cNvSpPr/>
            <p:nvPr/>
          </p:nvSpPr>
          <p:spPr>
            <a:xfrm>
              <a:off x="14589254" y="5500786"/>
              <a:ext cx="0" cy="154940"/>
            </a:xfrm>
            <a:custGeom>
              <a:avLst/>
              <a:gdLst/>
              <a:ahLst/>
              <a:cxnLst/>
              <a:rect l="l" t="t" r="r" b="b"/>
              <a:pathLst>
                <a:path w="0" h="154939">
                  <a:moveTo>
                    <a:pt x="0" y="0"/>
                  </a:moveTo>
                  <a:lnTo>
                    <a:pt x="0" y="1543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7" name="object 5237"/>
            <p:cNvSpPr/>
            <p:nvPr/>
          </p:nvSpPr>
          <p:spPr>
            <a:xfrm>
              <a:off x="14573612" y="5655150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11926"/>
                  </a:moveTo>
                  <a:lnTo>
                    <a:pt x="15643" y="11926"/>
                  </a:lnTo>
                  <a:lnTo>
                    <a:pt x="15643" y="0"/>
                  </a:lnTo>
                  <a:lnTo>
                    <a:pt x="0" y="0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8" name="object 5238"/>
            <p:cNvSpPr/>
            <p:nvPr/>
          </p:nvSpPr>
          <p:spPr>
            <a:xfrm>
              <a:off x="14434904" y="5655150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40" h="12064">
                  <a:moveTo>
                    <a:pt x="0" y="11926"/>
                  </a:moveTo>
                  <a:lnTo>
                    <a:pt x="14910" y="11926"/>
                  </a:lnTo>
                  <a:lnTo>
                    <a:pt x="14910" y="0"/>
                  </a:lnTo>
                  <a:lnTo>
                    <a:pt x="0" y="0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9" name="object 5239"/>
            <p:cNvSpPr/>
            <p:nvPr/>
          </p:nvSpPr>
          <p:spPr>
            <a:xfrm>
              <a:off x="14449829" y="5661094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 h="0">
                  <a:moveTo>
                    <a:pt x="0" y="0"/>
                  </a:moveTo>
                  <a:lnTo>
                    <a:pt x="1237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40" name="object 5240"/>
            <p:cNvPicPr/>
            <p:nvPr/>
          </p:nvPicPr>
          <p:blipFill>
            <a:blip r:embed="rId1105" cstate="print"/>
            <a:stretch>
              <a:fillRect/>
            </a:stretch>
          </p:blipFill>
          <p:spPr>
            <a:xfrm>
              <a:off x="14272382" y="5668550"/>
              <a:ext cx="7465" cy="37276"/>
            </a:xfrm>
            <a:prstGeom prst="rect">
              <a:avLst/>
            </a:prstGeom>
          </p:spPr>
        </p:pic>
        <p:sp>
          <p:nvSpPr>
            <p:cNvPr id="5241" name="object 5241"/>
            <p:cNvSpPr/>
            <p:nvPr/>
          </p:nvSpPr>
          <p:spPr>
            <a:xfrm>
              <a:off x="14272373" y="5668554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 h="0">
                  <a:moveTo>
                    <a:pt x="746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2" name="object 5242"/>
            <p:cNvSpPr/>
            <p:nvPr/>
          </p:nvSpPr>
          <p:spPr>
            <a:xfrm>
              <a:off x="14272373" y="5668558"/>
              <a:ext cx="7620" cy="37465"/>
            </a:xfrm>
            <a:custGeom>
              <a:avLst/>
              <a:gdLst/>
              <a:ahLst/>
              <a:cxnLst/>
              <a:rect l="l" t="t" r="r" b="b"/>
              <a:pathLst>
                <a:path w="7619" h="37464">
                  <a:moveTo>
                    <a:pt x="7465" y="37276"/>
                  </a:moveTo>
                  <a:lnTo>
                    <a:pt x="0" y="37276"/>
                  </a:lnTo>
                </a:path>
                <a:path w="7619" h="37464">
                  <a:moveTo>
                    <a:pt x="7465" y="37276"/>
                  </a:moveTo>
                  <a:lnTo>
                    <a:pt x="74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43" name="object 5243"/>
            <p:cNvPicPr/>
            <p:nvPr/>
          </p:nvPicPr>
          <p:blipFill>
            <a:blip r:embed="rId1106" cstate="print"/>
            <a:stretch>
              <a:fillRect/>
            </a:stretch>
          </p:blipFill>
          <p:spPr>
            <a:xfrm>
              <a:off x="14592969" y="5668550"/>
              <a:ext cx="8219" cy="37276"/>
            </a:xfrm>
            <a:prstGeom prst="rect">
              <a:avLst/>
            </a:prstGeom>
          </p:spPr>
        </p:pic>
        <p:sp>
          <p:nvSpPr>
            <p:cNvPr id="5244" name="object 5244"/>
            <p:cNvSpPr/>
            <p:nvPr/>
          </p:nvSpPr>
          <p:spPr>
            <a:xfrm>
              <a:off x="14592981" y="566855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5" name="object 5245"/>
            <p:cNvSpPr/>
            <p:nvPr/>
          </p:nvSpPr>
          <p:spPr>
            <a:xfrm>
              <a:off x="14592980" y="566855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5" h="0">
                  <a:moveTo>
                    <a:pt x="820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6" name="object 5246"/>
            <p:cNvSpPr/>
            <p:nvPr/>
          </p:nvSpPr>
          <p:spPr>
            <a:xfrm>
              <a:off x="14592980" y="570583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5" h="0">
                  <a:moveTo>
                    <a:pt x="820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7" name="object 5247"/>
            <p:cNvSpPr/>
            <p:nvPr/>
          </p:nvSpPr>
          <p:spPr>
            <a:xfrm>
              <a:off x="14263544" y="565514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70">
                  <a:moveTo>
                    <a:pt x="0" y="13402"/>
                  </a:moveTo>
                  <a:lnTo>
                    <a:pt x="13695" y="13402"/>
                  </a:lnTo>
                  <a:lnTo>
                    <a:pt x="13695" y="0"/>
                  </a:lnTo>
                  <a:lnTo>
                    <a:pt x="0" y="0"/>
                  </a:lnTo>
                  <a:lnTo>
                    <a:pt x="0" y="134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8" name="object 5248"/>
            <p:cNvSpPr/>
            <p:nvPr/>
          </p:nvSpPr>
          <p:spPr>
            <a:xfrm>
              <a:off x="14595537" y="565514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70">
                  <a:moveTo>
                    <a:pt x="0" y="13402"/>
                  </a:moveTo>
                  <a:lnTo>
                    <a:pt x="13737" y="13402"/>
                  </a:lnTo>
                  <a:lnTo>
                    <a:pt x="13737" y="0"/>
                  </a:lnTo>
                  <a:lnTo>
                    <a:pt x="0" y="0"/>
                  </a:lnTo>
                  <a:lnTo>
                    <a:pt x="0" y="134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9" name="object 5249"/>
            <p:cNvSpPr/>
            <p:nvPr/>
          </p:nvSpPr>
          <p:spPr>
            <a:xfrm>
              <a:off x="14279839" y="5668554"/>
              <a:ext cx="313690" cy="0"/>
            </a:xfrm>
            <a:custGeom>
              <a:avLst/>
              <a:gdLst/>
              <a:ahLst/>
              <a:cxnLst/>
              <a:rect l="l" t="t" r="r" b="b"/>
              <a:pathLst>
                <a:path w="313690" h="0">
                  <a:moveTo>
                    <a:pt x="0" y="0"/>
                  </a:moveTo>
                  <a:lnTo>
                    <a:pt x="3131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250" name="object 5250"/>
          <p:cNvPicPr/>
          <p:nvPr/>
        </p:nvPicPr>
        <p:blipFill>
          <a:blip r:embed="rId1107" cstate="print"/>
          <a:stretch>
            <a:fillRect/>
          </a:stretch>
        </p:blipFill>
        <p:spPr>
          <a:xfrm>
            <a:off x="11881354" y="5667931"/>
            <a:ext cx="214485" cy="205837"/>
          </a:xfrm>
          <a:prstGeom prst="rect">
            <a:avLst/>
          </a:prstGeom>
        </p:spPr>
      </p:pic>
      <p:grpSp>
        <p:nvGrpSpPr>
          <p:cNvPr id="5251" name="object 5251"/>
          <p:cNvGrpSpPr/>
          <p:nvPr/>
        </p:nvGrpSpPr>
        <p:grpSpPr>
          <a:xfrm>
            <a:off x="17238744" y="5667931"/>
            <a:ext cx="203200" cy="38735"/>
            <a:chOff x="17238744" y="5667931"/>
            <a:chExt cx="203200" cy="38735"/>
          </a:xfrm>
        </p:grpSpPr>
        <p:sp>
          <p:nvSpPr>
            <p:cNvPr id="5252" name="object 5252"/>
            <p:cNvSpPr/>
            <p:nvPr/>
          </p:nvSpPr>
          <p:spPr>
            <a:xfrm>
              <a:off x="17238744" y="570583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 h="0">
                  <a:moveTo>
                    <a:pt x="2028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3" name="object 5253"/>
            <p:cNvSpPr/>
            <p:nvPr/>
          </p:nvSpPr>
          <p:spPr>
            <a:xfrm>
              <a:off x="17238744" y="566855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 h="0">
                  <a:moveTo>
                    <a:pt x="2028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54" name="object 5254"/>
          <p:cNvGrpSpPr/>
          <p:nvPr/>
        </p:nvGrpSpPr>
        <p:grpSpPr>
          <a:xfrm>
            <a:off x="12832736" y="5514639"/>
            <a:ext cx="687705" cy="192405"/>
            <a:chOff x="12832736" y="5514639"/>
            <a:chExt cx="687705" cy="192405"/>
          </a:xfrm>
        </p:grpSpPr>
        <p:sp>
          <p:nvSpPr>
            <p:cNvPr id="5255" name="object 5255"/>
            <p:cNvSpPr/>
            <p:nvPr/>
          </p:nvSpPr>
          <p:spPr>
            <a:xfrm>
              <a:off x="12848278" y="5705834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 h="0">
                  <a:moveTo>
                    <a:pt x="0" y="0"/>
                  </a:moveTo>
                  <a:lnTo>
                    <a:pt x="656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6" name="object 5256"/>
            <p:cNvSpPr/>
            <p:nvPr/>
          </p:nvSpPr>
          <p:spPr>
            <a:xfrm>
              <a:off x="13508117" y="567183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9706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9706" y="0"/>
                  </a:lnTo>
                  <a:lnTo>
                    <a:pt x="9706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7" name="object 5257"/>
            <p:cNvSpPr/>
            <p:nvPr/>
          </p:nvSpPr>
          <p:spPr>
            <a:xfrm>
              <a:off x="12844537" y="5676675"/>
              <a:ext cx="492125" cy="635"/>
            </a:xfrm>
            <a:custGeom>
              <a:avLst/>
              <a:gdLst/>
              <a:ahLst/>
              <a:cxnLst/>
              <a:rect l="l" t="t" r="r" b="b"/>
              <a:pathLst>
                <a:path w="492125" h="635">
                  <a:moveTo>
                    <a:pt x="49211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8" name="object 5258"/>
            <p:cNvSpPr/>
            <p:nvPr/>
          </p:nvSpPr>
          <p:spPr>
            <a:xfrm>
              <a:off x="12833359" y="5668562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9" name="object 5259"/>
            <p:cNvSpPr/>
            <p:nvPr/>
          </p:nvSpPr>
          <p:spPr>
            <a:xfrm>
              <a:off x="13519321" y="5668562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0" name="object 5260"/>
            <p:cNvSpPr/>
            <p:nvPr/>
          </p:nvSpPr>
          <p:spPr>
            <a:xfrm>
              <a:off x="13351538" y="5515262"/>
              <a:ext cx="156845" cy="156845"/>
            </a:xfrm>
            <a:custGeom>
              <a:avLst/>
              <a:gdLst/>
              <a:ahLst/>
              <a:cxnLst/>
              <a:rect l="l" t="t" r="r" b="b"/>
              <a:pathLst>
                <a:path w="156844" h="156845">
                  <a:moveTo>
                    <a:pt x="156592" y="0"/>
                  </a:moveTo>
                  <a:lnTo>
                    <a:pt x="125900" y="3038"/>
                  </a:lnTo>
                  <a:lnTo>
                    <a:pt x="96665" y="11925"/>
                  </a:lnTo>
                  <a:lnTo>
                    <a:pt x="45872" y="45862"/>
                  </a:lnTo>
                  <a:lnTo>
                    <a:pt x="11934" y="96656"/>
                  </a:lnTo>
                  <a:lnTo>
                    <a:pt x="3041" y="125897"/>
                  </a:lnTo>
                  <a:lnTo>
                    <a:pt x="0" y="1565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1" name="object 5261"/>
            <p:cNvSpPr/>
            <p:nvPr/>
          </p:nvSpPr>
          <p:spPr>
            <a:xfrm>
              <a:off x="13508130" y="5515262"/>
              <a:ext cx="0" cy="156845"/>
            </a:xfrm>
            <a:custGeom>
              <a:avLst/>
              <a:gdLst/>
              <a:ahLst/>
              <a:cxnLst/>
              <a:rect l="l" t="t" r="r" b="b"/>
              <a:pathLst>
                <a:path w="0" h="156845">
                  <a:moveTo>
                    <a:pt x="0" y="0"/>
                  </a:moveTo>
                  <a:lnTo>
                    <a:pt x="0" y="1565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2" name="object 5262"/>
            <p:cNvSpPr/>
            <p:nvPr/>
          </p:nvSpPr>
          <p:spPr>
            <a:xfrm>
              <a:off x="13362739" y="5676675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 h="0">
                  <a:moveTo>
                    <a:pt x="0" y="0"/>
                  </a:moveTo>
                  <a:lnTo>
                    <a:pt x="1334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63" name="object 5263"/>
            <p:cNvPicPr/>
            <p:nvPr/>
          </p:nvPicPr>
          <p:blipFill>
            <a:blip r:embed="rId1108" cstate="print"/>
            <a:stretch>
              <a:fillRect/>
            </a:stretch>
          </p:blipFill>
          <p:spPr>
            <a:xfrm>
              <a:off x="13504405" y="5683481"/>
              <a:ext cx="14910" cy="22355"/>
            </a:xfrm>
            <a:prstGeom prst="rect">
              <a:avLst/>
            </a:prstGeom>
          </p:spPr>
        </p:pic>
        <p:sp>
          <p:nvSpPr>
            <p:cNvPr id="5264" name="object 5264"/>
            <p:cNvSpPr/>
            <p:nvPr/>
          </p:nvSpPr>
          <p:spPr>
            <a:xfrm>
              <a:off x="13504401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5" name="object 5265"/>
            <p:cNvSpPr/>
            <p:nvPr/>
          </p:nvSpPr>
          <p:spPr>
            <a:xfrm>
              <a:off x="13504401" y="5683472"/>
              <a:ext cx="15240" cy="22860"/>
            </a:xfrm>
            <a:custGeom>
              <a:avLst/>
              <a:gdLst/>
              <a:ahLst/>
              <a:cxnLst/>
              <a:rect l="l" t="t" r="r" b="b"/>
              <a:pathLst>
                <a:path w="15240" h="22860">
                  <a:moveTo>
                    <a:pt x="0" y="0"/>
                  </a:moveTo>
                  <a:lnTo>
                    <a:pt x="14910" y="0"/>
                  </a:lnTo>
                </a:path>
                <a:path w="15240" h="22860">
                  <a:moveTo>
                    <a:pt x="0" y="0"/>
                  </a:moveTo>
                  <a:lnTo>
                    <a:pt x="0" y="22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66" name="object 5266"/>
            <p:cNvPicPr/>
            <p:nvPr/>
          </p:nvPicPr>
          <p:blipFill>
            <a:blip r:embed="rId1109" cstate="print"/>
            <a:stretch>
              <a:fillRect/>
            </a:stretch>
          </p:blipFill>
          <p:spPr>
            <a:xfrm>
              <a:off x="12833347" y="5683481"/>
              <a:ext cx="14910" cy="22355"/>
            </a:xfrm>
            <a:prstGeom prst="rect">
              <a:avLst/>
            </a:prstGeom>
          </p:spPr>
        </p:pic>
        <p:sp>
          <p:nvSpPr>
            <p:cNvPr id="5267" name="object 5267"/>
            <p:cNvSpPr/>
            <p:nvPr/>
          </p:nvSpPr>
          <p:spPr>
            <a:xfrm>
              <a:off x="12848278" y="5683472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0"/>
                  </a:moveTo>
                  <a:lnTo>
                    <a:pt x="0" y="22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8" name="object 5268"/>
            <p:cNvSpPr/>
            <p:nvPr/>
          </p:nvSpPr>
          <p:spPr>
            <a:xfrm>
              <a:off x="12833359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9" name="object 5269"/>
            <p:cNvSpPr/>
            <p:nvPr/>
          </p:nvSpPr>
          <p:spPr>
            <a:xfrm>
              <a:off x="12833359" y="568347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0" name="object 5270"/>
            <p:cNvSpPr/>
            <p:nvPr/>
          </p:nvSpPr>
          <p:spPr>
            <a:xfrm>
              <a:off x="12833359" y="5668554"/>
              <a:ext cx="686435" cy="0"/>
            </a:xfrm>
            <a:custGeom>
              <a:avLst/>
              <a:gdLst/>
              <a:ahLst/>
              <a:cxnLst/>
              <a:rect l="l" t="t" r="r" b="b"/>
              <a:pathLst>
                <a:path w="686434" h="0">
                  <a:moveTo>
                    <a:pt x="0" y="0"/>
                  </a:moveTo>
                  <a:lnTo>
                    <a:pt x="68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1" name="object 5271"/>
            <p:cNvSpPr/>
            <p:nvPr/>
          </p:nvSpPr>
          <p:spPr>
            <a:xfrm>
              <a:off x="13496210" y="5671834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60">
                  <a:moveTo>
                    <a:pt x="11926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2" name="object 5272"/>
            <p:cNvSpPr/>
            <p:nvPr/>
          </p:nvSpPr>
          <p:spPr>
            <a:xfrm>
              <a:off x="13362742" y="5671834"/>
              <a:ext cx="133985" cy="10160"/>
            </a:xfrm>
            <a:custGeom>
              <a:avLst/>
              <a:gdLst/>
              <a:ahLst/>
              <a:cxnLst/>
              <a:rect l="l" t="t" r="r" b="b"/>
              <a:pathLst>
                <a:path w="133984" h="10160">
                  <a:moveTo>
                    <a:pt x="133451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133451" y="0"/>
                  </a:lnTo>
                  <a:lnTo>
                    <a:pt x="133451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3" name="object 5273"/>
            <p:cNvSpPr/>
            <p:nvPr/>
          </p:nvSpPr>
          <p:spPr>
            <a:xfrm>
              <a:off x="13351553" y="5671834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11193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11193" y="0"/>
                  </a:lnTo>
                  <a:lnTo>
                    <a:pt x="11193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4" name="object 5274"/>
            <p:cNvSpPr/>
            <p:nvPr/>
          </p:nvSpPr>
          <p:spPr>
            <a:xfrm>
              <a:off x="13336649" y="5671834"/>
              <a:ext cx="15240" cy="10160"/>
            </a:xfrm>
            <a:custGeom>
              <a:avLst/>
              <a:gdLst/>
              <a:ahLst/>
              <a:cxnLst/>
              <a:rect l="l" t="t" r="r" b="b"/>
              <a:pathLst>
                <a:path w="15240" h="10160">
                  <a:moveTo>
                    <a:pt x="14900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14900" y="0"/>
                  </a:lnTo>
                  <a:lnTo>
                    <a:pt x="1490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5" name="object 5275"/>
            <p:cNvSpPr/>
            <p:nvPr/>
          </p:nvSpPr>
          <p:spPr>
            <a:xfrm>
              <a:off x="12844542" y="5671834"/>
              <a:ext cx="492125" cy="10160"/>
            </a:xfrm>
            <a:custGeom>
              <a:avLst/>
              <a:gdLst/>
              <a:ahLst/>
              <a:cxnLst/>
              <a:rect l="l" t="t" r="r" b="b"/>
              <a:pathLst>
                <a:path w="492125" h="10160">
                  <a:moveTo>
                    <a:pt x="492110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492110" y="0"/>
                  </a:lnTo>
                  <a:lnTo>
                    <a:pt x="49211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6" name="object 5276"/>
            <p:cNvSpPr/>
            <p:nvPr/>
          </p:nvSpPr>
          <p:spPr>
            <a:xfrm>
              <a:off x="12834862" y="567183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9685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9685" y="0"/>
                  </a:lnTo>
                  <a:lnTo>
                    <a:pt x="9685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7" name="object 5277"/>
            <p:cNvSpPr/>
            <p:nvPr/>
          </p:nvSpPr>
          <p:spPr>
            <a:xfrm>
              <a:off x="12848278" y="5683032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 h="0">
                  <a:moveTo>
                    <a:pt x="0" y="0"/>
                  </a:moveTo>
                  <a:lnTo>
                    <a:pt x="656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8" name="object 5278"/>
            <p:cNvSpPr/>
            <p:nvPr/>
          </p:nvSpPr>
          <p:spPr>
            <a:xfrm>
              <a:off x="13504401" y="568303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0"/>
                  </a:moveTo>
                  <a:lnTo>
                    <a:pt x="0" y="4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9" name="object 5279"/>
            <p:cNvSpPr/>
            <p:nvPr/>
          </p:nvSpPr>
          <p:spPr>
            <a:xfrm>
              <a:off x="12848278" y="568303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0"/>
                  </a:moveTo>
                  <a:lnTo>
                    <a:pt x="0" y="4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280" name="object 5280"/>
          <p:cNvPicPr/>
          <p:nvPr/>
        </p:nvPicPr>
        <p:blipFill>
          <a:blip r:embed="rId1110" cstate="print"/>
          <a:stretch>
            <a:fillRect/>
          </a:stretch>
        </p:blipFill>
        <p:spPr>
          <a:xfrm>
            <a:off x="16538362" y="5672391"/>
            <a:ext cx="166787" cy="156653"/>
          </a:xfrm>
          <a:prstGeom prst="rect">
            <a:avLst/>
          </a:prstGeom>
        </p:spPr>
      </p:pic>
      <p:grpSp>
        <p:nvGrpSpPr>
          <p:cNvPr id="5281" name="object 5281"/>
          <p:cNvGrpSpPr/>
          <p:nvPr/>
        </p:nvGrpSpPr>
        <p:grpSpPr>
          <a:xfrm>
            <a:off x="12118447" y="5667931"/>
            <a:ext cx="456565" cy="314960"/>
            <a:chOff x="12118447" y="5667931"/>
            <a:chExt cx="456565" cy="314960"/>
          </a:xfrm>
        </p:grpSpPr>
        <p:pic>
          <p:nvPicPr>
            <p:cNvPr id="5282" name="object 5282"/>
            <p:cNvPicPr/>
            <p:nvPr/>
          </p:nvPicPr>
          <p:blipFill>
            <a:blip r:embed="rId1111" cstate="print"/>
            <a:stretch>
              <a:fillRect/>
            </a:stretch>
          </p:blipFill>
          <p:spPr>
            <a:xfrm>
              <a:off x="12119076" y="5668007"/>
              <a:ext cx="454813" cy="313689"/>
            </a:xfrm>
            <a:prstGeom prst="rect">
              <a:avLst/>
            </a:prstGeom>
          </p:spPr>
        </p:pic>
        <p:sp>
          <p:nvSpPr>
            <p:cNvPr id="5283" name="object 5283"/>
            <p:cNvSpPr/>
            <p:nvPr/>
          </p:nvSpPr>
          <p:spPr>
            <a:xfrm>
              <a:off x="12119070" y="5668554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5" h="0">
                  <a:moveTo>
                    <a:pt x="0" y="0"/>
                  </a:moveTo>
                  <a:lnTo>
                    <a:pt x="4548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4" name="object 5284"/>
            <p:cNvSpPr/>
            <p:nvPr/>
          </p:nvSpPr>
          <p:spPr>
            <a:xfrm>
              <a:off x="12119080" y="5732671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 h="0">
                  <a:moveTo>
                    <a:pt x="2647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5" name="object 5285"/>
            <p:cNvSpPr/>
            <p:nvPr/>
          </p:nvSpPr>
          <p:spPr>
            <a:xfrm>
              <a:off x="12145550" y="5720753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w="0" h="12064">
                  <a:moveTo>
                    <a:pt x="0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6" name="object 5286"/>
            <p:cNvSpPr/>
            <p:nvPr/>
          </p:nvSpPr>
          <p:spPr>
            <a:xfrm>
              <a:off x="12145542" y="572075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89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7" name="object 5287"/>
            <p:cNvSpPr/>
            <p:nvPr/>
          </p:nvSpPr>
          <p:spPr>
            <a:xfrm>
              <a:off x="12154484" y="5705834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8" name="object 5288"/>
            <p:cNvSpPr/>
            <p:nvPr/>
          </p:nvSpPr>
          <p:spPr>
            <a:xfrm>
              <a:off x="12154487" y="5705834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 h="0">
                  <a:moveTo>
                    <a:pt x="383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9" name="object 5289"/>
            <p:cNvSpPr/>
            <p:nvPr/>
          </p:nvSpPr>
          <p:spPr>
            <a:xfrm>
              <a:off x="12538475" y="5705827"/>
              <a:ext cx="0" cy="246379"/>
            </a:xfrm>
            <a:custGeom>
              <a:avLst/>
              <a:gdLst/>
              <a:ahLst/>
              <a:cxnLst/>
              <a:rect l="l" t="t" r="r" b="b"/>
              <a:pathLst>
                <a:path w="0" h="246379">
                  <a:moveTo>
                    <a:pt x="0" y="2460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0" name="object 5290"/>
            <p:cNvSpPr/>
            <p:nvPr/>
          </p:nvSpPr>
          <p:spPr>
            <a:xfrm>
              <a:off x="12119070" y="5705834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w="0" h="27304">
                  <a:moveTo>
                    <a:pt x="0" y="0"/>
                  </a:moveTo>
                  <a:lnTo>
                    <a:pt x="0" y="268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1" name="object 5291"/>
            <p:cNvSpPr/>
            <p:nvPr/>
          </p:nvSpPr>
          <p:spPr>
            <a:xfrm>
              <a:off x="12573889" y="5705834"/>
              <a:ext cx="0" cy="276225"/>
            </a:xfrm>
            <a:custGeom>
              <a:avLst/>
              <a:gdLst/>
              <a:ahLst/>
              <a:cxnLst/>
              <a:rect l="l" t="t" r="r" b="b"/>
              <a:pathLst>
                <a:path w="0" h="276225">
                  <a:moveTo>
                    <a:pt x="0" y="0"/>
                  </a:moveTo>
                  <a:lnTo>
                    <a:pt x="0" y="275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2" name="object 5292"/>
            <p:cNvSpPr/>
            <p:nvPr/>
          </p:nvSpPr>
          <p:spPr>
            <a:xfrm>
              <a:off x="12119070" y="5981697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5" h="0">
                  <a:moveTo>
                    <a:pt x="0" y="0"/>
                  </a:moveTo>
                  <a:lnTo>
                    <a:pt x="4548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3" name="object 5293"/>
            <p:cNvSpPr/>
            <p:nvPr/>
          </p:nvSpPr>
          <p:spPr>
            <a:xfrm>
              <a:off x="12154484" y="5951893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 h="0">
                  <a:moveTo>
                    <a:pt x="0" y="0"/>
                  </a:moveTo>
                  <a:lnTo>
                    <a:pt x="383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4" name="object 5294"/>
            <p:cNvSpPr/>
            <p:nvPr/>
          </p:nvSpPr>
          <p:spPr>
            <a:xfrm>
              <a:off x="12119080" y="5878807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 h="0">
                  <a:moveTo>
                    <a:pt x="2647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5" name="object 5295"/>
            <p:cNvSpPr/>
            <p:nvPr/>
          </p:nvSpPr>
          <p:spPr>
            <a:xfrm>
              <a:off x="12145550" y="5878815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w="0" h="12064">
                  <a:moveTo>
                    <a:pt x="0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6" name="object 5296"/>
            <p:cNvSpPr/>
            <p:nvPr/>
          </p:nvSpPr>
          <p:spPr>
            <a:xfrm>
              <a:off x="12145542" y="589074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89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7" name="object 5297"/>
            <p:cNvSpPr/>
            <p:nvPr/>
          </p:nvSpPr>
          <p:spPr>
            <a:xfrm>
              <a:off x="12154484" y="5890753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611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8" name="object 5298"/>
            <p:cNvSpPr/>
            <p:nvPr/>
          </p:nvSpPr>
          <p:spPr>
            <a:xfrm>
              <a:off x="12119070" y="5878800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w="0" h="103504">
                  <a:moveTo>
                    <a:pt x="0" y="1028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9" name="object 5299"/>
            <p:cNvSpPr/>
            <p:nvPr/>
          </p:nvSpPr>
          <p:spPr>
            <a:xfrm>
              <a:off x="12119070" y="5732675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1461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0" name="object 5300"/>
            <p:cNvSpPr/>
            <p:nvPr/>
          </p:nvSpPr>
          <p:spPr>
            <a:xfrm>
              <a:off x="12145550" y="5732671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0"/>
                  </a:moveTo>
                  <a:lnTo>
                    <a:pt x="0" y="146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301" name="object 5301"/>
          <p:cNvGrpSpPr/>
          <p:nvPr/>
        </p:nvGrpSpPr>
        <p:grpSpPr>
          <a:xfrm>
            <a:off x="16052254" y="5667931"/>
            <a:ext cx="456565" cy="314960"/>
            <a:chOff x="16052254" y="5667931"/>
            <a:chExt cx="456565" cy="314960"/>
          </a:xfrm>
        </p:grpSpPr>
        <p:pic>
          <p:nvPicPr>
            <p:cNvPr id="5302" name="object 5302"/>
            <p:cNvPicPr/>
            <p:nvPr/>
          </p:nvPicPr>
          <p:blipFill>
            <a:blip r:embed="rId1112" cstate="print"/>
            <a:stretch>
              <a:fillRect/>
            </a:stretch>
          </p:blipFill>
          <p:spPr>
            <a:xfrm>
              <a:off x="16052877" y="5668007"/>
              <a:ext cx="454802" cy="313689"/>
            </a:xfrm>
            <a:prstGeom prst="rect">
              <a:avLst/>
            </a:prstGeom>
          </p:spPr>
        </p:pic>
        <p:sp>
          <p:nvSpPr>
            <p:cNvPr id="5303" name="object 5303"/>
            <p:cNvSpPr/>
            <p:nvPr/>
          </p:nvSpPr>
          <p:spPr>
            <a:xfrm>
              <a:off x="16052876" y="5668554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 h="0">
                  <a:moveTo>
                    <a:pt x="4548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4" name="object 5304"/>
            <p:cNvSpPr/>
            <p:nvPr/>
          </p:nvSpPr>
          <p:spPr>
            <a:xfrm>
              <a:off x="16481232" y="5732671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 h="0">
                  <a:moveTo>
                    <a:pt x="0" y="0"/>
                  </a:moveTo>
                  <a:lnTo>
                    <a:pt x="264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5" name="object 5305"/>
            <p:cNvSpPr/>
            <p:nvPr/>
          </p:nvSpPr>
          <p:spPr>
            <a:xfrm>
              <a:off x="16481232" y="5720753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w="0" h="12064">
                  <a:moveTo>
                    <a:pt x="0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6" name="object 5306"/>
            <p:cNvSpPr/>
            <p:nvPr/>
          </p:nvSpPr>
          <p:spPr>
            <a:xfrm>
              <a:off x="16472265" y="572075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89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7" name="object 5307"/>
            <p:cNvSpPr/>
            <p:nvPr/>
          </p:nvSpPr>
          <p:spPr>
            <a:xfrm>
              <a:off x="16472265" y="5705834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8" name="object 5308"/>
            <p:cNvSpPr/>
            <p:nvPr/>
          </p:nvSpPr>
          <p:spPr>
            <a:xfrm>
              <a:off x="16088290" y="5705834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 h="0">
                  <a:moveTo>
                    <a:pt x="0" y="0"/>
                  </a:moveTo>
                  <a:lnTo>
                    <a:pt x="3839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9" name="object 5309"/>
            <p:cNvSpPr/>
            <p:nvPr/>
          </p:nvSpPr>
          <p:spPr>
            <a:xfrm>
              <a:off x="16088290" y="5705827"/>
              <a:ext cx="0" cy="246379"/>
            </a:xfrm>
            <a:custGeom>
              <a:avLst/>
              <a:gdLst/>
              <a:ahLst/>
              <a:cxnLst/>
              <a:rect l="l" t="t" r="r" b="b"/>
              <a:pathLst>
                <a:path w="0" h="246379">
                  <a:moveTo>
                    <a:pt x="0" y="2460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0" name="object 5310"/>
            <p:cNvSpPr/>
            <p:nvPr/>
          </p:nvSpPr>
          <p:spPr>
            <a:xfrm>
              <a:off x="16507679" y="5705834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w="0" h="27304">
                  <a:moveTo>
                    <a:pt x="0" y="0"/>
                  </a:moveTo>
                  <a:lnTo>
                    <a:pt x="0" y="268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1" name="object 5311"/>
            <p:cNvSpPr/>
            <p:nvPr/>
          </p:nvSpPr>
          <p:spPr>
            <a:xfrm>
              <a:off x="16052877" y="5705834"/>
              <a:ext cx="0" cy="276225"/>
            </a:xfrm>
            <a:custGeom>
              <a:avLst/>
              <a:gdLst/>
              <a:ahLst/>
              <a:cxnLst/>
              <a:rect l="l" t="t" r="r" b="b"/>
              <a:pathLst>
                <a:path w="0" h="276225">
                  <a:moveTo>
                    <a:pt x="0" y="0"/>
                  </a:moveTo>
                  <a:lnTo>
                    <a:pt x="0" y="275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2" name="object 5312"/>
            <p:cNvSpPr/>
            <p:nvPr/>
          </p:nvSpPr>
          <p:spPr>
            <a:xfrm>
              <a:off x="16052876" y="5981697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 h="0">
                  <a:moveTo>
                    <a:pt x="4548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3" name="object 5313"/>
            <p:cNvSpPr/>
            <p:nvPr/>
          </p:nvSpPr>
          <p:spPr>
            <a:xfrm>
              <a:off x="16088298" y="5951893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 h="0">
                  <a:moveTo>
                    <a:pt x="3839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4" name="object 5314"/>
            <p:cNvSpPr/>
            <p:nvPr/>
          </p:nvSpPr>
          <p:spPr>
            <a:xfrm>
              <a:off x="16472265" y="589074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89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5" name="object 5315"/>
            <p:cNvSpPr/>
            <p:nvPr/>
          </p:nvSpPr>
          <p:spPr>
            <a:xfrm>
              <a:off x="16472265" y="5890753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611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6" name="object 5316"/>
            <p:cNvSpPr/>
            <p:nvPr/>
          </p:nvSpPr>
          <p:spPr>
            <a:xfrm>
              <a:off x="16507679" y="5878800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w="0" h="103504">
                  <a:moveTo>
                    <a:pt x="0" y="1028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7" name="object 5317"/>
            <p:cNvSpPr/>
            <p:nvPr/>
          </p:nvSpPr>
          <p:spPr>
            <a:xfrm>
              <a:off x="16507679" y="5732675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1461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8" name="object 5318"/>
            <p:cNvSpPr/>
            <p:nvPr/>
          </p:nvSpPr>
          <p:spPr>
            <a:xfrm>
              <a:off x="16481232" y="5732671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0"/>
                  </a:moveTo>
                  <a:lnTo>
                    <a:pt x="0" y="146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9" name="object 5319"/>
            <p:cNvSpPr/>
            <p:nvPr/>
          </p:nvSpPr>
          <p:spPr>
            <a:xfrm>
              <a:off x="16481232" y="5878807"/>
              <a:ext cx="26670" cy="12065"/>
            </a:xfrm>
            <a:custGeom>
              <a:avLst/>
              <a:gdLst/>
              <a:ahLst/>
              <a:cxnLst/>
              <a:rect l="l" t="t" r="r" b="b"/>
              <a:pathLst>
                <a:path w="26669" h="12064">
                  <a:moveTo>
                    <a:pt x="0" y="0"/>
                  </a:moveTo>
                  <a:lnTo>
                    <a:pt x="0" y="11926"/>
                  </a:lnTo>
                </a:path>
                <a:path w="26669" h="12064">
                  <a:moveTo>
                    <a:pt x="0" y="0"/>
                  </a:moveTo>
                  <a:lnTo>
                    <a:pt x="264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320" name="object 5320"/>
          <p:cNvGrpSpPr/>
          <p:nvPr/>
        </p:nvGrpSpPr>
        <p:grpSpPr>
          <a:xfrm>
            <a:off x="15106839" y="5667931"/>
            <a:ext cx="687705" cy="163830"/>
            <a:chOff x="15106839" y="5667931"/>
            <a:chExt cx="687705" cy="163830"/>
          </a:xfrm>
        </p:grpSpPr>
        <p:sp>
          <p:nvSpPr>
            <p:cNvPr id="5321" name="object 5321"/>
            <p:cNvSpPr/>
            <p:nvPr/>
          </p:nvSpPr>
          <p:spPr>
            <a:xfrm>
              <a:off x="15782202" y="567183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9685"/>
                  </a:moveTo>
                  <a:lnTo>
                    <a:pt x="9716" y="9685"/>
                  </a:lnTo>
                  <a:lnTo>
                    <a:pt x="9716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2" name="object 5322"/>
            <p:cNvSpPr/>
            <p:nvPr/>
          </p:nvSpPr>
          <p:spPr>
            <a:xfrm>
              <a:off x="15122346" y="5705834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 h="0">
                  <a:moveTo>
                    <a:pt x="0" y="0"/>
                  </a:moveTo>
                  <a:lnTo>
                    <a:pt x="6561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3" name="object 5323"/>
            <p:cNvSpPr/>
            <p:nvPr/>
          </p:nvSpPr>
          <p:spPr>
            <a:xfrm>
              <a:off x="15461496" y="5671834"/>
              <a:ext cx="126364" cy="10160"/>
            </a:xfrm>
            <a:custGeom>
              <a:avLst/>
              <a:gdLst/>
              <a:ahLst/>
              <a:cxnLst/>
              <a:rect l="l" t="t" r="r" b="b"/>
              <a:pathLst>
                <a:path w="126365" h="10160">
                  <a:moveTo>
                    <a:pt x="125996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125996" y="0"/>
                  </a:lnTo>
                  <a:lnTo>
                    <a:pt x="125996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4" name="object 5324"/>
            <p:cNvSpPr/>
            <p:nvPr/>
          </p:nvSpPr>
          <p:spPr>
            <a:xfrm>
              <a:off x="15450307" y="5681556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0"/>
                  </a:moveTo>
                  <a:lnTo>
                    <a:pt x="7657" y="46911"/>
                  </a:lnTo>
                  <a:lnTo>
                    <a:pt x="28938" y="87810"/>
                  </a:lnTo>
                  <a:lnTo>
                    <a:pt x="61303" y="120161"/>
                  </a:lnTo>
                  <a:lnTo>
                    <a:pt x="102215" y="141431"/>
                  </a:lnTo>
                  <a:lnTo>
                    <a:pt x="149136" y="1490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5" name="object 5325"/>
            <p:cNvSpPr/>
            <p:nvPr/>
          </p:nvSpPr>
          <p:spPr>
            <a:xfrm>
              <a:off x="15599422" y="5681517"/>
              <a:ext cx="635" cy="149225"/>
            </a:xfrm>
            <a:custGeom>
              <a:avLst/>
              <a:gdLst/>
              <a:ahLst/>
              <a:cxnLst/>
              <a:rect l="l" t="t" r="r" b="b"/>
              <a:pathLst>
                <a:path w="634" h="149225">
                  <a:moveTo>
                    <a:pt x="20" y="14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6" name="object 5326"/>
            <p:cNvSpPr/>
            <p:nvPr/>
          </p:nvSpPr>
          <p:spPr>
            <a:xfrm>
              <a:off x="15587492" y="5671834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60">
                  <a:moveTo>
                    <a:pt x="0" y="9685"/>
                  </a:moveTo>
                  <a:lnTo>
                    <a:pt x="11926" y="9685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7" name="object 5327"/>
            <p:cNvSpPr/>
            <p:nvPr/>
          </p:nvSpPr>
          <p:spPr>
            <a:xfrm>
              <a:off x="15450314" y="5671834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0" y="9685"/>
                  </a:moveTo>
                  <a:lnTo>
                    <a:pt x="11193" y="9685"/>
                  </a:lnTo>
                  <a:lnTo>
                    <a:pt x="11193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8" name="object 5328"/>
            <p:cNvSpPr/>
            <p:nvPr/>
          </p:nvSpPr>
          <p:spPr>
            <a:xfrm>
              <a:off x="15461494" y="5676675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 h="0">
                  <a:moveTo>
                    <a:pt x="0" y="0"/>
                  </a:moveTo>
                  <a:lnTo>
                    <a:pt x="125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9" name="object 5329"/>
            <p:cNvSpPr/>
            <p:nvPr/>
          </p:nvSpPr>
          <p:spPr>
            <a:xfrm>
              <a:off x="15313099" y="5671834"/>
              <a:ext cx="126364" cy="10160"/>
            </a:xfrm>
            <a:custGeom>
              <a:avLst/>
              <a:gdLst/>
              <a:ahLst/>
              <a:cxnLst/>
              <a:rect l="l" t="t" r="r" b="b"/>
              <a:pathLst>
                <a:path w="126365" h="10160">
                  <a:moveTo>
                    <a:pt x="0" y="9685"/>
                  </a:moveTo>
                  <a:lnTo>
                    <a:pt x="126017" y="9685"/>
                  </a:lnTo>
                  <a:lnTo>
                    <a:pt x="126017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0" name="object 5330"/>
            <p:cNvSpPr/>
            <p:nvPr/>
          </p:nvSpPr>
          <p:spPr>
            <a:xfrm>
              <a:off x="15290741" y="5671834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4" h="10160">
                  <a:moveTo>
                    <a:pt x="0" y="9685"/>
                  </a:moveTo>
                  <a:lnTo>
                    <a:pt x="10449" y="9685"/>
                  </a:lnTo>
                  <a:lnTo>
                    <a:pt x="10449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1" name="object 5331"/>
            <p:cNvSpPr/>
            <p:nvPr/>
          </p:nvSpPr>
          <p:spPr>
            <a:xfrm>
              <a:off x="15301187" y="5681506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149136"/>
                  </a:moveTo>
                  <a:lnTo>
                    <a:pt x="46927" y="141481"/>
                  </a:lnTo>
                  <a:lnTo>
                    <a:pt x="87838" y="120204"/>
                  </a:lnTo>
                  <a:lnTo>
                    <a:pt x="120197" y="87842"/>
                  </a:lnTo>
                  <a:lnTo>
                    <a:pt x="141471" y="46928"/>
                  </a:lnTo>
                  <a:lnTo>
                    <a:pt x="149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2" name="object 5332"/>
            <p:cNvSpPr/>
            <p:nvPr/>
          </p:nvSpPr>
          <p:spPr>
            <a:xfrm>
              <a:off x="15301187" y="5681517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w="0" h="149225">
                  <a:moveTo>
                    <a:pt x="0" y="14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3" name="object 5333"/>
            <p:cNvSpPr/>
            <p:nvPr/>
          </p:nvSpPr>
          <p:spPr>
            <a:xfrm>
              <a:off x="15301191" y="5671834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60">
                  <a:moveTo>
                    <a:pt x="0" y="9685"/>
                  </a:moveTo>
                  <a:lnTo>
                    <a:pt x="11926" y="9685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4" name="object 5334"/>
            <p:cNvSpPr/>
            <p:nvPr/>
          </p:nvSpPr>
          <p:spPr>
            <a:xfrm>
              <a:off x="15439115" y="5671834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0" y="9685"/>
                  </a:moveTo>
                  <a:lnTo>
                    <a:pt x="11203" y="9685"/>
                  </a:lnTo>
                  <a:lnTo>
                    <a:pt x="11203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5" name="object 5335"/>
            <p:cNvSpPr/>
            <p:nvPr/>
          </p:nvSpPr>
          <p:spPr>
            <a:xfrm>
              <a:off x="15313100" y="5676675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 h="0">
                  <a:moveTo>
                    <a:pt x="12601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6" name="object 5336"/>
            <p:cNvSpPr/>
            <p:nvPr/>
          </p:nvSpPr>
          <p:spPr>
            <a:xfrm>
              <a:off x="15609873" y="5671850"/>
              <a:ext cx="172720" cy="10160"/>
            </a:xfrm>
            <a:custGeom>
              <a:avLst/>
              <a:gdLst/>
              <a:ahLst/>
              <a:cxnLst/>
              <a:rect l="l" t="t" r="r" b="b"/>
              <a:pathLst>
                <a:path w="172719" h="10160">
                  <a:moveTo>
                    <a:pt x="172329" y="0"/>
                  </a:moveTo>
                  <a:lnTo>
                    <a:pt x="0" y="0"/>
                  </a:lnTo>
                  <a:lnTo>
                    <a:pt x="0" y="9685"/>
                  </a:lnTo>
                  <a:lnTo>
                    <a:pt x="172329" y="9685"/>
                  </a:lnTo>
                  <a:lnTo>
                    <a:pt x="17232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7" name="object 5337"/>
            <p:cNvSpPr/>
            <p:nvPr/>
          </p:nvSpPr>
          <p:spPr>
            <a:xfrm>
              <a:off x="15609870" y="5676675"/>
              <a:ext cx="172720" cy="0"/>
            </a:xfrm>
            <a:custGeom>
              <a:avLst/>
              <a:gdLst/>
              <a:ahLst/>
              <a:cxnLst/>
              <a:rect l="l" t="t" r="r" b="b"/>
              <a:pathLst>
                <a:path w="172719" h="0">
                  <a:moveTo>
                    <a:pt x="17232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8" name="object 5338"/>
            <p:cNvSpPr/>
            <p:nvPr/>
          </p:nvSpPr>
          <p:spPr>
            <a:xfrm>
              <a:off x="15599419" y="5671834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4" h="10160">
                  <a:moveTo>
                    <a:pt x="0" y="9685"/>
                  </a:moveTo>
                  <a:lnTo>
                    <a:pt x="10449" y="9685"/>
                  </a:lnTo>
                  <a:lnTo>
                    <a:pt x="10449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9" name="object 5339"/>
            <p:cNvSpPr/>
            <p:nvPr/>
          </p:nvSpPr>
          <p:spPr>
            <a:xfrm>
              <a:off x="15108936" y="567184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0" y="9685"/>
                  </a:lnTo>
                  <a:lnTo>
                    <a:pt x="9685" y="9685"/>
                  </a:lnTo>
                  <a:lnTo>
                    <a:pt x="9716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0" name="object 5340"/>
            <p:cNvSpPr/>
            <p:nvPr/>
          </p:nvSpPr>
          <p:spPr>
            <a:xfrm>
              <a:off x="15118618" y="5671838"/>
              <a:ext cx="172720" cy="10160"/>
            </a:xfrm>
            <a:custGeom>
              <a:avLst/>
              <a:gdLst/>
              <a:ahLst/>
              <a:cxnLst/>
              <a:rect l="l" t="t" r="r" b="b"/>
              <a:pathLst>
                <a:path w="172719" h="10160">
                  <a:moveTo>
                    <a:pt x="0" y="9685"/>
                  </a:moveTo>
                  <a:lnTo>
                    <a:pt x="31" y="0"/>
                  </a:lnTo>
                  <a:lnTo>
                    <a:pt x="172120" y="0"/>
                  </a:lnTo>
                  <a:lnTo>
                    <a:pt x="172120" y="9685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1" name="object 5341"/>
            <p:cNvSpPr/>
            <p:nvPr/>
          </p:nvSpPr>
          <p:spPr>
            <a:xfrm>
              <a:off x="15118651" y="5676675"/>
              <a:ext cx="172085" cy="0"/>
            </a:xfrm>
            <a:custGeom>
              <a:avLst/>
              <a:gdLst/>
              <a:ahLst/>
              <a:cxnLst/>
              <a:rect l="l" t="t" r="r" b="b"/>
              <a:pathLst>
                <a:path w="172084" h="0">
                  <a:moveTo>
                    <a:pt x="0" y="0"/>
                  </a:moveTo>
                  <a:lnTo>
                    <a:pt x="1720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42" name="object 5342"/>
            <p:cNvPicPr/>
            <p:nvPr/>
          </p:nvPicPr>
          <p:blipFill>
            <a:blip r:embed="rId1113" cstate="print"/>
            <a:stretch>
              <a:fillRect/>
            </a:stretch>
          </p:blipFill>
          <p:spPr>
            <a:xfrm>
              <a:off x="15778503" y="5683460"/>
              <a:ext cx="14879" cy="22355"/>
            </a:xfrm>
            <a:prstGeom prst="rect">
              <a:avLst/>
            </a:prstGeom>
          </p:spPr>
        </p:pic>
        <p:sp>
          <p:nvSpPr>
            <p:cNvPr id="5343" name="object 5343"/>
            <p:cNvSpPr/>
            <p:nvPr/>
          </p:nvSpPr>
          <p:spPr>
            <a:xfrm>
              <a:off x="15778504" y="5683479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223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4" name="object 5344"/>
            <p:cNvSpPr/>
            <p:nvPr/>
          </p:nvSpPr>
          <p:spPr>
            <a:xfrm>
              <a:off x="15778510" y="5683473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5" name="object 5345"/>
            <p:cNvSpPr/>
            <p:nvPr/>
          </p:nvSpPr>
          <p:spPr>
            <a:xfrm>
              <a:off x="15778510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46" name="object 5346"/>
            <p:cNvPicPr/>
            <p:nvPr/>
          </p:nvPicPr>
          <p:blipFill>
            <a:blip r:embed="rId1114" cstate="print"/>
            <a:stretch>
              <a:fillRect/>
            </a:stretch>
          </p:blipFill>
          <p:spPr>
            <a:xfrm>
              <a:off x="15107466" y="5683460"/>
              <a:ext cx="14879" cy="22355"/>
            </a:xfrm>
            <a:prstGeom prst="rect">
              <a:avLst/>
            </a:prstGeom>
          </p:spPr>
        </p:pic>
        <p:sp>
          <p:nvSpPr>
            <p:cNvPr id="5347" name="object 5347"/>
            <p:cNvSpPr/>
            <p:nvPr/>
          </p:nvSpPr>
          <p:spPr>
            <a:xfrm>
              <a:off x="15107467" y="5683473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8" name="object 5348"/>
            <p:cNvSpPr/>
            <p:nvPr/>
          </p:nvSpPr>
          <p:spPr>
            <a:xfrm>
              <a:off x="15107467" y="5683479"/>
              <a:ext cx="15240" cy="22860"/>
            </a:xfrm>
            <a:custGeom>
              <a:avLst/>
              <a:gdLst/>
              <a:ahLst/>
              <a:cxnLst/>
              <a:rect l="l" t="t" r="r" b="b"/>
              <a:pathLst>
                <a:path w="15240" h="22860">
                  <a:moveTo>
                    <a:pt x="14879" y="22355"/>
                  </a:moveTo>
                  <a:lnTo>
                    <a:pt x="0" y="22355"/>
                  </a:lnTo>
                </a:path>
                <a:path w="15240" h="22860">
                  <a:moveTo>
                    <a:pt x="14879" y="22355"/>
                  </a:moveTo>
                  <a:lnTo>
                    <a:pt x="148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9" name="object 5349"/>
            <p:cNvSpPr/>
            <p:nvPr/>
          </p:nvSpPr>
          <p:spPr>
            <a:xfrm>
              <a:off x="15793389" y="5668554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0" name="object 5350"/>
            <p:cNvSpPr/>
            <p:nvPr/>
          </p:nvSpPr>
          <p:spPr>
            <a:xfrm>
              <a:off x="15107462" y="5668554"/>
              <a:ext cx="686435" cy="15240"/>
            </a:xfrm>
            <a:custGeom>
              <a:avLst/>
              <a:gdLst/>
              <a:ahLst/>
              <a:cxnLst/>
              <a:rect l="l" t="t" r="r" b="b"/>
              <a:pathLst>
                <a:path w="686434" h="15239">
                  <a:moveTo>
                    <a:pt x="0" y="0"/>
                  </a:moveTo>
                  <a:lnTo>
                    <a:pt x="0" y="14910"/>
                  </a:lnTo>
                </a:path>
                <a:path w="686434" h="15239">
                  <a:moveTo>
                    <a:pt x="0" y="0"/>
                  </a:moveTo>
                  <a:lnTo>
                    <a:pt x="6859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1" name="object 5351"/>
            <p:cNvSpPr/>
            <p:nvPr/>
          </p:nvSpPr>
          <p:spPr>
            <a:xfrm>
              <a:off x="15599442" y="5684277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0" y="146382"/>
                  </a:moveTo>
                  <a:lnTo>
                    <a:pt x="28728" y="143627"/>
                  </a:lnTo>
                  <a:lnTo>
                    <a:pt x="56118" y="135372"/>
                  </a:lnTo>
                  <a:lnTo>
                    <a:pt x="103724" y="103661"/>
                  </a:lnTo>
                  <a:lnTo>
                    <a:pt x="135518" y="56122"/>
                  </a:lnTo>
                  <a:lnTo>
                    <a:pt x="143806" y="28744"/>
                  </a:lnTo>
                  <a:lnTo>
                    <a:pt x="1466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2" name="object 5352"/>
            <p:cNvSpPr/>
            <p:nvPr/>
          </p:nvSpPr>
          <p:spPr>
            <a:xfrm>
              <a:off x="15599429" y="5684302"/>
              <a:ext cx="146685" cy="635"/>
            </a:xfrm>
            <a:custGeom>
              <a:avLst/>
              <a:gdLst/>
              <a:ahLst/>
              <a:cxnLst/>
              <a:rect l="l" t="t" r="r" b="b"/>
              <a:pathLst>
                <a:path w="146684" h="635">
                  <a:moveTo>
                    <a:pt x="146623" y="0"/>
                  </a:moveTo>
                  <a:lnTo>
                    <a:pt x="0" y="2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3" name="object 5353"/>
            <p:cNvSpPr/>
            <p:nvPr/>
          </p:nvSpPr>
          <p:spPr>
            <a:xfrm>
              <a:off x="15154573" y="5684287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0" y="0"/>
                  </a:moveTo>
                  <a:lnTo>
                    <a:pt x="2802" y="28733"/>
                  </a:lnTo>
                  <a:lnTo>
                    <a:pt x="11103" y="56110"/>
                  </a:lnTo>
                  <a:lnTo>
                    <a:pt x="42899" y="103661"/>
                  </a:lnTo>
                  <a:lnTo>
                    <a:pt x="90486" y="135361"/>
                  </a:lnTo>
                  <a:lnTo>
                    <a:pt x="117868" y="143617"/>
                  </a:lnTo>
                  <a:lnTo>
                    <a:pt x="146602" y="1463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4" name="object 5354"/>
            <p:cNvSpPr/>
            <p:nvPr/>
          </p:nvSpPr>
          <p:spPr>
            <a:xfrm>
              <a:off x="15154573" y="5684302"/>
              <a:ext cx="146685" cy="635"/>
            </a:xfrm>
            <a:custGeom>
              <a:avLst/>
              <a:gdLst/>
              <a:ahLst/>
              <a:cxnLst/>
              <a:rect l="l" t="t" r="r" b="b"/>
              <a:pathLst>
                <a:path w="146684" h="635">
                  <a:moveTo>
                    <a:pt x="0" y="0"/>
                  </a:moveTo>
                  <a:lnTo>
                    <a:pt x="146602" y="2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5" name="object 5355"/>
            <p:cNvSpPr/>
            <p:nvPr/>
          </p:nvSpPr>
          <p:spPr>
            <a:xfrm>
              <a:off x="15122346" y="568304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4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6" name="object 5356"/>
            <p:cNvSpPr/>
            <p:nvPr/>
          </p:nvSpPr>
          <p:spPr>
            <a:xfrm>
              <a:off x="15122346" y="5683032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 h="0">
                  <a:moveTo>
                    <a:pt x="0" y="0"/>
                  </a:moveTo>
                  <a:lnTo>
                    <a:pt x="6561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7" name="object 5357"/>
            <p:cNvSpPr/>
            <p:nvPr/>
          </p:nvSpPr>
          <p:spPr>
            <a:xfrm>
              <a:off x="15778504" y="568303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0"/>
                  </a:moveTo>
                  <a:lnTo>
                    <a:pt x="0" y="4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58" name="object 5358"/>
          <p:cNvSpPr/>
          <p:nvPr/>
        </p:nvSpPr>
        <p:spPr>
          <a:xfrm>
            <a:off x="17209673" y="5629789"/>
            <a:ext cx="13970" cy="37465"/>
          </a:xfrm>
          <a:custGeom>
            <a:avLst/>
            <a:gdLst/>
            <a:ahLst/>
            <a:cxnLst/>
            <a:rect l="l" t="t" r="r" b="b"/>
            <a:pathLst>
              <a:path w="13969" h="37464">
                <a:moveTo>
                  <a:pt x="13434" y="37286"/>
                </a:moveTo>
                <a:lnTo>
                  <a:pt x="0" y="37286"/>
                </a:lnTo>
                <a:lnTo>
                  <a:pt x="0" y="0"/>
                </a:lnTo>
                <a:lnTo>
                  <a:pt x="13434" y="0"/>
                </a:lnTo>
                <a:lnTo>
                  <a:pt x="13434" y="3728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59" name="object 5359"/>
          <p:cNvSpPr/>
          <p:nvPr/>
        </p:nvSpPr>
        <p:spPr>
          <a:xfrm>
            <a:off x="17209673" y="4357032"/>
            <a:ext cx="13970" cy="37465"/>
          </a:xfrm>
          <a:custGeom>
            <a:avLst/>
            <a:gdLst/>
            <a:ahLst/>
            <a:cxnLst/>
            <a:rect l="l" t="t" r="r" b="b"/>
            <a:pathLst>
              <a:path w="13969" h="37464">
                <a:moveTo>
                  <a:pt x="13434" y="0"/>
                </a:moveTo>
                <a:lnTo>
                  <a:pt x="0" y="0"/>
                </a:lnTo>
                <a:lnTo>
                  <a:pt x="0" y="37276"/>
                </a:lnTo>
                <a:lnTo>
                  <a:pt x="13434" y="37276"/>
                </a:lnTo>
                <a:lnTo>
                  <a:pt x="13434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60" name="object 5360"/>
          <p:cNvSpPr/>
          <p:nvPr/>
        </p:nvSpPr>
        <p:spPr>
          <a:xfrm>
            <a:off x="17209673" y="5220594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69" h="15239">
                <a:moveTo>
                  <a:pt x="13434" y="15015"/>
                </a:moveTo>
                <a:lnTo>
                  <a:pt x="0" y="15015"/>
                </a:lnTo>
                <a:lnTo>
                  <a:pt x="0" y="0"/>
                </a:lnTo>
                <a:lnTo>
                  <a:pt x="13434" y="0"/>
                </a:lnTo>
                <a:lnTo>
                  <a:pt x="13434" y="1501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361" name="object 5361"/>
          <p:cNvGrpSpPr/>
          <p:nvPr/>
        </p:nvGrpSpPr>
        <p:grpSpPr>
          <a:xfrm>
            <a:off x="17223066" y="5101401"/>
            <a:ext cx="1905" cy="74295"/>
            <a:chOff x="17223066" y="5101401"/>
            <a:chExt cx="1905" cy="74295"/>
          </a:xfrm>
        </p:grpSpPr>
        <p:sp>
          <p:nvSpPr>
            <p:cNvPr id="5362" name="object 5362"/>
            <p:cNvSpPr/>
            <p:nvPr/>
          </p:nvSpPr>
          <p:spPr>
            <a:xfrm>
              <a:off x="17223830" y="5101401"/>
              <a:ext cx="0" cy="73660"/>
            </a:xfrm>
            <a:custGeom>
              <a:avLst/>
              <a:gdLst/>
              <a:ahLst/>
              <a:cxnLst/>
              <a:rect l="l" t="t" r="r" b="b"/>
              <a:pathLst>
                <a:path w="0" h="73660">
                  <a:moveTo>
                    <a:pt x="0" y="0"/>
                  </a:moveTo>
                  <a:lnTo>
                    <a:pt x="0" y="733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3" name="object 5363"/>
            <p:cNvSpPr/>
            <p:nvPr/>
          </p:nvSpPr>
          <p:spPr>
            <a:xfrm>
              <a:off x="17223689" y="517428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261" y="0"/>
                  </a:moveTo>
                  <a:lnTo>
                    <a:pt x="136" y="450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364" name="object 5364"/>
          <p:cNvGrpSpPr/>
          <p:nvPr/>
        </p:nvGrpSpPr>
        <p:grpSpPr>
          <a:xfrm>
            <a:off x="17223074" y="4848488"/>
            <a:ext cx="1905" cy="74295"/>
            <a:chOff x="17223074" y="4848488"/>
            <a:chExt cx="1905" cy="74295"/>
          </a:xfrm>
        </p:grpSpPr>
        <p:sp>
          <p:nvSpPr>
            <p:cNvPr id="5365" name="object 5365"/>
            <p:cNvSpPr/>
            <p:nvPr/>
          </p:nvSpPr>
          <p:spPr>
            <a:xfrm>
              <a:off x="17223832" y="4849095"/>
              <a:ext cx="0" cy="73660"/>
            </a:xfrm>
            <a:custGeom>
              <a:avLst/>
              <a:gdLst/>
              <a:ahLst/>
              <a:cxnLst/>
              <a:rect l="l" t="t" r="r" b="b"/>
              <a:pathLst>
                <a:path w="0" h="73660">
                  <a:moveTo>
                    <a:pt x="0" y="73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6" name="object 5366"/>
            <p:cNvSpPr/>
            <p:nvPr/>
          </p:nvSpPr>
          <p:spPr>
            <a:xfrm>
              <a:off x="17223697" y="484911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450"/>
                  </a:moveTo>
                  <a:lnTo>
                    <a:pt x="136" y="0"/>
                  </a:lnTo>
                  <a:lnTo>
                    <a:pt x="261" y="450"/>
                  </a:lnTo>
                  <a:lnTo>
                    <a:pt x="0" y="4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367" name="object 5367"/>
          <p:cNvGrpSpPr/>
          <p:nvPr/>
        </p:nvGrpSpPr>
        <p:grpSpPr>
          <a:xfrm>
            <a:off x="17196356" y="5011407"/>
            <a:ext cx="11430" cy="225425"/>
            <a:chOff x="17196356" y="5011407"/>
            <a:chExt cx="11430" cy="225425"/>
          </a:xfrm>
        </p:grpSpPr>
        <p:sp>
          <p:nvSpPr>
            <p:cNvPr id="5368" name="object 5368"/>
            <p:cNvSpPr/>
            <p:nvPr/>
          </p:nvSpPr>
          <p:spPr>
            <a:xfrm>
              <a:off x="17201862" y="5026841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w="0" h="194310">
                  <a:moveTo>
                    <a:pt x="0" y="0"/>
                  </a:moveTo>
                  <a:lnTo>
                    <a:pt x="0" y="1937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9" name="object 5369"/>
            <p:cNvSpPr/>
            <p:nvPr/>
          </p:nvSpPr>
          <p:spPr>
            <a:xfrm>
              <a:off x="17196979" y="5220593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706" y="15015"/>
                  </a:moveTo>
                  <a:lnTo>
                    <a:pt x="0" y="15015"/>
                  </a:lnTo>
                  <a:lnTo>
                    <a:pt x="0" y="0"/>
                  </a:lnTo>
                  <a:lnTo>
                    <a:pt x="9706" y="0"/>
                  </a:lnTo>
                  <a:lnTo>
                    <a:pt x="9706" y="150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0" name="object 5370"/>
            <p:cNvSpPr/>
            <p:nvPr/>
          </p:nvSpPr>
          <p:spPr>
            <a:xfrm>
              <a:off x="17196979" y="5012030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706" y="14805"/>
                  </a:moveTo>
                  <a:lnTo>
                    <a:pt x="0" y="14805"/>
                  </a:lnTo>
                  <a:lnTo>
                    <a:pt x="0" y="0"/>
                  </a:lnTo>
                  <a:lnTo>
                    <a:pt x="9706" y="0"/>
                  </a:lnTo>
                  <a:lnTo>
                    <a:pt x="9706" y="148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1" name="object 5371"/>
            <p:cNvSpPr/>
            <p:nvPr/>
          </p:nvSpPr>
          <p:spPr>
            <a:xfrm>
              <a:off x="17196979" y="5026832"/>
              <a:ext cx="10160" cy="194310"/>
            </a:xfrm>
            <a:custGeom>
              <a:avLst/>
              <a:gdLst/>
              <a:ahLst/>
              <a:cxnLst/>
              <a:rect l="l" t="t" r="r" b="b"/>
              <a:pathLst>
                <a:path w="10159" h="194310">
                  <a:moveTo>
                    <a:pt x="9706" y="193742"/>
                  </a:moveTo>
                  <a:lnTo>
                    <a:pt x="0" y="193742"/>
                  </a:lnTo>
                  <a:lnTo>
                    <a:pt x="0" y="0"/>
                  </a:lnTo>
                  <a:lnTo>
                    <a:pt x="9706" y="0"/>
                  </a:lnTo>
                  <a:lnTo>
                    <a:pt x="9706" y="1937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372" name="object 5372"/>
          <p:cNvGrpSpPr/>
          <p:nvPr/>
        </p:nvGrpSpPr>
        <p:grpSpPr>
          <a:xfrm>
            <a:off x="17196356" y="4393698"/>
            <a:ext cx="27940" cy="619125"/>
            <a:chOff x="17196356" y="4393698"/>
            <a:chExt cx="27940" cy="619125"/>
          </a:xfrm>
        </p:grpSpPr>
        <p:sp>
          <p:nvSpPr>
            <p:cNvPr id="5373" name="object 5373"/>
            <p:cNvSpPr/>
            <p:nvPr/>
          </p:nvSpPr>
          <p:spPr>
            <a:xfrm>
              <a:off x="17209673" y="4394321"/>
              <a:ext cx="13970" cy="334645"/>
            </a:xfrm>
            <a:custGeom>
              <a:avLst/>
              <a:gdLst/>
              <a:ahLst/>
              <a:cxnLst/>
              <a:rect l="l" t="t" r="r" b="b"/>
              <a:pathLst>
                <a:path w="13969" h="334645">
                  <a:moveTo>
                    <a:pt x="13434" y="0"/>
                  </a:moveTo>
                  <a:lnTo>
                    <a:pt x="0" y="0"/>
                  </a:lnTo>
                  <a:lnTo>
                    <a:pt x="0" y="334408"/>
                  </a:lnTo>
                  <a:lnTo>
                    <a:pt x="13434" y="334408"/>
                  </a:lnTo>
                  <a:lnTo>
                    <a:pt x="1343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4" name="object 5374"/>
            <p:cNvSpPr/>
            <p:nvPr/>
          </p:nvSpPr>
          <p:spPr>
            <a:xfrm>
              <a:off x="17216371" y="4394310"/>
              <a:ext cx="0" cy="334645"/>
            </a:xfrm>
            <a:custGeom>
              <a:avLst/>
              <a:gdLst/>
              <a:ahLst/>
              <a:cxnLst/>
              <a:rect l="l" t="t" r="r" b="b"/>
              <a:pathLst>
                <a:path w="0" h="334645">
                  <a:moveTo>
                    <a:pt x="0" y="3344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5" name="object 5375"/>
            <p:cNvSpPr/>
            <p:nvPr/>
          </p:nvSpPr>
          <p:spPr>
            <a:xfrm>
              <a:off x="17209673" y="4728734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34" y="14889"/>
                  </a:moveTo>
                  <a:lnTo>
                    <a:pt x="0" y="14889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148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6" name="object 5376"/>
            <p:cNvSpPr/>
            <p:nvPr/>
          </p:nvSpPr>
          <p:spPr>
            <a:xfrm>
              <a:off x="17209673" y="4788377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34" y="14879"/>
                  </a:moveTo>
                  <a:lnTo>
                    <a:pt x="0" y="14879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148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7" name="object 5377"/>
            <p:cNvSpPr/>
            <p:nvPr/>
          </p:nvSpPr>
          <p:spPr>
            <a:xfrm>
              <a:off x="17201862" y="4803260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w="0" h="194310">
                  <a:moveTo>
                    <a:pt x="0" y="1937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8" name="object 5378"/>
            <p:cNvSpPr/>
            <p:nvPr/>
          </p:nvSpPr>
          <p:spPr>
            <a:xfrm>
              <a:off x="17196979" y="4788262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706" y="14994"/>
                  </a:moveTo>
                  <a:lnTo>
                    <a:pt x="0" y="14994"/>
                  </a:lnTo>
                  <a:lnTo>
                    <a:pt x="0" y="0"/>
                  </a:lnTo>
                  <a:lnTo>
                    <a:pt x="9706" y="0"/>
                  </a:lnTo>
                  <a:lnTo>
                    <a:pt x="9706" y="149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9" name="object 5379"/>
            <p:cNvSpPr/>
            <p:nvPr/>
          </p:nvSpPr>
          <p:spPr>
            <a:xfrm>
              <a:off x="17196979" y="4997010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706" y="15036"/>
                  </a:moveTo>
                  <a:lnTo>
                    <a:pt x="0" y="15036"/>
                  </a:lnTo>
                  <a:lnTo>
                    <a:pt x="0" y="0"/>
                  </a:lnTo>
                  <a:lnTo>
                    <a:pt x="9706" y="0"/>
                  </a:lnTo>
                  <a:lnTo>
                    <a:pt x="9706" y="15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0" name="object 5380"/>
            <p:cNvSpPr/>
            <p:nvPr/>
          </p:nvSpPr>
          <p:spPr>
            <a:xfrm>
              <a:off x="17196979" y="4803257"/>
              <a:ext cx="10160" cy="194310"/>
            </a:xfrm>
            <a:custGeom>
              <a:avLst/>
              <a:gdLst/>
              <a:ahLst/>
              <a:cxnLst/>
              <a:rect l="l" t="t" r="r" b="b"/>
              <a:pathLst>
                <a:path w="10159" h="194310">
                  <a:moveTo>
                    <a:pt x="9706" y="0"/>
                  </a:moveTo>
                  <a:lnTo>
                    <a:pt x="0" y="0"/>
                  </a:lnTo>
                  <a:lnTo>
                    <a:pt x="0" y="193742"/>
                  </a:lnTo>
                  <a:lnTo>
                    <a:pt x="9706" y="193742"/>
                  </a:lnTo>
                  <a:lnTo>
                    <a:pt x="970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1" name="object 5381"/>
            <p:cNvSpPr/>
            <p:nvPr/>
          </p:nvSpPr>
          <p:spPr>
            <a:xfrm>
              <a:off x="17209673" y="4743626"/>
              <a:ext cx="13970" cy="45085"/>
            </a:xfrm>
            <a:custGeom>
              <a:avLst/>
              <a:gdLst/>
              <a:ahLst/>
              <a:cxnLst/>
              <a:rect l="l" t="t" r="r" b="b"/>
              <a:pathLst>
                <a:path w="13969" h="45085">
                  <a:moveTo>
                    <a:pt x="13434" y="44752"/>
                  </a:moveTo>
                  <a:lnTo>
                    <a:pt x="0" y="44752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447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382" name="object 5382"/>
          <p:cNvGrpSpPr/>
          <p:nvPr/>
        </p:nvGrpSpPr>
        <p:grpSpPr>
          <a:xfrm>
            <a:off x="17209050" y="5219949"/>
            <a:ext cx="33020" cy="410845"/>
            <a:chOff x="17209050" y="5219949"/>
            <a:chExt cx="33020" cy="410845"/>
          </a:xfrm>
        </p:grpSpPr>
        <p:sp>
          <p:nvSpPr>
            <p:cNvPr id="5383" name="object 5383"/>
            <p:cNvSpPr/>
            <p:nvPr/>
          </p:nvSpPr>
          <p:spPr>
            <a:xfrm>
              <a:off x="17209673" y="5295262"/>
              <a:ext cx="13970" cy="334645"/>
            </a:xfrm>
            <a:custGeom>
              <a:avLst/>
              <a:gdLst/>
              <a:ahLst/>
              <a:cxnLst/>
              <a:rect l="l" t="t" r="r" b="b"/>
              <a:pathLst>
                <a:path w="13969" h="334645">
                  <a:moveTo>
                    <a:pt x="13434" y="334523"/>
                  </a:moveTo>
                  <a:lnTo>
                    <a:pt x="0" y="334523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334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4" name="object 5384"/>
            <p:cNvSpPr/>
            <p:nvPr/>
          </p:nvSpPr>
          <p:spPr>
            <a:xfrm>
              <a:off x="17216371" y="5295261"/>
              <a:ext cx="0" cy="334645"/>
            </a:xfrm>
            <a:custGeom>
              <a:avLst/>
              <a:gdLst/>
              <a:ahLst/>
              <a:cxnLst/>
              <a:rect l="l" t="t" r="r" b="b"/>
              <a:pathLst>
                <a:path w="0" h="334645">
                  <a:moveTo>
                    <a:pt x="0" y="0"/>
                  </a:moveTo>
                  <a:lnTo>
                    <a:pt x="0" y="3345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5" name="object 5385"/>
            <p:cNvSpPr/>
            <p:nvPr/>
          </p:nvSpPr>
          <p:spPr>
            <a:xfrm>
              <a:off x="17209673" y="5280348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34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6" name="object 5386"/>
            <p:cNvSpPr/>
            <p:nvPr/>
          </p:nvSpPr>
          <p:spPr>
            <a:xfrm>
              <a:off x="17209673" y="5235603"/>
              <a:ext cx="13970" cy="45085"/>
            </a:xfrm>
            <a:custGeom>
              <a:avLst/>
              <a:gdLst/>
              <a:ahLst/>
              <a:cxnLst/>
              <a:rect l="l" t="t" r="r" b="b"/>
              <a:pathLst>
                <a:path w="13969" h="45085">
                  <a:moveTo>
                    <a:pt x="13434" y="44742"/>
                  </a:moveTo>
                  <a:lnTo>
                    <a:pt x="0" y="44742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447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7" name="object 5387"/>
            <p:cNvSpPr/>
            <p:nvPr/>
          </p:nvSpPr>
          <p:spPr>
            <a:xfrm>
              <a:off x="17223105" y="5233371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11057"/>
                  </a:moveTo>
                  <a:lnTo>
                    <a:pt x="0" y="11057"/>
                  </a:lnTo>
                  <a:lnTo>
                    <a:pt x="0" y="0"/>
                  </a:lnTo>
                  <a:lnTo>
                    <a:pt x="17884" y="0"/>
                  </a:lnTo>
                  <a:lnTo>
                    <a:pt x="17884" y="110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8" name="object 5388"/>
            <p:cNvSpPr/>
            <p:nvPr/>
          </p:nvSpPr>
          <p:spPr>
            <a:xfrm>
              <a:off x="17223105" y="5284217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0"/>
                  </a:moveTo>
                  <a:lnTo>
                    <a:pt x="0" y="0"/>
                  </a:lnTo>
                  <a:lnTo>
                    <a:pt x="0" y="11036"/>
                  </a:lnTo>
                  <a:lnTo>
                    <a:pt x="17884" y="11036"/>
                  </a:lnTo>
                  <a:lnTo>
                    <a:pt x="1788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9" name="object 5389"/>
            <p:cNvSpPr/>
            <p:nvPr/>
          </p:nvSpPr>
          <p:spPr>
            <a:xfrm>
              <a:off x="17223105" y="5220573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11025"/>
                  </a:moveTo>
                  <a:lnTo>
                    <a:pt x="0" y="11025"/>
                  </a:lnTo>
                  <a:lnTo>
                    <a:pt x="0" y="0"/>
                  </a:lnTo>
                  <a:lnTo>
                    <a:pt x="17884" y="0"/>
                  </a:lnTo>
                  <a:lnTo>
                    <a:pt x="17884" y="110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0" name="object 5390"/>
            <p:cNvSpPr/>
            <p:nvPr/>
          </p:nvSpPr>
          <p:spPr>
            <a:xfrm>
              <a:off x="17223105" y="5271388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0"/>
                  </a:moveTo>
                  <a:lnTo>
                    <a:pt x="0" y="0"/>
                  </a:lnTo>
                  <a:lnTo>
                    <a:pt x="0" y="11036"/>
                  </a:lnTo>
                  <a:lnTo>
                    <a:pt x="17884" y="11036"/>
                  </a:lnTo>
                  <a:lnTo>
                    <a:pt x="1788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391" name="object 5391"/>
          <p:cNvGrpSpPr/>
          <p:nvPr/>
        </p:nvGrpSpPr>
        <p:grpSpPr>
          <a:xfrm>
            <a:off x="17222483" y="4355544"/>
            <a:ext cx="19685" cy="1313180"/>
            <a:chOff x="17222483" y="4355544"/>
            <a:chExt cx="19685" cy="1313180"/>
          </a:xfrm>
        </p:grpSpPr>
        <p:sp>
          <p:nvSpPr>
            <p:cNvPr id="5392" name="object 5392"/>
            <p:cNvSpPr/>
            <p:nvPr/>
          </p:nvSpPr>
          <p:spPr>
            <a:xfrm>
              <a:off x="17223106" y="4741524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11057"/>
                  </a:moveTo>
                  <a:lnTo>
                    <a:pt x="0" y="11057"/>
                  </a:lnTo>
                  <a:lnTo>
                    <a:pt x="0" y="0"/>
                  </a:lnTo>
                  <a:lnTo>
                    <a:pt x="17884" y="0"/>
                  </a:lnTo>
                  <a:lnTo>
                    <a:pt x="17884" y="110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3" name="object 5393"/>
            <p:cNvSpPr/>
            <p:nvPr/>
          </p:nvSpPr>
          <p:spPr>
            <a:xfrm>
              <a:off x="17223106" y="4792250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0"/>
                  </a:moveTo>
                  <a:lnTo>
                    <a:pt x="0" y="0"/>
                  </a:lnTo>
                  <a:lnTo>
                    <a:pt x="0" y="11025"/>
                  </a:lnTo>
                  <a:lnTo>
                    <a:pt x="17884" y="11025"/>
                  </a:lnTo>
                  <a:lnTo>
                    <a:pt x="1788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4" name="object 5394"/>
            <p:cNvSpPr/>
            <p:nvPr/>
          </p:nvSpPr>
          <p:spPr>
            <a:xfrm>
              <a:off x="17223106" y="4728716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11036"/>
                  </a:moveTo>
                  <a:lnTo>
                    <a:pt x="0" y="11036"/>
                  </a:lnTo>
                  <a:lnTo>
                    <a:pt x="0" y="0"/>
                  </a:lnTo>
                  <a:lnTo>
                    <a:pt x="17884" y="0"/>
                  </a:lnTo>
                  <a:lnTo>
                    <a:pt x="17884" y="11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5" name="object 5395"/>
            <p:cNvSpPr/>
            <p:nvPr/>
          </p:nvSpPr>
          <p:spPr>
            <a:xfrm>
              <a:off x="17223106" y="4779403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0"/>
                  </a:moveTo>
                  <a:lnTo>
                    <a:pt x="0" y="0"/>
                  </a:lnTo>
                  <a:lnTo>
                    <a:pt x="0" y="11057"/>
                  </a:lnTo>
                  <a:lnTo>
                    <a:pt x="17884" y="11057"/>
                  </a:lnTo>
                  <a:lnTo>
                    <a:pt x="1788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6" name="object 5396"/>
            <p:cNvSpPr/>
            <p:nvPr/>
          </p:nvSpPr>
          <p:spPr>
            <a:xfrm>
              <a:off x="17240969" y="4355544"/>
              <a:ext cx="635" cy="1313180"/>
            </a:xfrm>
            <a:custGeom>
              <a:avLst/>
              <a:gdLst/>
              <a:ahLst/>
              <a:cxnLst/>
              <a:rect l="l" t="t" r="r" b="b"/>
              <a:pathLst>
                <a:path w="634" h="1313179">
                  <a:moveTo>
                    <a:pt x="20" y="0"/>
                  </a:moveTo>
                  <a:lnTo>
                    <a:pt x="0" y="13130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97" name="object 5397"/>
          <p:cNvSpPr/>
          <p:nvPr/>
        </p:nvSpPr>
        <p:spPr>
          <a:xfrm>
            <a:off x="16757094" y="5629789"/>
            <a:ext cx="13970" cy="37465"/>
          </a:xfrm>
          <a:custGeom>
            <a:avLst/>
            <a:gdLst/>
            <a:ahLst/>
            <a:cxnLst/>
            <a:rect l="l" t="t" r="r" b="b"/>
            <a:pathLst>
              <a:path w="13969" h="37464">
                <a:moveTo>
                  <a:pt x="13402" y="37286"/>
                </a:moveTo>
                <a:lnTo>
                  <a:pt x="0" y="37286"/>
                </a:lnTo>
                <a:lnTo>
                  <a:pt x="0" y="0"/>
                </a:lnTo>
                <a:lnTo>
                  <a:pt x="13402" y="0"/>
                </a:lnTo>
                <a:lnTo>
                  <a:pt x="13402" y="3728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98" name="object 5398"/>
          <p:cNvSpPr/>
          <p:nvPr/>
        </p:nvSpPr>
        <p:spPr>
          <a:xfrm>
            <a:off x="16757094" y="4357032"/>
            <a:ext cx="13970" cy="37465"/>
          </a:xfrm>
          <a:custGeom>
            <a:avLst/>
            <a:gdLst/>
            <a:ahLst/>
            <a:cxnLst/>
            <a:rect l="l" t="t" r="r" b="b"/>
            <a:pathLst>
              <a:path w="13969" h="37464">
                <a:moveTo>
                  <a:pt x="0" y="0"/>
                </a:moveTo>
                <a:lnTo>
                  <a:pt x="13402" y="0"/>
                </a:lnTo>
                <a:lnTo>
                  <a:pt x="13402" y="37276"/>
                </a:lnTo>
                <a:lnTo>
                  <a:pt x="0" y="372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99" name="object 5399"/>
          <p:cNvSpPr/>
          <p:nvPr/>
        </p:nvSpPr>
        <p:spPr>
          <a:xfrm>
            <a:off x="16757094" y="5220594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69" h="15239">
                <a:moveTo>
                  <a:pt x="13402" y="15015"/>
                </a:moveTo>
                <a:lnTo>
                  <a:pt x="0" y="15015"/>
                </a:lnTo>
                <a:lnTo>
                  <a:pt x="0" y="0"/>
                </a:lnTo>
                <a:lnTo>
                  <a:pt x="13402" y="0"/>
                </a:lnTo>
                <a:lnTo>
                  <a:pt x="13402" y="1501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400" name="object 5400"/>
          <p:cNvGrpSpPr/>
          <p:nvPr/>
        </p:nvGrpSpPr>
        <p:grpSpPr>
          <a:xfrm>
            <a:off x="16752597" y="5101401"/>
            <a:ext cx="1905" cy="74295"/>
            <a:chOff x="16752597" y="5101401"/>
            <a:chExt cx="1905" cy="74295"/>
          </a:xfrm>
        </p:grpSpPr>
        <p:sp>
          <p:nvSpPr>
            <p:cNvPr id="5401" name="object 5401"/>
            <p:cNvSpPr/>
            <p:nvPr/>
          </p:nvSpPr>
          <p:spPr>
            <a:xfrm>
              <a:off x="16753363" y="5101401"/>
              <a:ext cx="0" cy="73660"/>
            </a:xfrm>
            <a:custGeom>
              <a:avLst/>
              <a:gdLst/>
              <a:ahLst/>
              <a:cxnLst/>
              <a:rect l="l" t="t" r="r" b="b"/>
              <a:pathLst>
                <a:path w="0" h="73660">
                  <a:moveTo>
                    <a:pt x="0" y="0"/>
                  </a:moveTo>
                  <a:lnTo>
                    <a:pt x="0" y="733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2" name="object 5402"/>
            <p:cNvSpPr/>
            <p:nvPr/>
          </p:nvSpPr>
          <p:spPr>
            <a:xfrm>
              <a:off x="16753220" y="517428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261" y="0"/>
                  </a:moveTo>
                  <a:lnTo>
                    <a:pt x="136" y="450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03" name="object 5403"/>
          <p:cNvGrpSpPr/>
          <p:nvPr/>
        </p:nvGrpSpPr>
        <p:grpSpPr>
          <a:xfrm>
            <a:off x="16752603" y="4848488"/>
            <a:ext cx="1905" cy="74295"/>
            <a:chOff x="16752603" y="4848488"/>
            <a:chExt cx="1905" cy="74295"/>
          </a:xfrm>
        </p:grpSpPr>
        <p:sp>
          <p:nvSpPr>
            <p:cNvPr id="5404" name="object 5404"/>
            <p:cNvSpPr/>
            <p:nvPr/>
          </p:nvSpPr>
          <p:spPr>
            <a:xfrm>
              <a:off x="16753362" y="4849095"/>
              <a:ext cx="0" cy="73660"/>
            </a:xfrm>
            <a:custGeom>
              <a:avLst/>
              <a:gdLst/>
              <a:ahLst/>
              <a:cxnLst/>
              <a:rect l="l" t="t" r="r" b="b"/>
              <a:pathLst>
                <a:path w="0" h="73660">
                  <a:moveTo>
                    <a:pt x="0" y="73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5" name="object 5405"/>
            <p:cNvSpPr/>
            <p:nvPr/>
          </p:nvSpPr>
          <p:spPr>
            <a:xfrm>
              <a:off x="16753226" y="484911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450"/>
                  </a:moveTo>
                  <a:lnTo>
                    <a:pt x="136" y="0"/>
                  </a:lnTo>
                  <a:lnTo>
                    <a:pt x="261" y="450"/>
                  </a:lnTo>
                  <a:lnTo>
                    <a:pt x="0" y="4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06" name="object 5406"/>
          <p:cNvGrpSpPr/>
          <p:nvPr/>
        </p:nvGrpSpPr>
        <p:grpSpPr>
          <a:xfrm>
            <a:off x="16772876" y="5011407"/>
            <a:ext cx="11430" cy="225425"/>
            <a:chOff x="16772876" y="5011407"/>
            <a:chExt cx="11430" cy="225425"/>
          </a:xfrm>
        </p:grpSpPr>
        <p:sp>
          <p:nvSpPr>
            <p:cNvPr id="5407" name="object 5407"/>
            <p:cNvSpPr/>
            <p:nvPr/>
          </p:nvSpPr>
          <p:spPr>
            <a:xfrm>
              <a:off x="16778336" y="5026841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w="0" h="194310">
                  <a:moveTo>
                    <a:pt x="0" y="0"/>
                  </a:moveTo>
                  <a:lnTo>
                    <a:pt x="0" y="1937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8" name="object 5408"/>
            <p:cNvSpPr/>
            <p:nvPr/>
          </p:nvSpPr>
          <p:spPr>
            <a:xfrm>
              <a:off x="16773499" y="5220593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685" y="15015"/>
                  </a:moveTo>
                  <a:lnTo>
                    <a:pt x="0" y="15015"/>
                  </a:lnTo>
                  <a:lnTo>
                    <a:pt x="0" y="0"/>
                  </a:lnTo>
                  <a:lnTo>
                    <a:pt x="9685" y="0"/>
                  </a:lnTo>
                  <a:lnTo>
                    <a:pt x="9685" y="150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9" name="object 5409"/>
            <p:cNvSpPr/>
            <p:nvPr/>
          </p:nvSpPr>
          <p:spPr>
            <a:xfrm>
              <a:off x="16773499" y="5012030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685" y="14805"/>
                  </a:moveTo>
                  <a:lnTo>
                    <a:pt x="0" y="14805"/>
                  </a:lnTo>
                  <a:lnTo>
                    <a:pt x="0" y="0"/>
                  </a:lnTo>
                  <a:lnTo>
                    <a:pt x="9685" y="0"/>
                  </a:lnTo>
                  <a:lnTo>
                    <a:pt x="9685" y="148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0" name="object 5410"/>
            <p:cNvSpPr/>
            <p:nvPr/>
          </p:nvSpPr>
          <p:spPr>
            <a:xfrm>
              <a:off x="16773499" y="5026832"/>
              <a:ext cx="10160" cy="194310"/>
            </a:xfrm>
            <a:custGeom>
              <a:avLst/>
              <a:gdLst/>
              <a:ahLst/>
              <a:cxnLst/>
              <a:rect l="l" t="t" r="r" b="b"/>
              <a:pathLst>
                <a:path w="10159" h="194310">
                  <a:moveTo>
                    <a:pt x="0" y="193742"/>
                  </a:moveTo>
                  <a:lnTo>
                    <a:pt x="9685" y="193742"/>
                  </a:lnTo>
                  <a:lnTo>
                    <a:pt x="9685" y="0"/>
                  </a:lnTo>
                  <a:lnTo>
                    <a:pt x="0" y="0"/>
                  </a:lnTo>
                  <a:lnTo>
                    <a:pt x="0" y="1937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11" name="object 5411"/>
          <p:cNvGrpSpPr/>
          <p:nvPr/>
        </p:nvGrpSpPr>
        <p:grpSpPr>
          <a:xfrm>
            <a:off x="16756471" y="4393698"/>
            <a:ext cx="27940" cy="619125"/>
            <a:chOff x="16756471" y="4393698"/>
            <a:chExt cx="27940" cy="619125"/>
          </a:xfrm>
        </p:grpSpPr>
        <p:sp>
          <p:nvSpPr>
            <p:cNvPr id="5412" name="object 5412"/>
            <p:cNvSpPr/>
            <p:nvPr/>
          </p:nvSpPr>
          <p:spPr>
            <a:xfrm>
              <a:off x="16757094" y="4394321"/>
              <a:ext cx="13970" cy="334645"/>
            </a:xfrm>
            <a:custGeom>
              <a:avLst/>
              <a:gdLst/>
              <a:ahLst/>
              <a:cxnLst/>
              <a:rect l="l" t="t" r="r" b="b"/>
              <a:pathLst>
                <a:path w="13969" h="334645">
                  <a:moveTo>
                    <a:pt x="0" y="0"/>
                  </a:moveTo>
                  <a:lnTo>
                    <a:pt x="13402" y="0"/>
                  </a:lnTo>
                  <a:lnTo>
                    <a:pt x="13402" y="334408"/>
                  </a:lnTo>
                  <a:lnTo>
                    <a:pt x="0" y="33440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3" name="object 5413"/>
            <p:cNvSpPr/>
            <p:nvPr/>
          </p:nvSpPr>
          <p:spPr>
            <a:xfrm>
              <a:off x="16763789" y="4394310"/>
              <a:ext cx="0" cy="334645"/>
            </a:xfrm>
            <a:custGeom>
              <a:avLst/>
              <a:gdLst/>
              <a:ahLst/>
              <a:cxnLst/>
              <a:rect l="l" t="t" r="r" b="b"/>
              <a:pathLst>
                <a:path w="0" h="334645">
                  <a:moveTo>
                    <a:pt x="0" y="3344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4" name="object 5414"/>
            <p:cNvSpPr/>
            <p:nvPr/>
          </p:nvSpPr>
          <p:spPr>
            <a:xfrm>
              <a:off x="16757094" y="4728734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02" y="14889"/>
                  </a:moveTo>
                  <a:lnTo>
                    <a:pt x="0" y="14889"/>
                  </a:lnTo>
                  <a:lnTo>
                    <a:pt x="0" y="0"/>
                  </a:lnTo>
                  <a:lnTo>
                    <a:pt x="13402" y="0"/>
                  </a:lnTo>
                  <a:lnTo>
                    <a:pt x="13402" y="148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5" name="object 5415"/>
            <p:cNvSpPr/>
            <p:nvPr/>
          </p:nvSpPr>
          <p:spPr>
            <a:xfrm>
              <a:off x="16757094" y="4788377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02" y="14879"/>
                  </a:moveTo>
                  <a:lnTo>
                    <a:pt x="0" y="14879"/>
                  </a:lnTo>
                  <a:lnTo>
                    <a:pt x="0" y="0"/>
                  </a:lnTo>
                  <a:lnTo>
                    <a:pt x="13402" y="0"/>
                  </a:lnTo>
                  <a:lnTo>
                    <a:pt x="13402" y="148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6" name="object 5416"/>
            <p:cNvSpPr/>
            <p:nvPr/>
          </p:nvSpPr>
          <p:spPr>
            <a:xfrm>
              <a:off x="16778336" y="4803260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w="0" h="194310">
                  <a:moveTo>
                    <a:pt x="0" y="1937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7" name="object 5417"/>
            <p:cNvSpPr/>
            <p:nvPr/>
          </p:nvSpPr>
          <p:spPr>
            <a:xfrm>
              <a:off x="16773499" y="4788262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685" y="14994"/>
                  </a:moveTo>
                  <a:lnTo>
                    <a:pt x="0" y="14994"/>
                  </a:lnTo>
                  <a:lnTo>
                    <a:pt x="0" y="0"/>
                  </a:lnTo>
                  <a:lnTo>
                    <a:pt x="9685" y="0"/>
                  </a:lnTo>
                  <a:lnTo>
                    <a:pt x="9685" y="149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8" name="object 5418"/>
            <p:cNvSpPr/>
            <p:nvPr/>
          </p:nvSpPr>
          <p:spPr>
            <a:xfrm>
              <a:off x="16773499" y="4997010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685" y="15036"/>
                  </a:moveTo>
                  <a:lnTo>
                    <a:pt x="0" y="15036"/>
                  </a:lnTo>
                  <a:lnTo>
                    <a:pt x="0" y="0"/>
                  </a:lnTo>
                  <a:lnTo>
                    <a:pt x="9685" y="0"/>
                  </a:lnTo>
                  <a:lnTo>
                    <a:pt x="9685" y="15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9" name="object 5419"/>
            <p:cNvSpPr/>
            <p:nvPr/>
          </p:nvSpPr>
          <p:spPr>
            <a:xfrm>
              <a:off x="16773499" y="4803257"/>
              <a:ext cx="10160" cy="194310"/>
            </a:xfrm>
            <a:custGeom>
              <a:avLst/>
              <a:gdLst/>
              <a:ahLst/>
              <a:cxnLst/>
              <a:rect l="l" t="t" r="r" b="b"/>
              <a:pathLst>
                <a:path w="10159" h="194310">
                  <a:moveTo>
                    <a:pt x="0" y="0"/>
                  </a:moveTo>
                  <a:lnTo>
                    <a:pt x="9685" y="0"/>
                  </a:lnTo>
                  <a:lnTo>
                    <a:pt x="9685" y="193742"/>
                  </a:lnTo>
                  <a:lnTo>
                    <a:pt x="0" y="19374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0" name="object 5420"/>
            <p:cNvSpPr/>
            <p:nvPr/>
          </p:nvSpPr>
          <p:spPr>
            <a:xfrm>
              <a:off x="16757094" y="4743626"/>
              <a:ext cx="13970" cy="45085"/>
            </a:xfrm>
            <a:custGeom>
              <a:avLst/>
              <a:gdLst/>
              <a:ahLst/>
              <a:cxnLst/>
              <a:rect l="l" t="t" r="r" b="b"/>
              <a:pathLst>
                <a:path w="13969" h="45085">
                  <a:moveTo>
                    <a:pt x="13402" y="44752"/>
                  </a:moveTo>
                  <a:lnTo>
                    <a:pt x="0" y="44752"/>
                  </a:lnTo>
                  <a:lnTo>
                    <a:pt x="0" y="0"/>
                  </a:lnTo>
                  <a:lnTo>
                    <a:pt x="13402" y="0"/>
                  </a:lnTo>
                  <a:lnTo>
                    <a:pt x="13402" y="447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21" name="object 5421"/>
          <p:cNvGrpSpPr/>
          <p:nvPr/>
        </p:nvGrpSpPr>
        <p:grpSpPr>
          <a:xfrm>
            <a:off x="16738572" y="5219949"/>
            <a:ext cx="33020" cy="410845"/>
            <a:chOff x="16738572" y="5219949"/>
            <a:chExt cx="33020" cy="410845"/>
          </a:xfrm>
        </p:grpSpPr>
        <p:sp>
          <p:nvSpPr>
            <p:cNvPr id="5422" name="object 5422"/>
            <p:cNvSpPr/>
            <p:nvPr/>
          </p:nvSpPr>
          <p:spPr>
            <a:xfrm>
              <a:off x="16757095" y="5295262"/>
              <a:ext cx="13970" cy="334645"/>
            </a:xfrm>
            <a:custGeom>
              <a:avLst/>
              <a:gdLst/>
              <a:ahLst/>
              <a:cxnLst/>
              <a:rect l="l" t="t" r="r" b="b"/>
              <a:pathLst>
                <a:path w="13969" h="334645">
                  <a:moveTo>
                    <a:pt x="0" y="334523"/>
                  </a:moveTo>
                  <a:lnTo>
                    <a:pt x="13402" y="334523"/>
                  </a:lnTo>
                  <a:lnTo>
                    <a:pt x="13402" y="0"/>
                  </a:lnTo>
                  <a:lnTo>
                    <a:pt x="0" y="0"/>
                  </a:lnTo>
                  <a:lnTo>
                    <a:pt x="0" y="334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3" name="object 5423"/>
            <p:cNvSpPr/>
            <p:nvPr/>
          </p:nvSpPr>
          <p:spPr>
            <a:xfrm>
              <a:off x="16763790" y="5295261"/>
              <a:ext cx="0" cy="334645"/>
            </a:xfrm>
            <a:custGeom>
              <a:avLst/>
              <a:gdLst/>
              <a:ahLst/>
              <a:cxnLst/>
              <a:rect l="l" t="t" r="r" b="b"/>
              <a:pathLst>
                <a:path w="0" h="334645">
                  <a:moveTo>
                    <a:pt x="0" y="0"/>
                  </a:moveTo>
                  <a:lnTo>
                    <a:pt x="0" y="3345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4" name="object 5424"/>
            <p:cNvSpPr/>
            <p:nvPr/>
          </p:nvSpPr>
          <p:spPr>
            <a:xfrm>
              <a:off x="16757095" y="5280348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02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13402" y="0"/>
                  </a:lnTo>
                  <a:lnTo>
                    <a:pt x="13402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5" name="object 5425"/>
            <p:cNvSpPr/>
            <p:nvPr/>
          </p:nvSpPr>
          <p:spPr>
            <a:xfrm>
              <a:off x="16757095" y="5235603"/>
              <a:ext cx="13970" cy="45085"/>
            </a:xfrm>
            <a:custGeom>
              <a:avLst/>
              <a:gdLst/>
              <a:ahLst/>
              <a:cxnLst/>
              <a:rect l="l" t="t" r="r" b="b"/>
              <a:pathLst>
                <a:path w="13969" h="45085">
                  <a:moveTo>
                    <a:pt x="13402" y="44742"/>
                  </a:moveTo>
                  <a:lnTo>
                    <a:pt x="0" y="44742"/>
                  </a:lnTo>
                  <a:lnTo>
                    <a:pt x="0" y="0"/>
                  </a:lnTo>
                  <a:lnTo>
                    <a:pt x="13402" y="0"/>
                  </a:lnTo>
                  <a:lnTo>
                    <a:pt x="13402" y="447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6" name="object 5426"/>
            <p:cNvSpPr/>
            <p:nvPr/>
          </p:nvSpPr>
          <p:spPr>
            <a:xfrm>
              <a:off x="16739195" y="5233371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57"/>
                  </a:moveTo>
                  <a:lnTo>
                    <a:pt x="17894" y="11057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7" name="object 5427"/>
            <p:cNvSpPr/>
            <p:nvPr/>
          </p:nvSpPr>
          <p:spPr>
            <a:xfrm>
              <a:off x="16739195" y="5284217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36"/>
                  </a:lnTo>
                  <a:lnTo>
                    <a:pt x="0" y="1103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8" name="object 5428"/>
            <p:cNvSpPr/>
            <p:nvPr/>
          </p:nvSpPr>
          <p:spPr>
            <a:xfrm>
              <a:off x="16739195" y="5220573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25"/>
                  </a:moveTo>
                  <a:lnTo>
                    <a:pt x="17894" y="11025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9" name="object 5429"/>
            <p:cNvSpPr/>
            <p:nvPr/>
          </p:nvSpPr>
          <p:spPr>
            <a:xfrm>
              <a:off x="16739195" y="5271388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36"/>
                  </a:lnTo>
                  <a:lnTo>
                    <a:pt x="0" y="1103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30" name="object 5430"/>
          <p:cNvGrpSpPr/>
          <p:nvPr/>
        </p:nvGrpSpPr>
        <p:grpSpPr>
          <a:xfrm>
            <a:off x="16738572" y="4728093"/>
            <a:ext cx="19685" cy="76200"/>
            <a:chOff x="16738572" y="4728093"/>
            <a:chExt cx="19685" cy="76200"/>
          </a:xfrm>
        </p:grpSpPr>
        <p:sp>
          <p:nvSpPr>
            <p:cNvPr id="5431" name="object 5431"/>
            <p:cNvSpPr/>
            <p:nvPr/>
          </p:nvSpPr>
          <p:spPr>
            <a:xfrm>
              <a:off x="16739195" y="4741524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57"/>
                  </a:moveTo>
                  <a:lnTo>
                    <a:pt x="17894" y="11057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2" name="object 5432"/>
            <p:cNvSpPr/>
            <p:nvPr/>
          </p:nvSpPr>
          <p:spPr>
            <a:xfrm>
              <a:off x="16739195" y="4792249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25"/>
                  </a:lnTo>
                  <a:lnTo>
                    <a:pt x="0" y="1102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3" name="object 5433"/>
            <p:cNvSpPr/>
            <p:nvPr/>
          </p:nvSpPr>
          <p:spPr>
            <a:xfrm>
              <a:off x="16739195" y="4728716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36"/>
                  </a:moveTo>
                  <a:lnTo>
                    <a:pt x="17894" y="11036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4" name="object 5434"/>
            <p:cNvSpPr/>
            <p:nvPr/>
          </p:nvSpPr>
          <p:spPr>
            <a:xfrm>
              <a:off x="16739195" y="4779403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57"/>
                  </a:lnTo>
                  <a:lnTo>
                    <a:pt x="0" y="110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35" name="object 5435"/>
          <p:cNvGrpSpPr/>
          <p:nvPr/>
        </p:nvGrpSpPr>
        <p:grpSpPr>
          <a:xfrm>
            <a:off x="12808884" y="7731763"/>
            <a:ext cx="7620" cy="90170"/>
            <a:chOff x="12808884" y="7731763"/>
            <a:chExt cx="7620" cy="90170"/>
          </a:xfrm>
        </p:grpSpPr>
        <p:sp>
          <p:nvSpPr>
            <p:cNvPr id="5436" name="object 5436"/>
            <p:cNvSpPr/>
            <p:nvPr/>
          </p:nvSpPr>
          <p:spPr>
            <a:xfrm>
              <a:off x="12809504" y="773238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7" name="object 5437"/>
            <p:cNvSpPr/>
            <p:nvPr/>
          </p:nvSpPr>
          <p:spPr>
            <a:xfrm>
              <a:off x="12809507" y="7732391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4">
                  <a:moveTo>
                    <a:pt x="0" y="89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8" name="object 5438"/>
            <p:cNvSpPr/>
            <p:nvPr/>
          </p:nvSpPr>
          <p:spPr>
            <a:xfrm>
              <a:off x="12815473" y="7732391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4">
                  <a:moveTo>
                    <a:pt x="0" y="89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39" name="object 5439"/>
          <p:cNvSpPr/>
          <p:nvPr/>
        </p:nvSpPr>
        <p:spPr>
          <a:xfrm>
            <a:off x="12937147" y="7816870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625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40" name="object 5440"/>
          <p:cNvSpPr/>
          <p:nvPr/>
        </p:nvSpPr>
        <p:spPr>
          <a:xfrm>
            <a:off x="13682936" y="7816870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625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41" name="object 5441"/>
          <p:cNvSpPr/>
          <p:nvPr/>
        </p:nvSpPr>
        <p:spPr>
          <a:xfrm>
            <a:off x="14428723" y="7816870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625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442" name="object 5442"/>
          <p:cNvGrpSpPr/>
          <p:nvPr/>
        </p:nvGrpSpPr>
        <p:grpSpPr>
          <a:xfrm>
            <a:off x="12814850" y="7815259"/>
            <a:ext cx="2251710" cy="7620"/>
            <a:chOff x="12814850" y="7815259"/>
            <a:chExt cx="2251710" cy="7620"/>
          </a:xfrm>
        </p:grpSpPr>
        <p:sp>
          <p:nvSpPr>
            <p:cNvPr id="5443" name="object 5443"/>
            <p:cNvSpPr/>
            <p:nvPr/>
          </p:nvSpPr>
          <p:spPr>
            <a:xfrm>
              <a:off x="15065688" y="781587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4" name="object 5444"/>
            <p:cNvSpPr/>
            <p:nvPr/>
          </p:nvSpPr>
          <p:spPr>
            <a:xfrm>
              <a:off x="12815473" y="7815882"/>
              <a:ext cx="2250440" cy="0"/>
            </a:xfrm>
            <a:custGeom>
              <a:avLst/>
              <a:gdLst/>
              <a:ahLst/>
              <a:cxnLst/>
              <a:rect l="l" t="t" r="r" b="b"/>
              <a:pathLst>
                <a:path w="2250440" h="0">
                  <a:moveTo>
                    <a:pt x="0" y="0"/>
                  </a:moveTo>
                  <a:lnTo>
                    <a:pt x="22502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5" name="object 5445"/>
            <p:cNvSpPr/>
            <p:nvPr/>
          </p:nvSpPr>
          <p:spPr>
            <a:xfrm>
              <a:off x="12815473" y="7815876"/>
              <a:ext cx="2250440" cy="6350"/>
            </a:xfrm>
            <a:custGeom>
              <a:avLst/>
              <a:gdLst/>
              <a:ahLst/>
              <a:cxnLst/>
              <a:rect l="l" t="t" r="r" b="b"/>
              <a:pathLst>
                <a:path w="2250440" h="6350">
                  <a:moveTo>
                    <a:pt x="0" y="5989"/>
                  </a:moveTo>
                  <a:lnTo>
                    <a:pt x="2250214" y="5989"/>
                  </a:lnTo>
                </a:path>
                <a:path w="2250440"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46" name="object 5446"/>
          <p:cNvSpPr/>
          <p:nvPr/>
        </p:nvSpPr>
        <p:spPr>
          <a:xfrm>
            <a:off x="15066187" y="7581452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625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47" name="object 5447"/>
          <p:cNvSpPr/>
          <p:nvPr/>
        </p:nvSpPr>
        <p:spPr>
          <a:xfrm>
            <a:off x="15066187" y="6835664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625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448" name="object 5448"/>
          <p:cNvGrpSpPr/>
          <p:nvPr/>
        </p:nvGrpSpPr>
        <p:grpSpPr>
          <a:xfrm>
            <a:off x="15065066" y="6423959"/>
            <a:ext cx="7620" cy="1398270"/>
            <a:chOff x="15065066" y="6423959"/>
            <a:chExt cx="7620" cy="1398270"/>
          </a:xfrm>
        </p:grpSpPr>
        <p:sp>
          <p:nvSpPr>
            <p:cNvPr id="5449" name="object 5449"/>
            <p:cNvSpPr/>
            <p:nvPr/>
          </p:nvSpPr>
          <p:spPr>
            <a:xfrm>
              <a:off x="15065689" y="642458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0" name="object 5450"/>
            <p:cNvSpPr/>
            <p:nvPr/>
          </p:nvSpPr>
          <p:spPr>
            <a:xfrm>
              <a:off x="15065689" y="6424588"/>
              <a:ext cx="0" cy="1397635"/>
            </a:xfrm>
            <a:custGeom>
              <a:avLst/>
              <a:gdLst/>
              <a:ahLst/>
              <a:cxnLst/>
              <a:rect l="l" t="t" r="r" b="b"/>
              <a:pathLst>
                <a:path w="0" h="1397634">
                  <a:moveTo>
                    <a:pt x="0" y="139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1" name="object 5451"/>
            <p:cNvSpPr/>
            <p:nvPr/>
          </p:nvSpPr>
          <p:spPr>
            <a:xfrm>
              <a:off x="15071657" y="6424588"/>
              <a:ext cx="0" cy="1397635"/>
            </a:xfrm>
            <a:custGeom>
              <a:avLst/>
              <a:gdLst/>
              <a:ahLst/>
              <a:cxnLst/>
              <a:rect l="l" t="t" r="r" b="b"/>
              <a:pathLst>
                <a:path w="0" h="1397634">
                  <a:moveTo>
                    <a:pt x="0" y="139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52" name="object 5452"/>
          <p:cNvSpPr/>
          <p:nvPr/>
        </p:nvSpPr>
        <p:spPr>
          <a:xfrm>
            <a:off x="12897560" y="6425281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625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53" name="object 5453"/>
          <p:cNvSpPr/>
          <p:nvPr/>
        </p:nvSpPr>
        <p:spPr>
          <a:xfrm>
            <a:off x="13643348" y="6425281"/>
            <a:ext cx="0" cy="6350"/>
          </a:xfrm>
          <a:custGeom>
            <a:avLst/>
            <a:gdLst/>
            <a:ahLst/>
            <a:cxnLst/>
            <a:rect l="l" t="t" r="r" b="b"/>
            <a:pathLst>
              <a:path w="0" h="6350">
                <a:moveTo>
                  <a:pt x="0" y="625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454" name="object 5454"/>
          <p:cNvGrpSpPr/>
          <p:nvPr/>
        </p:nvGrpSpPr>
        <p:grpSpPr>
          <a:xfrm>
            <a:off x="12814953" y="6423959"/>
            <a:ext cx="1452880" cy="7620"/>
            <a:chOff x="12814953" y="6423959"/>
            <a:chExt cx="1452880" cy="7620"/>
          </a:xfrm>
        </p:grpSpPr>
        <p:sp>
          <p:nvSpPr>
            <p:cNvPr id="5455" name="object 5455"/>
            <p:cNvSpPr/>
            <p:nvPr/>
          </p:nvSpPr>
          <p:spPr>
            <a:xfrm>
              <a:off x="14267159" y="642457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6" name="object 5456"/>
            <p:cNvSpPr/>
            <p:nvPr/>
          </p:nvSpPr>
          <p:spPr>
            <a:xfrm>
              <a:off x="12815576" y="6424582"/>
              <a:ext cx="1451610" cy="0"/>
            </a:xfrm>
            <a:custGeom>
              <a:avLst/>
              <a:gdLst/>
              <a:ahLst/>
              <a:cxnLst/>
              <a:rect l="l" t="t" r="r" b="b"/>
              <a:pathLst>
                <a:path w="1451609" h="0">
                  <a:moveTo>
                    <a:pt x="0" y="0"/>
                  </a:moveTo>
                  <a:lnTo>
                    <a:pt x="14515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7" name="object 5457"/>
            <p:cNvSpPr/>
            <p:nvPr/>
          </p:nvSpPr>
          <p:spPr>
            <a:xfrm>
              <a:off x="12815576" y="6424577"/>
              <a:ext cx="1451610" cy="6350"/>
            </a:xfrm>
            <a:custGeom>
              <a:avLst/>
              <a:gdLst/>
              <a:ahLst/>
              <a:cxnLst/>
              <a:rect l="l" t="t" r="r" b="b"/>
              <a:pathLst>
                <a:path w="1451609" h="6350">
                  <a:moveTo>
                    <a:pt x="0" y="5989"/>
                  </a:moveTo>
                  <a:lnTo>
                    <a:pt x="1451578" y="5989"/>
                  </a:lnTo>
                </a:path>
                <a:path w="1451609"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58" name="object 5458"/>
          <p:cNvGrpSpPr/>
          <p:nvPr/>
        </p:nvGrpSpPr>
        <p:grpSpPr>
          <a:xfrm>
            <a:off x="14599074" y="6423959"/>
            <a:ext cx="467359" cy="7620"/>
            <a:chOff x="14599074" y="6423959"/>
            <a:chExt cx="467359" cy="7620"/>
          </a:xfrm>
        </p:grpSpPr>
        <p:sp>
          <p:nvSpPr>
            <p:cNvPr id="5459" name="object 5459"/>
            <p:cNvSpPr/>
            <p:nvPr/>
          </p:nvSpPr>
          <p:spPr>
            <a:xfrm>
              <a:off x="15065688" y="642457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0" name="object 5460"/>
            <p:cNvSpPr/>
            <p:nvPr/>
          </p:nvSpPr>
          <p:spPr>
            <a:xfrm>
              <a:off x="14599697" y="6424582"/>
              <a:ext cx="466090" cy="0"/>
            </a:xfrm>
            <a:custGeom>
              <a:avLst/>
              <a:gdLst/>
              <a:ahLst/>
              <a:cxnLst/>
              <a:rect l="l" t="t" r="r" b="b"/>
              <a:pathLst>
                <a:path w="466090" h="0">
                  <a:moveTo>
                    <a:pt x="0" y="0"/>
                  </a:moveTo>
                  <a:lnTo>
                    <a:pt x="465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1" name="object 5461"/>
            <p:cNvSpPr/>
            <p:nvPr/>
          </p:nvSpPr>
          <p:spPr>
            <a:xfrm>
              <a:off x="14599697" y="6424577"/>
              <a:ext cx="466090" cy="6350"/>
            </a:xfrm>
            <a:custGeom>
              <a:avLst/>
              <a:gdLst/>
              <a:ahLst/>
              <a:cxnLst/>
              <a:rect l="l" t="t" r="r" b="b"/>
              <a:pathLst>
                <a:path w="466090" h="6350">
                  <a:moveTo>
                    <a:pt x="0" y="5989"/>
                  </a:moveTo>
                  <a:lnTo>
                    <a:pt x="465996" y="5989"/>
                  </a:lnTo>
                </a:path>
                <a:path w="466090"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62" name="object 5462"/>
          <p:cNvSpPr/>
          <p:nvPr/>
        </p:nvSpPr>
        <p:spPr>
          <a:xfrm>
            <a:off x="12810068" y="6835664"/>
            <a:ext cx="6350" cy="0"/>
          </a:xfrm>
          <a:custGeom>
            <a:avLst/>
            <a:gdLst/>
            <a:ahLst/>
            <a:cxnLst/>
            <a:rect l="l" t="t" r="r" b="b"/>
            <a:pathLst>
              <a:path w="6350" h="0">
                <a:moveTo>
                  <a:pt x="625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463" name="object 5463"/>
          <p:cNvGrpSpPr/>
          <p:nvPr/>
        </p:nvGrpSpPr>
        <p:grpSpPr>
          <a:xfrm>
            <a:off x="12808884" y="6687903"/>
            <a:ext cx="7620" cy="854075"/>
            <a:chOff x="12808884" y="6687903"/>
            <a:chExt cx="7620" cy="854075"/>
          </a:xfrm>
        </p:grpSpPr>
        <p:sp>
          <p:nvSpPr>
            <p:cNvPr id="5464" name="object 5464"/>
            <p:cNvSpPr/>
            <p:nvPr/>
          </p:nvSpPr>
          <p:spPr>
            <a:xfrm>
              <a:off x="12809504" y="668852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5" name="object 5465"/>
            <p:cNvSpPr/>
            <p:nvPr/>
          </p:nvSpPr>
          <p:spPr>
            <a:xfrm>
              <a:off x="12809507" y="6688522"/>
              <a:ext cx="0" cy="852805"/>
            </a:xfrm>
            <a:custGeom>
              <a:avLst/>
              <a:gdLst/>
              <a:ahLst/>
              <a:cxnLst/>
              <a:rect l="l" t="t" r="r" b="b"/>
              <a:pathLst>
                <a:path w="0" h="852804">
                  <a:moveTo>
                    <a:pt x="0" y="8522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6" name="object 5466"/>
            <p:cNvSpPr/>
            <p:nvPr/>
          </p:nvSpPr>
          <p:spPr>
            <a:xfrm>
              <a:off x="12809504" y="6688522"/>
              <a:ext cx="6350" cy="852805"/>
            </a:xfrm>
            <a:custGeom>
              <a:avLst/>
              <a:gdLst/>
              <a:ahLst/>
              <a:cxnLst/>
              <a:rect l="l" t="t" r="r" b="b"/>
              <a:pathLst>
                <a:path w="6350" h="852804">
                  <a:moveTo>
                    <a:pt x="5968" y="852225"/>
                  </a:moveTo>
                  <a:lnTo>
                    <a:pt x="5968" y="0"/>
                  </a:lnTo>
                </a:path>
                <a:path w="6350" h="852804">
                  <a:moveTo>
                    <a:pt x="5968" y="852225"/>
                  </a:moveTo>
                  <a:lnTo>
                    <a:pt x="0" y="8522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67" name="object 5467"/>
          <p:cNvGrpSpPr/>
          <p:nvPr/>
        </p:nvGrpSpPr>
        <p:grpSpPr>
          <a:xfrm>
            <a:off x="12808984" y="6423993"/>
            <a:ext cx="7620" cy="73660"/>
            <a:chOff x="12808984" y="6423993"/>
            <a:chExt cx="7620" cy="73660"/>
          </a:xfrm>
        </p:grpSpPr>
        <p:sp>
          <p:nvSpPr>
            <p:cNvPr id="5468" name="object 5468"/>
            <p:cNvSpPr/>
            <p:nvPr/>
          </p:nvSpPr>
          <p:spPr>
            <a:xfrm>
              <a:off x="12809608" y="642461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9" name="object 5469"/>
            <p:cNvSpPr/>
            <p:nvPr/>
          </p:nvSpPr>
          <p:spPr>
            <a:xfrm>
              <a:off x="12809607" y="6424620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w="0" h="72389">
                  <a:moveTo>
                    <a:pt x="0" y="7230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0" name="object 5470"/>
            <p:cNvSpPr/>
            <p:nvPr/>
          </p:nvSpPr>
          <p:spPr>
            <a:xfrm>
              <a:off x="12809608" y="6424620"/>
              <a:ext cx="6350" cy="72390"/>
            </a:xfrm>
            <a:custGeom>
              <a:avLst/>
              <a:gdLst/>
              <a:ahLst/>
              <a:cxnLst/>
              <a:rect l="l" t="t" r="r" b="b"/>
              <a:pathLst>
                <a:path w="6350" h="72389">
                  <a:moveTo>
                    <a:pt x="5968" y="72301"/>
                  </a:moveTo>
                  <a:lnTo>
                    <a:pt x="5968" y="0"/>
                  </a:lnTo>
                </a:path>
                <a:path w="6350" h="72389">
                  <a:moveTo>
                    <a:pt x="5968" y="72301"/>
                  </a:moveTo>
                  <a:lnTo>
                    <a:pt x="0" y="723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71" name="object 5471"/>
          <p:cNvGrpSpPr/>
          <p:nvPr/>
        </p:nvGrpSpPr>
        <p:grpSpPr>
          <a:xfrm>
            <a:off x="17549795" y="3584604"/>
            <a:ext cx="38735" cy="771525"/>
            <a:chOff x="17549795" y="3584604"/>
            <a:chExt cx="38735" cy="771525"/>
          </a:xfrm>
        </p:grpSpPr>
        <p:pic>
          <p:nvPicPr>
            <p:cNvPr id="5472" name="object 5472"/>
            <p:cNvPicPr/>
            <p:nvPr/>
          </p:nvPicPr>
          <p:blipFill>
            <a:blip r:embed="rId1115" cstate="print"/>
            <a:stretch>
              <a:fillRect/>
            </a:stretch>
          </p:blipFill>
          <p:spPr>
            <a:xfrm>
              <a:off x="17550426" y="3584604"/>
              <a:ext cx="37255" cy="770939"/>
            </a:xfrm>
            <a:prstGeom prst="rect">
              <a:avLst/>
            </a:prstGeom>
          </p:spPr>
        </p:pic>
        <p:sp>
          <p:nvSpPr>
            <p:cNvPr id="5473" name="object 5473"/>
            <p:cNvSpPr/>
            <p:nvPr/>
          </p:nvSpPr>
          <p:spPr>
            <a:xfrm>
              <a:off x="17550418" y="3636801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w="0"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4" name="object 5474"/>
            <p:cNvSpPr/>
            <p:nvPr/>
          </p:nvSpPr>
          <p:spPr>
            <a:xfrm>
              <a:off x="17587682" y="3584604"/>
              <a:ext cx="0" cy="771525"/>
            </a:xfrm>
            <a:custGeom>
              <a:avLst/>
              <a:gdLst/>
              <a:ahLst/>
              <a:cxnLst/>
              <a:rect l="l" t="t" r="r" b="b"/>
              <a:pathLst>
                <a:path w="0" h="771525">
                  <a:moveTo>
                    <a:pt x="0" y="7709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5" name="object 5475"/>
            <p:cNvSpPr/>
            <p:nvPr/>
          </p:nvSpPr>
          <p:spPr>
            <a:xfrm>
              <a:off x="17550418" y="4102046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w="0" h="216535">
                  <a:moveTo>
                    <a:pt x="0" y="2162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76" name="object 5476"/>
          <p:cNvGrpSpPr/>
          <p:nvPr/>
        </p:nvGrpSpPr>
        <p:grpSpPr>
          <a:xfrm>
            <a:off x="14416645" y="4317658"/>
            <a:ext cx="357505" cy="38735"/>
            <a:chOff x="14416645" y="4317658"/>
            <a:chExt cx="357505" cy="38735"/>
          </a:xfrm>
        </p:grpSpPr>
        <p:pic>
          <p:nvPicPr>
            <p:cNvPr id="5477" name="object 5477"/>
            <p:cNvPicPr/>
            <p:nvPr/>
          </p:nvPicPr>
          <p:blipFill>
            <a:blip r:embed="rId1116" cstate="print"/>
            <a:stretch>
              <a:fillRect/>
            </a:stretch>
          </p:blipFill>
          <p:spPr>
            <a:xfrm>
              <a:off x="14431550" y="4318287"/>
              <a:ext cx="342240" cy="37255"/>
            </a:xfrm>
            <a:prstGeom prst="rect">
              <a:avLst/>
            </a:prstGeom>
          </p:spPr>
        </p:pic>
        <p:sp>
          <p:nvSpPr>
            <p:cNvPr id="5478" name="object 5478"/>
            <p:cNvSpPr/>
            <p:nvPr/>
          </p:nvSpPr>
          <p:spPr>
            <a:xfrm>
              <a:off x="14453933" y="4318281"/>
              <a:ext cx="320040" cy="0"/>
            </a:xfrm>
            <a:custGeom>
              <a:avLst/>
              <a:gdLst/>
              <a:ahLst/>
              <a:cxnLst/>
              <a:rect l="l" t="t" r="r" b="b"/>
              <a:pathLst>
                <a:path w="320040" h="0">
                  <a:moveTo>
                    <a:pt x="0" y="0"/>
                  </a:moveTo>
                  <a:lnTo>
                    <a:pt x="3198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9" name="object 5479"/>
            <p:cNvSpPr/>
            <p:nvPr/>
          </p:nvSpPr>
          <p:spPr>
            <a:xfrm>
              <a:off x="14431556" y="4355544"/>
              <a:ext cx="342265" cy="0"/>
            </a:xfrm>
            <a:custGeom>
              <a:avLst/>
              <a:gdLst/>
              <a:ahLst/>
              <a:cxnLst/>
              <a:rect l="l" t="t" r="r" b="b"/>
              <a:pathLst>
                <a:path w="342265" h="0">
                  <a:moveTo>
                    <a:pt x="0" y="0"/>
                  </a:moveTo>
                  <a:lnTo>
                    <a:pt x="3422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0" name="object 5480"/>
            <p:cNvSpPr/>
            <p:nvPr/>
          </p:nvSpPr>
          <p:spPr>
            <a:xfrm>
              <a:off x="14416645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81" name="object 5481"/>
          <p:cNvGrpSpPr/>
          <p:nvPr/>
        </p:nvGrpSpPr>
        <p:grpSpPr>
          <a:xfrm>
            <a:off x="12500474" y="4317658"/>
            <a:ext cx="1260475" cy="38735"/>
            <a:chOff x="12500474" y="4317658"/>
            <a:chExt cx="1260475" cy="38735"/>
          </a:xfrm>
        </p:grpSpPr>
        <p:pic>
          <p:nvPicPr>
            <p:cNvPr id="5482" name="object 5482"/>
            <p:cNvPicPr/>
            <p:nvPr/>
          </p:nvPicPr>
          <p:blipFill>
            <a:blip r:embed="rId1117" cstate="print"/>
            <a:stretch>
              <a:fillRect/>
            </a:stretch>
          </p:blipFill>
          <p:spPr>
            <a:xfrm>
              <a:off x="12515378" y="4318287"/>
              <a:ext cx="1230203" cy="37255"/>
            </a:xfrm>
            <a:prstGeom prst="rect">
              <a:avLst/>
            </a:prstGeom>
          </p:spPr>
        </p:pic>
        <p:sp>
          <p:nvSpPr>
            <p:cNvPr id="5483" name="object 5483"/>
            <p:cNvSpPr/>
            <p:nvPr/>
          </p:nvSpPr>
          <p:spPr>
            <a:xfrm>
              <a:off x="13745601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4" name="object 5484"/>
            <p:cNvSpPr/>
            <p:nvPr/>
          </p:nvSpPr>
          <p:spPr>
            <a:xfrm>
              <a:off x="12515384" y="4355544"/>
              <a:ext cx="1230630" cy="0"/>
            </a:xfrm>
            <a:custGeom>
              <a:avLst/>
              <a:gdLst/>
              <a:ahLst/>
              <a:cxnLst/>
              <a:rect l="l" t="t" r="r" b="b"/>
              <a:pathLst>
                <a:path w="1230630" h="0">
                  <a:moveTo>
                    <a:pt x="0" y="0"/>
                  </a:moveTo>
                  <a:lnTo>
                    <a:pt x="12302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5" name="object 5485"/>
            <p:cNvSpPr/>
            <p:nvPr/>
          </p:nvSpPr>
          <p:spPr>
            <a:xfrm>
              <a:off x="13246068" y="4318281"/>
              <a:ext cx="477520" cy="0"/>
            </a:xfrm>
            <a:custGeom>
              <a:avLst/>
              <a:gdLst/>
              <a:ahLst/>
              <a:cxnLst/>
              <a:rect l="l" t="t" r="r" b="b"/>
              <a:pathLst>
                <a:path w="477519" h="0">
                  <a:moveTo>
                    <a:pt x="0" y="0"/>
                  </a:moveTo>
                  <a:lnTo>
                    <a:pt x="4771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6" name="object 5486"/>
            <p:cNvSpPr/>
            <p:nvPr/>
          </p:nvSpPr>
          <p:spPr>
            <a:xfrm>
              <a:off x="12537729" y="4318281"/>
              <a:ext cx="678815" cy="0"/>
            </a:xfrm>
            <a:custGeom>
              <a:avLst/>
              <a:gdLst/>
              <a:ahLst/>
              <a:cxnLst/>
              <a:rect l="l" t="t" r="r" b="b"/>
              <a:pathLst>
                <a:path w="678815" h="0">
                  <a:moveTo>
                    <a:pt x="0" y="0"/>
                  </a:moveTo>
                  <a:lnTo>
                    <a:pt x="678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7" name="object 5487"/>
            <p:cNvSpPr/>
            <p:nvPr/>
          </p:nvSpPr>
          <p:spPr>
            <a:xfrm>
              <a:off x="12500474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88" name="object 5488"/>
          <p:cNvGrpSpPr/>
          <p:nvPr/>
        </p:nvGrpSpPr>
        <p:grpSpPr>
          <a:xfrm>
            <a:off x="11569936" y="4317658"/>
            <a:ext cx="274955" cy="38735"/>
            <a:chOff x="11569936" y="4317658"/>
            <a:chExt cx="274955" cy="38735"/>
          </a:xfrm>
        </p:grpSpPr>
        <p:pic>
          <p:nvPicPr>
            <p:cNvPr id="5489" name="object 5489"/>
            <p:cNvPicPr/>
            <p:nvPr/>
          </p:nvPicPr>
          <p:blipFill>
            <a:blip r:embed="rId1118" cstate="print"/>
            <a:stretch>
              <a:fillRect/>
            </a:stretch>
          </p:blipFill>
          <p:spPr>
            <a:xfrm>
              <a:off x="11569940" y="4318287"/>
              <a:ext cx="259479" cy="37255"/>
            </a:xfrm>
            <a:prstGeom prst="rect">
              <a:avLst/>
            </a:prstGeom>
          </p:spPr>
        </p:pic>
        <p:sp>
          <p:nvSpPr>
            <p:cNvPr id="5490" name="object 5490"/>
            <p:cNvSpPr/>
            <p:nvPr/>
          </p:nvSpPr>
          <p:spPr>
            <a:xfrm>
              <a:off x="11829432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1" name="object 5491"/>
            <p:cNvSpPr/>
            <p:nvPr/>
          </p:nvSpPr>
          <p:spPr>
            <a:xfrm>
              <a:off x="11569936" y="4355544"/>
              <a:ext cx="259715" cy="0"/>
            </a:xfrm>
            <a:custGeom>
              <a:avLst/>
              <a:gdLst/>
              <a:ahLst/>
              <a:cxnLst/>
              <a:rect l="l" t="t" r="r" b="b"/>
              <a:pathLst>
                <a:path w="259715" h="0">
                  <a:moveTo>
                    <a:pt x="0" y="0"/>
                  </a:moveTo>
                  <a:lnTo>
                    <a:pt x="2594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2" name="object 5492"/>
            <p:cNvSpPr/>
            <p:nvPr/>
          </p:nvSpPr>
          <p:spPr>
            <a:xfrm>
              <a:off x="11569936" y="4318281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0" y="0"/>
                  </a:moveTo>
                  <a:lnTo>
                    <a:pt x="2371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93" name="object 5493"/>
          <p:cNvGrpSpPr/>
          <p:nvPr/>
        </p:nvGrpSpPr>
        <p:grpSpPr>
          <a:xfrm>
            <a:off x="11085296" y="4317658"/>
            <a:ext cx="29845" cy="38735"/>
            <a:chOff x="11085296" y="4317658"/>
            <a:chExt cx="29845" cy="38735"/>
          </a:xfrm>
        </p:grpSpPr>
        <p:pic>
          <p:nvPicPr>
            <p:cNvPr id="5494" name="object 5494"/>
            <p:cNvPicPr/>
            <p:nvPr/>
          </p:nvPicPr>
          <p:blipFill>
            <a:blip r:embed="rId1119" cstate="print"/>
            <a:stretch>
              <a:fillRect/>
            </a:stretch>
          </p:blipFill>
          <p:spPr>
            <a:xfrm>
              <a:off x="11085296" y="4318287"/>
              <a:ext cx="29821" cy="37255"/>
            </a:xfrm>
            <a:prstGeom prst="rect">
              <a:avLst/>
            </a:prstGeom>
          </p:spPr>
        </p:pic>
        <p:sp>
          <p:nvSpPr>
            <p:cNvPr id="5495" name="object 5495"/>
            <p:cNvSpPr/>
            <p:nvPr/>
          </p:nvSpPr>
          <p:spPr>
            <a:xfrm>
              <a:off x="11085296" y="4318281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 h="0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6" name="object 5496"/>
            <p:cNvSpPr/>
            <p:nvPr/>
          </p:nvSpPr>
          <p:spPr>
            <a:xfrm>
              <a:off x="11085296" y="4355544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 h="0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97" name="object 5497"/>
          <p:cNvGrpSpPr/>
          <p:nvPr/>
        </p:nvGrpSpPr>
        <p:grpSpPr>
          <a:xfrm>
            <a:off x="10840750" y="4318280"/>
            <a:ext cx="76835" cy="37465"/>
            <a:chOff x="10840750" y="4318280"/>
            <a:chExt cx="76835" cy="37465"/>
          </a:xfrm>
        </p:grpSpPr>
        <p:pic>
          <p:nvPicPr>
            <p:cNvPr id="5498" name="object 5498"/>
            <p:cNvPicPr/>
            <p:nvPr/>
          </p:nvPicPr>
          <p:blipFill>
            <a:blip r:embed="rId1120" cstate="print"/>
            <a:stretch>
              <a:fillRect/>
            </a:stretch>
          </p:blipFill>
          <p:spPr>
            <a:xfrm>
              <a:off x="10840750" y="4318280"/>
              <a:ext cx="76039" cy="37255"/>
            </a:xfrm>
            <a:prstGeom prst="rect">
              <a:avLst/>
            </a:prstGeom>
          </p:spPr>
        </p:pic>
        <p:sp>
          <p:nvSpPr>
            <p:cNvPr id="5499" name="object 5499"/>
            <p:cNvSpPr/>
            <p:nvPr/>
          </p:nvSpPr>
          <p:spPr>
            <a:xfrm>
              <a:off x="10916790" y="431828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00" name="object 5500"/>
          <p:cNvSpPr/>
          <p:nvPr/>
        </p:nvSpPr>
        <p:spPr>
          <a:xfrm>
            <a:off x="11085296" y="4318289"/>
            <a:ext cx="0" cy="37465"/>
          </a:xfrm>
          <a:custGeom>
            <a:avLst/>
            <a:gdLst/>
            <a:ahLst/>
            <a:cxnLst/>
            <a:rect l="l" t="t" r="r" b="b"/>
            <a:pathLst>
              <a:path w="0" h="37464">
                <a:moveTo>
                  <a:pt x="0" y="372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501" name="object 5501"/>
          <p:cNvGrpSpPr/>
          <p:nvPr/>
        </p:nvGrpSpPr>
        <p:grpSpPr>
          <a:xfrm>
            <a:off x="10840746" y="4317658"/>
            <a:ext cx="76200" cy="38735"/>
            <a:chOff x="10840746" y="4317658"/>
            <a:chExt cx="76200" cy="38735"/>
          </a:xfrm>
        </p:grpSpPr>
        <p:sp>
          <p:nvSpPr>
            <p:cNvPr id="5502" name="object 5502"/>
            <p:cNvSpPr/>
            <p:nvPr/>
          </p:nvSpPr>
          <p:spPr>
            <a:xfrm>
              <a:off x="10878017" y="4318281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 h="0">
                  <a:moveTo>
                    <a:pt x="0" y="0"/>
                  </a:moveTo>
                  <a:lnTo>
                    <a:pt x="387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3" name="object 5503"/>
            <p:cNvSpPr/>
            <p:nvPr/>
          </p:nvSpPr>
          <p:spPr>
            <a:xfrm>
              <a:off x="10840746" y="4355544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 h="0">
                  <a:moveTo>
                    <a:pt x="0" y="0"/>
                  </a:moveTo>
                  <a:lnTo>
                    <a:pt x="760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04" name="object 5504"/>
          <p:cNvGrpSpPr/>
          <p:nvPr/>
        </p:nvGrpSpPr>
        <p:grpSpPr>
          <a:xfrm>
            <a:off x="11828801" y="4317658"/>
            <a:ext cx="687705" cy="38735"/>
            <a:chOff x="11828801" y="4317658"/>
            <a:chExt cx="687705" cy="38735"/>
          </a:xfrm>
        </p:grpSpPr>
        <p:sp>
          <p:nvSpPr>
            <p:cNvPr id="5505" name="object 5505"/>
            <p:cNvSpPr/>
            <p:nvPr/>
          </p:nvSpPr>
          <p:spPr>
            <a:xfrm>
              <a:off x="11844343" y="4318281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 h="0">
                  <a:moveTo>
                    <a:pt x="0" y="0"/>
                  </a:moveTo>
                  <a:lnTo>
                    <a:pt x="656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6" name="object 5506"/>
            <p:cNvSpPr/>
            <p:nvPr/>
          </p:nvSpPr>
          <p:spPr>
            <a:xfrm>
              <a:off x="11830892" y="4342571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60">
                  <a:moveTo>
                    <a:pt x="0" y="0"/>
                  </a:moveTo>
                  <a:lnTo>
                    <a:pt x="10292" y="0"/>
                  </a:lnTo>
                  <a:lnTo>
                    <a:pt x="10292" y="9706"/>
                  </a:lnTo>
                  <a:lnTo>
                    <a:pt x="0" y="97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7" name="object 5507"/>
            <p:cNvSpPr/>
            <p:nvPr/>
          </p:nvSpPr>
          <p:spPr>
            <a:xfrm>
              <a:off x="11841188" y="4342567"/>
              <a:ext cx="662940" cy="10160"/>
            </a:xfrm>
            <a:custGeom>
              <a:avLst/>
              <a:gdLst/>
              <a:ahLst/>
              <a:cxnLst/>
              <a:rect l="l" t="t" r="r" b="b"/>
              <a:pathLst>
                <a:path w="662940" h="10160">
                  <a:moveTo>
                    <a:pt x="0" y="9706"/>
                  </a:moveTo>
                  <a:lnTo>
                    <a:pt x="0" y="0"/>
                  </a:lnTo>
                  <a:lnTo>
                    <a:pt x="662388" y="20"/>
                  </a:lnTo>
                  <a:lnTo>
                    <a:pt x="662388" y="9706"/>
                  </a:lnTo>
                  <a:lnTo>
                    <a:pt x="0" y="97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8" name="object 5508"/>
            <p:cNvSpPr/>
            <p:nvPr/>
          </p:nvSpPr>
          <p:spPr>
            <a:xfrm>
              <a:off x="12503579" y="4342571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60">
                  <a:moveTo>
                    <a:pt x="0" y="0"/>
                  </a:moveTo>
                  <a:lnTo>
                    <a:pt x="10292" y="0"/>
                  </a:lnTo>
                  <a:lnTo>
                    <a:pt x="10292" y="9706"/>
                  </a:lnTo>
                  <a:lnTo>
                    <a:pt x="0" y="97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9" name="object 5509"/>
            <p:cNvSpPr/>
            <p:nvPr/>
          </p:nvSpPr>
          <p:spPr>
            <a:xfrm>
              <a:off x="11841197" y="4347425"/>
              <a:ext cx="662940" cy="0"/>
            </a:xfrm>
            <a:custGeom>
              <a:avLst/>
              <a:gdLst/>
              <a:ahLst/>
              <a:cxnLst/>
              <a:rect l="l" t="t" r="r" b="b"/>
              <a:pathLst>
                <a:path w="662940" h="0">
                  <a:moveTo>
                    <a:pt x="6623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0" name="object 5510"/>
            <p:cNvSpPr/>
            <p:nvPr/>
          </p:nvSpPr>
          <p:spPr>
            <a:xfrm>
              <a:off x="11829424" y="4340627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1" name="object 5511"/>
            <p:cNvSpPr/>
            <p:nvPr/>
          </p:nvSpPr>
          <p:spPr>
            <a:xfrm>
              <a:off x="12515384" y="4340627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12" name="object 5512"/>
            <p:cNvPicPr/>
            <p:nvPr/>
          </p:nvPicPr>
          <p:blipFill>
            <a:blip r:embed="rId1121" cstate="print"/>
            <a:stretch>
              <a:fillRect/>
            </a:stretch>
          </p:blipFill>
          <p:spPr>
            <a:xfrm>
              <a:off x="11829420" y="4318287"/>
              <a:ext cx="14910" cy="22344"/>
            </a:xfrm>
            <a:prstGeom prst="rect">
              <a:avLst/>
            </a:prstGeom>
          </p:spPr>
        </p:pic>
        <p:sp>
          <p:nvSpPr>
            <p:cNvPr id="5513" name="object 5513"/>
            <p:cNvSpPr/>
            <p:nvPr/>
          </p:nvSpPr>
          <p:spPr>
            <a:xfrm>
              <a:off x="11844343" y="4318282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22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4" name="object 5514"/>
            <p:cNvSpPr/>
            <p:nvPr/>
          </p:nvSpPr>
          <p:spPr>
            <a:xfrm>
              <a:off x="11829424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5" name="object 5515"/>
            <p:cNvSpPr/>
            <p:nvPr/>
          </p:nvSpPr>
          <p:spPr>
            <a:xfrm>
              <a:off x="11829424" y="4340627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16" name="object 5516"/>
            <p:cNvPicPr/>
            <p:nvPr/>
          </p:nvPicPr>
          <p:blipFill>
            <a:blip r:embed="rId1122" cstate="print"/>
            <a:stretch>
              <a:fillRect/>
            </a:stretch>
          </p:blipFill>
          <p:spPr>
            <a:xfrm>
              <a:off x="12500467" y="4318287"/>
              <a:ext cx="14910" cy="22344"/>
            </a:xfrm>
            <a:prstGeom prst="rect">
              <a:avLst/>
            </a:prstGeom>
          </p:spPr>
        </p:pic>
        <p:sp>
          <p:nvSpPr>
            <p:cNvPr id="5517" name="object 5517"/>
            <p:cNvSpPr/>
            <p:nvPr/>
          </p:nvSpPr>
          <p:spPr>
            <a:xfrm>
              <a:off x="12500465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8" name="object 5518"/>
            <p:cNvSpPr/>
            <p:nvPr/>
          </p:nvSpPr>
          <p:spPr>
            <a:xfrm>
              <a:off x="12500465" y="4318282"/>
              <a:ext cx="15240" cy="22860"/>
            </a:xfrm>
            <a:custGeom>
              <a:avLst/>
              <a:gdLst/>
              <a:ahLst/>
              <a:cxnLst/>
              <a:rect l="l" t="t" r="r" b="b"/>
              <a:pathLst>
                <a:path w="15240" h="22860">
                  <a:moveTo>
                    <a:pt x="0" y="22344"/>
                  </a:moveTo>
                  <a:lnTo>
                    <a:pt x="14910" y="22344"/>
                  </a:lnTo>
                </a:path>
                <a:path w="15240" h="22860">
                  <a:moveTo>
                    <a:pt x="0" y="22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9" name="object 5519"/>
            <p:cNvSpPr/>
            <p:nvPr/>
          </p:nvSpPr>
          <p:spPr>
            <a:xfrm>
              <a:off x="11829415" y="4355544"/>
              <a:ext cx="686435" cy="0"/>
            </a:xfrm>
            <a:custGeom>
              <a:avLst/>
              <a:gdLst/>
              <a:ahLst/>
              <a:cxnLst/>
              <a:rect l="l" t="t" r="r" b="b"/>
              <a:pathLst>
                <a:path w="686434" h="0">
                  <a:moveTo>
                    <a:pt x="68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0" name="object 5520"/>
            <p:cNvSpPr/>
            <p:nvPr/>
          </p:nvSpPr>
          <p:spPr>
            <a:xfrm>
              <a:off x="11844338" y="4340627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 h="0">
                  <a:moveTo>
                    <a:pt x="6561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21" name="object 5521"/>
          <p:cNvGrpSpPr/>
          <p:nvPr/>
        </p:nvGrpSpPr>
        <p:grpSpPr>
          <a:xfrm>
            <a:off x="13744970" y="4317658"/>
            <a:ext cx="687705" cy="192405"/>
            <a:chOff x="13744970" y="4317658"/>
            <a:chExt cx="687705" cy="192405"/>
          </a:xfrm>
        </p:grpSpPr>
        <p:sp>
          <p:nvSpPr>
            <p:cNvPr id="5522" name="object 5522"/>
            <p:cNvSpPr/>
            <p:nvPr/>
          </p:nvSpPr>
          <p:spPr>
            <a:xfrm>
              <a:off x="13760512" y="4318281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 h="0">
                  <a:moveTo>
                    <a:pt x="0" y="0"/>
                  </a:moveTo>
                  <a:lnTo>
                    <a:pt x="656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3" name="object 5523"/>
            <p:cNvSpPr/>
            <p:nvPr/>
          </p:nvSpPr>
          <p:spPr>
            <a:xfrm>
              <a:off x="14420356" y="434257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9706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9706" y="9706"/>
                  </a:lnTo>
                  <a:lnTo>
                    <a:pt x="970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4" name="object 5524"/>
            <p:cNvSpPr/>
            <p:nvPr/>
          </p:nvSpPr>
          <p:spPr>
            <a:xfrm>
              <a:off x="13756773" y="4347425"/>
              <a:ext cx="492125" cy="0"/>
            </a:xfrm>
            <a:custGeom>
              <a:avLst/>
              <a:gdLst/>
              <a:ahLst/>
              <a:cxnLst/>
              <a:rect l="l" t="t" r="r" b="b"/>
              <a:pathLst>
                <a:path w="492125" h="0">
                  <a:moveTo>
                    <a:pt x="4921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5" name="object 5525"/>
            <p:cNvSpPr/>
            <p:nvPr/>
          </p:nvSpPr>
          <p:spPr>
            <a:xfrm>
              <a:off x="13745593" y="4340627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6" name="object 5526"/>
            <p:cNvSpPr/>
            <p:nvPr/>
          </p:nvSpPr>
          <p:spPr>
            <a:xfrm>
              <a:off x="14431555" y="4340627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7" name="object 5527"/>
            <p:cNvSpPr/>
            <p:nvPr/>
          </p:nvSpPr>
          <p:spPr>
            <a:xfrm>
              <a:off x="14263802" y="4352273"/>
              <a:ext cx="156845" cy="156845"/>
            </a:xfrm>
            <a:custGeom>
              <a:avLst/>
              <a:gdLst/>
              <a:ahLst/>
              <a:cxnLst/>
              <a:rect l="l" t="t" r="r" b="b"/>
              <a:pathLst>
                <a:path w="156844" h="156845">
                  <a:moveTo>
                    <a:pt x="0" y="0"/>
                  </a:moveTo>
                  <a:lnTo>
                    <a:pt x="3035" y="30682"/>
                  </a:lnTo>
                  <a:lnTo>
                    <a:pt x="11915" y="59917"/>
                  </a:lnTo>
                  <a:lnTo>
                    <a:pt x="45852" y="110708"/>
                  </a:lnTo>
                  <a:lnTo>
                    <a:pt x="96656" y="144652"/>
                  </a:lnTo>
                  <a:lnTo>
                    <a:pt x="125892" y="153548"/>
                  </a:lnTo>
                  <a:lnTo>
                    <a:pt x="156571" y="1565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8" name="object 5528"/>
            <p:cNvSpPr/>
            <p:nvPr/>
          </p:nvSpPr>
          <p:spPr>
            <a:xfrm>
              <a:off x="14420366" y="4352261"/>
              <a:ext cx="0" cy="156845"/>
            </a:xfrm>
            <a:custGeom>
              <a:avLst/>
              <a:gdLst/>
              <a:ahLst/>
              <a:cxnLst/>
              <a:rect l="l" t="t" r="r" b="b"/>
              <a:pathLst>
                <a:path w="0" h="156845">
                  <a:moveTo>
                    <a:pt x="0" y="1565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9" name="object 5529"/>
            <p:cNvSpPr/>
            <p:nvPr/>
          </p:nvSpPr>
          <p:spPr>
            <a:xfrm>
              <a:off x="14274992" y="4347425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 h="0">
                  <a:moveTo>
                    <a:pt x="0" y="0"/>
                  </a:moveTo>
                  <a:lnTo>
                    <a:pt x="1334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30" name="object 5530"/>
            <p:cNvPicPr/>
            <p:nvPr/>
          </p:nvPicPr>
          <p:blipFill>
            <a:blip r:embed="rId1123" cstate="print"/>
            <a:stretch>
              <a:fillRect/>
            </a:stretch>
          </p:blipFill>
          <p:spPr>
            <a:xfrm>
              <a:off x="14416639" y="4318287"/>
              <a:ext cx="14910" cy="22344"/>
            </a:xfrm>
            <a:prstGeom prst="rect">
              <a:avLst/>
            </a:prstGeom>
          </p:spPr>
        </p:pic>
        <p:sp>
          <p:nvSpPr>
            <p:cNvPr id="5531" name="object 5531"/>
            <p:cNvSpPr/>
            <p:nvPr/>
          </p:nvSpPr>
          <p:spPr>
            <a:xfrm>
              <a:off x="14416635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2" name="object 5532"/>
            <p:cNvSpPr/>
            <p:nvPr/>
          </p:nvSpPr>
          <p:spPr>
            <a:xfrm>
              <a:off x="14416635" y="4318282"/>
              <a:ext cx="15240" cy="22860"/>
            </a:xfrm>
            <a:custGeom>
              <a:avLst/>
              <a:gdLst/>
              <a:ahLst/>
              <a:cxnLst/>
              <a:rect l="l" t="t" r="r" b="b"/>
              <a:pathLst>
                <a:path w="15240" h="22860">
                  <a:moveTo>
                    <a:pt x="0" y="22344"/>
                  </a:moveTo>
                  <a:lnTo>
                    <a:pt x="14910" y="22344"/>
                  </a:lnTo>
                </a:path>
                <a:path w="15240" h="22860">
                  <a:moveTo>
                    <a:pt x="0" y="22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33" name="object 5533"/>
            <p:cNvPicPr/>
            <p:nvPr/>
          </p:nvPicPr>
          <p:blipFill>
            <a:blip r:embed="rId1124" cstate="print"/>
            <a:stretch>
              <a:fillRect/>
            </a:stretch>
          </p:blipFill>
          <p:spPr>
            <a:xfrm>
              <a:off x="13745592" y="4318287"/>
              <a:ext cx="14910" cy="22344"/>
            </a:xfrm>
            <a:prstGeom prst="rect">
              <a:avLst/>
            </a:prstGeom>
          </p:spPr>
        </p:pic>
        <p:sp>
          <p:nvSpPr>
            <p:cNvPr id="5534" name="object 5534"/>
            <p:cNvSpPr/>
            <p:nvPr/>
          </p:nvSpPr>
          <p:spPr>
            <a:xfrm>
              <a:off x="13760512" y="4318282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22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5" name="object 5535"/>
            <p:cNvSpPr/>
            <p:nvPr/>
          </p:nvSpPr>
          <p:spPr>
            <a:xfrm>
              <a:off x="13745593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6" name="object 5536"/>
            <p:cNvSpPr/>
            <p:nvPr/>
          </p:nvSpPr>
          <p:spPr>
            <a:xfrm>
              <a:off x="13745593" y="4340627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7" name="object 5537"/>
            <p:cNvSpPr/>
            <p:nvPr/>
          </p:nvSpPr>
          <p:spPr>
            <a:xfrm>
              <a:off x="13745593" y="4355544"/>
              <a:ext cx="686435" cy="0"/>
            </a:xfrm>
            <a:custGeom>
              <a:avLst/>
              <a:gdLst/>
              <a:ahLst/>
              <a:cxnLst/>
              <a:rect l="l" t="t" r="r" b="b"/>
              <a:pathLst>
                <a:path w="686434" h="0">
                  <a:moveTo>
                    <a:pt x="0" y="0"/>
                  </a:moveTo>
                  <a:lnTo>
                    <a:pt x="68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8" name="object 5538"/>
            <p:cNvSpPr/>
            <p:nvPr/>
          </p:nvSpPr>
          <p:spPr>
            <a:xfrm>
              <a:off x="14408430" y="4342571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60">
                  <a:moveTo>
                    <a:pt x="11926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11926" y="9706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9" name="object 5539"/>
            <p:cNvSpPr/>
            <p:nvPr/>
          </p:nvSpPr>
          <p:spPr>
            <a:xfrm>
              <a:off x="14274998" y="4342571"/>
              <a:ext cx="133985" cy="10160"/>
            </a:xfrm>
            <a:custGeom>
              <a:avLst/>
              <a:gdLst/>
              <a:ahLst/>
              <a:cxnLst/>
              <a:rect l="l" t="t" r="r" b="b"/>
              <a:pathLst>
                <a:path w="133984" h="10160">
                  <a:moveTo>
                    <a:pt x="133451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133451" y="9706"/>
                  </a:lnTo>
                  <a:lnTo>
                    <a:pt x="13345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0" name="object 5540"/>
            <p:cNvSpPr/>
            <p:nvPr/>
          </p:nvSpPr>
          <p:spPr>
            <a:xfrm>
              <a:off x="14263791" y="4342571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11193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11193" y="9706"/>
                  </a:lnTo>
                  <a:lnTo>
                    <a:pt x="1119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1" name="object 5541"/>
            <p:cNvSpPr/>
            <p:nvPr/>
          </p:nvSpPr>
          <p:spPr>
            <a:xfrm>
              <a:off x="14248895" y="4342571"/>
              <a:ext cx="15240" cy="10160"/>
            </a:xfrm>
            <a:custGeom>
              <a:avLst/>
              <a:gdLst/>
              <a:ahLst/>
              <a:cxnLst/>
              <a:rect l="l" t="t" r="r" b="b"/>
              <a:pathLst>
                <a:path w="15240" h="10160">
                  <a:moveTo>
                    <a:pt x="14910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14910" y="9706"/>
                  </a:lnTo>
                  <a:lnTo>
                    <a:pt x="1491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2" name="object 5542"/>
            <p:cNvSpPr/>
            <p:nvPr/>
          </p:nvSpPr>
          <p:spPr>
            <a:xfrm>
              <a:off x="13756780" y="4342571"/>
              <a:ext cx="492125" cy="10160"/>
            </a:xfrm>
            <a:custGeom>
              <a:avLst/>
              <a:gdLst/>
              <a:ahLst/>
              <a:cxnLst/>
              <a:rect l="l" t="t" r="r" b="b"/>
              <a:pathLst>
                <a:path w="492125" h="10160">
                  <a:moveTo>
                    <a:pt x="492110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492110" y="9706"/>
                  </a:lnTo>
                  <a:lnTo>
                    <a:pt x="49211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3" name="object 5543"/>
            <p:cNvSpPr/>
            <p:nvPr/>
          </p:nvSpPr>
          <p:spPr>
            <a:xfrm>
              <a:off x="13747100" y="434257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9685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9685" y="9706"/>
                  </a:lnTo>
                  <a:lnTo>
                    <a:pt x="968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4" name="object 5544"/>
            <p:cNvSpPr/>
            <p:nvPr/>
          </p:nvSpPr>
          <p:spPr>
            <a:xfrm>
              <a:off x="13760512" y="4341083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 h="0">
                  <a:moveTo>
                    <a:pt x="0" y="0"/>
                  </a:moveTo>
                  <a:lnTo>
                    <a:pt x="656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5" name="object 5545"/>
            <p:cNvSpPr/>
            <p:nvPr/>
          </p:nvSpPr>
          <p:spPr>
            <a:xfrm>
              <a:off x="14416635" y="434063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4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6" name="object 5546"/>
            <p:cNvSpPr/>
            <p:nvPr/>
          </p:nvSpPr>
          <p:spPr>
            <a:xfrm>
              <a:off x="13760512" y="434063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4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47" name="object 5547"/>
          <p:cNvGrpSpPr/>
          <p:nvPr/>
        </p:nvGrpSpPr>
        <p:grpSpPr>
          <a:xfrm>
            <a:off x="10917670" y="4041779"/>
            <a:ext cx="653415" cy="314960"/>
            <a:chOff x="10917670" y="4041779"/>
            <a:chExt cx="653415" cy="314960"/>
          </a:xfrm>
        </p:grpSpPr>
        <p:pic>
          <p:nvPicPr>
            <p:cNvPr id="5548" name="object 5548"/>
            <p:cNvPicPr/>
            <p:nvPr/>
          </p:nvPicPr>
          <p:blipFill>
            <a:blip r:embed="rId1125" cstate="print"/>
            <a:stretch>
              <a:fillRect/>
            </a:stretch>
          </p:blipFill>
          <p:spPr>
            <a:xfrm>
              <a:off x="10917670" y="4195045"/>
              <a:ext cx="166769" cy="156655"/>
            </a:xfrm>
            <a:prstGeom prst="rect">
              <a:avLst/>
            </a:prstGeom>
          </p:spPr>
        </p:pic>
        <p:pic>
          <p:nvPicPr>
            <p:cNvPr id="5549" name="object 5549"/>
            <p:cNvPicPr/>
            <p:nvPr/>
          </p:nvPicPr>
          <p:blipFill>
            <a:blip r:embed="rId1126" cstate="print"/>
            <a:stretch>
              <a:fillRect/>
            </a:stretch>
          </p:blipFill>
          <p:spPr>
            <a:xfrm>
              <a:off x="11115123" y="4133842"/>
              <a:ext cx="454813" cy="222250"/>
            </a:xfrm>
            <a:prstGeom prst="rect">
              <a:avLst/>
            </a:prstGeom>
          </p:spPr>
        </p:pic>
        <p:pic>
          <p:nvPicPr>
            <p:cNvPr id="5550" name="object 5550"/>
            <p:cNvPicPr/>
            <p:nvPr/>
          </p:nvPicPr>
          <p:blipFill>
            <a:blip r:embed="rId1127" cstate="print"/>
            <a:stretch>
              <a:fillRect/>
            </a:stretch>
          </p:blipFill>
          <p:spPr>
            <a:xfrm>
              <a:off x="11115123" y="4042402"/>
              <a:ext cx="454813" cy="91440"/>
            </a:xfrm>
            <a:prstGeom prst="rect">
              <a:avLst/>
            </a:prstGeom>
          </p:spPr>
        </p:pic>
        <p:sp>
          <p:nvSpPr>
            <p:cNvPr id="5551" name="object 5551"/>
            <p:cNvSpPr/>
            <p:nvPr/>
          </p:nvSpPr>
          <p:spPr>
            <a:xfrm>
              <a:off x="11115126" y="4355544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5" h="0">
                  <a:moveTo>
                    <a:pt x="0" y="0"/>
                  </a:moveTo>
                  <a:lnTo>
                    <a:pt x="4548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2" name="object 5552"/>
            <p:cNvSpPr/>
            <p:nvPr/>
          </p:nvSpPr>
          <p:spPr>
            <a:xfrm>
              <a:off x="11115129" y="4291428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 h="0">
                  <a:moveTo>
                    <a:pt x="264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3" name="object 5553"/>
            <p:cNvSpPr/>
            <p:nvPr/>
          </p:nvSpPr>
          <p:spPr>
            <a:xfrm>
              <a:off x="11141589" y="4291438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w="0" h="12064">
                  <a:moveTo>
                    <a:pt x="0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4" name="object 5554"/>
            <p:cNvSpPr/>
            <p:nvPr/>
          </p:nvSpPr>
          <p:spPr>
            <a:xfrm>
              <a:off x="11141578" y="430336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89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5" name="object 5555"/>
            <p:cNvSpPr/>
            <p:nvPr/>
          </p:nvSpPr>
          <p:spPr>
            <a:xfrm>
              <a:off x="11150541" y="430337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6" name="object 5556"/>
            <p:cNvSpPr/>
            <p:nvPr/>
          </p:nvSpPr>
          <p:spPr>
            <a:xfrm>
              <a:off x="11150536" y="4318281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 h="0">
                  <a:moveTo>
                    <a:pt x="383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7" name="object 5557"/>
            <p:cNvSpPr/>
            <p:nvPr/>
          </p:nvSpPr>
          <p:spPr>
            <a:xfrm>
              <a:off x="11534524" y="4072222"/>
              <a:ext cx="0" cy="246379"/>
            </a:xfrm>
            <a:custGeom>
              <a:avLst/>
              <a:gdLst/>
              <a:ahLst/>
              <a:cxnLst/>
              <a:rect l="l" t="t" r="r" b="b"/>
              <a:pathLst>
                <a:path w="0" h="246379">
                  <a:moveTo>
                    <a:pt x="0" y="0"/>
                  </a:moveTo>
                  <a:lnTo>
                    <a:pt x="0" y="2460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8" name="object 5558"/>
            <p:cNvSpPr/>
            <p:nvPr/>
          </p:nvSpPr>
          <p:spPr>
            <a:xfrm>
              <a:off x="11115126" y="4291423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w="0" h="27304">
                  <a:moveTo>
                    <a:pt x="0" y="268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9" name="object 5559"/>
            <p:cNvSpPr/>
            <p:nvPr/>
          </p:nvSpPr>
          <p:spPr>
            <a:xfrm>
              <a:off x="11569937" y="4042394"/>
              <a:ext cx="0" cy="276225"/>
            </a:xfrm>
            <a:custGeom>
              <a:avLst/>
              <a:gdLst/>
              <a:ahLst/>
              <a:cxnLst/>
              <a:rect l="l" t="t" r="r" b="b"/>
              <a:pathLst>
                <a:path w="0" h="276225">
                  <a:moveTo>
                    <a:pt x="0" y="2758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0" name="object 5560"/>
            <p:cNvSpPr/>
            <p:nvPr/>
          </p:nvSpPr>
          <p:spPr>
            <a:xfrm>
              <a:off x="11115126" y="4042402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5" h="0">
                  <a:moveTo>
                    <a:pt x="0" y="0"/>
                  </a:moveTo>
                  <a:lnTo>
                    <a:pt x="4548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1" name="object 5561"/>
            <p:cNvSpPr/>
            <p:nvPr/>
          </p:nvSpPr>
          <p:spPr>
            <a:xfrm>
              <a:off x="11150541" y="4072222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 h="0">
                  <a:moveTo>
                    <a:pt x="0" y="0"/>
                  </a:moveTo>
                  <a:lnTo>
                    <a:pt x="383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2" name="object 5562"/>
            <p:cNvSpPr/>
            <p:nvPr/>
          </p:nvSpPr>
          <p:spPr>
            <a:xfrm>
              <a:off x="11141578" y="413337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89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3" name="object 5563"/>
            <p:cNvSpPr/>
            <p:nvPr/>
          </p:nvSpPr>
          <p:spPr>
            <a:xfrm>
              <a:off x="11150541" y="407222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1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4" name="object 5564"/>
            <p:cNvSpPr/>
            <p:nvPr/>
          </p:nvSpPr>
          <p:spPr>
            <a:xfrm>
              <a:off x="11115126" y="4042402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w="0" h="103504">
                  <a:moveTo>
                    <a:pt x="0" y="0"/>
                  </a:moveTo>
                  <a:lnTo>
                    <a:pt x="0" y="1028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5" name="object 5565"/>
            <p:cNvSpPr/>
            <p:nvPr/>
          </p:nvSpPr>
          <p:spPr>
            <a:xfrm>
              <a:off x="11115126" y="4145291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0"/>
                  </a:moveTo>
                  <a:lnTo>
                    <a:pt x="0" y="146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6" name="object 5566"/>
            <p:cNvSpPr/>
            <p:nvPr/>
          </p:nvSpPr>
          <p:spPr>
            <a:xfrm>
              <a:off x="11141589" y="4145286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1461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7" name="object 5567"/>
            <p:cNvSpPr/>
            <p:nvPr/>
          </p:nvSpPr>
          <p:spPr>
            <a:xfrm>
              <a:off x="11115129" y="4133365"/>
              <a:ext cx="26670" cy="12065"/>
            </a:xfrm>
            <a:custGeom>
              <a:avLst/>
              <a:gdLst/>
              <a:ahLst/>
              <a:cxnLst/>
              <a:rect l="l" t="t" r="r" b="b"/>
              <a:pathLst>
                <a:path w="26670" h="12064">
                  <a:moveTo>
                    <a:pt x="26459" y="11926"/>
                  </a:moveTo>
                  <a:lnTo>
                    <a:pt x="26459" y="0"/>
                  </a:lnTo>
                </a:path>
                <a:path w="26670" h="12064">
                  <a:moveTo>
                    <a:pt x="26459" y="11926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68" name="object 5568"/>
          <p:cNvGrpSpPr/>
          <p:nvPr/>
        </p:nvGrpSpPr>
        <p:grpSpPr>
          <a:xfrm>
            <a:off x="17441544" y="4317658"/>
            <a:ext cx="146685" cy="38735"/>
            <a:chOff x="17441544" y="4317658"/>
            <a:chExt cx="146685" cy="38735"/>
          </a:xfrm>
        </p:grpSpPr>
        <p:pic>
          <p:nvPicPr>
            <p:cNvPr id="5569" name="object 5569"/>
            <p:cNvPicPr/>
            <p:nvPr/>
          </p:nvPicPr>
          <p:blipFill>
            <a:blip r:embed="rId1128" cstate="print"/>
            <a:stretch>
              <a:fillRect/>
            </a:stretch>
          </p:blipFill>
          <p:spPr>
            <a:xfrm>
              <a:off x="17441544" y="4318289"/>
              <a:ext cx="146142" cy="37255"/>
            </a:xfrm>
            <a:prstGeom prst="rect">
              <a:avLst/>
            </a:prstGeom>
          </p:spPr>
        </p:pic>
        <p:sp>
          <p:nvSpPr>
            <p:cNvPr id="5570" name="object 5570"/>
            <p:cNvSpPr/>
            <p:nvPr/>
          </p:nvSpPr>
          <p:spPr>
            <a:xfrm>
              <a:off x="17441544" y="4318281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19" h="0">
                  <a:moveTo>
                    <a:pt x="0" y="0"/>
                  </a:moveTo>
                  <a:lnTo>
                    <a:pt x="1088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1" name="object 5571"/>
            <p:cNvSpPr/>
            <p:nvPr/>
          </p:nvSpPr>
          <p:spPr>
            <a:xfrm>
              <a:off x="17441544" y="4355544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 h="0">
                  <a:moveTo>
                    <a:pt x="0" y="0"/>
                  </a:moveTo>
                  <a:lnTo>
                    <a:pt x="1461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72" name="object 5572"/>
          <p:cNvGrpSpPr/>
          <p:nvPr/>
        </p:nvGrpSpPr>
        <p:grpSpPr>
          <a:xfrm>
            <a:off x="16223998" y="4318287"/>
            <a:ext cx="1016000" cy="37465"/>
            <a:chOff x="16223998" y="4318287"/>
            <a:chExt cx="1016000" cy="37465"/>
          </a:xfrm>
        </p:grpSpPr>
        <p:pic>
          <p:nvPicPr>
            <p:cNvPr id="5573" name="object 5573"/>
            <p:cNvPicPr/>
            <p:nvPr/>
          </p:nvPicPr>
          <p:blipFill>
            <a:blip r:embed="rId1129" cstate="print"/>
            <a:stretch>
              <a:fillRect/>
            </a:stretch>
          </p:blipFill>
          <p:spPr>
            <a:xfrm>
              <a:off x="16223998" y="4318287"/>
              <a:ext cx="1014754" cy="37255"/>
            </a:xfrm>
            <a:prstGeom prst="rect">
              <a:avLst/>
            </a:prstGeom>
          </p:spPr>
        </p:pic>
        <p:sp>
          <p:nvSpPr>
            <p:cNvPr id="5574" name="object 5574"/>
            <p:cNvSpPr/>
            <p:nvPr/>
          </p:nvSpPr>
          <p:spPr>
            <a:xfrm>
              <a:off x="17238751" y="431828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75" name="object 5575"/>
          <p:cNvSpPr/>
          <p:nvPr/>
        </p:nvSpPr>
        <p:spPr>
          <a:xfrm>
            <a:off x="17441544" y="4318289"/>
            <a:ext cx="0" cy="37465"/>
          </a:xfrm>
          <a:custGeom>
            <a:avLst/>
            <a:gdLst/>
            <a:ahLst/>
            <a:cxnLst/>
            <a:rect l="l" t="t" r="r" b="b"/>
            <a:pathLst>
              <a:path w="0" h="37464">
                <a:moveTo>
                  <a:pt x="0" y="372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576" name="object 5576"/>
          <p:cNvGrpSpPr/>
          <p:nvPr/>
        </p:nvGrpSpPr>
        <p:grpSpPr>
          <a:xfrm>
            <a:off x="16224000" y="4317658"/>
            <a:ext cx="1015365" cy="38735"/>
            <a:chOff x="16224000" y="4317658"/>
            <a:chExt cx="1015365" cy="38735"/>
          </a:xfrm>
        </p:grpSpPr>
        <p:sp>
          <p:nvSpPr>
            <p:cNvPr id="5577" name="object 5577"/>
            <p:cNvSpPr/>
            <p:nvPr/>
          </p:nvSpPr>
          <p:spPr>
            <a:xfrm>
              <a:off x="16300036" y="4318281"/>
              <a:ext cx="939165" cy="0"/>
            </a:xfrm>
            <a:custGeom>
              <a:avLst/>
              <a:gdLst/>
              <a:ahLst/>
              <a:cxnLst/>
              <a:rect l="l" t="t" r="r" b="b"/>
              <a:pathLst>
                <a:path w="939165" h="0">
                  <a:moveTo>
                    <a:pt x="0" y="0"/>
                  </a:moveTo>
                  <a:lnTo>
                    <a:pt x="9387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8" name="object 5578"/>
            <p:cNvSpPr/>
            <p:nvPr/>
          </p:nvSpPr>
          <p:spPr>
            <a:xfrm>
              <a:off x="16224000" y="4355544"/>
              <a:ext cx="1015365" cy="0"/>
            </a:xfrm>
            <a:custGeom>
              <a:avLst/>
              <a:gdLst/>
              <a:ahLst/>
              <a:cxnLst/>
              <a:rect l="l" t="t" r="r" b="b"/>
              <a:pathLst>
                <a:path w="1015365" h="0">
                  <a:moveTo>
                    <a:pt x="0" y="0"/>
                  </a:moveTo>
                  <a:lnTo>
                    <a:pt x="10147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9" name="object 5579"/>
            <p:cNvSpPr/>
            <p:nvPr/>
          </p:nvSpPr>
          <p:spPr>
            <a:xfrm>
              <a:off x="16224000" y="4318281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69" h="0">
                  <a:moveTo>
                    <a:pt x="0" y="0"/>
                  </a:moveTo>
                  <a:lnTo>
                    <a:pt x="387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80" name="object 5580"/>
          <p:cNvGrpSpPr/>
          <p:nvPr/>
        </p:nvGrpSpPr>
        <p:grpSpPr>
          <a:xfrm>
            <a:off x="16025648" y="4318287"/>
            <a:ext cx="30480" cy="37465"/>
            <a:chOff x="16025648" y="4318287"/>
            <a:chExt cx="30480" cy="37465"/>
          </a:xfrm>
        </p:grpSpPr>
        <p:pic>
          <p:nvPicPr>
            <p:cNvPr id="5581" name="object 5581"/>
            <p:cNvPicPr/>
            <p:nvPr/>
          </p:nvPicPr>
          <p:blipFill>
            <a:blip r:embed="rId1130" cstate="print"/>
            <a:stretch>
              <a:fillRect/>
            </a:stretch>
          </p:blipFill>
          <p:spPr>
            <a:xfrm>
              <a:off x="16025648" y="4318287"/>
              <a:ext cx="29842" cy="37255"/>
            </a:xfrm>
            <a:prstGeom prst="rect">
              <a:avLst/>
            </a:prstGeom>
          </p:spPr>
        </p:pic>
        <p:sp>
          <p:nvSpPr>
            <p:cNvPr id="5582" name="object 5582"/>
            <p:cNvSpPr/>
            <p:nvPr/>
          </p:nvSpPr>
          <p:spPr>
            <a:xfrm>
              <a:off x="16055487" y="431828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83" name="object 5583"/>
          <p:cNvSpPr/>
          <p:nvPr/>
        </p:nvSpPr>
        <p:spPr>
          <a:xfrm>
            <a:off x="16224000" y="4318289"/>
            <a:ext cx="0" cy="37465"/>
          </a:xfrm>
          <a:custGeom>
            <a:avLst/>
            <a:gdLst/>
            <a:ahLst/>
            <a:cxnLst/>
            <a:rect l="l" t="t" r="r" b="b"/>
            <a:pathLst>
              <a:path w="0" h="37464">
                <a:moveTo>
                  <a:pt x="0" y="3725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584" name="object 5584"/>
          <p:cNvGrpSpPr/>
          <p:nvPr/>
        </p:nvGrpSpPr>
        <p:grpSpPr>
          <a:xfrm>
            <a:off x="16025649" y="4317658"/>
            <a:ext cx="29845" cy="38735"/>
            <a:chOff x="16025649" y="4317658"/>
            <a:chExt cx="29845" cy="38735"/>
          </a:xfrm>
        </p:grpSpPr>
        <p:sp>
          <p:nvSpPr>
            <p:cNvPr id="5585" name="object 5585"/>
            <p:cNvSpPr/>
            <p:nvPr/>
          </p:nvSpPr>
          <p:spPr>
            <a:xfrm>
              <a:off x="16025649" y="4318281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0" y="0"/>
                  </a:moveTo>
                  <a:lnTo>
                    <a:pt x="298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6" name="object 5586"/>
            <p:cNvSpPr/>
            <p:nvPr/>
          </p:nvSpPr>
          <p:spPr>
            <a:xfrm>
              <a:off x="16025649" y="4355544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0" y="0"/>
                  </a:moveTo>
                  <a:lnTo>
                    <a:pt x="298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87" name="object 5587"/>
          <p:cNvGrpSpPr/>
          <p:nvPr/>
        </p:nvGrpSpPr>
        <p:grpSpPr>
          <a:xfrm>
            <a:off x="15333736" y="4317658"/>
            <a:ext cx="237490" cy="38735"/>
            <a:chOff x="15333736" y="4317658"/>
            <a:chExt cx="237490" cy="38735"/>
          </a:xfrm>
        </p:grpSpPr>
        <p:pic>
          <p:nvPicPr>
            <p:cNvPr id="5588" name="object 5588"/>
            <p:cNvPicPr/>
            <p:nvPr/>
          </p:nvPicPr>
          <p:blipFill>
            <a:blip r:embed="rId1131" cstate="print"/>
            <a:stretch>
              <a:fillRect/>
            </a:stretch>
          </p:blipFill>
          <p:spPr>
            <a:xfrm>
              <a:off x="15333742" y="4318287"/>
              <a:ext cx="237102" cy="37255"/>
            </a:xfrm>
            <a:prstGeom prst="rect">
              <a:avLst/>
            </a:prstGeom>
          </p:spPr>
        </p:pic>
        <p:sp>
          <p:nvSpPr>
            <p:cNvPr id="5589" name="object 5589"/>
            <p:cNvSpPr/>
            <p:nvPr/>
          </p:nvSpPr>
          <p:spPr>
            <a:xfrm>
              <a:off x="15333736" y="4318281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0" y="0"/>
                  </a:moveTo>
                  <a:lnTo>
                    <a:pt x="2371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0" name="object 5590"/>
            <p:cNvSpPr/>
            <p:nvPr/>
          </p:nvSpPr>
          <p:spPr>
            <a:xfrm>
              <a:off x="15333736" y="4355544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0" y="0"/>
                  </a:moveTo>
                  <a:lnTo>
                    <a:pt x="2371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91" name="object 5591"/>
          <p:cNvGrpSpPr/>
          <p:nvPr/>
        </p:nvGrpSpPr>
        <p:grpSpPr>
          <a:xfrm>
            <a:off x="17238750" y="4317658"/>
            <a:ext cx="203200" cy="38735"/>
            <a:chOff x="17238750" y="4317658"/>
            <a:chExt cx="203200" cy="38735"/>
          </a:xfrm>
        </p:grpSpPr>
        <p:sp>
          <p:nvSpPr>
            <p:cNvPr id="5592" name="object 5592"/>
            <p:cNvSpPr/>
            <p:nvPr/>
          </p:nvSpPr>
          <p:spPr>
            <a:xfrm>
              <a:off x="17238750" y="4318281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 h="0">
                  <a:moveTo>
                    <a:pt x="0" y="0"/>
                  </a:moveTo>
                  <a:lnTo>
                    <a:pt x="2028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3" name="object 5593"/>
            <p:cNvSpPr/>
            <p:nvPr/>
          </p:nvSpPr>
          <p:spPr>
            <a:xfrm>
              <a:off x="17238750" y="435554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 h="0">
                  <a:moveTo>
                    <a:pt x="0" y="0"/>
                  </a:moveTo>
                  <a:lnTo>
                    <a:pt x="2028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94" name="object 5594"/>
          <p:cNvGrpSpPr/>
          <p:nvPr/>
        </p:nvGrpSpPr>
        <p:grpSpPr>
          <a:xfrm>
            <a:off x="15570221" y="4041779"/>
            <a:ext cx="653415" cy="314960"/>
            <a:chOff x="15570221" y="4041779"/>
            <a:chExt cx="653415" cy="314960"/>
          </a:xfrm>
        </p:grpSpPr>
        <p:sp>
          <p:nvSpPr>
            <p:cNvPr id="5595" name="object 5595"/>
            <p:cNvSpPr/>
            <p:nvPr/>
          </p:nvSpPr>
          <p:spPr>
            <a:xfrm>
              <a:off x="16212194" y="4340628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10449"/>
                  </a:moveTo>
                  <a:lnTo>
                    <a:pt x="10292" y="10449"/>
                  </a:lnTo>
                  <a:lnTo>
                    <a:pt x="10292" y="0"/>
                  </a:lnTo>
                  <a:lnTo>
                    <a:pt x="0" y="0"/>
                  </a:lnTo>
                  <a:lnTo>
                    <a:pt x="0" y="104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6" name="object 5596"/>
            <p:cNvSpPr/>
            <p:nvPr/>
          </p:nvSpPr>
          <p:spPr>
            <a:xfrm>
              <a:off x="16067241" y="4340627"/>
              <a:ext cx="145415" cy="10795"/>
            </a:xfrm>
            <a:custGeom>
              <a:avLst/>
              <a:gdLst/>
              <a:ahLst/>
              <a:cxnLst/>
              <a:rect l="l" t="t" r="r" b="b"/>
              <a:pathLst>
                <a:path w="145415" h="10795">
                  <a:moveTo>
                    <a:pt x="144958" y="0"/>
                  </a:moveTo>
                  <a:lnTo>
                    <a:pt x="0" y="20"/>
                  </a:lnTo>
                  <a:lnTo>
                    <a:pt x="0" y="10449"/>
                  </a:lnTo>
                  <a:lnTo>
                    <a:pt x="132215" y="10449"/>
                  </a:lnTo>
                  <a:lnTo>
                    <a:pt x="144958" y="10449"/>
                  </a:lnTo>
                  <a:lnTo>
                    <a:pt x="14495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7" name="object 5597"/>
            <p:cNvSpPr/>
            <p:nvPr/>
          </p:nvSpPr>
          <p:spPr>
            <a:xfrm>
              <a:off x="16056962" y="434062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92" y="0"/>
                  </a:moveTo>
                  <a:lnTo>
                    <a:pt x="0" y="0"/>
                  </a:lnTo>
                  <a:lnTo>
                    <a:pt x="0" y="10449"/>
                  </a:lnTo>
                  <a:lnTo>
                    <a:pt x="10292" y="10449"/>
                  </a:lnTo>
                  <a:lnTo>
                    <a:pt x="102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8" name="object 5598"/>
            <p:cNvSpPr/>
            <p:nvPr/>
          </p:nvSpPr>
          <p:spPr>
            <a:xfrm>
              <a:off x="16067241" y="4195668"/>
              <a:ext cx="145415" cy="145415"/>
            </a:xfrm>
            <a:custGeom>
              <a:avLst/>
              <a:gdLst/>
              <a:ahLst/>
              <a:cxnLst/>
              <a:rect l="l" t="t" r="r" b="b"/>
              <a:pathLst>
                <a:path w="145415" h="145414">
                  <a:moveTo>
                    <a:pt x="144958" y="144958"/>
                  </a:moveTo>
                  <a:lnTo>
                    <a:pt x="142147" y="116560"/>
                  </a:lnTo>
                  <a:lnTo>
                    <a:pt x="133925" y="89501"/>
                  </a:lnTo>
                  <a:lnTo>
                    <a:pt x="102520" y="42469"/>
                  </a:lnTo>
                  <a:lnTo>
                    <a:pt x="55477" y="11045"/>
                  </a:lnTo>
                  <a:lnTo>
                    <a:pt x="28411" y="281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9" name="object 5599"/>
            <p:cNvSpPr/>
            <p:nvPr/>
          </p:nvSpPr>
          <p:spPr>
            <a:xfrm>
              <a:off x="16067250" y="4195676"/>
              <a:ext cx="0" cy="145415"/>
            </a:xfrm>
            <a:custGeom>
              <a:avLst/>
              <a:gdLst/>
              <a:ahLst/>
              <a:cxnLst/>
              <a:rect l="l" t="t" r="r" b="b"/>
              <a:pathLst>
                <a:path w="0" h="145414">
                  <a:moveTo>
                    <a:pt x="0" y="0"/>
                  </a:moveTo>
                  <a:lnTo>
                    <a:pt x="0" y="1449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00" name="object 5600"/>
            <p:cNvPicPr/>
            <p:nvPr/>
          </p:nvPicPr>
          <p:blipFill>
            <a:blip r:embed="rId1132" cstate="print"/>
            <a:stretch>
              <a:fillRect/>
            </a:stretch>
          </p:blipFill>
          <p:spPr>
            <a:xfrm>
              <a:off x="15570844" y="4133842"/>
              <a:ext cx="454802" cy="222250"/>
            </a:xfrm>
            <a:prstGeom prst="rect">
              <a:avLst/>
            </a:prstGeom>
          </p:spPr>
        </p:pic>
        <p:pic>
          <p:nvPicPr>
            <p:cNvPr id="5601" name="object 5601"/>
            <p:cNvPicPr/>
            <p:nvPr/>
          </p:nvPicPr>
          <p:blipFill>
            <a:blip r:embed="rId1133" cstate="print"/>
            <a:stretch>
              <a:fillRect/>
            </a:stretch>
          </p:blipFill>
          <p:spPr>
            <a:xfrm>
              <a:off x="15570844" y="4042402"/>
              <a:ext cx="454802" cy="91440"/>
            </a:xfrm>
            <a:prstGeom prst="rect">
              <a:avLst/>
            </a:prstGeom>
          </p:spPr>
        </p:pic>
        <p:sp>
          <p:nvSpPr>
            <p:cNvPr id="5602" name="object 5602"/>
            <p:cNvSpPr/>
            <p:nvPr/>
          </p:nvSpPr>
          <p:spPr>
            <a:xfrm>
              <a:off x="15570845" y="4355544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 h="0">
                  <a:moveTo>
                    <a:pt x="4548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3" name="object 5603"/>
            <p:cNvSpPr/>
            <p:nvPr/>
          </p:nvSpPr>
          <p:spPr>
            <a:xfrm>
              <a:off x="15999203" y="4291428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 h="0">
                  <a:moveTo>
                    <a:pt x="0" y="0"/>
                  </a:moveTo>
                  <a:lnTo>
                    <a:pt x="264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4" name="object 5604"/>
            <p:cNvSpPr/>
            <p:nvPr/>
          </p:nvSpPr>
          <p:spPr>
            <a:xfrm>
              <a:off x="15999203" y="4291438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w="0" h="12064">
                  <a:moveTo>
                    <a:pt x="0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5" name="object 5605"/>
            <p:cNvSpPr/>
            <p:nvPr/>
          </p:nvSpPr>
          <p:spPr>
            <a:xfrm>
              <a:off x="15990232" y="430336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89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6" name="object 5606"/>
            <p:cNvSpPr/>
            <p:nvPr/>
          </p:nvSpPr>
          <p:spPr>
            <a:xfrm>
              <a:off x="15990232" y="430337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7" name="object 5607"/>
            <p:cNvSpPr/>
            <p:nvPr/>
          </p:nvSpPr>
          <p:spPr>
            <a:xfrm>
              <a:off x="15606258" y="4318281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 h="0">
                  <a:moveTo>
                    <a:pt x="0" y="0"/>
                  </a:moveTo>
                  <a:lnTo>
                    <a:pt x="3839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8" name="object 5608"/>
            <p:cNvSpPr/>
            <p:nvPr/>
          </p:nvSpPr>
          <p:spPr>
            <a:xfrm>
              <a:off x="15606258" y="4072222"/>
              <a:ext cx="0" cy="246379"/>
            </a:xfrm>
            <a:custGeom>
              <a:avLst/>
              <a:gdLst/>
              <a:ahLst/>
              <a:cxnLst/>
              <a:rect l="l" t="t" r="r" b="b"/>
              <a:pathLst>
                <a:path w="0" h="246379">
                  <a:moveTo>
                    <a:pt x="0" y="0"/>
                  </a:moveTo>
                  <a:lnTo>
                    <a:pt x="0" y="2460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9" name="object 5609"/>
            <p:cNvSpPr/>
            <p:nvPr/>
          </p:nvSpPr>
          <p:spPr>
            <a:xfrm>
              <a:off x="16025648" y="4291423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w="0" h="27304">
                  <a:moveTo>
                    <a:pt x="0" y="268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0" name="object 5610"/>
            <p:cNvSpPr/>
            <p:nvPr/>
          </p:nvSpPr>
          <p:spPr>
            <a:xfrm>
              <a:off x="15570844" y="4042394"/>
              <a:ext cx="0" cy="276225"/>
            </a:xfrm>
            <a:custGeom>
              <a:avLst/>
              <a:gdLst/>
              <a:ahLst/>
              <a:cxnLst/>
              <a:rect l="l" t="t" r="r" b="b"/>
              <a:pathLst>
                <a:path w="0" h="276225">
                  <a:moveTo>
                    <a:pt x="0" y="2758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1" name="object 5611"/>
            <p:cNvSpPr/>
            <p:nvPr/>
          </p:nvSpPr>
          <p:spPr>
            <a:xfrm>
              <a:off x="15570845" y="4042402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 h="0">
                  <a:moveTo>
                    <a:pt x="4548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2" name="object 5612"/>
            <p:cNvSpPr/>
            <p:nvPr/>
          </p:nvSpPr>
          <p:spPr>
            <a:xfrm>
              <a:off x="15606265" y="4072222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 h="0">
                  <a:moveTo>
                    <a:pt x="3839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3" name="object 5613"/>
            <p:cNvSpPr/>
            <p:nvPr/>
          </p:nvSpPr>
          <p:spPr>
            <a:xfrm>
              <a:off x="15999203" y="4145291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 h="0">
                  <a:moveTo>
                    <a:pt x="0" y="0"/>
                  </a:moveTo>
                  <a:lnTo>
                    <a:pt x="264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4" name="object 5614"/>
            <p:cNvSpPr/>
            <p:nvPr/>
          </p:nvSpPr>
          <p:spPr>
            <a:xfrm>
              <a:off x="15999203" y="4133374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w="0" h="12064">
                  <a:moveTo>
                    <a:pt x="0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5" name="object 5615"/>
            <p:cNvSpPr/>
            <p:nvPr/>
          </p:nvSpPr>
          <p:spPr>
            <a:xfrm>
              <a:off x="15990232" y="413337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89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6" name="object 5616"/>
            <p:cNvSpPr/>
            <p:nvPr/>
          </p:nvSpPr>
          <p:spPr>
            <a:xfrm>
              <a:off x="15990232" y="407222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1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7" name="object 5617"/>
            <p:cNvSpPr/>
            <p:nvPr/>
          </p:nvSpPr>
          <p:spPr>
            <a:xfrm>
              <a:off x="16025648" y="4042402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w="0" h="103504">
                  <a:moveTo>
                    <a:pt x="0" y="0"/>
                  </a:moveTo>
                  <a:lnTo>
                    <a:pt x="0" y="1028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8" name="object 5618"/>
            <p:cNvSpPr/>
            <p:nvPr/>
          </p:nvSpPr>
          <p:spPr>
            <a:xfrm>
              <a:off x="16025648" y="4145291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0"/>
                  </a:moveTo>
                  <a:lnTo>
                    <a:pt x="0" y="146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9" name="object 5619"/>
            <p:cNvSpPr/>
            <p:nvPr/>
          </p:nvSpPr>
          <p:spPr>
            <a:xfrm>
              <a:off x="15999203" y="4145286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1461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620" name="object 5620"/>
          <p:cNvGrpSpPr/>
          <p:nvPr/>
        </p:nvGrpSpPr>
        <p:grpSpPr>
          <a:xfrm>
            <a:off x="13971872" y="6118275"/>
            <a:ext cx="249554" cy="24765"/>
            <a:chOff x="13971872" y="6118275"/>
            <a:chExt cx="249554" cy="24765"/>
          </a:xfrm>
        </p:grpSpPr>
        <p:sp>
          <p:nvSpPr>
            <p:cNvPr id="5621" name="object 5621"/>
            <p:cNvSpPr/>
            <p:nvPr/>
          </p:nvSpPr>
          <p:spPr>
            <a:xfrm>
              <a:off x="14219780" y="614133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22" name="object 5622"/>
            <p:cNvSpPr/>
            <p:nvPr/>
          </p:nvSpPr>
          <p:spPr>
            <a:xfrm>
              <a:off x="14214148" y="6137808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4146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3" name="object 5623"/>
            <p:cNvSpPr/>
            <p:nvPr/>
          </p:nvSpPr>
          <p:spPr>
            <a:xfrm>
              <a:off x="14209994" y="613153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10418"/>
                  </a:moveTo>
                  <a:lnTo>
                    <a:pt x="104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4" name="object 5624"/>
            <p:cNvSpPr/>
            <p:nvPr/>
          </p:nvSpPr>
          <p:spPr>
            <a:xfrm>
              <a:off x="14203739" y="6127369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4" h="14604">
                  <a:moveTo>
                    <a:pt x="0" y="14585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5" name="object 5625"/>
            <p:cNvSpPr/>
            <p:nvPr/>
          </p:nvSpPr>
          <p:spPr>
            <a:xfrm>
              <a:off x="14199568" y="612113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6" name="object 5626"/>
            <p:cNvSpPr/>
            <p:nvPr/>
          </p:nvSpPr>
          <p:spPr>
            <a:xfrm>
              <a:off x="1419333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7" name="object 5627"/>
            <p:cNvSpPr/>
            <p:nvPr/>
          </p:nvSpPr>
          <p:spPr>
            <a:xfrm>
              <a:off x="14189158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8" name="object 5628"/>
            <p:cNvSpPr/>
            <p:nvPr/>
          </p:nvSpPr>
          <p:spPr>
            <a:xfrm>
              <a:off x="1418290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9" name="object 5629"/>
            <p:cNvSpPr/>
            <p:nvPr/>
          </p:nvSpPr>
          <p:spPr>
            <a:xfrm>
              <a:off x="14178732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0" name="object 5630"/>
            <p:cNvSpPr/>
            <p:nvPr/>
          </p:nvSpPr>
          <p:spPr>
            <a:xfrm>
              <a:off x="1417249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1" name="object 5631"/>
            <p:cNvSpPr/>
            <p:nvPr/>
          </p:nvSpPr>
          <p:spPr>
            <a:xfrm>
              <a:off x="14168323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2" name="object 5632"/>
            <p:cNvSpPr/>
            <p:nvPr/>
          </p:nvSpPr>
          <p:spPr>
            <a:xfrm>
              <a:off x="1416206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3" name="object 5633"/>
            <p:cNvSpPr/>
            <p:nvPr/>
          </p:nvSpPr>
          <p:spPr>
            <a:xfrm>
              <a:off x="1415582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4" name="object 5634"/>
            <p:cNvSpPr/>
            <p:nvPr/>
          </p:nvSpPr>
          <p:spPr>
            <a:xfrm>
              <a:off x="1415165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5" name="object 5635"/>
            <p:cNvSpPr/>
            <p:nvPr/>
          </p:nvSpPr>
          <p:spPr>
            <a:xfrm>
              <a:off x="1414540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6" name="object 5636"/>
            <p:cNvSpPr/>
            <p:nvPr/>
          </p:nvSpPr>
          <p:spPr>
            <a:xfrm>
              <a:off x="1414125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7" name="object 5637"/>
            <p:cNvSpPr/>
            <p:nvPr/>
          </p:nvSpPr>
          <p:spPr>
            <a:xfrm>
              <a:off x="14134993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8" name="object 5638"/>
            <p:cNvSpPr/>
            <p:nvPr/>
          </p:nvSpPr>
          <p:spPr>
            <a:xfrm>
              <a:off x="14130823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9" name="object 5639"/>
            <p:cNvSpPr/>
            <p:nvPr/>
          </p:nvSpPr>
          <p:spPr>
            <a:xfrm>
              <a:off x="14124583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0" name="object 5640"/>
            <p:cNvSpPr/>
            <p:nvPr/>
          </p:nvSpPr>
          <p:spPr>
            <a:xfrm>
              <a:off x="14120413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1" name="object 5641"/>
            <p:cNvSpPr/>
            <p:nvPr/>
          </p:nvSpPr>
          <p:spPr>
            <a:xfrm>
              <a:off x="1411415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2" name="object 5642"/>
            <p:cNvSpPr/>
            <p:nvPr/>
          </p:nvSpPr>
          <p:spPr>
            <a:xfrm>
              <a:off x="14109986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3" name="object 5643"/>
            <p:cNvSpPr/>
            <p:nvPr/>
          </p:nvSpPr>
          <p:spPr>
            <a:xfrm>
              <a:off x="14103749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4" name="object 5644"/>
            <p:cNvSpPr/>
            <p:nvPr/>
          </p:nvSpPr>
          <p:spPr>
            <a:xfrm>
              <a:off x="14099579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5" name="object 5645"/>
            <p:cNvSpPr/>
            <p:nvPr/>
          </p:nvSpPr>
          <p:spPr>
            <a:xfrm>
              <a:off x="14093321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6" name="object 5646"/>
            <p:cNvSpPr/>
            <p:nvPr/>
          </p:nvSpPr>
          <p:spPr>
            <a:xfrm>
              <a:off x="14089169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7" name="object 5647"/>
            <p:cNvSpPr/>
            <p:nvPr/>
          </p:nvSpPr>
          <p:spPr>
            <a:xfrm>
              <a:off x="14082913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8" name="object 5648"/>
            <p:cNvSpPr/>
            <p:nvPr/>
          </p:nvSpPr>
          <p:spPr>
            <a:xfrm>
              <a:off x="14076656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9" name="object 5649"/>
            <p:cNvSpPr/>
            <p:nvPr/>
          </p:nvSpPr>
          <p:spPr>
            <a:xfrm>
              <a:off x="1407250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0" name="object 5650"/>
            <p:cNvSpPr/>
            <p:nvPr/>
          </p:nvSpPr>
          <p:spPr>
            <a:xfrm>
              <a:off x="14066246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1" name="object 5651"/>
            <p:cNvSpPr/>
            <p:nvPr/>
          </p:nvSpPr>
          <p:spPr>
            <a:xfrm>
              <a:off x="14062077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2" name="object 5652"/>
            <p:cNvSpPr/>
            <p:nvPr/>
          </p:nvSpPr>
          <p:spPr>
            <a:xfrm>
              <a:off x="1405583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3" name="object 5653"/>
            <p:cNvSpPr/>
            <p:nvPr/>
          </p:nvSpPr>
          <p:spPr>
            <a:xfrm>
              <a:off x="1405166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4" name="object 5654"/>
            <p:cNvSpPr/>
            <p:nvPr/>
          </p:nvSpPr>
          <p:spPr>
            <a:xfrm>
              <a:off x="14045411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5" name="object 5655"/>
            <p:cNvSpPr/>
            <p:nvPr/>
          </p:nvSpPr>
          <p:spPr>
            <a:xfrm>
              <a:off x="1404124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6" name="object 5656"/>
            <p:cNvSpPr/>
            <p:nvPr/>
          </p:nvSpPr>
          <p:spPr>
            <a:xfrm>
              <a:off x="1403500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7" name="object 5657"/>
            <p:cNvSpPr/>
            <p:nvPr/>
          </p:nvSpPr>
          <p:spPr>
            <a:xfrm>
              <a:off x="14030834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8" name="object 5658"/>
            <p:cNvSpPr/>
            <p:nvPr/>
          </p:nvSpPr>
          <p:spPr>
            <a:xfrm>
              <a:off x="1402457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9" name="object 5659"/>
            <p:cNvSpPr/>
            <p:nvPr/>
          </p:nvSpPr>
          <p:spPr>
            <a:xfrm>
              <a:off x="14020424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0" name="object 5660"/>
            <p:cNvSpPr/>
            <p:nvPr/>
          </p:nvSpPr>
          <p:spPr>
            <a:xfrm>
              <a:off x="14014166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1" name="object 5661"/>
            <p:cNvSpPr/>
            <p:nvPr/>
          </p:nvSpPr>
          <p:spPr>
            <a:xfrm>
              <a:off x="14009997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2" name="object 5662"/>
            <p:cNvSpPr/>
            <p:nvPr/>
          </p:nvSpPr>
          <p:spPr>
            <a:xfrm>
              <a:off x="14003759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3" name="object 5663"/>
            <p:cNvSpPr/>
            <p:nvPr/>
          </p:nvSpPr>
          <p:spPr>
            <a:xfrm>
              <a:off x="13999587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4" name="object 5664"/>
            <p:cNvSpPr/>
            <p:nvPr/>
          </p:nvSpPr>
          <p:spPr>
            <a:xfrm>
              <a:off x="13993331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5" name="object 5665"/>
            <p:cNvSpPr/>
            <p:nvPr/>
          </p:nvSpPr>
          <p:spPr>
            <a:xfrm>
              <a:off x="1398709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6" name="object 5666"/>
            <p:cNvSpPr/>
            <p:nvPr/>
          </p:nvSpPr>
          <p:spPr>
            <a:xfrm>
              <a:off x="1398292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7" name="object 5667"/>
            <p:cNvSpPr/>
            <p:nvPr/>
          </p:nvSpPr>
          <p:spPr>
            <a:xfrm>
              <a:off x="13976667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8" name="object 5668"/>
            <p:cNvSpPr/>
            <p:nvPr/>
          </p:nvSpPr>
          <p:spPr>
            <a:xfrm>
              <a:off x="1397249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9" name="object 5669"/>
            <p:cNvSpPr/>
            <p:nvPr/>
          </p:nvSpPr>
          <p:spPr>
            <a:xfrm>
              <a:off x="13972495" y="611904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0" name="object 5670"/>
            <p:cNvSpPr/>
            <p:nvPr/>
          </p:nvSpPr>
          <p:spPr>
            <a:xfrm>
              <a:off x="13972495" y="611904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02"/>
                  </a:moveTo>
                  <a:lnTo>
                    <a:pt x="125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1" name="object 5671"/>
            <p:cNvSpPr/>
            <p:nvPr/>
          </p:nvSpPr>
          <p:spPr>
            <a:xfrm>
              <a:off x="13972495" y="611906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30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2" name="object 5672"/>
            <p:cNvSpPr/>
            <p:nvPr/>
          </p:nvSpPr>
          <p:spPr>
            <a:xfrm>
              <a:off x="13971872" y="611842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3" name="object 5673"/>
            <p:cNvSpPr/>
            <p:nvPr/>
          </p:nvSpPr>
          <p:spPr>
            <a:xfrm>
              <a:off x="14220199" y="6118901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22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4" name="object 5674"/>
            <p:cNvSpPr/>
            <p:nvPr/>
          </p:nvSpPr>
          <p:spPr>
            <a:xfrm>
              <a:off x="13973395" y="6118898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 h="0">
                  <a:moveTo>
                    <a:pt x="0" y="0"/>
                  </a:moveTo>
                  <a:lnTo>
                    <a:pt x="24680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5" name="object 5675"/>
            <p:cNvSpPr/>
            <p:nvPr/>
          </p:nvSpPr>
          <p:spPr>
            <a:xfrm>
              <a:off x="13973395" y="6141277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 h="0">
                  <a:moveTo>
                    <a:pt x="0" y="0"/>
                  </a:moveTo>
                  <a:lnTo>
                    <a:pt x="24680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676" name="object 5676"/>
          <p:cNvGrpSpPr/>
          <p:nvPr/>
        </p:nvGrpSpPr>
        <p:grpSpPr>
          <a:xfrm>
            <a:off x="13540651" y="6118418"/>
            <a:ext cx="337820" cy="24765"/>
            <a:chOff x="13540651" y="6118418"/>
            <a:chExt cx="337820" cy="24765"/>
          </a:xfrm>
        </p:grpSpPr>
        <p:sp>
          <p:nvSpPr>
            <p:cNvPr id="5677" name="object 5677"/>
            <p:cNvSpPr/>
            <p:nvPr/>
          </p:nvSpPr>
          <p:spPr>
            <a:xfrm>
              <a:off x="13872505" y="613780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0" y="4146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8" name="object 5678"/>
            <p:cNvSpPr/>
            <p:nvPr/>
          </p:nvSpPr>
          <p:spPr>
            <a:xfrm>
              <a:off x="13866248" y="613153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10418"/>
                  </a:moveTo>
                  <a:lnTo>
                    <a:pt x="10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9" name="object 5679"/>
            <p:cNvSpPr/>
            <p:nvPr/>
          </p:nvSpPr>
          <p:spPr>
            <a:xfrm>
              <a:off x="13862096" y="6127369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14585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0" name="object 5680"/>
            <p:cNvSpPr/>
            <p:nvPr/>
          </p:nvSpPr>
          <p:spPr>
            <a:xfrm>
              <a:off x="13855841" y="612113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1" name="object 5681"/>
            <p:cNvSpPr/>
            <p:nvPr/>
          </p:nvSpPr>
          <p:spPr>
            <a:xfrm>
              <a:off x="13851669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2" name="object 5682"/>
            <p:cNvSpPr/>
            <p:nvPr/>
          </p:nvSpPr>
          <p:spPr>
            <a:xfrm>
              <a:off x="1384543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3" name="object 5683"/>
            <p:cNvSpPr/>
            <p:nvPr/>
          </p:nvSpPr>
          <p:spPr>
            <a:xfrm>
              <a:off x="13841260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4" name="object 5684"/>
            <p:cNvSpPr/>
            <p:nvPr/>
          </p:nvSpPr>
          <p:spPr>
            <a:xfrm>
              <a:off x="1383500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5" name="object 5685"/>
            <p:cNvSpPr/>
            <p:nvPr/>
          </p:nvSpPr>
          <p:spPr>
            <a:xfrm>
              <a:off x="13830852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6" name="object 5686"/>
            <p:cNvSpPr/>
            <p:nvPr/>
          </p:nvSpPr>
          <p:spPr>
            <a:xfrm>
              <a:off x="1382459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7" name="object 5687"/>
            <p:cNvSpPr/>
            <p:nvPr/>
          </p:nvSpPr>
          <p:spPr>
            <a:xfrm>
              <a:off x="1381834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8" name="object 5688"/>
            <p:cNvSpPr/>
            <p:nvPr/>
          </p:nvSpPr>
          <p:spPr>
            <a:xfrm>
              <a:off x="1381416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9" name="object 5689"/>
            <p:cNvSpPr/>
            <p:nvPr/>
          </p:nvSpPr>
          <p:spPr>
            <a:xfrm>
              <a:off x="1380793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0" name="object 5690"/>
            <p:cNvSpPr/>
            <p:nvPr/>
          </p:nvSpPr>
          <p:spPr>
            <a:xfrm>
              <a:off x="1380376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1" name="object 5691"/>
            <p:cNvSpPr/>
            <p:nvPr/>
          </p:nvSpPr>
          <p:spPr>
            <a:xfrm>
              <a:off x="1379750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2" name="object 5692"/>
            <p:cNvSpPr/>
            <p:nvPr/>
          </p:nvSpPr>
          <p:spPr>
            <a:xfrm>
              <a:off x="13793351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3" name="object 5693"/>
            <p:cNvSpPr/>
            <p:nvPr/>
          </p:nvSpPr>
          <p:spPr>
            <a:xfrm>
              <a:off x="1378709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4" name="object 5694"/>
            <p:cNvSpPr/>
            <p:nvPr/>
          </p:nvSpPr>
          <p:spPr>
            <a:xfrm>
              <a:off x="1378292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5" name="object 5695"/>
            <p:cNvSpPr/>
            <p:nvPr/>
          </p:nvSpPr>
          <p:spPr>
            <a:xfrm>
              <a:off x="13776686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6" name="object 5696"/>
            <p:cNvSpPr/>
            <p:nvPr/>
          </p:nvSpPr>
          <p:spPr>
            <a:xfrm>
              <a:off x="13772515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7" name="object 5697"/>
            <p:cNvSpPr/>
            <p:nvPr/>
          </p:nvSpPr>
          <p:spPr>
            <a:xfrm>
              <a:off x="1376626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8" name="object 5698"/>
            <p:cNvSpPr/>
            <p:nvPr/>
          </p:nvSpPr>
          <p:spPr>
            <a:xfrm>
              <a:off x="13762089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9" name="object 5699"/>
            <p:cNvSpPr/>
            <p:nvPr/>
          </p:nvSpPr>
          <p:spPr>
            <a:xfrm>
              <a:off x="13755851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0" name="object 5700"/>
            <p:cNvSpPr/>
            <p:nvPr/>
          </p:nvSpPr>
          <p:spPr>
            <a:xfrm>
              <a:off x="13751679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1" name="object 5701"/>
            <p:cNvSpPr/>
            <p:nvPr/>
          </p:nvSpPr>
          <p:spPr>
            <a:xfrm>
              <a:off x="13745423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2" name="object 5702"/>
            <p:cNvSpPr/>
            <p:nvPr/>
          </p:nvSpPr>
          <p:spPr>
            <a:xfrm>
              <a:off x="13741270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3" name="object 5703"/>
            <p:cNvSpPr/>
            <p:nvPr/>
          </p:nvSpPr>
          <p:spPr>
            <a:xfrm>
              <a:off x="1373501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4" name="object 5704"/>
            <p:cNvSpPr/>
            <p:nvPr/>
          </p:nvSpPr>
          <p:spPr>
            <a:xfrm>
              <a:off x="13728759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5" name="object 5705"/>
            <p:cNvSpPr/>
            <p:nvPr/>
          </p:nvSpPr>
          <p:spPr>
            <a:xfrm>
              <a:off x="13724607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6" name="object 5706"/>
            <p:cNvSpPr/>
            <p:nvPr/>
          </p:nvSpPr>
          <p:spPr>
            <a:xfrm>
              <a:off x="13718349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7" name="object 5707"/>
            <p:cNvSpPr/>
            <p:nvPr/>
          </p:nvSpPr>
          <p:spPr>
            <a:xfrm>
              <a:off x="13714179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8" name="object 5708"/>
            <p:cNvSpPr/>
            <p:nvPr/>
          </p:nvSpPr>
          <p:spPr>
            <a:xfrm>
              <a:off x="1370794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9" name="object 5709"/>
            <p:cNvSpPr/>
            <p:nvPr/>
          </p:nvSpPr>
          <p:spPr>
            <a:xfrm>
              <a:off x="1370377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0" name="object 5710"/>
            <p:cNvSpPr/>
            <p:nvPr/>
          </p:nvSpPr>
          <p:spPr>
            <a:xfrm>
              <a:off x="1369751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1" name="object 5711"/>
            <p:cNvSpPr/>
            <p:nvPr/>
          </p:nvSpPr>
          <p:spPr>
            <a:xfrm>
              <a:off x="13693343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2" name="object 5712"/>
            <p:cNvSpPr/>
            <p:nvPr/>
          </p:nvSpPr>
          <p:spPr>
            <a:xfrm>
              <a:off x="1368710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3" name="object 5713"/>
            <p:cNvSpPr/>
            <p:nvPr/>
          </p:nvSpPr>
          <p:spPr>
            <a:xfrm>
              <a:off x="13682936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4" name="object 5714"/>
            <p:cNvSpPr/>
            <p:nvPr/>
          </p:nvSpPr>
          <p:spPr>
            <a:xfrm>
              <a:off x="1367667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5" name="object 5715"/>
            <p:cNvSpPr/>
            <p:nvPr/>
          </p:nvSpPr>
          <p:spPr>
            <a:xfrm>
              <a:off x="13672526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6" name="object 5716"/>
            <p:cNvSpPr/>
            <p:nvPr/>
          </p:nvSpPr>
          <p:spPr>
            <a:xfrm>
              <a:off x="1366627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7" name="object 5717"/>
            <p:cNvSpPr/>
            <p:nvPr/>
          </p:nvSpPr>
          <p:spPr>
            <a:xfrm>
              <a:off x="13662100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8" name="object 5718"/>
            <p:cNvSpPr/>
            <p:nvPr/>
          </p:nvSpPr>
          <p:spPr>
            <a:xfrm>
              <a:off x="1365586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9" name="object 5719"/>
            <p:cNvSpPr/>
            <p:nvPr/>
          </p:nvSpPr>
          <p:spPr>
            <a:xfrm>
              <a:off x="13651690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0" name="object 5720"/>
            <p:cNvSpPr/>
            <p:nvPr/>
          </p:nvSpPr>
          <p:spPr>
            <a:xfrm>
              <a:off x="1364543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1" name="object 5721"/>
            <p:cNvSpPr/>
            <p:nvPr/>
          </p:nvSpPr>
          <p:spPr>
            <a:xfrm>
              <a:off x="1363919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2" name="object 5722"/>
            <p:cNvSpPr/>
            <p:nvPr/>
          </p:nvSpPr>
          <p:spPr>
            <a:xfrm>
              <a:off x="1363502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3" name="object 5723"/>
            <p:cNvSpPr/>
            <p:nvPr/>
          </p:nvSpPr>
          <p:spPr>
            <a:xfrm>
              <a:off x="13628767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4" name="object 5724"/>
            <p:cNvSpPr/>
            <p:nvPr/>
          </p:nvSpPr>
          <p:spPr>
            <a:xfrm>
              <a:off x="1362459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5" name="object 5725"/>
            <p:cNvSpPr/>
            <p:nvPr/>
          </p:nvSpPr>
          <p:spPr>
            <a:xfrm>
              <a:off x="13618359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6" name="object 5726"/>
            <p:cNvSpPr/>
            <p:nvPr/>
          </p:nvSpPr>
          <p:spPr>
            <a:xfrm>
              <a:off x="1361419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7" name="object 5727"/>
            <p:cNvSpPr/>
            <p:nvPr/>
          </p:nvSpPr>
          <p:spPr>
            <a:xfrm>
              <a:off x="1360793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8" name="object 5728"/>
            <p:cNvSpPr/>
            <p:nvPr/>
          </p:nvSpPr>
          <p:spPr>
            <a:xfrm>
              <a:off x="13603781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9" name="object 5729"/>
            <p:cNvSpPr/>
            <p:nvPr/>
          </p:nvSpPr>
          <p:spPr>
            <a:xfrm>
              <a:off x="1359752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0" name="object 5730"/>
            <p:cNvSpPr/>
            <p:nvPr/>
          </p:nvSpPr>
          <p:spPr>
            <a:xfrm>
              <a:off x="13593353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1" name="object 5731"/>
            <p:cNvSpPr/>
            <p:nvPr/>
          </p:nvSpPr>
          <p:spPr>
            <a:xfrm>
              <a:off x="1358711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2" name="object 5732"/>
            <p:cNvSpPr/>
            <p:nvPr/>
          </p:nvSpPr>
          <p:spPr>
            <a:xfrm>
              <a:off x="13582943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3" name="object 5733"/>
            <p:cNvSpPr/>
            <p:nvPr/>
          </p:nvSpPr>
          <p:spPr>
            <a:xfrm>
              <a:off x="1357668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4" name="object 5734"/>
            <p:cNvSpPr/>
            <p:nvPr/>
          </p:nvSpPr>
          <p:spPr>
            <a:xfrm>
              <a:off x="13572519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5" name="object 5735"/>
            <p:cNvSpPr/>
            <p:nvPr/>
          </p:nvSpPr>
          <p:spPr>
            <a:xfrm>
              <a:off x="1356627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6" name="object 5736"/>
            <p:cNvSpPr/>
            <p:nvPr/>
          </p:nvSpPr>
          <p:spPr>
            <a:xfrm>
              <a:off x="13560023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7" name="object 5737"/>
            <p:cNvSpPr/>
            <p:nvPr/>
          </p:nvSpPr>
          <p:spPr>
            <a:xfrm>
              <a:off x="1355585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8" name="object 5738"/>
            <p:cNvSpPr/>
            <p:nvPr/>
          </p:nvSpPr>
          <p:spPr>
            <a:xfrm>
              <a:off x="1354961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9" name="object 5739"/>
            <p:cNvSpPr/>
            <p:nvPr/>
          </p:nvSpPr>
          <p:spPr>
            <a:xfrm>
              <a:off x="13545443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0" name="object 5740"/>
            <p:cNvSpPr/>
            <p:nvPr/>
          </p:nvSpPr>
          <p:spPr>
            <a:xfrm>
              <a:off x="13541274" y="611905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1" name="object 5741"/>
            <p:cNvSpPr/>
            <p:nvPr/>
          </p:nvSpPr>
          <p:spPr>
            <a:xfrm>
              <a:off x="13541274" y="611904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2" name="object 5742"/>
            <p:cNvSpPr/>
            <p:nvPr/>
          </p:nvSpPr>
          <p:spPr>
            <a:xfrm>
              <a:off x="13541274" y="6119041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10418"/>
                  </a:moveTo>
                  <a:lnTo>
                    <a:pt x="10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3" name="object 5743"/>
            <p:cNvSpPr/>
            <p:nvPr/>
          </p:nvSpPr>
          <p:spPr>
            <a:xfrm>
              <a:off x="13541274" y="611906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30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4" name="object 5744"/>
            <p:cNvSpPr/>
            <p:nvPr/>
          </p:nvSpPr>
          <p:spPr>
            <a:xfrm>
              <a:off x="13877219" y="6118901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22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45" name="object 5745"/>
          <p:cNvSpPr/>
          <p:nvPr/>
        </p:nvSpPr>
        <p:spPr>
          <a:xfrm>
            <a:off x="13973395" y="6118901"/>
            <a:ext cx="0" cy="22860"/>
          </a:xfrm>
          <a:custGeom>
            <a:avLst/>
            <a:gdLst/>
            <a:ahLst/>
            <a:cxnLst/>
            <a:rect l="l" t="t" r="r" b="b"/>
            <a:pathLst>
              <a:path w="0" h="22860">
                <a:moveTo>
                  <a:pt x="0" y="2237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746" name="object 5746"/>
          <p:cNvGrpSpPr/>
          <p:nvPr/>
        </p:nvGrpSpPr>
        <p:grpSpPr>
          <a:xfrm>
            <a:off x="13541697" y="6118275"/>
            <a:ext cx="335915" cy="24130"/>
            <a:chOff x="13541697" y="6118275"/>
            <a:chExt cx="335915" cy="24130"/>
          </a:xfrm>
        </p:grpSpPr>
        <p:sp>
          <p:nvSpPr>
            <p:cNvPr id="5747" name="object 5747"/>
            <p:cNvSpPr/>
            <p:nvPr/>
          </p:nvSpPr>
          <p:spPr>
            <a:xfrm>
              <a:off x="13541697" y="6118898"/>
              <a:ext cx="335915" cy="0"/>
            </a:xfrm>
            <a:custGeom>
              <a:avLst/>
              <a:gdLst/>
              <a:ahLst/>
              <a:cxnLst/>
              <a:rect l="l" t="t" r="r" b="b"/>
              <a:pathLst>
                <a:path w="335915" h="0">
                  <a:moveTo>
                    <a:pt x="0" y="0"/>
                  </a:moveTo>
                  <a:lnTo>
                    <a:pt x="3355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8" name="object 5748"/>
            <p:cNvSpPr/>
            <p:nvPr/>
          </p:nvSpPr>
          <p:spPr>
            <a:xfrm>
              <a:off x="13541697" y="6141277"/>
              <a:ext cx="335915" cy="0"/>
            </a:xfrm>
            <a:custGeom>
              <a:avLst/>
              <a:gdLst/>
              <a:ahLst/>
              <a:cxnLst/>
              <a:rect l="l" t="t" r="r" b="b"/>
              <a:pathLst>
                <a:path w="335915" h="0">
                  <a:moveTo>
                    <a:pt x="0" y="0"/>
                  </a:moveTo>
                  <a:lnTo>
                    <a:pt x="3355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749" name="object 5749"/>
          <p:cNvGrpSpPr/>
          <p:nvPr/>
        </p:nvGrpSpPr>
        <p:grpSpPr>
          <a:xfrm>
            <a:off x="13876597" y="6118281"/>
            <a:ext cx="97790" cy="24130"/>
            <a:chOff x="13876597" y="6118281"/>
            <a:chExt cx="97790" cy="24130"/>
          </a:xfrm>
        </p:grpSpPr>
        <p:sp>
          <p:nvSpPr>
            <p:cNvPr id="5750" name="object 5750"/>
            <p:cNvSpPr/>
            <p:nvPr/>
          </p:nvSpPr>
          <p:spPr>
            <a:xfrm>
              <a:off x="13969670" y="6122636"/>
              <a:ext cx="3810" cy="19050"/>
            </a:xfrm>
            <a:custGeom>
              <a:avLst/>
              <a:gdLst/>
              <a:ahLst/>
              <a:cxnLst/>
              <a:rect l="l" t="t" r="r" b="b"/>
              <a:pathLst>
                <a:path w="3809" h="19050">
                  <a:moveTo>
                    <a:pt x="3266" y="18648"/>
                  </a:moveTo>
                  <a:lnTo>
                    <a:pt x="0" y="18648"/>
                  </a:lnTo>
                  <a:lnTo>
                    <a:pt x="0" y="0"/>
                  </a:lnTo>
                  <a:lnTo>
                    <a:pt x="3266" y="0"/>
                  </a:lnTo>
                  <a:lnTo>
                    <a:pt x="3266" y="186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1" name="object 5751"/>
            <p:cNvSpPr/>
            <p:nvPr/>
          </p:nvSpPr>
          <p:spPr>
            <a:xfrm>
              <a:off x="13878118" y="6118904"/>
              <a:ext cx="94615" cy="3810"/>
            </a:xfrm>
            <a:custGeom>
              <a:avLst/>
              <a:gdLst/>
              <a:ahLst/>
              <a:cxnLst/>
              <a:rect l="l" t="t" r="r" b="b"/>
              <a:pathLst>
                <a:path w="94615" h="3810">
                  <a:moveTo>
                    <a:pt x="94384" y="3266"/>
                  </a:moveTo>
                  <a:lnTo>
                    <a:pt x="0" y="3266"/>
                  </a:lnTo>
                  <a:lnTo>
                    <a:pt x="0" y="0"/>
                  </a:lnTo>
                  <a:lnTo>
                    <a:pt x="94384" y="0"/>
                  </a:lnTo>
                  <a:lnTo>
                    <a:pt x="94384" y="326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2" name="object 5752"/>
            <p:cNvSpPr/>
            <p:nvPr/>
          </p:nvSpPr>
          <p:spPr>
            <a:xfrm>
              <a:off x="13973395" y="6118901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22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3" name="object 5753"/>
            <p:cNvSpPr/>
            <p:nvPr/>
          </p:nvSpPr>
          <p:spPr>
            <a:xfrm>
              <a:off x="13877669" y="6122636"/>
              <a:ext cx="3810" cy="19050"/>
            </a:xfrm>
            <a:custGeom>
              <a:avLst/>
              <a:gdLst/>
              <a:ahLst/>
              <a:cxnLst/>
              <a:rect l="l" t="t" r="r" b="b"/>
              <a:pathLst>
                <a:path w="3809" h="19050">
                  <a:moveTo>
                    <a:pt x="3277" y="18648"/>
                  </a:moveTo>
                  <a:lnTo>
                    <a:pt x="0" y="18648"/>
                  </a:lnTo>
                  <a:lnTo>
                    <a:pt x="0" y="0"/>
                  </a:lnTo>
                  <a:lnTo>
                    <a:pt x="3277" y="0"/>
                  </a:lnTo>
                  <a:lnTo>
                    <a:pt x="3277" y="186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4" name="object 5754"/>
            <p:cNvSpPr/>
            <p:nvPr/>
          </p:nvSpPr>
          <p:spPr>
            <a:xfrm>
              <a:off x="13877220" y="6118901"/>
              <a:ext cx="96520" cy="22860"/>
            </a:xfrm>
            <a:custGeom>
              <a:avLst/>
              <a:gdLst/>
              <a:ahLst/>
              <a:cxnLst/>
              <a:rect l="l" t="t" r="r" b="b"/>
              <a:pathLst>
                <a:path w="96519" h="22860">
                  <a:moveTo>
                    <a:pt x="0" y="22376"/>
                  </a:moveTo>
                  <a:lnTo>
                    <a:pt x="0" y="0"/>
                  </a:lnTo>
                </a:path>
                <a:path w="96519" h="22860">
                  <a:moveTo>
                    <a:pt x="0" y="22376"/>
                  </a:moveTo>
                  <a:lnTo>
                    <a:pt x="96175" y="22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755" name="object 5755"/>
          <p:cNvGrpSpPr/>
          <p:nvPr/>
        </p:nvGrpSpPr>
        <p:grpSpPr>
          <a:xfrm>
            <a:off x="11124191" y="5705825"/>
            <a:ext cx="720725" cy="734060"/>
            <a:chOff x="11124191" y="5705825"/>
            <a:chExt cx="720725" cy="734060"/>
          </a:xfrm>
        </p:grpSpPr>
        <p:pic>
          <p:nvPicPr>
            <p:cNvPr id="5756" name="object 5756"/>
            <p:cNvPicPr/>
            <p:nvPr/>
          </p:nvPicPr>
          <p:blipFill>
            <a:blip r:embed="rId1134" cstate="print"/>
            <a:stretch>
              <a:fillRect/>
            </a:stretch>
          </p:blipFill>
          <p:spPr>
            <a:xfrm>
              <a:off x="11811159" y="6138284"/>
              <a:ext cx="3727" cy="249039"/>
            </a:xfrm>
            <a:prstGeom prst="rect">
              <a:avLst/>
            </a:prstGeom>
          </p:spPr>
        </p:pic>
        <p:sp>
          <p:nvSpPr>
            <p:cNvPr id="5757" name="object 5757"/>
            <p:cNvSpPr/>
            <p:nvPr/>
          </p:nvSpPr>
          <p:spPr>
            <a:xfrm>
              <a:off x="11811148" y="6138276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w="0" h="249554">
                  <a:moveTo>
                    <a:pt x="0" y="0"/>
                  </a:moveTo>
                  <a:lnTo>
                    <a:pt x="0" y="2490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8" name="object 5758"/>
            <p:cNvSpPr/>
            <p:nvPr/>
          </p:nvSpPr>
          <p:spPr>
            <a:xfrm>
              <a:off x="11814878" y="6138276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w="0" h="249554">
                  <a:moveTo>
                    <a:pt x="0" y="0"/>
                  </a:moveTo>
                  <a:lnTo>
                    <a:pt x="0" y="2490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9" name="object 5759"/>
            <p:cNvSpPr/>
            <p:nvPr/>
          </p:nvSpPr>
          <p:spPr>
            <a:xfrm>
              <a:off x="11811148" y="6387318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0" name="object 5760"/>
            <p:cNvSpPr/>
            <p:nvPr/>
          </p:nvSpPr>
          <p:spPr>
            <a:xfrm>
              <a:off x="11814878" y="6138276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w="0" h="249554">
                  <a:moveTo>
                    <a:pt x="0" y="0"/>
                  </a:moveTo>
                  <a:lnTo>
                    <a:pt x="0" y="2490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1" name="object 5761"/>
            <p:cNvSpPr/>
            <p:nvPr/>
          </p:nvSpPr>
          <p:spPr>
            <a:xfrm>
              <a:off x="11811148" y="6138276"/>
              <a:ext cx="3810" cy="249554"/>
            </a:xfrm>
            <a:custGeom>
              <a:avLst/>
              <a:gdLst/>
              <a:ahLst/>
              <a:cxnLst/>
              <a:rect l="l" t="t" r="r" b="b"/>
              <a:pathLst>
                <a:path w="3809" h="249554">
                  <a:moveTo>
                    <a:pt x="0" y="0"/>
                  </a:moveTo>
                  <a:lnTo>
                    <a:pt x="0" y="249050"/>
                  </a:lnTo>
                </a:path>
                <a:path w="3809" h="249554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62" name="object 5762"/>
            <p:cNvPicPr/>
            <p:nvPr/>
          </p:nvPicPr>
          <p:blipFill>
            <a:blip r:embed="rId1135" cstate="print"/>
            <a:stretch>
              <a:fillRect/>
            </a:stretch>
          </p:blipFill>
          <p:spPr>
            <a:xfrm>
              <a:off x="11124810" y="6108457"/>
              <a:ext cx="719873" cy="29821"/>
            </a:xfrm>
            <a:prstGeom prst="rect">
              <a:avLst/>
            </a:prstGeom>
          </p:spPr>
        </p:pic>
        <p:sp>
          <p:nvSpPr>
            <p:cNvPr id="5763" name="object 5763"/>
            <p:cNvSpPr/>
            <p:nvPr/>
          </p:nvSpPr>
          <p:spPr>
            <a:xfrm>
              <a:off x="11154645" y="6138276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 h="0">
                  <a:moveTo>
                    <a:pt x="6565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4" name="object 5764"/>
            <p:cNvSpPr/>
            <p:nvPr/>
          </p:nvSpPr>
          <p:spPr>
            <a:xfrm>
              <a:off x="11124810" y="6108457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 h="0">
                  <a:moveTo>
                    <a:pt x="71987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5" name="object 5765"/>
            <p:cNvSpPr/>
            <p:nvPr/>
          </p:nvSpPr>
          <p:spPr>
            <a:xfrm>
              <a:off x="11814873" y="6138276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 h="0">
                  <a:moveTo>
                    <a:pt x="298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6" name="object 5766"/>
            <p:cNvSpPr/>
            <p:nvPr/>
          </p:nvSpPr>
          <p:spPr>
            <a:xfrm>
              <a:off x="11251599" y="6135734"/>
              <a:ext cx="0" cy="252095"/>
            </a:xfrm>
            <a:custGeom>
              <a:avLst/>
              <a:gdLst/>
              <a:ahLst/>
              <a:cxnLst/>
              <a:rect l="l" t="t" r="r" b="b"/>
              <a:pathLst>
                <a:path w="0" h="252095">
                  <a:moveTo>
                    <a:pt x="0" y="0"/>
                  </a:moveTo>
                  <a:lnTo>
                    <a:pt x="0" y="2515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67" name="object 5767"/>
            <p:cNvPicPr/>
            <p:nvPr/>
          </p:nvPicPr>
          <p:blipFill>
            <a:blip r:embed="rId1136" cstate="print"/>
            <a:stretch>
              <a:fillRect/>
            </a:stretch>
          </p:blipFill>
          <p:spPr>
            <a:xfrm>
              <a:off x="11124814" y="6108457"/>
              <a:ext cx="29821" cy="331037"/>
            </a:xfrm>
            <a:prstGeom prst="rect">
              <a:avLst/>
            </a:prstGeom>
          </p:spPr>
        </p:pic>
        <p:sp>
          <p:nvSpPr>
            <p:cNvPr id="5768" name="object 5768"/>
            <p:cNvSpPr/>
            <p:nvPr/>
          </p:nvSpPr>
          <p:spPr>
            <a:xfrm>
              <a:off x="11124814" y="6108468"/>
              <a:ext cx="0" cy="279400"/>
            </a:xfrm>
            <a:custGeom>
              <a:avLst/>
              <a:gdLst/>
              <a:ahLst/>
              <a:cxnLst/>
              <a:rect l="l" t="t" r="r" b="b"/>
              <a:pathLst>
                <a:path w="0" h="279400">
                  <a:moveTo>
                    <a:pt x="0" y="2788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9" name="object 5769"/>
            <p:cNvSpPr/>
            <p:nvPr/>
          </p:nvSpPr>
          <p:spPr>
            <a:xfrm>
              <a:off x="11154645" y="6138268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w="0" h="249554">
                  <a:moveTo>
                    <a:pt x="0" y="2490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0" name="object 5770"/>
            <p:cNvSpPr/>
            <p:nvPr/>
          </p:nvSpPr>
          <p:spPr>
            <a:xfrm>
              <a:off x="11124814" y="6424582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1" name="object 5771"/>
            <p:cNvSpPr/>
            <p:nvPr/>
          </p:nvSpPr>
          <p:spPr>
            <a:xfrm>
              <a:off x="11725407" y="5705825"/>
              <a:ext cx="0" cy="403225"/>
            </a:xfrm>
            <a:custGeom>
              <a:avLst/>
              <a:gdLst/>
              <a:ahLst/>
              <a:cxnLst/>
              <a:rect l="l" t="t" r="r" b="b"/>
              <a:pathLst>
                <a:path w="0" h="403225">
                  <a:moveTo>
                    <a:pt x="0" y="4032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2" name="object 5772"/>
            <p:cNvSpPr/>
            <p:nvPr/>
          </p:nvSpPr>
          <p:spPr>
            <a:xfrm>
              <a:off x="11725407" y="6138876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w="0" h="248920">
                  <a:moveTo>
                    <a:pt x="0" y="2484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773" name="object 5773"/>
          <p:cNvGrpSpPr/>
          <p:nvPr/>
        </p:nvGrpSpPr>
        <p:grpSpPr>
          <a:xfrm>
            <a:off x="13764739" y="6298709"/>
            <a:ext cx="267335" cy="90170"/>
            <a:chOff x="13764739" y="6298709"/>
            <a:chExt cx="267335" cy="90170"/>
          </a:xfrm>
        </p:grpSpPr>
        <p:sp>
          <p:nvSpPr>
            <p:cNvPr id="5774" name="object 5774"/>
            <p:cNvSpPr/>
            <p:nvPr/>
          </p:nvSpPr>
          <p:spPr>
            <a:xfrm>
              <a:off x="14007912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5" name="object 5775"/>
            <p:cNvSpPr/>
            <p:nvPr/>
          </p:nvSpPr>
          <p:spPr>
            <a:xfrm>
              <a:off x="14003759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6" name="object 5776"/>
            <p:cNvSpPr/>
            <p:nvPr/>
          </p:nvSpPr>
          <p:spPr>
            <a:xfrm>
              <a:off x="13997503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7" name="object 5777"/>
            <p:cNvSpPr/>
            <p:nvPr/>
          </p:nvSpPr>
          <p:spPr>
            <a:xfrm>
              <a:off x="13991246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8" name="object 5778"/>
            <p:cNvSpPr/>
            <p:nvPr/>
          </p:nvSpPr>
          <p:spPr>
            <a:xfrm>
              <a:off x="13987094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9" name="object 5779"/>
            <p:cNvSpPr/>
            <p:nvPr/>
          </p:nvSpPr>
          <p:spPr>
            <a:xfrm>
              <a:off x="13980837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0" name="object 5780"/>
            <p:cNvSpPr/>
            <p:nvPr/>
          </p:nvSpPr>
          <p:spPr>
            <a:xfrm>
              <a:off x="13976667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1" name="object 5781"/>
            <p:cNvSpPr/>
            <p:nvPr/>
          </p:nvSpPr>
          <p:spPr>
            <a:xfrm>
              <a:off x="13970410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2" name="object 5782"/>
            <p:cNvSpPr/>
            <p:nvPr/>
          </p:nvSpPr>
          <p:spPr>
            <a:xfrm>
              <a:off x="13966257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3" name="object 5783"/>
            <p:cNvSpPr/>
            <p:nvPr/>
          </p:nvSpPr>
          <p:spPr>
            <a:xfrm>
              <a:off x="13960001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4" name="object 5784"/>
            <p:cNvSpPr/>
            <p:nvPr/>
          </p:nvSpPr>
          <p:spPr>
            <a:xfrm>
              <a:off x="13955832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5" name="object 5785"/>
            <p:cNvSpPr/>
            <p:nvPr/>
          </p:nvSpPr>
          <p:spPr>
            <a:xfrm>
              <a:off x="13949592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6" name="object 5786"/>
            <p:cNvSpPr/>
            <p:nvPr/>
          </p:nvSpPr>
          <p:spPr>
            <a:xfrm>
              <a:off x="13945423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7" name="object 5787"/>
            <p:cNvSpPr/>
            <p:nvPr/>
          </p:nvSpPr>
          <p:spPr>
            <a:xfrm>
              <a:off x="13939167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8" name="object 5788"/>
            <p:cNvSpPr/>
            <p:nvPr/>
          </p:nvSpPr>
          <p:spPr>
            <a:xfrm>
              <a:off x="13935015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9" name="object 5789"/>
            <p:cNvSpPr/>
            <p:nvPr/>
          </p:nvSpPr>
          <p:spPr>
            <a:xfrm>
              <a:off x="13928757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0" name="object 5790"/>
            <p:cNvSpPr/>
            <p:nvPr/>
          </p:nvSpPr>
          <p:spPr>
            <a:xfrm>
              <a:off x="13924587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1" name="object 5791"/>
            <p:cNvSpPr/>
            <p:nvPr/>
          </p:nvSpPr>
          <p:spPr>
            <a:xfrm>
              <a:off x="13918330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2" name="object 5792"/>
            <p:cNvSpPr/>
            <p:nvPr/>
          </p:nvSpPr>
          <p:spPr>
            <a:xfrm>
              <a:off x="13912093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3" name="object 5793"/>
            <p:cNvSpPr/>
            <p:nvPr/>
          </p:nvSpPr>
          <p:spPr>
            <a:xfrm>
              <a:off x="13907921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4" name="object 5794"/>
            <p:cNvSpPr/>
            <p:nvPr/>
          </p:nvSpPr>
          <p:spPr>
            <a:xfrm>
              <a:off x="13901665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5" name="object 5795"/>
            <p:cNvSpPr/>
            <p:nvPr/>
          </p:nvSpPr>
          <p:spPr>
            <a:xfrm>
              <a:off x="13897512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6" name="object 5796"/>
            <p:cNvSpPr/>
            <p:nvPr/>
          </p:nvSpPr>
          <p:spPr>
            <a:xfrm>
              <a:off x="13891258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7" name="object 5797"/>
            <p:cNvSpPr/>
            <p:nvPr/>
          </p:nvSpPr>
          <p:spPr>
            <a:xfrm>
              <a:off x="13887086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8" name="object 5798"/>
            <p:cNvSpPr/>
            <p:nvPr/>
          </p:nvSpPr>
          <p:spPr>
            <a:xfrm>
              <a:off x="13880849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9" name="object 5799"/>
            <p:cNvSpPr/>
            <p:nvPr/>
          </p:nvSpPr>
          <p:spPr>
            <a:xfrm>
              <a:off x="13876676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0" name="object 5800"/>
            <p:cNvSpPr/>
            <p:nvPr/>
          </p:nvSpPr>
          <p:spPr>
            <a:xfrm>
              <a:off x="13870422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1" name="object 5801"/>
            <p:cNvSpPr/>
            <p:nvPr/>
          </p:nvSpPr>
          <p:spPr>
            <a:xfrm>
              <a:off x="13866249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2" name="object 5802"/>
            <p:cNvSpPr/>
            <p:nvPr/>
          </p:nvSpPr>
          <p:spPr>
            <a:xfrm>
              <a:off x="13860013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3" name="object 5803"/>
            <p:cNvSpPr/>
            <p:nvPr/>
          </p:nvSpPr>
          <p:spPr>
            <a:xfrm>
              <a:off x="13855842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4" name="object 5804"/>
            <p:cNvSpPr/>
            <p:nvPr/>
          </p:nvSpPr>
          <p:spPr>
            <a:xfrm>
              <a:off x="13849586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5" name="object 5805"/>
            <p:cNvSpPr/>
            <p:nvPr/>
          </p:nvSpPr>
          <p:spPr>
            <a:xfrm>
              <a:off x="13845433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6" name="object 5806"/>
            <p:cNvSpPr/>
            <p:nvPr/>
          </p:nvSpPr>
          <p:spPr>
            <a:xfrm>
              <a:off x="13839177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7" name="object 5807"/>
            <p:cNvSpPr/>
            <p:nvPr/>
          </p:nvSpPr>
          <p:spPr>
            <a:xfrm>
              <a:off x="13835005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8" name="object 5808"/>
            <p:cNvSpPr/>
            <p:nvPr/>
          </p:nvSpPr>
          <p:spPr>
            <a:xfrm>
              <a:off x="13828768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9" name="object 5809"/>
            <p:cNvSpPr/>
            <p:nvPr/>
          </p:nvSpPr>
          <p:spPr>
            <a:xfrm>
              <a:off x="13822512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0" name="object 5810"/>
            <p:cNvSpPr/>
            <p:nvPr/>
          </p:nvSpPr>
          <p:spPr>
            <a:xfrm>
              <a:off x="13818343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1" name="object 5811"/>
            <p:cNvSpPr/>
            <p:nvPr/>
          </p:nvSpPr>
          <p:spPr>
            <a:xfrm>
              <a:off x="13812102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2" name="object 5812"/>
            <p:cNvSpPr/>
            <p:nvPr/>
          </p:nvSpPr>
          <p:spPr>
            <a:xfrm>
              <a:off x="13807934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3" name="object 5813"/>
            <p:cNvSpPr/>
            <p:nvPr/>
          </p:nvSpPr>
          <p:spPr>
            <a:xfrm>
              <a:off x="13801675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4" name="object 5814"/>
            <p:cNvSpPr/>
            <p:nvPr/>
          </p:nvSpPr>
          <p:spPr>
            <a:xfrm>
              <a:off x="13797506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5" name="object 5815"/>
            <p:cNvSpPr/>
            <p:nvPr/>
          </p:nvSpPr>
          <p:spPr>
            <a:xfrm>
              <a:off x="13791266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6" name="object 5816"/>
            <p:cNvSpPr/>
            <p:nvPr/>
          </p:nvSpPr>
          <p:spPr>
            <a:xfrm>
              <a:off x="13787097" y="6300281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7" name="object 5817"/>
            <p:cNvSpPr/>
            <p:nvPr/>
          </p:nvSpPr>
          <p:spPr>
            <a:xfrm>
              <a:off x="13785010" y="630027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8" name="object 5818"/>
            <p:cNvSpPr/>
            <p:nvPr/>
          </p:nvSpPr>
          <p:spPr>
            <a:xfrm>
              <a:off x="13780841" y="630027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9" name="object 5819"/>
            <p:cNvSpPr/>
            <p:nvPr/>
          </p:nvSpPr>
          <p:spPr>
            <a:xfrm>
              <a:off x="13778772" y="6300275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14585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0" name="object 5820"/>
            <p:cNvSpPr/>
            <p:nvPr/>
          </p:nvSpPr>
          <p:spPr>
            <a:xfrm>
              <a:off x="13776687" y="63002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10429"/>
                  </a:moveTo>
                  <a:lnTo>
                    <a:pt x="104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1" name="object 5821"/>
            <p:cNvSpPr/>
            <p:nvPr/>
          </p:nvSpPr>
          <p:spPr>
            <a:xfrm>
              <a:off x="13774601" y="630028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2" name="object 5822"/>
            <p:cNvSpPr/>
            <p:nvPr/>
          </p:nvSpPr>
          <p:spPr>
            <a:xfrm>
              <a:off x="13770431" y="630028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51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3" name="object 5823"/>
            <p:cNvSpPr/>
            <p:nvPr/>
          </p:nvSpPr>
          <p:spPr>
            <a:xfrm>
              <a:off x="13768345" y="630028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0" y="4167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4" name="object 5824"/>
            <p:cNvSpPr/>
            <p:nvPr/>
          </p:nvSpPr>
          <p:spPr>
            <a:xfrm>
              <a:off x="13765639" y="629965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25" name="object 5825"/>
            <p:cNvSpPr/>
            <p:nvPr/>
          </p:nvSpPr>
          <p:spPr>
            <a:xfrm>
              <a:off x="13765362" y="6299332"/>
              <a:ext cx="266065" cy="0"/>
            </a:xfrm>
            <a:custGeom>
              <a:avLst/>
              <a:gdLst/>
              <a:ahLst/>
              <a:cxnLst/>
              <a:rect l="l" t="t" r="r" b="b"/>
              <a:pathLst>
                <a:path w="266065" h="0">
                  <a:moveTo>
                    <a:pt x="0" y="0"/>
                  </a:moveTo>
                  <a:lnTo>
                    <a:pt x="2654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26" name="object 5826"/>
            <p:cNvPicPr/>
            <p:nvPr/>
          </p:nvPicPr>
          <p:blipFill>
            <a:blip r:embed="rId1137" cstate="print"/>
            <a:stretch>
              <a:fillRect/>
            </a:stretch>
          </p:blipFill>
          <p:spPr>
            <a:xfrm>
              <a:off x="13764739" y="6299342"/>
              <a:ext cx="266725" cy="89058"/>
            </a:xfrm>
            <a:prstGeom prst="rect">
              <a:avLst/>
            </a:prstGeom>
          </p:spPr>
        </p:pic>
      </p:grpSp>
      <p:grpSp>
        <p:nvGrpSpPr>
          <p:cNvPr id="5827" name="object 5827"/>
          <p:cNvGrpSpPr/>
          <p:nvPr/>
        </p:nvGrpSpPr>
        <p:grpSpPr>
          <a:xfrm>
            <a:off x="12563215" y="4131613"/>
            <a:ext cx="5080" cy="187325"/>
            <a:chOff x="12563215" y="4131613"/>
            <a:chExt cx="5080" cy="187325"/>
          </a:xfrm>
        </p:grpSpPr>
        <p:pic>
          <p:nvPicPr>
            <p:cNvPr id="5828" name="object 5828"/>
            <p:cNvPicPr/>
            <p:nvPr/>
          </p:nvPicPr>
          <p:blipFill>
            <a:blip r:embed="rId1138" cstate="print"/>
            <a:stretch>
              <a:fillRect/>
            </a:stretch>
          </p:blipFill>
          <p:spPr>
            <a:xfrm>
              <a:off x="12563837" y="4132240"/>
              <a:ext cx="3727" cy="186046"/>
            </a:xfrm>
            <a:prstGeom prst="rect">
              <a:avLst/>
            </a:prstGeom>
          </p:spPr>
        </p:pic>
        <p:sp>
          <p:nvSpPr>
            <p:cNvPr id="5829" name="object 5829"/>
            <p:cNvSpPr/>
            <p:nvPr/>
          </p:nvSpPr>
          <p:spPr>
            <a:xfrm>
              <a:off x="12567565" y="4132234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w="0" h="186054">
                  <a:moveTo>
                    <a:pt x="0" y="1860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0" name="object 5830"/>
            <p:cNvSpPr/>
            <p:nvPr/>
          </p:nvSpPr>
          <p:spPr>
            <a:xfrm>
              <a:off x="12563838" y="4132234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w="0" h="186054">
                  <a:moveTo>
                    <a:pt x="0" y="1860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1" name="object 5831"/>
            <p:cNvSpPr/>
            <p:nvPr/>
          </p:nvSpPr>
          <p:spPr>
            <a:xfrm>
              <a:off x="12563827" y="4132236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2" name="object 5832"/>
            <p:cNvSpPr/>
            <p:nvPr/>
          </p:nvSpPr>
          <p:spPr>
            <a:xfrm>
              <a:off x="12563838" y="4132234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w="0" h="186054">
                  <a:moveTo>
                    <a:pt x="0" y="1860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3" name="object 5833"/>
            <p:cNvSpPr/>
            <p:nvPr/>
          </p:nvSpPr>
          <p:spPr>
            <a:xfrm>
              <a:off x="12563827" y="4132234"/>
              <a:ext cx="3810" cy="186055"/>
            </a:xfrm>
            <a:custGeom>
              <a:avLst/>
              <a:gdLst/>
              <a:ahLst/>
              <a:cxnLst/>
              <a:rect l="l" t="t" r="r" b="b"/>
              <a:pathLst>
                <a:path w="3809" h="186054">
                  <a:moveTo>
                    <a:pt x="3738" y="186046"/>
                  </a:moveTo>
                  <a:lnTo>
                    <a:pt x="3738" y="0"/>
                  </a:lnTo>
                </a:path>
                <a:path w="3809" h="186054">
                  <a:moveTo>
                    <a:pt x="3738" y="186046"/>
                  </a:moveTo>
                  <a:lnTo>
                    <a:pt x="0" y="1860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834" name="object 5834"/>
          <p:cNvGrpSpPr/>
          <p:nvPr/>
        </p:nvGrpSpPr>
        <p:grpSpPr>
          <a:xfrm>
            <a:off x="12568419" y="3907578"/>
            <a:ext cx="7620" cy="177800"/>
            <a:chOff x="12568419" y="3907578"/>
            <a:chExt cx="7620" cy="177800"/>
          </a:xfrm>
        </p:grpSpPr>
        <p:sp>
          <p:nvSpPr>
            <p:cNvPr id="5835" name="object 5835"/>
            <p:cNvSpPr/>
            <p:nvPr/>
          </p:nvSpPr>
          <p:spPr>
            <a:xfrm>
              <a:off x="12569042" y="3908204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w="0" h="176529">
                  <a:moveTo>
                    <a:pt x="0" y="1763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6" name="object 5836"/>
            <p:cNvSpPr/>
            <p:nvPr/>
          </p:nvSpPr>
          <p:spPr>
            <a:xfrm>
              <a:off x="12569036" y="3908204"/>
              <a:ext cx="6350" cy="176530"/>
            </a:xfrm>
            <a:custGeom>
              <a:avLst/>
              <a:gdLst/>
              <a:ahLst/>
              <a:cxnLst/>
              <a:rect l="l" t="t" r="r" b="b"/>
              <a:pathLst>
                <a:path w="6350" h="176529">
                  <a:moveTo>
                    <a:pt x="5989" y="176308"/>
                  </a:moveTo>
                  <a:lnTo>
                    <a:pt x="5989" y="0"/>
                  </a:lnTo>
                </a:path>
                <a:path w="6350" h="176529">
                  <a:moveTo>
                    <a:pt x="5989" y="176308"/>
                  </a:moveTo>
                  <a:lnTo>
                    <a:pt x="0" y="1763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7" name="object 5837"/>
            <p:cNvSpPr/>
            <p:nvPr/>
          </p:nvSpPr>
          <p:spPr>
            <a:xfrm>
              <a:off x="12569036" y="39082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838" name="object 5838"/>
          <p:cNvPicPr/>
          <p:nvPr/>
        </p:nvPicPr>
        <p:blipFill>
          <a:blip r:embed="rId1139" cstate="print"/>
          <a:stretch>
            <a:fillRect/>
          </a:stretch>
        </p:blipFill>
        <p:spPr>
          <a:xfrm>
            <a:off x="12666592" y="3905200"/>
            <a:ext cx="144674" cy="182925"/>
          </a:xfrm>
          <a:prstGeom prst="rect">
            <a:avLst/>
          </a:prstGeom>
        </p:spPr>
      </p:pic>
      <p:grpSp>
        <p:nvGrpSpPr>
          <p:cNvPr id="5839" name="object 5839"/>
          <p:cNvGrpSpPr/>
          <p:nvPr/>
        </p:nvGrpSpPr>
        <p:grpSpPr>
          <a:xfrm>
            <a:off x="12568419" y="4138328"/>
            <a:ext cx="7620" cy="177800"/>
            <a:chOff x="12568419" y="4138328"/>
            <a:chExt cx="7620" cy="177800"/>
          </a:xfrm>
        </p:grpSpPr>
        <p:sp>
          <p:nvSpPr>
            <p:cNvPr id="5840" name="object 5840"/>
            <p:cNvSpPr/>
            <p:nvPr/>
          </p:nvSpPr>
          <p:spPr>
            <a:xfrm>
              <a:off x="12569042" y="4138951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w="0" h="176529">
                  <a:moveTo>
                    <a:pt x="0" y="0"/>
                  </a:moveTo>
                  <a:lnTo>
                    <a:pt x="0" y="1763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1" name="object 5841"/>
            <p:cNvSpPr/>
            <p:nvPr/>
          </p:nvSpPr>
          <p:spPr>
            <a:xfrm>
              <a:off x="12569036" y="4138951"/>
              <a:ext cx="6350" cy="176530"/>
            </a:xfrm>
            <a:custGeom>
              <a:avLst/>
              <a:gdLst/>
              <a:ahLst/>
              <a:cxnLst/>
              <a:rect l="l" t="t" r="r" b="b"/>
              <a:pathLst>
                <a:path w="6350" h="176529">
                  <a:moveTo>
                    <a:pt x="5989" y="0"/>
                  </a:moveTo>
                  <a:lnTo>
                    <a:pt x="5989" y="176340"/>
                  </a:lnTo>
                </a:path>
                <a:path w="6350" h="176529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2" name="object 5842"/>
            <p:cNvSpPr/>
            <p:nvPr/>
          </p:nvSpPr>
          <p:spPr>
            <a:xfrm>
              <a:off x="12569036" y="431529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843" name="object 5843"/>
          <p:cNvPicPr/>
          <p:nvPr/>
        </p:nvPicPr>
        <p:blipFill>
          <a:blip r:embed="rId1140" cstate="print"/>
          <a:stretch>
            <a:fillRect/>
          </a:stretch>
        </p:blipFill>
        <p:spPr>
          <a:xfrm>
            <a:off x="12666592" y="4135331"/>
            <a:ext cx="144674" cy="182954"/>
          </a:xfrm>
          <a:prstGeom prst="rect">
            <a:avLst/>
          </a:prstGeom>
        </p:spPr>
      </p:pic>
      <p:grpSp>
        <p:nvGrpSpPr>
          <p:cNvPr id="5844" name="object 5844"/>
          <p:cNvGrpSpPr/>
          <p:nvPr/>
        </p:nvGrpSpPr>
        <p:grpSpPr>
          <a:xfrm>
            <a:off x="13022490" y="4017559"/>
            <a:ext cx="83820" cy="71120"/>
            <a:chOff x="13022490" y="4017559"/>
            <a:chExt cx="83820" cy="71120"/>
          </a:xfrm>
        </p:grpSpPr>
        <p:sp>
          <p:nvSpPr>
            <p:cNvPr id="5845" name="object 5845"/>
            <p:cNvSpPr/>
            <p:nvPr/>
          </p:nvSpPr>
          <p:spPr>
            <a:xfrm>
              <a:off x="13023113" y="4018182"/>
              <a:ext cx="82550" cy="69850"/>
            </a:xfrm>
            <a:custGeom>
              <a:avLst/>
              <a:gdLst/>
              <a:ahLst/>
              <a:cxnLst/>
              <a:rect l="l" t="t" r="r" b="b"/>
              <a:pathLst>
                <a:path w="82550" h="69850">
                  <a:moveTo>
                    <a:pt x="0" y="69317"/>
                  </a:moveTo>
                  <a:lnTo>
                    <a:pt x="82028" y="69317"/>
                  </a:lnTo>
                  <a:lnTo>
                    <a:pt x="82028" y="0"/>
                  </a:lnTo>
                  <a:lnTo>
                    <a:pt x="0" y="0"/>
                  </a:lnTo>
                  <a:lnTo>
                    <a:pt x="0" y="6931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6" name="object 5846"/>
            <p:cNvSpPr/>
            <p:nvPr/>
          </p:nvSpPr>
          <p:spPr>
            <a:xfrm>
              <a:off x="13027592" y="4022639"/>
              <a:ext cx="73660" cy="53975"/>
            </a:xfrm>
            <a:custGeom>
              <a:avLst/>
              <a:gdLst/>
              <a:ahLst/>
              <a:cxnLst/>
              <a:rect l="l" t="t" r="r" b="b"/>
              <a:pathLst>
                <a:path w="73659" h="53975">
                  <a:moveTo>
                    <a:pt x="0" y="53663"/>
                  </a:moveTo>
                  <a:lnTo>
                    <a:pt x="73065" y="53663"/>
                  </a:lnTo>
                  <a:lnTo>
                    <a:pt x="73065" y="0"/>
                  </a:lnTo>
                  <a:lnTo>
                    <a:pt x="0" y="0"/>
                  </a:lnTo>
                  <a:lnTo>
                    <a:pt x="0" y="536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847" name="object 5847"/>
          <p:cNvGrpSpPr/>
          <p:nvPr/>
        </p:nvGrpSpPr>
        <p:grpSpPr>
          <a:xfrm>
            <a:off x="13022490" y="4135346"/>
            <a:ext cx="83820" cy="71120"/>
            <a:chOff x="13022490" y="4135346"/>
            <a:chExt cx="83820" cy="71120"/>
          </a:xfrm>
        </p:grpSpPr>
        <p:sp>
          <p:nvSpPr>
            <p:cNvPr id="5848" name="object 5848"/>
            <p:cNvSpPr/>
            <p:nvPr/>
          </p:nvSpPr>
          <p:spPr>
            <a:xfrm>
              <a:off x="13023113" y="4135969"/>
              <a:ext cx="82550" cy="69850"/>
            </a:xfrm>
            <a:custGeom>
              <a:avLst/>
              <a:gdLst/>
              <a:ahLst/>
              <a:cxnLst/>
              <a:rect l="l" t="t" r="r" b="b"/>
              <a:pathLst>
                <a:path w="82550" h="69850">
                  <a:moveTo>
                    <a:pt x="0" y="0"/>
                  </a:moveTo>
                  <a:lnTo>
                    <a:pt x="82028" y="0"/>
                  </a:lnTo>
                  <a:lnTo>
                    <a:pt x="82028" y="69338"/>
                  </a:lnTo>
                  <a:lnTo>
                    <a:pt x="0" y="6933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9" name="object 5849"/>
            <p:cNvSpPr/>
            <p:nvPr/>
          </p:nvSpPr>
          <p:spPr>
            <a:xfrm>
              <a:off x="13027592" y="4147149"/>
              <a:ext cx="73660" cy="53975"/>
            </a:xfrm>
            <a:custGeom>
              <a:avLst/>
              <a:gdLst/>
              <a:ahLst/>
              <a:cxnLst/>
              <a:rect l="l" t="t" r="r" b="b"/>
              <a:pathLst>
                <a:path w="73659" h="53975">
                  <a:moveTo>
                    <a:pt x="0" y="0"/>
                  </a:moveTo>
                  <a:lnTo>
                    <a:pt x="73065" y="0"/>
                  </a:lnTo>
                  <a:lnTo>
                    <a:pt x="73065" y="53694"/>
                  </a:lnTo>
                  <a:lnTo>
                    <a:pt x="0" y="536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850" name="object 5850"/>
          <p:cNvGrpSpPr/>
          <p:nvPr/>
        </p:nvGrpSpPr>
        <p:grpSpPr>
          <a:xfrm>
            <a:off x="15071035" y="6424588"/>
            <a:ext cx="38735" cy="1397635"/>
            <a:chOff x="15071035" y="6424588"/>
            <a:chExt cx="38735" cy="1397635"/>
          </a:xfrm>
        </p:grpSpPr>
        <p:pic>
          <p:nvPicPr>
            <p:cNvPr id="5851" name="object 5851"/>
            <p:cNvPicPr/>
            <p:nvPr/>
          </p:nvPicPr>
          <p:blipFill>
            <a:blip r:embed="rId1141" cstate="print"/>
            <a:stretch>
              <a:fillRect/>
            </a:stretch>
          </p:blipFill>
          <p:spPr>
            <a:xfrm>
              <a:off x="15071667" y="6424589"/>
              <a:ext cx="37276" cy="1397276"/>
            </a:xfrm>
            <a:prstGeom prst="rect">
              <a:avLst/>
            </a:prstGeom>
          </p:spPr>
        </p:pic>
        <p:sp>
          <p:nvSpPr>
            <p:cNvPr id="5852" name="object 5852"/>
            <p:cNvSpPr/>
            <p:nvPr/>
          </p:nvSpPr>
          <p:spPr>
            <a:xfrm>
              <a:off x="15071658" y="6424588"/>
              <a:ext cx="0" cy="1397635"/>
            </a:xfrm>
            <a:custGeom>
              <a:avLst/>
              <a:gdLst/>
              <a:ahLst/>
              <a:cxnLst/>
              <a:rect l="l" t="t" r="r" b="b"/>
              <a:pathLst>
                <a:path w="0" h="1397634">
                  <a:moveTo>
                    <a:pt x="0" y="139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3" name="object 5853"/>
            <p:cNvSpPr/>
            <p:nvPr/>
          </p:nvSpPr>
          <p:spPr>
            <a:xfrm>
              <a:off x="15108937" y="6424588"/>
              <a:ext cx="0" cy="1397635"/>
            </a:xfrm>
            <a:custGeom>
              <a:avLst/>
              <a:gdLst/>
              <a:ahLst/>
              <a:cxnLst/>
              <a:rect l="l" t="t" r="r" b="b"/>
              <a:pathLst>
                <a:path w="0" h="1397634">
                  <a:moveTo>
                    <a:pt x="0" y="139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854" name="object 5854"/>
          <p:cNvGrpSpPr/>
          <p:nvPr/>
        </p:nvGrpSpPr>
        <p:grpSpPr>
          <a:xfrm>
            <a:off x="12718534" y="7858506"/>
            <a:ext cx="328295" cy="71120"/>
            <a:chOff x="12718534" y="7858506"/>
            <a:chExt cx="328295" cy="71120"/>
          </a:xfrm>
        </p:grpSpPr>
        <p:pic>
          <p:nvPicPr>
            <p:cNvPr id="5855" name="object 5855"/>
            <p:cNvPicPr/>
            <p:nvPr/>
          </p:nvPicPr>
          <p:blipFill>
            <a:blip r:embed="rId1142" cstate="print"/>
            <a:stretch>
              <a:fillRect/>
            </a:stretch>
          </p:blipFill>
          <p:spPr>
            <a:xfrm>
              <a:off x="12973919" y="7859132"/>
              <a:ext cx="52186" cy="29842"/>
            </a:xfrm>
            <a:prstGeom prst="rect">
              <a:avLst/>
            </a:prstGeom>
          </p:spPr>
        </p:pic>
        <p:sp>
          <p:nvSpPr>
            <p:cNvPr id="5856" name="object 5856"/>
            <p:cNvSpPr/>
            <p:nvPr/>
          </p:nvSpPr>
          <p:spPr>
            <a:xfrm>
              <a:off x="13026100" y="785912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7" name="object 5857"/>
            <p:cNvSpPr/>
            <p:nvPr/>
          </p:nvSpPr>
          <p:spPr>
            <a:xfrm>
              <a:off x="12973919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8" name="object 5858"/>
            <p:cNvSpPr/>
            <p:nvPr/>
          </p:nvSpPr>
          <p:spPr>
            <a:xfrm>
              <a:off x="12973919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9" name="object 5859"/>
            <p:cNvSpPr/>
            <p:nvPr/>
          </p:nvSpPr>
          <p:spPr>
            <a:xfrm>
              <a:off x="12973919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0" name="object 5860"/>
            <p:cNvSpPr/>
            <p:nvPr/>
          </p:nvSpPr>
          <p:spPr>
            <a:xfrm>
              <a:off x="12973919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61" name="object 5861"/>
            <p:cNvPicPr/>
            <p:nvPr/>
          </p:nvPicPr>
          <p:blipFill>
            <a:blip r:embed="rId1143" cstate="print"/>
            <a:stretch>
              <a:fillRect/>
            </a:stretch>
          </p:blipFill>
          <p:spPr>
            <a:xfrm>
              <a:off x="13028724" y="7892691"/>
              <a:ext cx="17151" cy="35799"/>
            </a:xfrm>
            <a:prstGeom prst="rect">
              <a:avLst/>
            </a:prstGeom>
          </p:spPr>
        </p:pic>
        <p:sp>
          <p:nvSpPr>
            <p:cNvPr id="5862" name="object 5862"/>
            <p:cNvSpPr/>
            <p:nvPr/>
          </p:nvSpPr>
          <p:spPr>
            <a:xfrm>
              <a:off x="13028722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63" name="object 5863"/>
            <p:cNvPicPr/>
            <p:nvPr/>
          </p:nvPicPr>
          <p:blipFill>
            <a:blip r:embed="rId1144" cstate="print"/>
            <a:stretch>
              <a:fillRect/>
            </a:stretch>
          </p:blipFill>
          <p:spPr>
            <a:xfrm>
              <a:off x="12991405" y="7911319"/>
              <a:ext cx="35799" cy="17172"/>
            </a:xfrm>
            <a:prstGeom prst="rect">
              <a:avLst/>
            </a:prstGeom>
          </p:spPr>
        </p:pic>
        <p:sp>
          <p:nvSpPr>
            <p:cNvPr id="5864" name="object 5864"/>
            <p:cNvSpPr/>
            <p:nvPr/>
          </p:nvSpPr>
          <p:spPr>
            <a:xfrm>
              <a:off x="12991411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65" name="object 5865"/>
            <p:cNvPicPr/>
            <p:nvPr/>
          </p:nvPicPr>
          <p:blipFill>
            <a:blip r:embed="rId1145" cstate="print"/>
            <a:stretch>
              <a:fillRect/>
            </a:stretch>
          </p:blipFill>
          <p:spPr>
            <a:xfrm>
              <a:off x="12954139" y="7911319"/>
              <a:ext cx="35799" cy="17172"/>
            </a:xfrm>
            <a:prstGeom prst="rect">
              <a:avLst/>
            </a:prstGeom>
          </p:spPr>
        </p:pic>
        <p:sp>
          <p:nvSpPr>
            <p:cNvPr id="5866" name="object 5866"/>
            <p:cNvSpPr/>
            <p:nvPr/>
          </p:nvSpPr>
          <p:spPr>
            <a:xfrm>
              <a:off x="1295413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67" name="object 5867"/>
            <p:cNvPicPr/>
            <p:nvPr/>
          </p:nvPicPr>
          <p:blipFill>
            <a:blip r:embed="rId1146" cstate="print"/>
            <a:stretch>
              <a:fillRect/>
            </a:stretch>
          </p:blipFill>
          <p:spPr>
            <a:xfrm>
              <a:off x="12954160" y="7892712"/>
              <a:ext cx="17130" cy="17130"/>
            </a:xfrm>
            <a:prstGeom prst="rect">
              <a:avLst/>
            </a:prstGeom>
          </p:spPr>
        </p:pic>
        <p:sp>
          <p:nvSpPr>
            <p:cNvPr id="5868" name="object 5868"/>
            <p:cNvSpPr/>
            <p:nvPr/>
          </p:nvSpPr>
          <p:spPr>
            <a:xfrm>
              <a:off x="12954165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69" name="object 5869"/>
            <p:cNvPicPr/>
            <p:nvPr/>
          </p:nvPicPr>
          <p:blipFill>
            <a:blip r:embed="rId1147" cstate="print"/>
            <a:stretch>
              <a:fillRect/>
            </a:stretch>
          </p:blipFill>
          <p:spPr>
            <a:xfrm>
              <a:off x="12718534" y="7859132"/>
              <a:ext cx="255384" cy="29842"/>
            </a:xfrm>
            <a:prstGeom prst="rect">
              <a:avLst/>
            </a:prstGeom>
          </p:spPr>
        </p:pic>
        <p:sp>
          <p:nvSpPr>
            <p:cNvPr id="5870" name="object 5870"/>
            <p:cNvSpPr/>
            <p:nvPr/>
          </p:nvSpPr>
          <p:spPr>
            <a:xfrm>
              <a:off x="12718534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1" name="object 5871"/>
            <p:cNvSpPr/>
            <p:nvPr/>
          </p:nvSpPr>
          <p:spPr>
            <a:xfrm>
              <a:off x="12718534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72" name="object 5872"/>
            <p:cNvPicPr/>
            <p:nvPr/>
          </p:nvPicPr>
          <p:blipFill>
            <a:blip r:embed="rId1148" cstate="print"/>
            <a:stretch>
              <a:fillRect/>
            </a:stretch>
          </p:blipFill>
          <p:spPr>
            <a:xfrm>
              <a:off x="12879608" y="7894178"/>
              <a:ext cx="17130" cy="17884"/>
            </a:xfrm>
            <a:prstGeom prst="rect">
              <a:avLst/>
            </a:prstGeom>
          </p:spPr>
        </p:pic>
        <p:sp>
          <p:nvSpPr>
            <p:cNvPr id="5873" name="object 5873"/>
            <p:cNvSpPr/>
            <p:nvPr/>
          </p:nvSpPr>
          <p:spPr>
            <a:xfrm>
              <a:off x="12879602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74" name="object 5874"/>
            <p:cNvPicPr/>
            <p:nvPr/>
          </p:nvPicPr>
          <p:blipFill>
            <a:blip r:embed="rId1149" cstate="print"/>
            <a:stretch>
              <a:fillRect/>
            </a:stretch>
          </p:blipFill>
          <p:spPr>
            <a:xfrm>
              <a:off x="12898225" y="7891969"/>
              <a:ext cx="35799" cy="17130"/>
            </a:xfrm>
            <a:prstGeom prst="rect">
              <a:avLst/>
            </a:prstGeom>
          </p:spPr>
        </p:pic>
        <p:sp>
          <p:nvSpPr>
            <p:cNvPr id="5875" name="object 5875"/>
            <p:cNvSpPr/>
            <p:nvPr/>
          </p:nvSpPr>
          <p:spPr>
            <a:xfrm>
              <a:off x="12898222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76" name="object 5876"/>
            <p:cNvPicPr/>
            <p:nvPr/>
          </p:nvPicPr>
          <p:blipFill>
            <a:blip r:embed="rId1150" cstate="print"/>
            <a:stretch>
              <a:fillRect/>
            </a:stretch>
          </p:blipFill>
          <p:spPr>
            <a:xfrm>
              <a:off x="12842310" y="7891969"/>
              <a:ext cx="35810" cy="17130"/>
            </a:xfrm>
            <a:prstGeom prst="rect">
              <a:avLst/>
            </a:prstGeom>
          </p:spPr>
        </p:pic>
        <p:sp>
          <p:nvSpPr>
            <p:cNvPr id="5877" name="object 5877"/>
            <p:cNvSpPr/>
            <p:nvPr/>
          </p:nvSpPr>
          <p:spPr>
            <a:xfrm>
              <a:off x="12842313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8" name="object 5878"/>
            <p:cNvSpPr/>
            <p:nvPr/>
          </p:nvSpPr>
          <p:spPr>
            <a:xfrm>
              <a:off x="12738294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79" name="object 5879"/>
            <p:cNvPicPr/>
            <p:nvPr/>
          </p:nvPicPr>
          <p:blipFill>
            <a:blip r:embed="rId1151" cstate="print"/>
            <a:stretch>
              <a:fillRect/>
            </a:stretch>
          </p:blipFill>
          <p:spPr>
            <a:xfrm>
              <a:off x="12823683" y="7894178"/>
              <a:ext cx="17130" cy="17884"/>
            </a:xfrm>
            <a:prstGeom prst="rect">
              <a:avLst/>
            </a:prstGeom>
          </p:spPr>
        </p:pic>
        <p:sp>
          <p:nvSpPr>
            <p:cNvPr id="5880" name="object 5880"/>
            <p:cNvSpPr/>
            <p:nvPr/>
          </p:nvSpPr>
          <p:spPr>
            <a:xfrm>
              <a:off x="12823685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81" name="object 5881"/>
            <p:cNvPicPr/>
            <p:nvPr/>
          </p:nvPicPr>
          <p:blipFill>
            <a:blip r:embed="rId1152" cstate="print"/>
            <a:stretch>
              <a:fillRect/>
            </a:stretch>
          </p:blipFill>
          <p:spPr>
            <a:xfrm>
              <a:off x="12786375" y="7891969"/>
              <a:ext cx="35799" cy="17130"/>
            </a:xfrm>
            <a:prstGeom prst="rect">
              <a:avLst/>
            </a:prstGeom>
          </p:spPr>
        </p:pic>
        <p:sp>
          <p:nvSpPr>
            <p:cNvPr id="5882" name="object 5882"/>
            <p:cNvSpPr/>
            <p:nvPr/>
          </p:nvSpPr>
          <p:spPr>
            <a:xfrm>
              <a:off x="12786372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83" name="object 5883"/>
            <p:cNvPicPr/>
            <p:nvPr/>
          </p:nvPicPr>
          <p:blipFill>
            <a:blip r:embed="rId1153" cstate="print"/>
            <a:stretch>
              <a:fillRect/>
            </a:stretch>
          </p:blipFill>
          <p:spPr>
            <a:xfrm>
              <a:off x="12767768" y="7894178"/>
              <a:ext cx="17130" cy="17884"/>
            </a:xfrm>
            <a:prstGeom prst="rect">
              <a:avLst/>
            </a:prstGeom>
          </p:spPr>
        </p:pic>
        <p:sp>
          <p:nvSpPr>
            <p:cNvPr id="5884" name="object 5884"/>
            <p:cNvSpPr/>
            <p:nvPr/>
          </p:nvSpPr>
          <p:spPr>
            <a:xfrm>
              <a:off x="12767769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85" name="object 5885"/>
            <p:cNvPicPr/>
            <p:nvPr/>
          </p:nvPicPr>
          <p:blipFill>
            <a:blip r:embed="rId1154" cstate="print"/>
            <a:stretch>
              <a:fillRect/>
            </a:stretch>
          </p:blipFill>
          <p:spPr>
            <a:xfrm>
              <a:off x="12739779" y="7891969"/>
              <a:ext cx="26470" cy="17130"/>
            </a:xfrm>
            <a:prstGeom prst="rect">
              <a:avLst/>
            </a:prstGeom>
          </p:spPr>
        </p:pic>
        <p:sp>
          <p:nvSpPr>
            <p:cNvPr id="5886" name="object 5886"/>
            <p:cNvSpPr/>
            <p:nvPr/>
          </p:nvSpPr>
          <p:spPr>
            <a:xfrm>
              <a:off x="12739784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5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87" name="object 5887"/>
            <p:cNvPicPr/>
            <p:nvPr/>
          </p:nvPicPr>
          <p:blipFill>
            <a:blip r:embed="rId1155" cstate="print"/>
            <a:stretch>
              <a:fillRect/>
            </a:stretch>
          </p:blipFill>
          <p:spPr>
            <a:xfrm>
              <a:off x="12935533" y="7891969"/>
              <a:ext cx="17130" cy="17130"/>
            </a:xfrm>
            <a:prstGeom prst="rect">
              <a:avLst/>
            </a:prstGeom>
          </p:spPr>
        </p:pic>
        <p:sp>
          <p:nvSpPr>
            <p:cNvPr id="5888" name="object 5888"/>
            <p:cNvSpPr/>
            <p:nvPr/>
          </p:nvSpPr>
          <p:spPr>
            <a:xfrm>
              <a:off x="12935536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889" name="object 5889"/>
          <p:cNvGrpSpPr/>
          <p:nvPr/>
        </p:nvGrpSpPr>
        <p:grpSpPr>
          <a:xfrm>
            <a:off x="11723275" y="7859132"/>
            <a:ext cx="93345" cy="70485"/>
            <a:chOff x="11723275" y="7859132"/>
            <a:chExt cx="93345" cy="70485"/>
          </a:xfrm>
        </p:grpSpPr>
        <p:pic>
          <p:nvPicPr>
            <p:cNvPr id="5890" name="object 5890"/>
            <p:cNvPicPr/>
            <p:nvPr/>
          </p:nvPicPr>
          <p:blipFill>
            <a:blip r:embed="rId1156" cstate="print"/>
            <a:stretch>
              <a:fillRect/>
            </a:stretch>
          </p:blipFill>
          <p:spPr>
            <a:xfrm>
              <a:off x="11743674" y="7859132"/>
              <a:ext cx="52186" cy="41747"/>
            </a:xfrm>
            <a:prstGeom prst="rect">
              <a:avLst/>
            </a:prstGeom>
          </p:spPr>
        </p:pic>
        <p:sp>
          <p:nvSpPr>
            <p:cNvPr id="5891" name="object 5891"/>
            <p:cNvSpPr/>
            <p:nvPr/>
          </p:nvSpPr>
          <p:spPr>
            <a:xfrm>
              <a:off x="11795856" y="7859138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w="0" h="41909">
                  <a:moveTo>
                    <a:pt x="0" y="41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2" name="object 5892"/>
            <p:cNvSpPr/>
            <p:nvPr/>
          </p:nvSpPr>
          <p:spPr>
            <a:xfrm>
              <a:off x="11743676" y="7859447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3" name="object 5893"/>
            <p:cNvSpPr/>
            <p:nvPr/>
          </p:nvSpPr>
          <p:spPr>
            <a:xfrm>
              <a:off x="11743676" y="7859138"/>
              <a:ext cx="52705" cy="41910"/>
            </a:xfrm>
            <a:custGeom>
              <a:avLst/>
              <a:gdLst/>
              <a:ahLst/>
              <a:cxnLst/>
              <a:rect l="l" t="t" r="r" b="b"/>
              <a:pathLst>
                <a:path w="52704" h="41909">
                  <a:moveTo>
                    <a:pt x="0" y="41747"/>
                  </a:moveTo>
                  <a:lnTo>
                    <a:pt x="52186" y="41747"/>
                  </a:lnTo>
                </a:path>
                <a:path w="52704" h="41909">
                  <a:moveTo>
                    <a:pt x="0" y="41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94" name="object 5894"/>
            <p:cNvPicPr/>
            <p:nvPr/>
          </p:nvPicPr>
          <p:blipFill>
            <a:blip r:embed="rId1157" cstate="print"/>
            <a:stretch>
              <a:fillRect/>
            </a:stretch>
          </p:blipFill>
          <p:spPr>
            <a:xfrm>
              <a:off x="11798489" y="7892691"/>
              <a:ext cx="17130" cy="35799"/>
            </a:xfrm>
            <a:prstGeom prst="rect">
              <a:avLst/>
            </a:prstGeom>
          </p:spPr>
        </p:pic>
        <p:sp>
          <p:nvSpPr>
            <p:cNvPr id="5895" name="object 5895"/>
            <p:cNvSpPr/>
            <p:nvPr/>
          </p:nvSpPr>
          <p:spPr>
            <a:xfrm>
              <a:off x="11798486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96" name="object 5896"/>
            <p:cNvPicPr/>
            <p:nvPr/>
          </p:nvPicPr>
          <p:blipFill>
            <a:blip r:embed="rId1158" cstate="print"/>
            <a:stretch>
              <a:fillRect/>
            </a:stretch>
          </p:blipFill>
          <p:spPr>
            <a:xfrm>
              <a:off x="11761181" y="7911319"/>
              <a:ext cx="35810" cy="17172"/>
            </a:xfrm>
            <a:prstGeom prst="rect">
              <a:avLst/>
            </a:prstGeom>
          </p:spPr>
        </p:pic>
        <p:sp>
          <p:nvSpPr>
            <p:cNvPr id="5897" name="object 5897"/>
            <p:cNvSpPr/>
            <p:nvPr/>
          </p:nvSpPr>
          <p:spPr>
            <a:xfrm>
              <a:off x="1176117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810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98" name="object 5898"/>
            <p:cNvPicPr/>
            <p:nvPr/>
          </p:nvPicPr>
          <p:blipFill>
            <a:blip r:embed="rId1159" cstate="print"/>
            <a:stretch>
              <a:fillRect/>
            </a:stretch>
          </p:blipFill>
          <p:spPr>
            <a:xfrm>
              <a:off x="11723894" y="7911319"/>
              <a:ext cx="35799" cy="17172"/>
            </a:xfrm>
            <a:prstGeom prst="rect">
              <a:avLst/>
            </a:prstGeom>
          </p:spPr>
        </p:pic>
        <p:sp>
          <p:nvSpPr>
            <p:cNvPr id="5899" name="object 5899"/>
            <p:cNvSpPr/>
            <p:nvPr/>
          </p:nvSpPr>
          <p:spPr>
            <a:xfrm>
              <a:off x="1172389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00" name="object 5900"/>
            <p:cNvPicPr/>
            <p:nvPr/>
          </p:nvPicPr>
          <p:blipFill>
            <a:blip r:embed="rId1160" cstate="print"/>
            <a:stretch>
              <a:fillRect/>
            </a:stretch>
          </p:blipFill>
          <p:spPr>
            <a:xfrm>
              <a:off x="11723926" y="7874043"/>
              <a:ext cx="17130" cy="35799"/>
            </a:xfrm>
            <a:prstGeom prst="rect">
              <a:avLst/>
            </a:prstGeom>
          </p:spPr>
        </p:pic>
        <p:sp>
          <p:nvSpPr>
            <p:cNvPr id="5901" name="object 5901"/>
            <p:cNvSpPr/>
            <p:nvPr/>
          </p:nvSpPr>
          <p:spPr>
            <a:xfrm>
              <a:off x="11723925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02" name="object 5902"/>
            <p:cNvPicPr/>
            <p:nvPr/>
          </p:nvPicPr>
          <p:blipFill>
            <a:blip r:embed="rId1161" cstate="print"/>
            <a:stretch>
              <a:fillRect/>
            </a:stretch>
          </p:blipFill>
          <p:spPr>
            <a:xfrm>
              <a:off x="11798489" y="7874053"/>
              <a:ext cx="17130" cy="17130"/>
            </a:xfrm>
            <a:prstGeom prst="rect">
              <a:avLst/>
            </a:prstGeom>
          </p:spPr>
        </p:pic>
        <p:sp>
          <p:nvSpPr>
            <p:cNvPr id="5903" name="object 5903"/>
            <p:cNvSpPr/>
            <p:nvPr/>
          </p:nvSpPr>
          <p:spPr>
            <a:xfrm>
              <a:off x="11798486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904" name="object 5904"/>
          <p:cNvGrpSpPr/>
          <p:nvPr/>
        </p:nvGrpSpPr>
        <p:grpSpPr>
          <a:xfrm>
            <a:off x="15011384" y="7691507"/>
            <a:ext cx="9525" cy="62865"/>
            <a:chOff x="15011384" y="7691507"/>
            <a:chExt cx="9525" cy="62865"/>
          </a:xfrm>
        </p:grpSpPr>
        <p:pic>
          <p:nvPicPr>
            <p:cNvPr id="5905" name="object 5905"/>
            <p:cNvPicPr/>
            <p:nvPr/>
          </p:nvPicPr>
          <p:blipFill>
            <a:blip r:embed="rId1162" cstate="print"/>
            <a:stretch>
              <a:fillRect/>
            </a:stretch>
          </p:blipFill>
          <p:spPr>
            <a:xfrm>
              <a:off x="15012004" y="7693587"/>
              <a:ext cx="7915" cy="35799"/>
            </a:xfrm>
            <a:prstGeom prst="rect">
              <a:avLst/>
            </a:prstGeom>
          </p:spPr>
        </p:pic>
        <p:sp>
          <p:nvSpPr>
            <p:cNvPr id="5906" name="object 5906"/>
            <p:cNvSpPr/>
            <p:nvPr/>
          </p:nvSpPr>
          <p:spPr>
            <a:xfrm>
              <a:off x="15012007" y="7693585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7" name="object 5907"/>
            <p:cNvSpPr/>
            <p:nvPr/>
          </p:nvSpPr>
          <p:spPr>
            <a:xfrm>
              <a:off x="15012007" y="7729387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8" name="object 5908"/>
            <p:cNvSpPr/>
            <p:nvPr/>
          </p:nvSpPr>
          <p:spPr>
            <a:xfrm>
              <a:off x="15012007" y="7692130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09" name="object 5909"/>
            <p:cNvPicPr/>
            <p:nvPr/>
          </p:nvPicPr>
          <p:blipFill>
            <a:blip r:embed="rId1163" cstate="print"/>
            <a:stretch>
              <a:fillRect/>
            </a:stretch>
          </p:blipFill>
          <p:spPr>
            <a:xfrm>
              <a:off x="15012004" y="7730895"/>
              <a:ext cx="7915" cy="22795"/>
            </a:xfrm>
            <a:prstGeom prst="rect">
              <a:avLst/>
            </a:prstGeom>
          </p:spPr>
        </p:pic>
        <p:sp>
          <p:nvSpPr>
            <p:cNvPr id="5910" name="object 5910"/>
            <p:cNvSpPr/>
            <p:nvPr/>
          </p:nvSpPr>
          <p:spPr>
            <a:xfrm>
              <a:off x="15012007" y="7730894"/>
              <a:ext cx="8255" cy="22860"/>
            </a:xfrm>
            <a:custGeom>
              <a:avLst/>
              <a:gdLst/>
              <a:ahLst/>
              <a:cxnLst/>
              <a:rect l="l" t="t" r="r" b="b"/>
              <a:pathLst>
                <a:path w="8255" h="22859">
                  <a:moveTo>
                    <a:pt x="7915" y="22795"/>
                  </a:moveTo>
                  <a:lnTo>
                    <a:pt x="0" y="22795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227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911" name="object 5911"/>
          <p:cNvGrpSpPr/>
          <p:nvPr/>
        </p:nvGrpSpPr>
        <p:grpSpPr>
          <a:xfrm>
            <a:off x="15011384" y="6722223"/>
            <a:ext cx="9525" cy="709930"/>
            <a:chOff x="15011384" y="6722223"/>
            <a:chExt cx="9525" cy="709930"/>
          </a:xfrm>
        </p:grpSpPr>
        <p:pic>
          <p:nvPicPr>
            <p:cNvPr id="5912" name="object 5912"/>
            <p:cNvPicPr/>
            <p:nvPr/>
          </p:nvPicPr>
          <p:blipFill>
            <a:blip r:embed="rId1164" cstate="print"/>
            <a:stretch>
              <a:fillRect/>
            </a:stretch>
          </p:blipFill>
          <p:spPr>
            <a:xfrm>
              <a:off x="15012004" y="7395345"/>
              <a:ext cx="7915" cy="35810"/>
            </a:xfrm>
            <a:prstGeom prst="rect">
              <a:avLst/>
            </a:prstGeom>
          </p:spPr>
        </p:pic>
        <p:sp>
          <p:nvSpPr>
            <p:cNvPr id="5913" name="object 5913"/>
            <p:cNvSpPr/>
            <p:nvPr/>
          </p:nvSpPr>
          <p:spPr>
            <a:xfrm>
              <a:off x="15012007" y="7395345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4" name="object 5914"/>
            <p:cNvSpPr/>
            <p:nvPr/>
          </p:nvSpPr>
          <p:spPr>
            <a:xfrm>
              <a:off x="15012007" y="739386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15" name="object 5915"/>
            <p:cNvPicPr/>
            <p:nvPr/>
          </p:nvPicPr>
          <p:blipFill>
            <a:blip r:embed="rId1165" cstate="print"/>
            <a:stretch>
              <a:fillRect/>
            </a:stretch>
          </p:blipFill>
          <p:spPr>
            <a:xfrm>
              <a:off x="15012004" y="7320803"/>
              <a:ext cx="7915" cy="35789"/>
            </a:xfrm>
            <a:prstGeom prst="rect">
              <a:avLst/>
            </a:prstGeom>
          </p:spPr>
        </p:pic>
        <p:sp>
          <p:nvSpPr>
            <p:cNvPr id="5916" name="object 5916"/>
            <p:cNvSpPr/>
            <p:nvPr/>
          </p:nvSpPr>
          <p:spPr>
            <a:xfrm>
              <a:off x="15012007" y="7320795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7" name="object 5917"/>
            <p:cNvSpPr/>
            <p:nvPr/>
          </p:nvSpPr>
          <p:spPr>
            <a:xfrm>
              <a:off x="15012007" y="7356590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8" name="object 5918"/>
            <p:cNvSpPr/>
            <p:nvPr/>
          </p:nvSpPr>
          <p:spPr>
            <a:xfrm>
              <a:off x="15012007" y="7319308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19" name="object 5919"/>
            <p:cNvPicPr/>
            <p:nvPr/>
          </p:nvPicPr>
          <p:blipFill>
            <a:blip r:embed="rId1166" cstate="print"/>
            <a:stretch>
              <a:fillRect/>
            </a:stretch>
          </p:blipFill>
          <p:spPr>
            <a:xfrm>
              <a:off x="15012004" y="7358090"/>
              <a:ext cx="7915" cy="35768"/>
            </a:xfrm>
            <a:prstGeom prst="rect">
              <a:avLst/>
            </a:prstGeom>
          </p:spPr>
        </p:pic>
        <p:sp>
          <p:nvSpPr>
            <p:cNvPr id="5920" name="object 5920"/>
            <p:cNvSpPr/>
            <p:nvPr/>
          </p:nvSpPr>
          <p:spPr>
            <a:xfrm>
              <a:off x="15012007" y="7358088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79"/>
                  </a:moveTo>
                  <a:lnTo>
                    <a:pt x="0" y="3577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21" name="object 5921"/>
            <p:cNvPicPr/>
            <p:nvPr/>
          </p:nvPicPr>
          <p:blipFill>
            <a:blip r:embed="rId1167" cstate="print"/>
            <a:stretch>
              <a:fillRect/>
            </a:stretch>
          </p:blipFill>
          <p:spPr>
            <a:xfrm>
              <a:off x="15012004" y="7283516"/>
              <a:ext cx="7915" cy="35789"/>
            </a:xfrm>
            <a:prstGeom prst="rect">
              <a:avLst/>
            </a:prstGeom>
          </p:spPr>
        </p:pic>
        <p:sp>
          <p:nvSpPr>
            <p:cNvPr id="5922" name="object 5922"/>
            <p:cNvSpPr/>
            <p:nvPr/>
          </p:nvSpPr>
          <p:spPr>
            <a:xfrm>
              <a:off x="15012007" y="7283506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3" name="object 5923"/>
            <p:cNvSpPr/>
            <p:nvPr/>
          </p:nvSpPr>
          <p:spPr>
            <a:xfrm>
              <a:off x="15012007" y="7282032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24" name="object 5924"/>
            <p:cNvPicPr/>
            <p:nvPr/>
          </p:nvPicPr>
          <p:blipFill>
            <a:blip r:embed="rId1168" cstate="print"/>
            <a:stretch>
              <a:fillRect/>
            </a:stretch>
          </p:blipFill>
          <p:spPr>
            <a:xfrm>
              <a:off x="15012004" y="7208953"/>
              <a:ext cx="7915" cy="35789"/>
            </a:xfrm>
            <a:prstGeom prst="rect">
              <a:avLst/>
            </a:prstGeom>
          </p:spPr>
        </p:pic>
        <p:sp>
          <p:nvSpPr>
            <p:cNvPr id="5925" name="object 5925"/>
            <p:cNvSpPr/>
            <p:nvPr/>
          </p:nvSpPr>
          <p:spPr>
            <a:xfrm>
              <a:off x="15012007" y="7208944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6" name="object 5926"/>
            <p:cNvSpPr/>
            <p:nvPr/>
          </p:nvSpPr>
          <p:spPr>
            <a:xfrm>
              <a:off x="15012007" y="7244747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7" name="object 5927"/>
            <p:cNvSpPr/>
            <p:nvPr/>
          </p:nvSpPr>
          <p:spPr>
            <a:xfrm>
              <a:off x="15012007" y="7207488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28" name="object 5928"/>
            <p:cNvPicPr/>
            <p:nvPr/>
          </p:nvPicPr>
          <p:blipFill>
            <a:blip r:embed="rId1169" cstate="print"/>
            <a:stretch>
              <a:fillRect/>
            </a:stretch>
          </p:blipFill>
          <p:spPr>
            <a:xfrm>
              <a:off x="15012004" y="7246261"/>
              <a:ext cx="7915" cy="35789"/>
            </a:xfrm>
            <a:prstGeom prst="rect">
              <a:avLst/>
            </a:prstGeom>
          </p:spPr>
        </p:pic>
        <p:sp>
          <p:nvSpPr>
            <p:cNvPr id="5929" name="object 5929"/>
            <p:cNvSpPr/>
            <p:nvPr/>
          </p:nvSpPr>
          <p:spPr>
            <a:xfrm>
              <a:off x="15012007" y="7246250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30" name="object 5930"/>
            <p:cNvPicPr/>
            <p:nvPr/>
          </p:nvPicPr>
          <p:blipFill>
            <a:blip r:embed="rId1170" cstate="print"/>
            <a:stretch>
              <a:fillRect/>
            </a:stretch>
          </p:blipFill>
          <p:spPr>
            <a:xfrm>
              <a:off x="15012004" y="7171687"/>
              <a:ext cx="7915" cy="35799"/>
            </a:xfrm>
            <a:prstGeom prst="rect">
              <a:avLst/>
            </a:prstGeom>
          </p:spPr>
        </p:pic>
        <p:sp>
          <p:nvSpPr>
            <p:cNvPr id="5931" name="object 5931"/>
            <p:cNvSpPr/>
            <p:nvPr/>
          </p:nvSpPr>
          <p:spPr>
            <a:xfrm>
              <a:off x="15012007" y="7171689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2" name="object 5932"/>
            <p:cNvSpPr/>
            <p:nvPr/>
          </p:nvSpPr>
          <p:spPr>
            <a:xfrm>
              <a:off x="15012007" y="7170185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33" name="object 5933"/>
            <p:cNvPicPr/>
            <p:nvPr/>
          </p:nvPicPr>
          <p:blipFill>
            <a:blip r:embed="rId1171" cstate="print"/>
            <a:stretch>
              <a:fillRect/>
            </a:stretch>
          </p:blipFill>
          <p:spPr>
            <a:xfrm>
              <a:off x="15012004" y="7097124"/>
              <a:ext cx="7915" cy="35799"/>
            </a:xfrm>
            <a:prstGeom prst="rect">
              <a:avLst/>
            </a:prstGeom>
          </p:spPr>
        </p:pic>
        <p:sp>
          <p:nvSpPr>
            <p:cNvPr id="5934" name="object 5934"/>
            <p:cNvSpPr/>
            <p:nvPr/>
          </p:nvSpPr>
          <p:spPr>
            <a:xfrm>
              <a:off x="15012007" y="7097127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5" name="object 5935"/>
            <p:cNvSpPr/>
            <p:nvPr/>
          </p:nvSpPr>
          <p:spPr>
            <a:xfrm>
              <a:off x="15012007" y="7132926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6" name="object 5936"/>
            <p:cNvSpPr/>
            <p:nvPr/>
          </p:nvSpPr>
          <p:spPr>
            <a:xfrm>
              <a:off x="15012007" y="709563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37" name="object 5937"/>
            <p:cNvPicPr/>
            <p:nvPr/>
          </p:nvPicPr>
          <p:blipFill>
            <a:blip r:embed="rId1172" cstate="print"/>
            <a:stretch>
              <a:fillRect/>
            </a:stretch>
          </p:blipFill>
          <p:spPr>
            <a:xfrm>
              <a:off x="15012004" y="7134390"/>
              <a:ext cx="7915" cy="35789"/>
            </a:xfrm>
            <a:prstGeom prst="rect">
              <a:avLst/>
            </a:prstGeom>
          </p:spPr>
        </p:pic>
        <p:sp>
          <p:nvSpPr>
            <p:cNvPr id="5938" name="object 5938"/>
            <p:cNvSpPr/>
            <p:nvPr/>
          </p:nvSpPr>
          <p:spPr>
            <a:xfrm>
              <a:off x="15012007" y="7134382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39" name="object 5939"/>
            <p:cNvPicPr/>
            <p:nvPr/>
          </p:nvPicPr>
          <p:blipFill>
            <a:blip r:embed="rId1173" cstate="print"/>
            <a:stretch>
              <a:fillRect/>
            </a:stretch>
          </p:blipFill>
          <p:spPr>
            <a:xfrm>
              <a:off x="15012004" y="7059837"/>
              <a:ext cx="7915" cy="35799"/>
            </a:xfrm>
            <a:prstGeom prst="rect">
              <a:avLst/>
            </a:prstGeom>
          </p:spPr>
        </p:pic>
        <p:sp>
          <p:nvSpPr>
            <p:cNvPr id="5940" name="object 5940"/>
            <p:cNvSpPr/>
            <p:nvPr/>
          </p:nvSpPr>
          <p:spPr>
            <a:xfrm>
              <a:off x="15012007" y="7059838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1" name="object 5941"/>
            <p:cNvSpPr/>
            <p:nvPr/>
          </p:nvSpPr>
          <p:spPr>
            <a:xfrm>
              <a:off x="15012007" y="7058362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42" name="object 5942"/>
            <p:cNvPicPr/>
            <p:nvPr/>
          </p:nvPicPr>
          <p:blipFill>
            <a:blip r:embed="rId1174" cstate="print"/>
            <a:stretch>
              <a:fillRect/>
            </a:stretch>
          </p:blipFill>
          <p:spPr>
            <a:xfrm>
              <a:off x="15012004" y="6985274"/>
              <a:ext cx="7915" cy="35799"/>
            </a:xfrm>
            <a:prstGeom prst="rect">
              <a:avLst/>
            </a:prstGeom>
          </p:spPr>
        </p:pic>
        <p:sp>
          <p:nvSpPr>
            <p:cNvPr id="5943" name="object 5943"/>
            <p:cNvSpPr/>
            <p:nvPr/>
          </p:nvSpPr>
          <p:spPr>
            <a:xfrm>
              <a:off x="15012007" y="6985276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4" name="object 5944"/>
            <p:cNvSpPr/>
            <p:nvPr/>
          </p:nvSpPr>
          <p:spPr>
            <a:xfrm>
              <a:off x="15012007" y="7021072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5" name="object 5945"/>
            <p:cNvSpPr/>
            <p:nvPr/>
          </p:nvSpPr>
          <p:spPr>
            <a:xfrm>
              <a:off x="15012007" y="6983789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46" name="object 5946"/>
            <p:cNvPicPr/>
            <p:nvPr/>
          </p:nvPicPr>
          <p:blipFill>
            <a:blip r:embed="rId1175" cstate="print"/>
            <a:stretch>
              <a:fillRect/>
            </a:stretch>
          </p:blipFill>
          <p:spPr>
            <a:xfrm>
              <a:off x="15012004" y="7022571"/>
              <a:ext cx="7915" cy="35799"/>
            </a:xfrm>
            <a:prstGeom prst="rect">
              <a:avLst/>
            </a:prstGeom>
          </p:spPr>
        </p:pic>
        <p:sp>
          <p:nvSpPr>
            <p:cNvPr id="5947" name="object 5947"/>
            <p:cNvSpPr/>
            <p:nvPr/>
          </p:nvSpPr>
          <p:spPr>
            <a:xfrm>
              <a:off x="15012007" y="7022566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48" name="object 5948"/>
            <p:cNvPicPr/>
            <p:nvPr/>
          </p:nvPicPr>
          <p:blipFill>
            <a:blip r:embed="rId1176" cstate="print"/>
            <a:stretch>
              <a:fillRect/>
            </a:stretch>
          </p:blipFill>
          <p:spPr>
            <a:xfrm>
              <a:off x="15012004" y="6947987"/>
              <a:ext cx="7915" cy="35799"/>
            </a:xfrm>
            <a:prstGeom prst="rect">
              <a:avLst/>
            </a:prstGeom>
          </p:spPr>
        </p:pic>
        <p:sp>
          <p:nvSpPr>
            <p:cNvPr id="5949" name="object 5949"/>
            <p:cNvSpPr/>
            <p:nvPr/>
          </p:nvSpPr>
          <p:spPr>
            <a:xfrm>
              <a:off x="15012007" y="6947987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0" name="object 5950"/>
            <p:cNvSpPr/>
            <p:nvPr/>
          </p:nvSpPr>
          <p:spPr>
            <a:xfrm>
              <a:off x="15012007" y="6946514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51" name="object 5951"/>
            <p:cNvPicPr/>
            <p:nvPr/>
          </p:nvPicPr>
          <p:blipFill>
            <a:blip r:embed="rId1177" cstate="print"/>
            <a:stretch>
              <a:fillRect/>
            </a:stretch>
          </p:blipFill>
          <p:spPr>
            <a:xfrm>
              <a:off x="15012004" y="6873424"/>
              <a:ext cx="7915" cy="35799"/>
            </a:xfrm>
            <a:prstGeom prst="rect">
              <a:avLst/>
            </a:prstGeom>
          </p:spPr>
        </p:pic>
        <p:sp>
          <p:nvSpPr>
            <p:cNvPr id="5952" name="object 5952"/>
            <p:cNvSpPr/>
            <p:nvPr/>
          </p:nvSpPr>
          <p:spPr>
            <a:xfrm>
              <a:off x="15012007" y="6873425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3" name="object 5953"/>
            <p:cNvSpPr/>
            <p:nvPr/>
          </p:nvSpPr>
          <p:spPr>
            <a:xfrm>
              <a:off x="15012007" y="6909228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4" name="object 5954"/>
            <p:cNvSpPr/>
            <p:nvPr/>
          </p:nvSpPr>
          <p:spPr>
            <a:xfrm>
              <a:off x="15012007" y="6871952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55" name="object 5955"/>
            <p:cNvPicPr/>
            <p:nvPr/>
          </p:nvPicPr>
          <p:blipFill>
            <a:blip r:embed="rId1178" cstate="print"/>
            <a:stretch>
              <a:fillRect/>
            </a:stretch>
          </p:blipFill>
          <p:spPr>
            <a:xfrm>
              <a:off x="15012004" y="6910721"/>
              <a:ext cx="7915" cy="35799"/>
            </a:xfrm>
            <a:prstGeom prst="rect">
              <a:avLst/>
            </a:prstGeom>
          </p:spPr>
        </p:pic>
        <p:sp>
          <p:nvSpPr>
            <p:cNvPr id="5956" name="object 5956"/>
            <p:cNvSpPr/>
            <p:nvPr/>
          </p:nvSpPr>
          <p:spPr>
            <a:xfrm>
              <a:off x="15012007" y="6910715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57" name="object 5957"/>
            <p:cNvPicPr/>
            <p:nvPr/>
          </p:nvPicPr>
          <p:blipFill>
            <a:blip r:embed="rId1179" cstate="print"/>
            <a:stretch>
              <a:fillRect/>
            </a:stretch>
          </p:blipFill>
          <p:spPr>
            <a:xfrm>
              <a:off x="15012004" y="6836158"/>
              <a:ext cx="7915" cy="35799"/>
            </a:xfrm>
            <a:prstGeom prst="rect">
              <a:avLst/>
            </a:prstGeom>
          </p:spPr>
        </p:pic>
        <p:sp>
          <p:nvSpPr>
            <p:cNvPr id="5958" name="object 5958"/>
            <p:cNvSpPr/>
            <p:nvPr/>
          </p:nvSpPr>
          <p:spPr>
            <a:xfrm>
              <a:off x="15012007" y="6836153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9" name="object 5959"/>
            <p:cNvSpPr/>
            <p:nvPr/>
          </p:nvSpPr>
          <p:spPr>
            <a:xfrm>
              <a:off x="15012007" y="6834666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60" name="object 5960"/>
            <p:cNvPicPr/>
            <p:nvPr/>
          </p:nvPicPr>
          <p:blipFill>
            <a:blip r:embed="rId1180" cstate="print"/>
            <a:stretch>
              <a:fillRect/>
            </a:stretch>
          </p:blipFill>
          <p:spPr>
            <a:xfrm>
              <a:off x="15012004" y="6761616"/>
              <a:ext cx="7915" cy="35799"/>
            </a:xfrm>
            <a:prstGeom prst="rect">
              <a:avLst/>
            </a:prstGeom>
          </p:spPr>
        </p:pic>
        <p:sp>
          <p:nvSpPr>
            <p:cNvPr id="5961" name="object 5961"/>
            <p:cNvSpPr/>
            <p:nvPr/>
          </p:nvSpPr>
          <p:spPr>
            <a:xfrm>
              <a:off x="15012007" y="6761608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2" name="object 5962"/>
            <p:cNvSpPr/>
            <p:nvPr/>
          </p:nvSpPr>
          <p:spPr>
            <a:xfrm>
              <a:off x="15012007" y="6797391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3" name="object 5963"/>
            <p:cNvSpPr/>
            <p:nvPr/>
          </p:nvSpPr>
          <p:spPr>
            <a:xfrm>
              <a:off x="15012007" y="6760115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64" name="object 5964"/>
            <p:cNvPicPr/>
            <p:nvPr/>
          </p:nvPicPr>
          <p:blipFill>
            <a:blip r:embed="rId1181" cstate="print"/>
            <a:stretch>
              <a:fillRect/>
            </a:stretch>
          </p:blipFill>
          <p:spPr>
            <a:xfrm>
              <a:off x="15012004" y="6798861"/>
              <a:ext cx="7915" cy="35799"/>
            </a:xfrm>
            <a:prstGeom prst="rect">
              <a:avLst/>
            </a:prstGeom>
          </p:spPr>
        </p:pic>
        <p:sp>
          <p:nvSpPr>
            <p:cNvPr id="5965" name="object 5965"/>
            <p:cNvSpPr/>
            <p:nvPr/>
          </p:nvSpPr>
          <p:spPr>
            <a:xfrm>
              <a:off x="15012007" y="6798864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66" name="object 5966"/>
            <p:cNvPicPr/>
            <p:nvPr/>
          </p:nvPicPr>
          <p:blipFill>
            <a:blip r:embed="rId1182" cstate="print"/>
            <a:stretch>
              <a:fillRect/>
            </a:stretch>
          </p:blipFill>
          <p:spPr>
            <a:xfrm>
              <a:off x="15012004" y="6724298"/>
              <a:ext cx="7915" cy="35820"/>
            </a:xfrm>
            <a:prstGeom prst="rect">
              <a:avLst/>
            </a:prstGeom>
          </p:spPr>
        </p:pic>
        <p:sp>
          <p:nvSpPr>
            <p:cNvPr id="5967" name="object 5967"/>
            <p:cNvSpPr/>
            <p:nvPr/>
          </p:nvSpPr>
          <p:spPr>
            <a:xfrm>
              <a:off x="15012007" y="6724309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8" name="object 5968"/>
            <p:cNvSpPr/>
            <p:nvPr/>
          </p:nvSpPr>
          <p:spPr>
            <a:xfrm>
              <a:off x="15012007" y="6722846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969" name="object 5969"/>
          <p:cNvGrpSpPr/>
          <p:nvPr/>
        </p:nvGrpSpPr>
        <p:grpSpPr>
          <a:xfrm>
            <a:off x="15011384" y="6498524"/>
            <a:ext cx="9525" cy="38735"/>
            <a:chOff x="15011384" y="6498524"/>
            <a:chExt cx="9525" cy="38735"/>
          </a:xfrm>
        </p:grpSpPr>
        <p:pic>
          <p:nvPicPr>
            <p:cNvPr id="5970" name="object 5970"/>
            <p:cNvPicPr/>
            <p:nvPr/>
          </p:nvPicPr>
          <p:blipFill>
            <a:blip r:embed="rId1183" cstate="print"/>
            <a:stretch>
              <a:fillRect/>
            </a:stretch>
          </p:blipFill>
          <p:spPr>
            <a:xfrm>
              <a:off x="15012004" y="6500639"/>
              <a:ext cx="7915" cy="35799"/>
            </a:xfrm>
            <a:prstGeom prst="rect">
              <a:avLst/>
            </a:prstGeom>
          </p:spPr>
        </p:pic>
        <p:sp>
          <p:nvSpPr>
            <p:cNvPr id="5971" name="object 5971"/>
            <p:cNvSpPr/>
            <p:nvPr/>
          </p:nvSpPr>
          <p:spPr>
            <a:xfrm>
              <a:off x="15012007" y="6500635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2" name="object 5972"/>
            <p:cNvSpPr/>
            <p:nvPr/>
          </p:nvSpPr>
          <p:spPr>
            <a:xfrm>
              <a:off x="15012007" y="6499147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973" name="object 5973"/>
          <p:cNvGrpSpPr/>
          <p:nvPr/>
        </p:nvGrpSpPr>
        <p:grpSpPr>
          <a:xfrm>
            <a:off x="15011384" y="7430530"/>
            <a:ext cx="9525" cy="262255"/>
            <a:chOff x="15011384" y="7430530"/>
            <a:chExt cx="9525" cy="262255"/>
          </a:xfrm>
        </p:grpSpPr>
        <p:pic>
          <p:nvPicPr>
            <p:cNvPr id="5974" name="object 5974"/>
            <p:cNvPicPr/>
            <p:nvPr/>
          </p:nvPicPr>
          <p:blipFill>
            <a:blip r:embed="rId1184" cstate="print"/>
            <a:stretch>
              <a:fillRect/>
            </a:stretch>
          </p:blipFill>
          <p:spPr>
            <a:xfrm>
              <a:off x="15012004" y="7619024"/>
              <a:ext cx="7915" cy="35799"/>
            </a:xfrm>
            <a:prstGeom prst="rect">
              <a:avLst/>
            </a:prstGeom>
          </p:spPr>
        </p:pic>
        <p:sp>
          <p:nvSpPr>
            <p:cNvPr id="5975" name="object 5975"/>
            <p:cNvSpPr/>
            <p:nvPr/>
          </p:nvSpPr>
          <p:spPr>
            <a:xfrm>
              <a:off x="15012007" y="7619023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6" name="object 5976"/>
            <p:cNvSpPr/>
            <p:nvPr/>
          </p:nvSpPr>
          <p:spPr>
            <a:xfrm>
              <a:off x="15012007" y="7654825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7" name="object 5977"/>
            <p:cNvSpPr/>
            <p:nvPr/>
          </p:nvSpPr>
          <p:spPr>
            <a:xfrm>
              <a:off x="15012007" y="7617568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78" name="object 5978"/>
            <p:cNvPicPr/>
            <p:nvPr/>
          </p:nvPicPr>
          <p:blipFill>
            <a:blip r:embed="rId1185" cstate="print"/>
            <a:stretch>
              <a:fillRect/>
            </a:stretch>
          </p:blipFill>
          <p:spPr>
            <a:xfrm>
              <a:off x="15012004" y="7656343"/>
              <a:ext cx="7915" cy="35789"/>
            </a:xfrm>
            <a:prstGeom prst="rect">
              <a:avLst/>
            </a:prstGeom>
          </p:spPr>
        </p:pic>
        <p:sp>
          <p:nvSpPr>
            <p:cNvPr id="5979" name="object 5979"/>
            <p:cNvSpPr/>
            <p:nvPr/>
          </p:nvSpPr>
          <p:spPr>
            <a:xfrm>
              <a:off x="15012007" y="7656330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80" name="object 5980"/>
            <p:cNvPicPr/>
            <p:nvPr/>
          </p:nvPicPr>
          <p:blipFill>
            <a:blip r:embed="rId1186" cstate="print"/>
            <a:stretch>
              <a:fillRect/>
            </a:stretch>
          </p:blipFill>
          <p:spPr>
            <a:xfrm>
              <a:off x="15012004" y="7544472"/>
              <a:ext cx="7915" cy="35799"/>
            </a:xfrm>
            <a:prstGeom prst="rect">
              <a:avLst/>
            </a:prstGeom>
          </p:spPr>
        </p:pic>
        <p:sp>
          <p:nvSpPr>
            <p:cNvPr id="5981" name="object 5981"/>
            <p:cNvSpPr/>
            <p:nvPr/>
          </p:nvSpPr>
          <p:spPr>
            <a:xfrm>
              <a:off x="15012007" y="7544462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2" name="object 5982"/>
            <p:cNvSpPr/>
            <p:nvPr/>
          </p:nvSpPr>
          <p:spPr>
            <a:xfrm>
              <a:off x="15012007" y="7580264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3" name="object 5983"/>
            <p:cNvSpPr/>
            <p:nvPr/>
          </p:nvSpPr>
          <p:spPr>
            <a:xfrm>
              <a:off x="15012007" y="7543007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84" name="object 5984"/>
            <p:cNvPicPr/>
            <p:nvPr/>
          </p:nvPicPr>
          <p:blipFill>
            <a:blip r:embed="rId1187" cstate="print"/>
            <a:stretch>
              <a:fillRect/>
            </a:stretch>
          </p:blipFill>
          <p:spPr>
            <a:xfrm>
              <a:off x="15012004" y="7581780"/>
              <a:ext cx="7915" cy="35789"/>
            </a:xfrm>
            <a:prstGeom prst="rect">
              <a:avLst/>
            </a:prstGeom>
          </p:spPr>
        </p:pic>
        <p:sp>
          <p:nvSpPr>
            <p:cNvPr id="5985" name="object 5985"/>
            <p:cNvSpPr/>
            <p:nvPr/>
          </p:nvSpPr>
          <p:spPr>
            <a:xfrm>
              <a:off x="15012007" y="7581769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86" name="object 5986"/>
            <p:cNvPicPr/>
            <p:nvPr/>
          </p:nvPicPr>
          <p:blipFill>
            <a:blip r:embed="rId1188" cstate="print"/>
            <a:stretch>
              <a:fillRect/>
            </a:stretch>
          </p:blipFill>
          <p:spPr>
            <a:xfrm>
              <a:off x="15012004" y="7469909"/>
              <a:ext cx="7915" cy="35810"/>
            </a:xfrm>
            <a:prstGeom prst="rect">
              <a:avLst/>
            </a:prstGeom>
          </p:spPr>
        </p:pic>
        <p:sp>
          <p:nvSpPr>
            <p:cNvPr id="5987" name="object 5987"/>
            <p:cNvSpPr/>
            <p:nvPr/>
          </p:nvSpPr>
          <p:spPr>
            <a:xfrm>
              <a:off x="15012007" y="7469908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8" name="object 5988"/>
            <p:cNvSpPr/>
            <p:nvPr/>
          </p:nvSpPr>
          <p:spPr>
            <a:xfrm>
              <a:off x="15012007" y="7505714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9" name="object 5989"/>
            <p:cNvSpPr/>
            <p:nvPr/>
          </p:nvSpPr>
          <p:spPr>
            <a:xfrm>
              <a:off x="15012007" y="7468445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90" name="object 5990"/>
            <p:cNvPicPr/>
            <p:nvPr/>
          </p:nvPicPr>
          <p:blipFill>
            <a:blip r:embed="rId1189" cstate="print"/>
            <a:stretch>
              <a:fillRect/>
            </a:stretch>
          </p:blipFill>
          <p:spPr>
            <a:xfrm>
              <a:off x="15012004" y="7507216"/>
              <a:ext cx="7915" cy="35789"/>
            </a:xfrm>
            <a:prstGeom prst="rect">
              <a:avLst/>
            </a:prstGeom>
          </p:spPr>
        </p:pic>
        <p:sp>
          <p:nvSpPr>
            <p:cNvPr id="5991" name="object 5991"/>
            <p:cNvSpPr/>
            <p:nvPr/>
          </p:nvSpPr>
          <p:spPr>
            <a:xfrm>
              <a:off x="15012007" y="7507208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92" name="object 5992"/>
            <p:cNvPicPr/>
            <p:nvPr/>
          </p:nvPicPr>
          <p:blipFill>
            <a:blip r:embed="rId1190" cstate="print"/>
            <a:stretch>
              <a:fillRect/>
            </a:stretch>
          </p:blipFill>
          <p:spPr>
            <a:xfrm>
              <a:off x="15012004" y="7432653"/>
              <a:ext cx="7915" cy="35789"/>
            </a:xfrm>
            <a:prstGeom prst="rect">
              <a:avLst/>
            </a:prstGeom>
          </p:spPr>
        </p:pic>
        <p:sp>
          <p:nvSpPr>
            <p:cNvPr id="5993" name="object 5993"/>
            <p:cNvSpPr/>
            <p:nvPr/>
          </p:nvSpPr>
          <p:spPr>
            <a:xfrm>
              <a:off x="15012007" y="7432646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4" name="object 5994"/>
            <p:cNvSpPr/>
            <p:nvPr/>
          </p:nvSpPr>
          <p:spPr>
            <a:xfrm>
              <a:off x="15012007" y="743115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995" name="object 5995"/>
          <p:cNvGrpSpPr/>
          <p:nvPr/>
        </p:nvGrpSpPr>
        <p:grpSpPr>
          <a:xfrm>
            <a:off x="15011384" y="6535811"/>
            <a:ext cx="9525" cy="187960"/>
            <a:chOff x="15011384" y="6535811"/>
            <a:chExt cx="9525" cy="187960"/>
          </a:xfrm>
        </p:grpSpPr>
        <p:pic>
          <p:nvPicPr>
            <p:cNvPr id="5996" name="object 5996"/>
            <p:cNvPicPr/>
            <p:nvPr/>
          </p:nvPicPr>
          <p:blipFill>
            <a:blip r:embed="rId1191" cstate="print"/>
            <a:stretch>
              <a:fillRect/>
            </a:stretch>
          </p:blipFill>
          <p:spPr>
            <a:xfrm>
              <a:off x="15012004" y="6687052"/>
              <a:ext cx="7915" cy="35799"/>
            </a:xfrm>
            <a:prstGeom prst="rect">
              <a:avLst/>
            </a:prstGeom>
          </p:spPr>
        </p:pic>
        <p:sp>
          <p:nvSpPr>
            <p:cNvPr id="5997" name="object 5997"/>
            <p:cNvSpPr/>
            <p:nvPr/>
          </p:nvSpPr>
          <p:spPr>
            <a:xfrm>
              <a:off x="15012007" y="6687047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8" name="object 5998"/>
            <p:cNvSpPr/>
            <p:nvPr/>
          </p:nvSpPr>
          <p:spPr>
            <a:xfrm>
              <a:off x="15012007" y="668555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99" name="object 5999"/>
            <p:cNvPicPr/>
            <p:nvPr/>
          </p:nvPicPr>
          <p:blipFill>
            <a:blip r:embed="rId1192" cstate="print"/>
            <a:stretch>
              <a:fillRect/>
            </a:stretch>
          </p:blipFill>
          <p:spPr>
            <a:xfrm>
              <a:off x="15012004" y="6649765"/>
              <a:ext cx="7915" cy="35799"/>
            </a:xfrm>
            <a:prstGeom prst="rect">
              <a:avLst/>
            </a:prstGeom>
          </p:spPr>
        </p:pic>
        <p:sp>
          <p:nvSpPr>
            <p:cNvPr id="6000" name="object 6000"/>
            <p:cNvSpPr/>
            <p:nvPr/>
          </p:nvSpPr>
          <p:spPr>
            <a:xfrm>
              <a:off x="15012007" y="6649757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1" name="object 6001"/>
            <p:cNvSpPr/>
            <p:nvPr/>
          </p:nvSpPr>
          <p:spPr>
            <a:xfrm>
              <a:off x="15012007" y="6648281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02" name="object 6002"/>
            <p:cNvPicPr/>
            <p:nvPr/>
          </p:nvPicPr>
          <p:blipFill>
            <a:blip r:embed="rId1193" cstate="print"/>
            <a:stretch>
              <a:fillRect/>
            </a:stretch>
          </p:blipFill>
          <p:spPr>
            <a:xfrm>
              <a:off x="15012004" y="6575202"/>
              <a:ext cx="7915" cy="35799"/>
            </a:xfrm>
            <a:prstGeom prst="rect">
              <a:avLst/>
            </a:prstGeom>
          </p:spPr>
        </p:pic>
        <p:sp>
          <p:nvSpPr>
            <p:cNvPr id="6003" name="object 6003"/>
            <p:cNvSpPr/>
            <p:nvPr/>
          </p:nvSpPr>
          <p:spPr>
            <a:xfrm>
              <a:off x="15012007" y="6575196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4" name="object 6004"/>
            <p:cNvSpPr/>
            <p:nvPr/>
          </p:nvSpPr>
          <p:spPr>
            <a:xfrm>
              <a:off x="15012007" y="6610992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5" name="object 6005"/>
            <p:cNvSpPr/>
            <p:nvPr/>
          </p:nvSpPr>
          <p:spPr>
            <a:xfrm>
              <a:off x="15012007" y="6573709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06" name="object 6006"/>
            <p:cNvPicPr/>
            <p:nvPr/>
          </p:nvPicPr>
          <p:blipFill>
            <a:blip r:embed="rId1194" cstate="print"/>
            <a:stretch>
              <a:fillRect/>
            </a:stretch>
          </p:blipFill>
          <p:spPr>
            <a:xfrm>
              <a:off x="15012004" y="6612489"/>
              <a:ext cx="7915" cy="35789"/>
            </a:xfrm>
            <a:prstGeom prst="rect">
              <a:avLst/>
            </a:prstGeom>
          </p:spPr>
        </p:pic>
        <p:sp>
          <p:nvSpPr>
            <p:cNvPr id="6007" name="object 6007"/>
            <p:cNvSpPr/>
            <p:nvPr/>
          </p:nvSpPr>
          <p:spPr>
            <a:xfrm>
              <a:off x="15012007" y="6612485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08" name="object 6008"/>
            <p:cNvPicPr/>
            <p:nvPr/>
          </p:nvPicPr>
          <p:blipFill>
            <a:blip r:embed="rId1195" cstate="print"/>
            <a:stretch>
              <a:fillRect/>
            </a:stretch>
          </p:blipFill>
          <p:spPr>
            <a:xfrm>
              <a:off x="15012004" y="6537915"/>
              <a:ext cx="7915" cy="35799"/>
            </a:xfrm>
            <a:prstGeom prst="rect">
              <a:avLst/>
            </a:prstGeom>
          </p:spPr>
        </p:pic>
        <p:sp>
          <p:nvSpPr>
            <p:cNvPr id="6009" name="object 6009"/>
            <p:cNvSpPr/>
            <p:nvPr/>
          </p:nvSpPr>
          <p:spPr>
            <a:xfrm>
              <a:off x="15012007" y="6537906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0" name="object 6010"/>
            <p:cNvSpPr/>
            <p:nvPr/>
          </p:nvSpPr>
          <p:spPr>
            <a:xfrm>
              <a:off x="15012007" y="6536434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011" name="object 6011"/>
          <p:cNvGrpSpPr/>
          <p:nvPr/>
        </p:nvGrpSpPr>
        <p:grpSpPr>
          <a:xfrm>
            <a:off x="14601283" y="6475708"/>
            <a:ext cx="411480" cy="9525"/>
            <a:chOff x="14601283" y="6475708"/>
            <a:chExt cx="411480" cy="9525"/>
          </a:xfrm>
        </p:grpSpPr>
        <p:sp>
          <p:nvSpPr>
            <p:cNvPr id="6012" name="object 6012"/>
            <p:cNvSpPr/>
            <p:nvPr/>
          </p:nvSpPr>
          <p:spPr>
            <a:xfrm>
              <a:off x="14637707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13" name="object 6013"/>
            <p:cNvPicPr/>
            <p:nvPr/>
          </p:nvPicPr>
          <p:blipFill>
            <a:blip r:embed="rId1196" cstate="print"/>
            <a:stretch>
              <a:fillRect/>
            </a:stretch>
          </p:blipFill>
          <p:spPr>
            <a:xfrm>
              <a:off x="14601912" y="6476336"/>
              <a:ext cx="35789" cy="7874"/>
            </a:xfrm>
            <a:prstGeom prst="rect">
              <a:avLst/>
            </a:prstGeom>
          </p:spPr>
        </p:pic>
        <p:sp>
          <p:nvSpPr>
            <p:cNvPr id="6014" name="object 6014"/>
            <p:cNvSpPr/>
            <p:nvPr/>
          </p:nvSpPr>
          <p:spPr>
            <a:xfrm>
              <a:off x="1460190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15" name="object 6015"/>
            <p:cNvPicPr/>
            <p:nvPr/>
          </p:nvPicPr>
          <p:blipFill>
            <a:blip r:embed="rId1197" cstate="print"/>
            <a:stretch>
              <a:fillRect/>
            </a:stretch>
          </p:blipFill>
          <p:spPr>
            <a:xfrm>
              <a:off x="14639198" y="6476336"/>
              <a:ext cx="35789" cy="7874"/>
            </a:xfrm>
            <a:prstGeom prst="rect">
              <a:avLst/>
            </a:prstGeom>
          </p:spPr>
        </p:pic>
        <p:sp>
          <p:nvSpPr>
            <p:cNvPr id="6016" name="object 6016"/>
            <p:cNvSpPr/>
            <p:nvPr/>
          </p:nvSpPr>
          <p:spPr>
            <a:xfrm>
              <a:off x="1463919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7" name="object 6017"/>
            <p:cNvSpPr/>
            <p:nvPr/>
          </p:nvSpPr>
          <p:spPr>
            <a:xfrm>
              <a:off x="14674994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18" name="object 6018"/>
            <p:cNvPicPr/>
            <p:nvPr/>
          </p:nvPicPr>
          <p:blipFill>
            <a:blip r:embed="rId1198" cstate="print"/>
            <a:stretch>
              <a:fillRect/>
            </a:stretch>
          </p:blipFill>
          <p:spPr>
            <a:xfrm>
              <a:off x="14676475" y="6476336"/>
              <a:ext cx="35799" cy="7874"/>
            </a:xfrm>
            <a:prstGeom prst="rect">
              <a:avLst/>
            </a:prstGeom>
          </p:spPr>
        </p:pic>
        <p:sp>
          <p:nvSpPr>
            <p:cNvPr id="6019" name="object 6019"/>
            <p:cNvSpPr/>
            <p:nvPr/>
          </p:nvSpPr>
          <p:spPr>
            <a:xfrm>
              <a:off x="1467646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0" name="object 6020"/>
            <p:cNvSpPr/>
            <p:nvPr/>
          </p:nvSpPr>
          <p:spPr>
            <a:xfrm>
              <a:off x="14712271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1" name="object 6021"/>
            <p:cNvSpPr/>
            <p:nvPr/>
          </p:nvSpPr>
          <p:spPr>
            <a:xfrm>
              <a:off x="14749553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22" name="object 6022"/>
            <p:cNvPicPr/>
            <p:nvPr/>
          </p:nvPicPr>
          <p:blipFill>
            <a:blip r:embed="rId1199" cstate="print"/>
            <a:stretch>
              <a:fillRect/>
            </a:stretch>
          </p:blipFill>
          <p:spPr>
            <a:xfrm>
              <a:off x="14713762" y="6476336"/>
              <a:ext cx="35799" cy="7874"/>
            </a:xfrm>
            <a:prstGeom prst="rect">
              <a:avLst/>
            </a:prstGeom>
          </p:spPr>
        </p:pic>
        <p:sp>
          <p:nvSpPr>
            <p:cNvPr id="6023" name="object 6023"/>
            <p:cNvSpPr/>
            <p:nvPr/>
          </p:nvSpPr>
          <p:spPr>
            <a:xfrm>
              <a:off x="1471375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24" name="object 6024"/>
            <p:cNvPicPr/>
            <p:nvPr/>
          </p:nvPicPr>
          <p:blipFill>
            <a:blip r:embed="rId1200" cstate="print"/>
            <a:stretch>
              <a:fillRect/>
            </a:stretch>
          </p:blipFill>
          <p:spPr>
            <a:xfrm>
              <a:off x="14751048" y="6476336"/>
              <a:ext cx="35789" cy="7874"/>
            </a:xfrm>
            <a:prstGeom prst="rect">
              <a:avLst/>
            </a:prstGeom>
          </p:spPr>
        </p:pic>
        <p:sp>
          <p:nvSpPr>
            <p:cNvPr id="6025" name="object 6025"/>
            <p:cNvSpPr/>
            <p:nvPr/>
          </p:nvSpPr>
          <p:spPr>
            <a:xfrm>
              <a:off x="1475104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6" name="object 6026"/>
            <p:cNvSpPr/>
            <p:nvPr/>
          </p:nvSpPr>
          <p:spPr>
            <a:xfrm>
              <a:off x="14786841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27" name="object 6027"/>
            <p:cNvPicPr/>
            <p:nvPr/>
          </p:nvPicPr>
          <p:blipFill>
            <a:blip r:embed="rId1201" cstate="print"/>
            <a:stretch>
              <a:fillRect/>
            </a:stretch>
          </p:blipFill>
          <p:spPr>
            <a:xfrm>
              <a:off x="14788325" y="6476336"/>
              <a:ext cx="35789" cy="7874"/>
            </a:xfrm>
            <a:prstGeom prst="rect">
              <a:avLst/>
            </a:prstGeom>
          </p:spPr>
        </p:pic>
        <p:sp>
          <p:nvSpPr>
            <p:cNvPr id="6028" name="object 6028"/>
            <p:cNvSpPr/>
            <p:nvPr/>
          </p:nvSpPr>
          <p:spPr>
            <a:xfrm>
              <a:off x="1478831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9" name="object 6029"/>
            <p:cNvSpPr/>
            <p:nvPr/>
          </p:nvSpPr>
          <p:spPr>
            <a:xfrm>
              <a:off x="14824113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0" name="object 6030"/>
            <p:cNvSpPr/>
            <p:nvPr/>
          </p:nvSpPr>
          <p:spPr>
            <a:xfrm>
              <a:off x="14861403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31" name="object 6031"/>
            <p:cNvPicPr/>
            <p:nvPr/>
          </p:nvPicPr>
          <p:blipFill>
            <a:blip r:embed="rId1202" cstate="print"/>
            <a:stretch>
              <a:fillRect/>
            </a:stretch>
          </p:blipFill>
          <p:spPr>
            <a:xfrm>
              <a:off x="14825612" y="6476336"/>
              <a:ext cx="35789" cy="7874"/>
            </a:xfrm>
            <a:prstGeom prst="rect">
              <a:avLst/>
            </a:prstGeom>
          </p:spPr>
        </p:pic>
        <p:sp>
          <p:nvSpPr>
            <p:cNvPr id="6032" name="object 6032"/>
            <p:cNvSpPr/>
            <p:nvPr/>
          </p:nvSpPr>
          <p:spPr>
            <a:xfrm>
              <a:off x="14825607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33" name="object 6033"/>
            <p:cNvPicPr/>
            <p:nvPr/>
          </p:nvPicPr>
          <p:blipFill>
            <a:blip r:embed="rId1203" cstate="print"/>
            <a:stretch>
              <a:fillRect/>
            </a:stretch>
          </p:blipFill>
          <p:spPr>
            <a:xfrm>
              <a:off x="14862878" y="6476336"/>
              <a:ext cx="35799" cy="7874"/>
            </a:xfrm>
            <a:prstGeom prst="rect">
              <a:avLst/>
            </a:prstGeom>
          </p:spPr>
        </p:pic>
        <p:sp>
          <p:nvSpPr>
            <p:cNvPr id="6034" name="object 6034"/>
            <p:cNvSpPr/>
            <p:nvPr/>
          </p:nvSpPr>
          <p:spPr>
            <a:xfrm>
              <a:off x="14862881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5" name="object 6035"/>
            <p:cNvSpPr/>
            <p:nvPr/>
          </p:nvSpPr>
          <p:spPr>
            <a:xfrm>
              <a:off x="1489867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36" name="object 6036"/>
            <p:cNvPicPr/>
            <p:nvPr/>
          </p:nvPicPr>
          <p:blipFill>
            <a:blip r:embed="rId1204" cstate="print"/>
            <a:stretch>
              <a:fillRect/>
            </a:stretch>
          </p:blipFill>
          <p:spPr>
            <a:xfrm>
              <a:off x="14900175" y="6476336"/>
              <a:ext cx="35789" cy="7874"/>
            </a:xfrm>
            <a:prstGeom prst="rect">
              <a:avLst/>
            </a:prstGeom>
          </p:spPr>
        </p:pic>
        <p:sp>
          <p:nvSpPr>
            <p:cNvPr id="6037" name="object 6037"/>
            <p:cNvSpPr/>
            <p:nvPr/>
          </p:nvSpPr>
          <p:spPr>
            <a:xfrm>
              <a:off x="14900170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8" name="object 6038"/>
            <p:cNvSpPr/>
            <p:nvPr/>
          </p:nvSpPr>
          <p:spPr>
            <a:xfrm>
              <a:off x="14935970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9" name="object 6039"/>
            <p:cNvSpPr/>
            <p:nvPr/>
          </p:nvSpPr>
          <p:spPr>
            <a:xfrm>
              <a:off x="14973227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40" name="object 6040"/>
            <p:cNvPicPr/>
            <p:nvPr/>
          </p:nvPicPr>
          <p:blipFill>
            <a:blip r:embed="rId1205" cstate="print"/>
            <a:stretch>
              <a:fillRect/>
            </a:stretch>
          </p:blipFill>
          <p:spPr>
            <a:xfrm>
              <a:off x="14937430" y="6476336"/>
              <a:ext cx="35799" cy="7874"/>
            </a:xfrm>
            <a:prstGeom prst="rect">
              <a:avLst/>
            </a:prstGeom>
          </p:spPr>
        </p:pic>
        <p:sp>
          <p:nvSpPr>
            <p:cNvPr id="6041" name="object 6041"/>
            <p:cNvSpPr/>
            <p:nvPr/>
          </p:nvSpPr>
          <p:spPr>
            <a:xfrm>
              <a:off x="14937425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42" name="object 6042"/>
            <p:cNvPicPr/>
            <p:nvPr/>
          </p:nvPicPr>
          <p:blipFill>
            <a:blip r:embed="rId1206" cstate="print"/>
            <a:stretch>
              <a:fillRect/>
            </a:stretch>
          </p:blipFill>
          <p:spPr>
            <a:xfrm>
              <a:off x="14974738" y="6476336"/>
              <a:ext cx="35799" cy="7874"/>
            </a:xfrm>
            <a:prstGeom prst="rect">
              <a:avLst/>
            </a:prstGeom>
          </p:spPr>
        </p:pic>
        <p:sp>
          <p:nvSpPr>
            <p:cNvPr id="6043" name="object 6043"/>
            <p:cNvSpPr/>
            <p:nvPr/>
          </p:nvSpPr>
          <p:spPr>
            <a:xfrm>
              <a:off x="14974732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4" name="object 6044"/>
            <p:cNvSpPr/>
            <p:nvPr/>
          </p:nvSpPr>
          <p:spPr>
            <a:xfrm>
              <a:off x="15010530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045" name="object 6045"/>
          <p:cNvGrpSpPr/>
          <p:nvPr/>
        </p:nvGrpSpPr>
        <p:grpSpPr>
          <a:xfrm>
            <a:off x="12884925" y="7745171"/>
            <a:ext cx="2127885" cy="9525"/>
            <a:chOff x="12884925" y="7745171"/>
            <a:chExt cx="2127885" cy="9525"/>
          </a:xfrm>
        </p:grpSpPr>
        <p:pic>
          <p:nvPicPr>
            <p:cNvPr id="6046" name="object 6046"/>
            <p:cNvPicPr/>
            <p:nvPr/>
          </p:nvPicPr>
          <p:blipFill>
            <a:blip r:embed="rId1207" cstate="print"/>
            <a:stretch>
              <a:fillRect/>
            </a:stretch>
          </p:blipFill>
          <p:spPr>
            <a:xfrm>
              <a:off x="14974737" y="7745795"/>
              <a:ext cx="35799" cy="7895"/>
            </a:xfrm>
            <a:prstGeom prst="rect">
              <a:avLst/>
            </a:prstGeom>
          </p:spPr>
        </p:pic>
        <p:sp>
          <p:nvSpPr>
            <p:cNvPr id="6047" name="object 6047"/>
            <p:cNvSpPr/>
            <p:nvPr/>
          </p:nvSpPr>
          <p:spPr>
            <a:xfrm>
              <a:off x="1497473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8" name="object 6048"/>
            <p:cNvSpPr/>
            <p:nvPr/>
          </p:nvSpPr>
          <p:spPr>
            <a:xfrm>
              <a:off x="1497322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9" name="object 6049"/>
            <p:cNvSpPr/>
            <p:nvPr/>
          </p:nvSpPr>
          <p:spPr>
            <a:xfrm>
              <a:off x="15010529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50" name="object 6050"/>
            <p:cNvPicPr/>
            <p:nvPr/>
          </p:nvPicPr>
          <p:blipFill>
            <a:blip r:embed="rId1208" cstate="print"/>
            <a:stretch>
              <a:fillRect/>
            </a:stretch>
          </p:blipFill>
          <p:spPr>
            <a:xfrm>
              <a:off x="14937429" y="7745795"/>
              <a:ext cx="35799" cy="7895"/>
            </a:xfrm>
            <a:prstGeom prst="rect">
              <a:avLst/>
            </a:prstGeom>
          </p:spPr>
        </p:pic>
        <p:sp>
          <p:nvSpPr>
            <p:cNvPr id="6051" name="object 6051"/>
            <p:cNvSpPr/>
            <p:nvPr/>
          </p:nvSpPr>
          <p:spPr>
            <a:xfrm>
              <a:off x="14937424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2" name="object 6052"/>
            <p:cNvSpPr/>
            <p:nvPr/>
          </p:nvSpPr>
          <p:spPr>
            <a:xfrm>
              <a:off x="14935969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53" name="object 6053"/>
            <p:cNvPicPr/>
            <p:nvPr/>
          </p:nvPicPr>
          <p:blipFill>
            <a:blip r:embed="rId1209" cstate="print"/>
            <a:stretch>
              <a:fillRect/>
            </a:stretch>
          </p:blipFill>
          <p:spPr>
            <a:xfrm>
              <a:off x="14900174" y="7745795"/>
              <a:ext cx="35789" cy="7895"/>
            </a:xfrm>
            <a:prstGeom prst="rect">
              <a:avLst/>
            </a:prstGeom>
          </p:spPr>
        </p:pic>
        <p:sp>
          <p:nvSpPr>
            <p:cNvPr id="6054" name="object 6054"/>
            <p:cNvSpPr/>
            <p:nvPr/>
          </p:nvSpPr>
          <p:spPr>
            <a:xfrm>
              <a:off x="14900169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5" name="object 6055"/>
            <p:cNvSpPr/>
            <p:nvPr/>
          </p:nvSpPr>
          <p:spPr>
            <a:xfrm>
              <a:off x="1489867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56" name="object 6056"/>
            <p:cNvPicPr/>
            <p:nvPr/>
          </p:nvPicPr>
          <p:blipFill>
            <a:blip r:embed="rId1210" cstate="print"/>
            <a:stretch>
              <a:fillRect/>
            </a:stretch>
          </p:blipFill>
          <p:spPr>
            <a:xfrm>
              <a:off x="14862877" y="7745795"/>
              <a:ext cx="35799" cy="7895"/>
            </a:xfrm>
            <a:prstGeom prst="rect">
              <a:avLst/>
            </a:prstGeom>
          </p:spPr>
        </p:pic>
        <p:sp>
          <p:nvSpPr>
            <p:cNvPr id="6057" name="object 6057"/>
            <p:cNvSpPr/>
            <p:nvPr/>
          </p:nvSpPr>
          <p:spPr>
            <a:xfrm>
              <a:off x="14862880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8" name="object 6058"/>
            <p:cNvSpPr/>
            <p:nvPr/>
          </p:nvSpPr>
          <p:spPr>
            <a:xfrm>
              <a:off x="1486140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59" name="object 6059"/>
            <p:cNvPicPr/>
            <p:nvPr/>
          </p:nvPicPr>
          <p:blipFill>
            <a:blip r:embed="rId1211" cstate="print"/>
            <a:stretch>
              <a:fillRect/>
            </a:stretch>
          </p:blipFill>
          <p:spPr>
            <a:xfrm>
              <a:off x="14825611" y="7745795"/>
              <a:ext cx="35789" cy="7895"/>
            </a:xfrm>
            <a:prstGeom prst="rect">
              <a:avLst/>
            </a:prstGeom>
          </p:spPr>
        </p:pic>
        <p:sp>
          <p:nvSpPr>
            <p:cNvPr id="6060" name="object 6060"/>
            <p:cNvSpPr/>
            <p:nvPr/>
          </p:nvSpPr>
          <p:spPr>
            <a:xfrm>
              <a:off x="14825607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1" name="object 6061"/>
            <p:cNvSpPr/>
            <p:nvPr/>
          </p:nvSpPr>
          <p:spPr>
            <a:xfrm>
              <a:off x="1482411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62" name="object 6062"/>
            <p:cNvPicPr/>
            <p:nvPr/>
          </p:nvPicPr>
          <p:blipFill>
            <a:blip r:embed="rId1212" cstate="print"/>
            <a:stretch>
              <a:fillRect/>
            </a:stretch>
          </p:blipFill>
          <p:spPr>
            <a:xfrm>
              <a:off x="14788324" y="7745795"/>
              <a:ext cx="35789" cy="7895"/>
            </a:xfrm>
            <a:prstGeom prst="rect">
              <a:avLst/>
            </a:prstGeom>
          </p:spPr>
        </p:pic>
        <p:sp>
          <p:nvSpPr>
            <p:cNvPr id="6063" name="object 6063"/>
            <p:cNvSpPr/>
            <p:nvPr/>
          </p:nvSpPr>
          <p:spPr>
            <a:xfrm>
              <a:off x="14788317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4" name="object 6064"/>
            <p:cNvSpPr/>
            <p:nvPr/>
          </p:nvSpPr>
          <p:spPr>
            <a:xfrm>
              <a:off x="14786840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65" name="object 6065"/>
            <p:cNvPicPr/>
            <p:nvPr/>
          </p:nvPicPr>
          <p:blipFill>
            <a:blip r:embed="rId1213" cstate="print"/>
            <a:stretch>
              <a:fillRect/>
            </a:stretch>
          </p:blipFill>
          <p:spPr>
            <a:xfrm>
              <a:off x="14751048" y="7745795"/>
              <a:ext cx="35789" cy="7895"/>
            </a:xfrm>
            <a:prstGeom prst="rect">
              <a:avLst/>
            </a:prstGeom>
          </p:spPr>
        </p:pic>
        <p:sp>
          <p:nvSpPr>
            <p:cNvPr id="6066" name="object 6066"/>
            <p:cNvSpPr/>
            <p:nvPr/>
          </p:nvSpPr>
          <p:spPr>
            <a:xfrm>
              <a:off x="1475104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7" name="object 6067"/>
            <p:cNvSpPr/>
            <p:nvPr/>
          </p:nvSpPr>
          <p:spPr>
            <a:xfrm>
              <a:off x="1474955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68" name="object 6068"/>
            <p:cNvPicPr/>
            <p:nvPr/>
          </p:nvPicPr>
          <p:blipFill>
            <a:blip r:embed="rId1214" cstate="print"/>
            <a:stretch>
              <a:fillRect/>
            </a:stretch>
          </p:blipFill>
          <p:spPr>
            <a:xfrm>
              <a:off x="14713761" y="7745795"/>
              <a:ext cx="35799" cy="7895"/>
            </a:xfrm>
            <a:prstGeom prst="rect">
              <a:avLst/>
            </a:prstGeom>
          </p:spPr>
        </p:pic>
        <p:sp>
          <p:nvSpPr>
            <p:cNvPr id="6069" name="object 6069"/>
            <p:cNvSpPr/>
            <p:nvPr/>
          </p:nvSpPr>
          <p:spPr>
            <a:xfrm>
              <a:off x="14713757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0" name="object 6070"/>
            <p:cNvSpPr/>
            <p:nvPr/>
          </p:nvSpPr>
          <p:spPr>
            <a:xfrm>
              <a:off x="14712270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71" name="object 6071"/>
            <p:cNvPicPr/>
            <p:nvPr/>
          </p:nvPicPr>
          <p:blipFill>
            <a:blip r:embed="rId1215" cstate="print"/>
            <a:stretch>
              <a:fillRect/>
            </a:stretch>
          </p:blipFill>
          <p:spPr>
            <a:xfrm>
              <a:off x="14676474" y="7745795"/>
              <a:ext cx="35799" cy="7895"/>
            </a:xfrm>
            <a:prstGeom prst="rect">
              <a:avLst/>
            </a:prstGeom>
          </p:spPr>
        </p:pic>
        <p:sp>
          <p:nvSpPr>
            <p:cNvPr id="6072" name="object 6072"/>
            <p:cNvSpPr/>
            <p:nvPr/>
          </p:nvSpPr>
          <p:spPr>
            <a:xfrm>
              <a:off x="14676467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3" name="object 6073"/>
            <p:cNvSpPr/>
            <p:nvPr/>
          </p:nvSpPr>
          <p:spPr>
            <a:xfrm>
              <a:off x="14674993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74" name="object 6074"/>
            <p:cNvPicPr/>
            <p:nvPr/>
          </p:nvPicPr>
          <p:blipFill>
            <a:blip r:embed="rId1216" cstate="print"/>
            <a:stretch>
              <a:fillRect/>
            </a:stretch>
          </p:blipFill>
          <p:spPr>
            <a:xfrm>
              <a:off x="14639198" y="7745795"/>
              <a:ext cx="35789" cy="7895"/>
            </a:xfrm>
            <a:prstGeom prst="rect">
              <a:avLst/>
            </a:prstGeom>
          </p:spPr>
        </p:pic>
        <p:sp>
          <p:nvSpPr>
            <p:cNvPr id="6075" name="object 6075"/>
            <p:cNvSpPr/>
            <p:nvPr/>
          </p:nvSpPr>
          <p:spPr>
            <a:xfrm>
              <a:off x="1463919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6" name="object 6076"/>
            <p:cNvSpPr/>
            <p:nvPr/>
          </p:nvSpPr>
          <p:spPr>
            <a:xfrm>
              <a:off x="14637707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77" name="object 6077"/>
            <p:cNvPicPr/>
            <p:nvPr/>
          </p:nvPicPr>
          <p:blipFill>
            <a:blip r:embed="rId1217" cstate="print"/>
            <a:stretch>
              <a:fillRect/>
            </a:stretch>
          </p:blipFill>
          <p:spPr>
            <a:xfrm>
              <a:off x="14601911" y="7745795"/>
              <a:ext cx="35789" cy="7895"/>
            </a:xfrm>
            <a:prstGeom prst="rect">
              <a:avLst/>
            </a:prstGeom>
          </p:spPr>
        </p:pic>
        <p:sp>
          <p:nvSpPr>
            <p:cNvPr id="6078" name="object 6078"/>
            <p:cNvSpPr/>
            <p:nvPr/>
          </p:nvSpPr>
          <p:spPr>
            <a:xfrm>
              <a:off x="1460190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9" name="object 6079"/>
            <p:cNvSpPr/>
            <p:nvPr/>
          </p:nvSpPr>
          <p:spPr>
            <a:xfrm>
              <a:off x="1460043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80" name="object 6080"/>
            <p:cNvPicPr/>
            <p:nvPr/>
          </p:nvPicPr>
          <p:blipFill>
            <a:blip r:embed="rId1218" cstate="print"/>
            <a:stretch>
              <a:fillRect/>
            </a:stretch>
          </p:blipFill>
          <p:spPr>
            <a:xfrm>
              <a:off x="14564655" y="7745795"/>
              <a:ext cx="35789" cy="7895"/>
            </a:xfrm>
            <a:prstGeom prst="rect">
              <a:avLst/>
            </a:prstGeom>
          </p:spPr>
        </p:pic>
        <p:sp>
          <p:nvSpPr>
            <p:cNvPr id="6081" name="object 6081"/>
            <p:cNvSpPr/>
            <p:nvPr/>
          </p:nvSpPr>
          <p:spPr>
            <a:xfrm>
              <a:off x="14564650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2" name="object 6082"/>
            <p:cNvSpPr/>
            <p:nvPr/>
          </p:nvSpPr>
          <p:spPr>
            <a:xfrm>
              <a:off x="1456315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83" name="object 6083"/>
            <p:cNvPicPr/>
            <p:nvPr/>
          </p:nvPicPr>
          <p:blipFill>
            <a:blip r:embed="rId1219" cstate="print"/>
            <a:stretch>
              <a:fillRect/>
            </a:stretch>
          </p:blipFill>
          <p:spPr>
            <a:xfrm>
              <a:off x="14527348" y="7745795"/>
              <a:ext cx="35810" cy="7895"/>
            </a:xfrm>
            <a:prstGeom prst="rect">
              <a:avLst/>
            </a:prstGeom>
          </p:spPr>
        </p:pic>
        <p:sp>
          <p:nvSpPr>
            <p:cNvPr id="6084" name="object 6084"/>
            <p:cNvSpPr/>
            <p:nvPr/>
          </p:nvSpPr>
          <p:spPr>
            <a:xfrm>
              <a:off x="14527350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810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5" name="object 6085"/>
            <p:cNvSpPr/>
            <p:nvPr/>
          </p:nvSpPr>
          <p:spPr>
            <a:xfrm>
              <a:off x="14525888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86" name="object 6086"/>
            <p:cNvPicPr/>
            <p:nvPr/>
          </p:nvPicPr>
          <p:blipFill>
            <a:blip r:embed="rId1220" cstate="print"/>
            <a:stretch>
              <a:fillRect/>
            </a:stretch>
          </p:blipFill>
          <p:spPr>
            <a:xfrm>
              <a:off x="14490092" y="7745795"/>
              <a:ext cx="35789" cy="7895"/>
            </a:xfrm>
            <a:prstGeom prst="rect">
              <a:avLst/>
            </a:prstGeom>
          </p:spPr>
        </p:pic>
        <p:sp>
          <p:nvSpPr>
            <p:cNvPr id="6087" name="object 6087"/>
            <p:cNvSpPr/>
            <p:nvPr/>
          </p:nvSpPr>
          <p:spPr>
            <a:xfrm>
              <a:off x="14490090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8" name="object 6088"/>
            <p:cNvSpPr/>
            <p:nvPr/>
          </p:nvSpPr>
          <p:spPr>
            <a:xfrm>
              <a:off x="1448859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89" name="object 6089"/>
            <p:cNvPicPr/>
            <p:nvPr/>
          </p:nvPicPr>
          <p:blipFill>
            <a:blip r:embed="rId1221" cstate="print"/>
            <a:stretch>
              <a:fillRect/>
            </a:stretch>
          </p:blipFill>
          <p:spPr>
            <a:xfrm>
              <a:off x="14452805" y="7745795"/>
              <a:ext cx="35789" cy="7895"/>
            </a:xfrm>
            <a:prstGeom prst="rect">
              <a:avLst/>
            </a:prstGeom>
          </p:spPr>
        </p:pic>
        <p:sp>
          <p:nvSpPr>
            <p:cNvPr id="6090" name="object 6090"/>
            <p:cNvSpPr/>
            <p:nvPr/>
          </p:nvSpPr>
          <p:spPr>
            <a:xfrm>
              <a:off x="14452800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1" name="object 6091"/>
            <p:cNvSpPr/>
            <p:nvPr/>
          </p:nvSpPr>
          <p:spPr>
            <a:xfrm>
              <a:off x="14451323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92" name="object 6092"/>
            <p:cNvPicPr/>
            <p:nvPr/>
          </p:nvPicPr>
          <p:blipFill>
            <a:blip r:embed="rId1222" cstate="print"/>
            <a:stretch>
              <a:fillRect/>
            </a:stretch>
          </p:blipFill>
          <p:spPr>
            <a:xfrm>
              <a:off x="14415529" y="7745795"/>
              <a:ext cx="35789" cy="7895"/>
            </a:xfrm>
            <a:prstGeom prst="rect">
              <a:avLst/>
            </a:prstGeom>
          </p:spPr>
        </p:pic>
        <p:sp>
          <p:nvSpPr>
            <p:cNvPr id="6093" name="object 6093"/>
            <p:cNvSpPr/>
            <p:nvPr/>
          </p:nvSpPr>
          <p:spPr>
            <a:xfrm>
              <a:off x="14415527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4" name="object 6094"/>
            <p:cNvSpPr/>
            <p:nvPr/>
          </p:nvSpPr>
          <p:spPr>
            <a:xfrm>
              <a:off x="14414033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95" name="object 6095"/>
            <p:cNvPicPr/>
            <p:nvPr/>
          </p:nvPicPr>
          <p:blipFill>
            <a:blip r:embed="rId1223" cstate="print"/>
            <a:stretch>
              <a:fillRect/>
            </a:stretch>
          </p:blipFill>
          <p:spPr>
            <a:xfrm>
              <a:off x="14378242" y="7745795"/>
              <a:ext cx="35789" cy="7895"/>
            </a:xfrm>
            <a:prstGeom prst="rect">
              <a:avLst/>
            </a:prstGeom>
          </p:spPr>
        </p:pic>
        <p:sp>
          <p:nvSpPr>
            <p:cNvPr id="6096" name="object 6096"/>
            <p:cNvSpPr/>
            <p:nvPr/>
          </p:nvSpPr>
          <p:spPr>
            <a:xfrm>
              <a:off x="14378237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7" name="object 6097"/>
            <p:cNvSpPr/>
            <p:nvPr/>
          </p:nvSpPr>
          <p:spPr>
            <a:xfrm>
              <a:off x="14376750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98" name="object 6098"/>
            <p:cNvPicPr/>
            <p:nvPr/>
          </p:nvPicPr>
          <p:blipFill>
            <a:blip r:embed="rId1224" cstate="print"/>
            <a:stretch>
              <a:fillRect/>
            </a:stretch>
          </p:blipFill>
          <p:spPr>
            <a:xfrm>
              <a:off x="14340976" y="7745795"/>
              <a:ext cx="35779" cy="7895"/>
            </a:xfrm>
            <a:prstGeom prst="rect">
              <a:avLst/>
            </a:prstGeom>
          </p:spPr>
        </p:pic>
        <p:sp>
          <p:nvSpPr>
            <p:cNvPr id="6099" name="object 6099"/>
            <p:cNvSpPr/>
            <p:nvPr/>
          </p:nvSpPr>
          <p:spPr>
            <a:xfrm>
              <a:off x="1434097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7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0" name="object 6100"/>
            <p:cNvSpPr/>
            <p:nvPr/>
          </p:nvSpPr>
          <p:spPr>
            <a:xfrm>
              <a:off x="14339471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01" name="object 6101"/>
            <p:cNvPicPr/>
            <p:nvPr/>
          </p:nvPicPr>
          <p:blipFill>
            <a:blip r:embed="rId1225" cstate="print"/>
            <a:stretch>
              <a:fillRect/>
            </a:stretch>
          </p:blipFill>
          <p:spPr>
            <a:xfrm>
              <a:off x="14303669" y="7745795"/>
              <a:ext cx="35799" cy="7895"/>
            </a:xfrm>
            <a:prstGeom prst="rect">
              <a:avLst/>
            </a:prstGeom>
          </p:spPr>
        </p:pic>
        <p:sp>
          <p:nvSpPr>
            <p:cNvPr id="6102" name="object 6102"/>
            <p:cNvSpPr/>
            <p:nvPr/>
          </p:nvSpPr>
          <p:spPr>
            <a:xfrm>
              <a:off x="1430367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3" name="object 6103"/>
            <p:cNvSpPr/>
            <p:nvPr/>
          </p:nvSpPr>
          <p:spPr>
            <a:xfrm>
              <a:off x="14302190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04" name="object 6104"/>
            <p:cNvPicPr/>
            <p:nvPr/>
          </p:nvPicPr>
          <p:blipFill>
            <a:blip r:embed="rId1226" cstate="print"/>
            <a:stretch>
              <a:fillRect/>
            </a:stretch>
          </p:blipFill>
          <p:spPr>
            <a:xfrm>
              <a:off x="14266392" y="7745795"/>
              <a:ext cx="35789" cy="7895"/>
            </a:xfrm>
            <a:prstGeom prst="rect">
              <a:avLst/>
            </a:prstGeom>
          </p:spPr>
        </p:pic>
        <p:sp>
          <p:nvSpPr>
            <p:cNvPr id="6105" name="object 6105"/>
            <p:cNvSpPr/>
            <p:nvPr/>
          </p:nvSpPr>
          <p:spPr>
            <a:xfrm>
              <a:off x="1426638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6" name="object 6106"/>
            <p:cNvSpPr/>
            <p:nvPr/>
          </p:nvSpPr>
          <p:spPr>
            <a:xfrm>
              <a:off x="14264914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07" name="object 6107"/>
            <p:cNvPicPr/>
            <p:nvPr/>
          </p:nvPicPr>
          <p:blipFill>
            <a:blip r:embed="rId1227" cstate="print"/>
            <a:stretch>
              <a:fillRect/>
            </a:stretch>
          </p:blipFill>
          <p:spPr>
            <a:xfrm>
              <a:off x="14229126" y="7745795"/>
              <a:ext cx="35789" cy="7895"/>
            </a:xfrm>
            <a:prstGeom prst="rect">
              <a:avLst/>
            </a:prstGeom>
          </p:spPr>
        </p:pic>
        <p:sp>
          <p:nvSpPr>
            <p:cNvPr id="6108" name="object 6108"/>
            <p:cNvSpPr/>
            <p:nvPr/>
          </p:nvSpPr>
          <p:spPr>
            <a:xfrm>
              <a:off x="14229115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9" name="object 6109"/>
            <p:cNvSpPr/>
            <p:nvPr/>
          </p:nvSpPr>
          <p:spPr>
            <a:xfrm>
              <a:off x="14227627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10" name="object 6110"/>
            <p:cNvPicPr/>
            <p:nvPr/>
          </p:nvPicPr>
          <p:blipFill>
            <a:blip r:embed="rId1228" cstate="print"/>
            <a:stretch>
              <a:fillRect/>
            </a:stretch>
          </p:blipFill>
          <p:spPr>
            <a:xfrm>
              <a:off x="14191829" y="7745795"/>
              <a:ext cx="35789" cy="7895"/>
            </a:xfrm>
            <a:prstGeom prst="rect">
              <a:avLst/>
            </a:prstGeom>
          </p:spPr>
        </p:pic>
        <p:sp>
          <p:nvSpPr>
            <p:cNvPr id="6111" name="object 6111"/>
            <p:cNvSpPr/>
            <p:nvPr/>
          </p:nvSpPr>
          <p:spPr>
            <a:xfrm>
              <a:off x="1419182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2" name="object 6112"/>
            <p:cNvSpPr/>
            <p:nvPr/>
          </p:nvSpPr>
          <p:spPr>
            <a:xfrm>
              <a:off x="14190353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13" name="object 6113"/>
            <p:cNvPicPr/>
            <p:nvPr/>
          </p:nvPicPr>
          <p:blipFill>
            <a:blip r:embed="rId1229" cstate="print"/>
            <a:stretch>
              <a:fillRect/>
            </a:stretch>
          </p:blipFill>
          <p:spPr>
            <a:xfrm>
              <a:off x="14154563" y="7745795"/>
              <a:ext cx="35789" cy="7895"/>
            </a:xfrm>
            <a:prstGeom prst="rect">
              <a:avLst/>
            </a:prstGeom>
          </p:spPr>
        </p:pic>
        <p:sp>
          <p:nvSpPr>
            <p:cNvPr id="6114" name="object 6114"/>
            <p:cNvSpPr/>
            <p:nvPr/>
          </p:nvSpPr>
          <p:spPr>
            <a:xfrm>
              <a:off x="14154554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5" name="object 6115"/>
            <p:cNvSpPr/>
            <p:nvPr/>
          </p:nvSpPr>
          <p:spPr>
            <a:xfrm>
              <a:off x="1415307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16" name="object 6116"/>
            <p:cNvPicPr/>
            <p:nvPr/>
          </p:nvPicPr>
          <p:blipFill>
            <a:blip r:embed="rId1230" cstate="print"/>
            <a:stretch>
              <a:fillRect/>
            </a:stretch>
          </p:blipFill>
          <p:spPr>
            <a:xfrm>
              <a:off x="14117276" y="7745795"/>
              <a:ext cx="35799" cy="7895"/>
            </a:xfrm>
            <a:prstGeom prst="rect">
              <a:avLst/>
            </a:prstGeom>
          </p:spPr>
        </p:pic>
        <p:sp>
          <p:nvSpPr>
            <p:cNvPr id="6117" name="object 6117"/>
            <p:cNvSpPr/>
            <p:nvPr/>
          </p:nvSpPr>
          <p:spPr>
            <a:xfrm>
              <a:off x="1411728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8" name="object 6118"/>
            <p:cNvSpPr/>
            <p:nvPr/>
          </p:nvSpPr>
          <p:spPr>
            <a:xfrm>
              <a:off x="1411578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19" name="object 6119"/>
            <p:cNvPicPr/>
            <p:nvPr/>
          </p:nvPicPr>
          <p:blipFill>
            <a:blip r:embed="rId1231" cstate="print"/>
            <a:stretch>
              <a:fillRect/>
            </a:stretch>
          </p:blipFill>
          <p:spPr>
            <a:xfrm>
              <a:off x="14080010" y="7745795"/>
              <a:ext cx="35799" cy="7895"/>
            </a:xfrm>
            <a:prstGeom prst="rect">
              <a:avLst/>
            </a:prstGeom>
          </p:spPr>
        </p:pic>
        <p:sp>
          <p:nvSpPr>
            <p:cNvPr id="6120" name="object 6120"/>
            <p:cNvSpPr/>
            <p:nvPr/>
          </p:nvSpPr>
          <p:spPr>
            <a:xfrm>
              <a:off x="14080008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1" name="object 6121"/>
            <p:cNvSpPr/>
            <p:nvPr/>
          </p:nvSpPr>
          <p:spPr>
            <a:xfrm>
              <a:off x="1407851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22" name="object 6122"/>
            <p:cNvPicPr/>
            <p:nvPr/>
          </p:nvPicPr>
          <p:blipFill>
            <a:blip r:embed="rId1232" cstate="print"/>
            <a:stretch>
              <a:fillRect/>
            </a:stretch>
          </p:blipFill>
          <p:spPr>
            <a:xfrm>
              <a:off x="14042724" y="7745795"/>
              <a:ext cx="35799" cy="7895"/>
            </a:xfrm>
            <a:prstGeom prst="rect">
              <a:avLst/>
            </a:prstGeom>
          </p:spPr>
        </p:pic>
        <p:sp>
          <p:nvSpPr>
            <p:cNvPr id="6123" name="object 6123"/>
            <p:cNvSpPr/>
            <p:nvPr/>
          </p:nvSpPr>
          <p:spPr>
            <a:xfrm>
              <a:off x="14042719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4" name="object 6124"/>
            <p:cNvSpPr/>
            <p:nvPr/>
          </p:nvSpPr>
          <p:spPr>
            <a:xfrm>
              <a:off x="14041243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25" name="object 6125"/>
            <p:cNvPicPr/>
            <p:nvPr/>
          </p:nvPicPr>
          <p:blipFill>
            <a:blip r:embed="rId1233" cstate="print"/>
            <a:stretch>
              <a:fillRect/>
            </a:stretch>
          </p:blipFill>
          <p:spPr>
            <a:xfrm>
              <a:off x="14005447" y="7745795"/>
              <a:ext cx="35799" cy="7895"/>
            </a:xfrm>
            <a:prstGeom prst="rect">
              <a:avLst/>
            </a:prstGeom>
          </p:spPr>
        </p:pic>
        <p:sp>
          <p:nvSpPr>
            <p:cNvPr id="6126" name="object 6126"/>
            <p:cNvSpPr/>
            <p:nvPr/>
          </p:nvSpPr>
          <p:spPr>
            <a:xfrm>
              <a:off x="14005447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7" name="object 6127"/>
            <p:cNvSpPr/>
            <p:nvPr/>
          </p:nvSpPr>
          <p:spPr>
            <a:xfrm>
              <a:off x="14003954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28" name="object 6128"/>
            <p:cNvPicPr/>
            <p:nvPr/>
          </p:nvPicPr>
          <p:blipFill>
            <a:blip r:embed="rId1234" cstate="print"/>
            <a:stretch>
              <a:fillRect/>
            </a:stretch>
          </p:blipFill>
          <p:spPr>
            <a:xfrm>
              <a:off x="13968160" y="7745795"/>
              <a:ext cx="35799" cy="7895"/>
            </a:xfrm>
            <a:prstGeom prst="rect">
              <a:avLst/>
            </a:prstGeom>
          </p:spPr>
        </p:pic>
        <p:sp>
          <p:nvSpPr>
            <p:cNvPr id="6129" name="object 6129"/>
            <p:cNvSpPr/>
            <p:nvPr/>
          </p:nvSpPr>
          <p:spPr>
            <a:xfrm>
              <a:off x="13968158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0" name="object 6130"/>
            <p:cNvSpPr/>
            <p:nvPr/>
          </p:nvSpPr>
          <p:spPr>
            <a:xfrm>
              <a:off x="13966671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31" name="object 6131"/>
            <p:cNvPicPr/>
            <p:nvPr/>
          </p:nvPicPr>
          <p:blipFill>
            <a:blip r:embed="rId1235" cstate="print"/>
            <a:stretch>
              <a:fillRect/>
            </a:stretch>
          </p:blipFill>
          <p:spPr>
            <a:xfrm>
              <a:off x="13930863" y="7745795"/>
              <a:ext cx="35799" cy="7895"/>
            </a:xfrm>
            <a:prstGeom prst="rect">
              <a:avLst/>
            </a:prstGeom>
          </p:spPr>
        </p:pic>
        <p:sp>
          <p:nvSpPr>
            <p:cNvPr id="6132" name="object 6132"/>
            <p:cNvSpPr/>
            <p:nvPr/>
          </p:nvSpPr>
          <p:spPr>
            <a:xfrm>
              <a:off x="13930868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3" name="object 6133"/>
            <p:cNvSpPr/>
            <p:nvPr/>
          </p:nvSpPr>
          <p:spPr>
            <a:xfrm>
              <a:off x="1392939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34" name="object 6134"/>
            <p:cNvPicPr/>
            <p:nvPr/>
          </p:nvPicPr>
          <p:blipFill>
            <a:blip r:embed="rId1236" cstate="print"/>
            <a:stretch>
              <a:fillRect/>
            </a:stretch>
          </p:blipFill>
          <p:spPr>
            <a:xfrm>
              <a:off x="13893597" y="7745795"/>
              <a:ext cx="35799" cy="7895"/>
            </a:xfrm>
            <a:prstGeom prst="rect">
              <a:avLst/>
            </a:prstGeom>
          </p:spPr>
        </p:pic>
        <p:sp>
          <p:nvSpPr>
            <p:cNvPr id="6135" name="object 6135"/>
            <p:cNvSpPr/>
            <p:nvPr/>
          </p:nvSpPr>
          <p:spPr>
            <a:xfrm>
              <a:off x="1389359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6" name="object 6136"/>
            <p:cNvSpPr/>
            <p:nvPr/>
          </p:nvSpPr>
          <p:spPr>
            <a:xfrm>
              <a:off x="13892109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37" name="object 6137"/>
            <p:cNvPicPr/>
            <p:nvPr/>
          </p:nvPicPr>
          <p:blipFill>
            <a:blip r:embed="rId1237" cstate="print"/>
            <a:stretch>
              <a:fillRect/>
            </a:stretch>
          </p:blipFill>
          <p:spPr>
            <a:xfrm>
              <a:off x="13856310" y="7745795"/>
              <a:ext cx="35799" cy="7895"/>
            </a:xfrm>
            <a:prstGeom prst="rect">
              <a:avLst/>
            </a:prstGeom>
          </p:spPr>
        </p:pic>
        <p:sp>
          <p:nvSpPr>
            <p:cNvPr id="6138" name="object 6138"/>
            <p:cNvSpPr/>
            <p:nvPr/>
          </p:nvSpPr>
          <p:spPr>
            <a:xfrm>
              <a:off x="1385630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9" name="object 6139"/>
            <p:cNvSpPr/>
            <p:nvPr/>
          </p:nvSpPr>
          <p:spPr>
            <a:xfrm>
              <a:off x="1385483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40" name="object 6140"/>
            <p:cNvPicPr/>
            <p:nvPr/>
          </p:nvPicPr>
          <p:blipFill>
            <a:blip r:embed="rId1238" cstate="print"/>
            <a:stretch>
              <a:fillRect/>
            </a:stretch>
          </p:blipFill>
          <p:spPr>
            <a:xfrm>
              <a:off x="13819034" y="7745795"/>
              <a:ext cx="35799" cy="7895"/>
            </a:xfrm>
            <a:prstGeom prst="rect">
              <a:avLst/>
            </a:prstGeom>
          </p:spPr>
        </p:pic>
        <p:sp>
          <p:nvSpPr>
            <p:cNvPr id="6141" name="object 6141"/>
            <p:cNvSpPr/>
            <p:nvPr/>
          </p:nvSpPr>
          <p:spPr>
            <a:xfrm>
              <a:off x="13819034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2" name="object 6142"/>
            <p:cNvSpPr/>
            <p:nvPr/>
          </p:nvSpPr>
          <p:spPr>
            <a:xfrm>
              <a:off x="13817559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43" name="object 6143"/>
            <p:cNvPicPr/>
            <p:nvPr/>
          </p:nvPicPr>
          <p:blipFill>
            <a:blip r:embed="rId1239" cstate="print"/>
            <a:stretch>
              <a:fillRect/>
            </a:stretch>
          </p:blipFill>
          <p:spPr>
            <a:xfrm>
              <a:off x="13781747" y="7745795"/>
              <a:ext cx="35820" cy="7895"/>
            </a:xfrm>
            <a:prstGeom prst="rect">
              <a:avLst/>
            </a:prstGeom>
          </p:spPr>
        </p:pic>
        <p:sp>
          <p:nvSpPr>
            <p:cNvPr id="6144" name="object 6144"/>
            <p:cNvSpPr/>
            <p:nvPr/>
          </p:nvSpPr>
          <p:spPr>
            <a:xfrm>
              <a:off x="13781754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810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5" name="object 6145"/>
            <p:cNvSpPr/>
            <p:nvPr/>
          </p:nvSpPr>
          <p:spPr>
            <a:xfrm>
              <a:off x="1378027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46" name="object 6146"/>
            <p:cNvPicPr/>
            <p:nvPr/>
          </p:nvPicPr>
          <p:blipFill>
            <a:blip r:embed="rId1240" cstate="print"/>
            <a:stretch>
              <a:fillRect/>
            </a:stretch>
          </p:blipFill>
          <p:spPr>
            <a:xfrm>
              <a:off x="13744471" y="7745795"/>
              <a:ext cx="35799" cy="7895"/>
            </a:xfrm>
            <a:prstGeom prst="rect">
              <a:avLst/>
            </a:prstGeom>
          </p:spPr>
        </p:pic>
        <p:sp>
          <p:nvSpPr>
            <p:cNvPr id="6147" name="object 6147"/>
            <p:cNvSpPr/>
            <p:nvPr/>
          </p:nvSpPr>
          <p:spPr>
            <a:xfrm>
              <a:off x="13744474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8" name="object 6148"/>
            <p:cNvSpPr/>
            <p:nvPr/>
          </p:nvSpPr>
          <p:spPr>
            <a:xfrm>
              <a:off x="13742997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49" name="object 6149"/>
            <p:cNvPicPr/>
            <p:nvPr/>
          </p:nvPicPr>
          <p:blipFill>
            <a:blip r:embed="rId1241" cstate="print"/>
            <a:stretch>
              <a:fillRect/>
            </a:stretch>
          </p:blipFill>
          <p:spPr>
            <a:xfrm>
              <a:off x="13707205" y="7745795"/>
              <a:ext cx="35789" cy="7895"/>
            </a:xfrm>
            <a:prstGeom prst="rect">
              <a:avLst/>
            </a:prstGeom>
          </p:spPr>
        </p:pic>
        <p:sp>
          <p:nvSpPr>
            <p:cNvPr id="6150" name="object 6150"/>
            <p:cNvSpPr/>
            <p:nvPr/>
          </p:nvSpPr>
          <p:spPr>
            <a:xfrm>
              <a:off x="1370720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1" name="object 6151"/>
            <p:cNvSpPr/>
            <p:nvPr/>
          </p:nvSpPr>
          <p:spPr>
            <a:xfrm>
              <a:off x="13705707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52" name="object 6152"/>
            <p:cNvPicPr/>
            <p:nvPr/>
          </p:nvPicPr>
          <p:blipFill>
            <a:blip r:embed="rId1242" cstate="print"/>
            <a:stretch>
              <a:fillRect/>
            </a:stretch>
          </p:blipFill>
          <p:spPr>
            <a:xfrm>
              <a:off x="13669918" y="7745795"/>
              <a:ext cx="35799" cy="7895"/>
            </a:xfrm>
            <a:prstGeom prst="rect">
              <a:avLst/>
            </a:prstGeom>
          </p:spPr>
        </p:pic>
        <p:sp>
          <p:nvSpPr>
            <p:cNvPr id="6153" name="object 6153"/>
            <p:cNvSpPr/>
            <p:nvPr/>
          </p:nvSpPr>
          <p:spPr>
            <a:xfrm>
              <a:off x="1366991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4" name="object 6154"/>
            <p:cNvSpPr/>
            <p:nvPr/>
          </p:nvSpPr>
          <p:spPr>
            <a:xfrm>
              <a:off x="1366843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55" name="object 6155"/>
            <p:cNvPicPr/>
            <p:nvPr/>
          </p:nvPicPr>
          <p:blipFill>
            <a:blip r:embed="rId1243" cstate="print"/>
            <a:stretch>
              <a:fillRect/>
            </a:stretch>
          </p:blipFill>
          <p:spPr>
            <a:xfrm>
              <a:off x="13632642" y="7745795"/>
              <a:ext cx="35789" cy="7895"/>
            </a:xfrm>
            <a:prstGeom prst="rect">
              <a:avLst/>
            </a:prstGeom>
          </p:spPr>
        </p:pic>
        <p:sp>
          <p:nvSpPr>
            <p:cNvPr id="6156" name="object 6156"/>
            <p:cNvSpPr/>
            <p:nvPr/>
          </p:nvSpPr>
          <p:spPr>
            <a:xfrm>
              <a:off x="13632639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7" name="object 6157"/>
            <p:cNvSpPr/>
            <p:nvPr/>
          </p:nvSpPr>
          <p:spPr>
            <a:xfrm>
              <a:off x="1363114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58" name="object 6158"/>
            <p:cNvPicPr/>
            <p:nvPr/>
          </p:nvPicPr>
          <p:blipFill>
            <a:blip r:embed="rId1244" cstate="print"/>
            <a:stretch>
              <a:fillRect/>
            </a:stretch>
          </p:blipFill>
          <p:spPr>
            <a:xfrm>
              <a:off x="13595376" y="7745795"/>
              <a:ext cx="35789" cy="7895"/>
            </a:xfrm>
            <a:prstGeom prst="rect">
              <a:avLst/>
            </a:prstGeom>
          </p:spPr>
        </p:pic>
        <p:sp>
          <p:nvSpPr>
            <p:cNvPr id="6159" name="object 6159"/>
            <p:cNvSpPr/>
            <p:nvPr/>
          </p:nvSpPr>
          <p:spPr>
            <a:xfrm>
              <a:off x="13595368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0" name="object 6160"/>
            <p:cNvSpPr/>
            <p:nvPr/>
          </p:nvSpPr>
          <p:spPr>
            <a:xfrm>
              <a:off x="1359387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61" name="object 6161"/>
            <p:cNvPicPr/>
            <p:nvPr/>
          </p:nvPicPr>
          <p:blipFill>
            <a:blip r:embed="rId1245" cstate="print"/>
            <a:stretch>
              <a:fillRect/>
            </a:stretch>
          </p:blipFill>
          <p:spPr>
            <a:xfrm>
              <a:off x="13558079" y="7745795"/>
              <a:ext cx="35799" cy="7895"/>
            </a:xfrm>
            <a:prstGeom prst="rect">
              <a:avLst/>
            </a:prstGeom>
          </p:spPr>
        </p:pic>
        <p:sp>
          <p:nvSpPr>
            <p:cNvPr id="6162" name="object 6162"/>
            <p:cNvSpPr/>
            <p:nvPr/>
          </p:nvSpPr>
          <p:spPr>
            <a:xfrm>
              <a:off x="13558079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3" name="object 6163"/>
            <p:cNvSpPr/>
            <p:nvPr/>
          </p:nvSpPr>
          <p:spPr>
            <a:xfrm>
              <a:off x="13556591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64" name="object 6164"/>
            <p:cNvPicPr/>
            <p:nvPr/>
          </p:nvPicPr>
          <p:blipFill>
            <a:blip r:embed="rId1246" cstate="print"/>
            <a:stretch>
              <a:fillRect/>
            </a:stretch>
          </p:blipFill>
          <p:spPr>
            <a:xfrm>
              <a:off x="13520792" y="7745795"/>
              <a:ext cx="35799" cy="7895"/>
            </a:xfrm>
            <a:prstGeom prst="rect">
              <a:avLst/>
            </a:prstGeom>
          </p:spPr>
        </p:pic>
        <p:sp>
          <p:nvSpPr>
            <p:cNvPr id="6165" name="object 6165"/>
            <p:cNvSpPr/>
            <p:nvPr/>
          </p:nvSpPr>
          <p:spPr>
            <a:xfrm>
              <a:off x="13520789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6" name="object 6166"/>
            <p:cNvSpPr/>
            <p:nvPr/>
          </p:nvSpPr>
          <p:spPr>
            <a:xfrm>
              <a:off x="1351931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67" name="object 6167"/>
            <p:cNvPicPr/>
            <p:nvPr/>
          </p:nvPicPr>
          <p:blipFill>
            <a:blip r:embed="rId1247" cstate="print"/>
            <a:stretch>
              <a:fillRect/>
            </a:stretch>
          </p:blipFill>
          <p:spPr>
            <a:xfrm>
              <a:off x="13483516" y="7745795"/>
              <a:ext cx="35789" cy="7895"/>
            </a:xfrm>
            <a:prstGeom prst="rect">
              <a:avLst/>
            </a:prstGeom>
          </p:spPr>
        </p:pic>
        <p:sp>
          <p:nvSpPr>
            <p:cNvPr id="6168" name="object 6168"/>
            <p:cNvSpPr/>
            <p:nvPr/>
          </p:nvSpPr>
          <p:spPr>
            <a:xfrm>
              <a:off x="1348351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9" name="object 6169"/>
            <p:cNvSpPr/>
            <p:nvPr/>
          </p:nvSpPr>
          <p:spPr>
            <a:xfrm>
              <a:off x="13482029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70" name="object 6170"/>
            <p:cNvPicPr/>
            <p:nvPr/>
          </p:nvPicPr>
          <p:blipFill>
            <a:blip r:embed="rId1248" cstate="print"/>
            <a:stretch>
              <a:fillRect/>
            </a:stretch>
          </p:blipFill>
          <p:spPr>
            <a:xfrm>
              <a:off x="13446229" y="7745795"/>
              <a:ext cx="35789" cy="7895"/>
            </a:xfrm>
            <a:prstGeom prst="rect">
              <a:avLst/>
            </a:prstGeom>
          </p:spPr>
        </p:pic>
        <p:sp>
          <p:nvSpPr>
            <p:cNvPr id="6171" name="object 6171"/>
            <p:cNvSpPr/>
            <p:nvPr/>
          </p:nvSpPr>
          <p:spPr>
            <a:xfrm>
              <a:off x="13446228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2" name="object 6172"/>
            <p:cNvSpPr/>
            <p:nvPr/>
          </p:nvSpPr>
          <p:spPr>
            <a:xfrm>
              <a:off x="1344475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73" name="object 6173"/>
            <p:cNvPicPr/>
            <p:nvPr/>
          </p:nvPicPr>
          <p:blipFill>
            <a:blip r:embed="rId1249" cstate="print"/>
            <a:stretch>
              <a:fillRect/>
            </a:stretch>
          </p:blipFill>
          <p:spPr>
            <a:xfrm>
              <a:off x="13408963" y="7745795"/>
              <a:ext cx="35789" cy="7895"/>
            </a:xfrm>
            <a:prstGeom prst="rect">
              <a:avLst/>
            </a:prstGeom>
          </p:spPr>
        </p:pic>
        <p:sp>
          <p:nvSpPr>
            <p:cNvPr id="6174" name="object 6174"/>
            <p:cNvSpPr/>
            <p:nvPr/>
          </p:nvSpPr>
          <p:spPr>
            <a:xfrm>
              <a:off x="13408954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5" name="object 6175"/>
            <p:cNvSpPr/>
            <p:nvPr/>
          </p:nvSpPr>
          <p:spPr>
            <a:xfrm>
              <a:off x="13407478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76" name="object 6176"/>
            <p:cNvPicPr/>
            <p:nvPr/>
          </p:nvPicPr>
          <p:blipFill>
            <a:blip r:embed="rId1250" cstate="print"/>
            <a:stretch>
              <a:fillRect/>
            </a:stretch>
          </p:blipFill>
          <p:spPr>
            <a:xfrm>
              <a:off x="13371686" y="7745795"/>
              <a:ext cx="35789" cy="7895"/>
            </a:xfrm>
            <a:prstGeom prst="rect">
              <a:avLst/>
            </a:prstGeom>
          </p:spPr>
        </p:pic>
        <p:sp>
          <p:nvSpPr>
            <p:cNvPr id="6177" name="object 6177"/>
            <p:cNvSpPr/>
            <p:nvPr/>
          </p:nvSpPr>
          <p:spPr>
            <a:xfrm>
              <a:off x="13371682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8" name="object 6178"/>
            <p:cNvSpPr/>
            <p:nvPr/>
          </p:nvSpPr>
          <p:spPr>
            <a:xfrm>
              <a:off x="13370189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79" name="object 6179"/>
            <p:cNvPicPr/>
            <p:nvPr/>
          </p:nvPicPr>
          <p:blipFill>
            <a:blip r:embed="rId1251" cstate="print"/>
            <a:stretch>
              <a:fillRect/>
            </a:stretch>
          </p:blipFill>
          <p:spPr>
            <a:xfrm>
              <a:off x="13334400" y="7745795"/>
              <a:ext cx="35789" cy="7895"/>
            </a:xfrm>
            <a:prstGeom prst="rect">
              <a:avLst/>
            </a:prstGeom>
          </p:spPr>
        </p:pic>
        <p:sp>
          <p:nvSpPr>
            <p:cNvPr id="6180" name="object 6180"/>
            <p:cNvSpPr/>
            <p:nvPr/>
          </p:nvSpPr>
          <p:spPr>
            <a:xfrm>
              <a:off x="13334394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1" name="object 6181"/>
            <p:cNvSpPr/>
            <p:nvPr/>
          </p:nvSpPr>
          <p:spPr>
            <a:xfrm>
              <a:off x="1333291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82" name="object 6182"/>
            <p:cNvPicPr/>
            <p:nvPr/>
          </p:nvPicPr>
          <p:blipFill>
            <a:blip r:embed="rId1252" cstate="print"/>
            <a:stretch>
              <a:fillRect/>
            </a:stretch>
          </p:blipFill>
          <p:spPr>
            <a:xfrm>
              <a:off x="13297123" y="7745795"/>
              <a:ext cx="35789" cy="7895"/>
            </a:xfrm>
            <a:prstGeom prst="rect">
              <a:avLst/>
            </a:prstGeom>
          </p:spPr>
        </p:pic>
        <p:sp>
          <p:nvSpPr>
            <p:cNvPr id="6183" name="object 6183"/>
            <p:cNvSpPr/>
            <p:nvPr/>
          </p:nvSpPr>
          <p:spPr>
            <a:xfrm>
              <a:off x="1329712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4" name="object 6184"/>
            <p:cNvSpPr/>
            <p:nvPr/>
          </p:nvSpPr>
          <p:spPr>
            <a:xfrm>
              <a:off x="13295627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85" name="object 6185"/>
            <p:cNvPicPr/>
            <p:nvPr/>
          </p:nvPicPr>
          <p:blipFill>
            <a:blip r:embed="rId1253" cstate="print"/>
            <a:stretch>
              <a:fillRect/>
            </a:stretch>
          </p:blipFill>
          <p:spPr>
            <a:xfrm>
              <a:off x="13259836" y="7745795"/>
              <a:ext cx="35789" cy="7895"/>
            </a:xfrm>
            <a:prstGeom prst="rect">
              <a:avLst/>
            </a:prstGeom>
          </p:spPr>
        </p:pic>
        <p:sp>
          <p:nvSpPr>
            <p:cNvPr id="6186" name="object 6186"/>
            <p:cNvSpPr/>
            <p:nvPr/>
          </p:nvSpPr>
          <p:spPr>
            <a:xfrm>
              <a:off x="1325983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7" name="object 6187"/>
            <p:cNvSpPr/>
            <p:nvPr/>
          </p:nvSpPr>
          <p:spPr>
            <a:xfrm>
              <a:off x="1325835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88" name="object 6188"/>
            <p:cNvPicPr/>
            <p:nvPr/>
          </p:nvPicPr>
          <p:blipFill>
            <a:blip r:embed="rId1254" cstate="print"/>
            <a:stretch>
              <a:fillRect/>
            </a:stretch>
          </p:blipFill>
          <p:spPr>
            <a:xfrm>
              <a:off x="13222571" y="7745795"/>
              <a:ext cx="35789" cy="7895"/>
            </a:xfrm>
            <a:prstGeom prst="rect">
              <a:avLst/>
            </a:prstGeom>
          </p:spPr>
        </p:pic>
        <p:sp>
          <p:nvSpPr>
            <p:cNvPr id="6189" name="object 6189"/>
            <p:cNvSpPr/>
            <p:nvPr/>
          </p:nvSpPr>
          <p:spPr>
            <a:xfrm>
              <a:off x="13222559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0" name="object 6190"/>
            <p:cNvSpPr/>
            <p:nvPr/>
          </p:nvSpPr>
          <p:spPr>
            <a:xfrm>
              <a:off x="1322105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91" name="object 6191"/>
            <p:cNvPicPr/>
            <p:nvPr/>
          </p:nvPicPr>
          <p:blipFill>
            <a:blip r:embed="rId1255" cstate="print"/>
            <a:stretch>
              <a:fillRect/>
            </a:stretch>
          </p:blipFill>
          <p:spPr>
            <a:xfrm>
              <a:off x="13185273" y="7745795"/>
              <a:ext cx="35768" cy="7895"/>
            </a:xfrm>
            <a:prstGeom prst="rect">
              <a:avLst/>
            </a:prstGeom>
          </p:spPr>
        </p:pic>
        <p:sp>
          <p:nvSpPr>
            <p:cNvPr id="6192" name="object 6192"/>
            <p:cNvSpPr/>
            <p:nvPr/>
          </p:nvSpPr>
          <p:spPr>
            <a:xfrm>
              <a:off x="13185273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7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3" name="object 6193"/>
            <p:cNvSpPr/>
            <p:nvPr/>
          </p:nvSpPr>
          <p:spPr>
            <a:xfrm>
              <a:off x="13183793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94" name="object 6194"/>
            <p:cNvPicPr/>
            <p:nvPr/>
          </p:nvPicPr>
          <p:blipFill>
            <a:blip r:embed="rId1256" cstate="print"/>
            <a:stretch>
              <a:fillRect/>
            </a:stretch>
          </p:blipFill>
          <p:spPr>
            <a:xfrm>
              <a:off x="13147997" y="7745795"/>
              <a:ext cx="35799" cy="7895"/>
            </a:xfrm>
            <a:prstGeom prst="rect">
              <a:avLst/>
            </a:prstGeom>
          </p:spPr>
        </p:pic>
        <p:sp>
          <p:nvSpPr>
            <p:cNvPr id="6195" name="object 6195"/>
            <p:cNvSpPr/>
            <p:nvPr/>
          </p:nvSpPr>
          <p:spPr>
            <a:xfrm>
              <a:off x="13147998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6" name="object 6196"/>
            <p:cNvSpPr/>
            <p:nvPr/>
          </p:nvSpPr>
          <p:spPr>
            <a:xfrm>
              <a:off x="13146493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97" name="object 6197"/>
            <p:cNvPicPr/>
            <p:nvPr/>
          </p:nvPicPr>
          <p:blipFill>
            <a:blip r:embed="rId1257" cstate="print"/>
            <a:stretch>
              <a:fillRect/>
            </a:stretch>
          </p:blipFill>
          <p:spPr>
            <a:xfrm>
              <a:off x="13110710" y="7745795"/>
              <a:ext cx="35789" cy="7895"/>
            </a:xfrm>
            <a:prstGeom prst="rect">
              <a:avLst/>
            </a:prstGeom>
          </p:spPr>
        </p:pic>
        <p:sp>
          <p:nvSpPr>
            <p:cNvPr id="6198" name="object 6198"/>
            <p:cNvSpPr/>
            <p:nvPr/>
          </p:nvSpPr>
          <p:spPr>
            <a:xfrm>
              <a:off x="13110708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9" name="object 6199"/>
            <p:cNvSpPr/>
            <p:nvPr/>
          </p:nvSpPr>
          <p:spPr>
            <a:xfrm>
              <a:off x="1310923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00" name="object 6200"/>
            <p:cNvPicPr/>
            <p:nvPr/>
          </p:nvPicPr>
          <p:blipFill>
            <a:blip r:embed="rId1258" cstate="print"/>
            <a:stretch>
              <a:fillRect/>
            </a:stretch>
          </p:blipFill>
          <p:spPr>
            <a:xfrm>
              <a:off x="13073434" y="7745795"/>
              <a:ext cx="35799" cy="7895"/>
            </a:xfrm>
            <a:prstGeom prst="rect">
              <a:avLst/>
            </a:prstGeom>
          </p:spPr>
        </p:pic>
        <p:sp>
          <p:nvSpPr>
            <p:cNvPr id="6201" name="object 6201"/>
            <p:cNvSpPr/>
            <p:nvPr/>
          </p:nvSpPr>
          <p:spPr>
            <a:xfrm>
              <a:off x="1307343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2" name="object 6202"/>
            <p:cNvSpPr/>
            <p:nvPr/>
          </p:nvSpPr>
          <p:spPr>
            <a:xfrm>
              <a:off x="13071960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03" name="object 6203"/>
            <p:cNvPicPr/>
            <p:nvPr/>
          </p:nvPicPr>
          <p:blipFill>
            <a:blip r:embed="rId1259" cstate="print"/>
            <a:stretch>
              <a:fillRect/>
            </a:stretch>
          </p:blipFill>
          <p:spPr>
            <a:xfrm>
              <a:off x="13036157" y="7745795"/>
              <a:ext cx="35810" cy="7895"/>
            </a:xfrm>
            <a:prstGeom prst="rect">
              <a:avLst/>
            </a:prstGeom>
          </p:spPr>
        </p:pic>
        <p:sp>
          <p:nvSpPr>
            <p:cNvPr id="6204" name="object 6204"/>
            <p:cNvSpPr/>
            <p:nvPr/>
          </p:nvSpPr>
          <p:spPr>
            <a:xfrm>
              <a:off x="13036153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810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5" name="object 6205"/>
            <p:cNvSpPr/>
            <p:nvPr/>
          </p:nvSpPr>
          <p:spPr>
            <a:xfrm>
              <a:off x="1303467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06" name="object 6206"/>
            <p:cNvPicPr/>
            <p:nvPr/>
          </p:nvPicPr>
          <p:blipFill>
            <a:blip r:embed="rId1260" cstate="print"/>
            <a:stretch>
              <a:fillRect/>
            </a:stretch>
          </p:blipFill>
          <p:spPr>
            <a:xfrm>
              <a:off x="12998881" y="7745795"/>
              <a:ext cx="35789" cy="7895"/>
            </a:xfrm>
            <a:prstGeom prst="rect">
              <a:avLst/>
            </a:prstGeom>
          </p:spPr>
        </p:pic>
        <p:sp>
          <p:nvSpPr>
            <p:cNvPr id="6207" name="object 6207"/>
            <p:cNvSpPr/>
            <p:nvPr/>
          </p:nvSpPr>
          <p:spPr>
            <a:xfrm>
              <a:off x="12998875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8" name="object 6208"/>
            <p:cNvSpPr/>
            <p:nvPr/>
          </p:nvSpPr>
          <p:spPr>
            <a:xfrm>
              <a:off x="12997398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09" name="object 6209"/>
            <p:cNvPicPr/>
            <p:nvPr/>
          </p:nvPicPr>
          <p:blipFill>
            <a:blip r:embed="rId1261" cstate="print"/>
            <a:stretch>
              <a:fillRect/>
            </a:stretch>
          </p:blipFill>
          <p:spPr>
            <a:xfrm>
              <a:off x="12961605" y="7745795"/>
              <a:ext cx="35799" cy="7895"/>
            </a:xfrm>
            <a:prstGeom prst="rect">
              <a:avLst/>
            </a:prstGeom>
          </p:spPr>
        </p:pic>
        <p:sp>
          <p:nvSpPr>
            <p:cNvPr id="6210" name="object 6210"/>
            <p:cNvSpPr/>
            <p:nvPr/>
          </p:nvSpPr>
          <p:spPr>
            <a:xfrm>
              <a:off x="12961603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11" name="object 6211"/>
            <p:cNvSpPr/>
            <p:nvPr/>
          </p:nvSpPr>
          <p:spPr>
            <a:xfrm>
              <a:off x="12960108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12" name="object 6212"/>
            <p:cNvPicPr/>
            <p:nvPr/>
          </p:nvPicPr>
          <p:blipFill>
            <a:blip r:embed="rId1262" cstate="print"/>
            <a:stretch>
              <a:fillRect/>
            </a:stretch>
          </p:blipFill>
          <p:spPr>
            <a:xfrm>
              <a:off x="12924307" y="7745795"/>
              <a:ext cx="35799" cy="7895"/>
            </a:xfrm>
            <a:prstGeom prst="rect">
              <a:avLst/>
            </a:prstGeom>
          </p:spPr>
        </p:pic>
        <p:sp>
          <p:nvSpPr>
            <p:cNvPr id="6213" name="object 6213"/>
            <p:cNvSpPr/>
            <p:nvPr/>
          </p:nvSpPr>
          <p:spPr>
            <a:xfrm>
              <a:off x="12924313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14" name="object 6214"/>
            <p:cNvSpPr/>
            <p:nvPr/>
          </p:nvSpPr>
          <p:spPr>
            <a:xfrm>
              <a:off x="1292283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15" name="object 6215"/>
            <p:cNvPicPr/>
            <p:nvPr/>
          </p:nvPicPr>
          <p:blipFill>
            <a:blip r:embed="rId1263" cstate="print"/>
            <a:stretch>
              <a:fillRect/>
            </a:stretch>
          </p:blipFill>
          <p:spPr>
            <a:xfrm>
              <a:off x="12887042" y="7745795"/>
              <a:ext cx="35799" cy="7895"/>
            </a:xfrm>
            <a:prstGeom prst="rect">
              <a:avLst/>
            </a:prstGeom>
          </p:spPr>
        </p:pic>
        <p:sp>
          <p:nvSpPr>
            <p:cNvPr id="6216" name="object 6216"/>
            <p:cNvSpPr/>
            <p:nvPr/>
          </p:nvSpPr>
          <p:spPr>
            <a:xfrm>
              <a:off x="1288704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17" name="object 6217"/>
            <p:cNvSpPr/>
            <p:nvPr/>
          </p:nvSpPr>
          <p:spPr>
            <a:xfrm>
              <a:off x="12885548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218" name="object 6218"/>
          <p:cNvGrpSpPr/>
          <p:nvPr/>
        </p:nvGrpSpPr>
        <p:grpSpPr>
          <a:xfrm>
            <a:off x="13555967" y="6475708"/>
            <a:ext cx="709930" cy="9525"/>
            <a:chOff x="13555967" y="6475708"/>
            <a:chExt cx="709930" cy="9525"/>
          </a:xfrm>
        </p:grpSpPr>
        <p:sp>
          <p:nvSpPr>
            <p:cNvPr id="6219" name="object 6219"/>
            <p:cNvSpPr/>
            <p:nvPr/>
          </p:nvSpPr>
          <p:spPr>
            <a:xfrm>
              <a:off x="13556590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20" name="object 6220"/>
            <p:cNvPicPr/>
            <p:nvPr/>
          </p:nvPicPr>
          <p:blipFill>
            <a:blip r:embed="rId1264" cstate="print"/>
            <a:stretch>
              <a:fillRect/>
            </a:stretch>
          </p:blipFill>
          <p:spPr>
            <a:xfrm>
              <a:off x="13558078" y="6476336"/>
              <a:ext cx="35799" cy="7874"/>
            </a:xfrm>
            <a:prstGeom prst="rect">
              <a:avLst/>
            </a:prstGeom>
          </p:spPr>
        </p:pic>
        <p:sp>
          <p:nvSpPr>
            <p:cNvPr id="6221" name="object 6221"/>
            <p:cNvSpPr/>
            <p:nvPr/>
          </p:nvSpPr>
          <p:spPr>
            <a:xfrm>
              <a:off x="1355807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2" name="object 6222"/>
            <p:cNvSpPr/>
            <p:nvPr/>
          </p:nvSpPr>
          <p:spPr>
            <a:xfrm>
              <a:off x="13593874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3" name="object 6223"/>
            <p:cNvSpPr/>
            <p:nvPr/>
          </p:nvSpPr>
          <p:spPr>
            <a:xfrm>
              <a:off x="13631144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24" name="object 6224"/>
            <p:cNvPicPr/>
            <p:nvPr/>
          </p:nvPicPr>
          <p:blipFill>
            <a:blip r:embed="rId1265" cstate="print"/>
            <a:stretch>
              <a:fillRect/>
            </a:stretch>
          </p:blipFill>
          <p:spPr>
            <a:xfrm>
              <a:off x="13595376" y="6476336"/>
              <a:ext cx="35789" cy="7874"/>
            </a:xfrm>
            <a:prstGeom prst="rect">
              <a:avLst/>
            </a:prstGeom>
          </p:spPr>
        </p:pic>
        <p:sp>
          <p:nvSpPr>
            <p:cNvPr id="6225" name="object 6225"/>
            <p:cNvSpPr/>
            <p:nvPr/>
          </p:nvSpPr>
          <p:spPr>
            <a:xfrm>
              <a:off x="13595367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26" name="object 6226"/>
            <p:cNvPicPr/>
            <p:nvPr/>
          </p:nvPicPr>
          <p:blipFill>
            <a:blip r:embed="rId1266" cstate="print"/>
            <a:stretch>
              <a:fillRect/>
            </a:stretch>
          </p:blipFill>
          <p:spPr>
            <a:xfrm>
              <a:off x="13632641" y="6476336"/>
              <a:ext cx="35789" cy="7874"/>
            </a:xfrm>
            <a:prstGeom prst="rect">
              <a:avLst/>
            </a:prstGeom>
          </p:spPr>
        </p:pic>
        <p:sp>
          <p:nvSpPr>
            <p:cNvPr id="6227" name="object 6227"/>
            <p:cNvSpPr/>
            <p:nvPr/>
          </p:nvSpPr>
          <p:spPr>
            <a:xfrm>
              <a:off x="1363263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8" name="object 6228"/>
            <p:cNvSpPr/>
            <p:nvPr/>
          </p:nvSpPr>
          <p:spPr>
            <a:xfrm>
              <a:off x="13668434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29" name="object 6229"/>
            <p:cNvPicPr/>
            <p:nvPr/>
          </p:nvPicPr>
          <p:blipFill>
            <a:blip r:embed="rId1267" cstate="print"/>
            <a:stretch>
              <a:fillRect/>
            </a:stretch>
          </p:blipFill>
          <p:spPr>
            <a:xfrm>
              <a:off x="13669918" y="6476336"/>
              <a:ext cx="35799" cy="7874"/>
            </a:xfrm>
            <a:prstGeom prst="rect">
              <a:avLst/>
            </a:prstGeom>
          </p:spPr>
        </p:pic>
        <p:sp>
          <p:nvSpPr>
            <p:cNvPr id="6230" name="object 6230"/>
            <p:cNvSpPr/>
            <p:nvPr/>
          </p:nvSpPr>
          <p:spPr>
            <a:xfrm>
              <a:off x="13669911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1" name="object 6231"/>
            <p:cNvSpPr/>
            <p:nvPr/>
          </p:nvSpPr>
          <p:spPr>
            <a:xfrm>
              <a:off x="1370570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2" name="object 6232"/>
            <p:cNvSpPr/>
            <p:nvPr/>
          </p:nvSpPr>
          <p:spPr>
            <a:xfrm>
              <a:off x="1374299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33" name="object 6233"/>
            <p:cNvPicPr/>
            <p:nvPr/>
          </p:nvPicPr>
          <p:blipFill>
            <a:blip r:embed="rId1268" cstate="print"/>
            <a:stretch>
              <a:fillRect/>
            </a:stretch>
          </p:blipFill>
          <p:spPr>
            <a:xfrm>
              <a:off x="13707205" y="6476336"/>
              <a:ext cx="35789" cy="7874"/>
            </a:xfrm>
            <a:prstGeom prst="rect">
              <a:avLst/>
            </a:prstGeom>
          </p:spPr>
        </p:pic>
        <p:sp>
          <p:nvSpPr>
            <p:cNvPr id="6234" name="object 6234"/>
            <p:cNvSpPr/>
            <p:nvPr/>
          </p:nvSpPr>
          <p:spPr>
            <a:xfrm>
              <a:off x="13707200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35" name="object 6235"/>
            <p:cNvPicPr/>
            <p:nvPr/>
          </p:nvPicPr>
          <p:blipFill>
            <a:blip r:embed="rId1269" cstate="print"/>
            <a:stretch>
              <a:fillRect/>
            </a:stretch>
          </p:blipFill>
          <p:spPr>
            <a:xfrm>
              <a:off x="13744471" y="6476336"/>
              <a:ext cx="35799" cy="7874"/>
            </a:xfrm>
            <a:prstGeom prst="rect">
              <a:avLst/>
            </a:prstGeom>
          </p:spPr>
        </p:pic>
        <p:sp>
          <p:nvSpPr>
            <p:cNvPr id="6236" name="object 6236"/>
            <p:cNvSpPr/>
            <p:nvPr/>
          </p:nvSpPr>
          <p:spPr>
            <a:xfrm>
              <a:off x="13744474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7" name="object 6237"/>
            <p:cNvSpPr/>
            <p:nvPr/>
          </p:nvSpPr>
          <p:spPr>
            <a:xfrm>
              <a:off x="13780272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38" name="object 6238"/>
            <p:cNvPicPr/>
            <p:nvPr/>
          </p:nvPicPr>
          <p:blipFill>
            <a:blip r:embed="rId1270" cstate="print"/>
            <a:stretch>
              <a:fillRect/>
            </a:stretch>
          </p:blipFill>
          <p:spPr>
            <a:xfrm>
              <a:off x="13781747" y="6476336"/>
              <a:ext cx="35820" cy="7874"/>
            </a:xfrm>
            <a:prstGeom prst="rect">
              <a:avLst/>
            </a:prstGeom>
          </p:spPr>
        </p:pic>
        <p:sp>
          <p:nvSpPr>
            <p:cNvPr id="6239" name="object 6239"/>
            <p:cNvSpPr/>
            <p:nvPr/>
          </p:nvSpPr>
          <p:spPr>
            <a:xfrm>
              <a:off x="13781753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810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0" name="object 6240"/>
            <p:cNvSpPr/>
            <p:nvPr/>
          </p:nvSpPr>
          <p:spPr>
            <a:xfrm>
              <a:off x="13817558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1" name="object 6241"/>
            <p:cNvSpPr/>
            <p:nvPr/>
          </p:nvSpPr>
          <p:spPr>
            <a:xfrm>
              <a:off x="1385483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42" name="object 6242"/>
            <p:cNvPicPr/>
            <p:nvPr/>
          </p:nvPicPr>
          <p:blipFill>
            <a:blip r:embed="rId1271" cstate="print"/>
            <a:stretch>
              <a:fillRect/>
            </a:stretch>
          </p:blipFill>
          <p:spPr>
            <a:xfrm>
              <a:off x="13819034" y="6476336"/>
              <a:ext cx="35799" cy="7874"/>
            </a:xfrm>
            <a:prstGeom prst="rect">
              <a:avLst/>
            </a:prstGeom>
          </p:spPr>
        </p:pic>
        <p:sp>
          <p:nvSpPr>
            <p:cNvPr id="6243" name="object 6243"/>
            <p:cNvSpPr/>
            <p:nvPr/>
          </p:nvSpPr>
          <p:spPr>
            <a:xfrm>
              <a:off x="13819034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44" name="object 6244"/>
            <p:cNvPicPr/>
            <p:nvPr/>
          </p:nvPicPr>
          <p:blipFill>
            <a:blip r:embed="rId1272" cstate="print"/>
            <a:stretch>
              <a:fillRect/>
            </a:stretch>
          </p:blipFill>
          <p:spPr>
            <a:xfrm>
              <a:off x="13856310" y="6476336"/>
              <a:ext cx="35799" cy="7874"/>
            </a:xfrm>
            <a:prstGeom prst="rect">
              <a:avLst/>
            </a:prstGeom>
          </p:spPr>
        </p:pic>
        <p:sp>
          <p:nvSpPr>
            <p:cNvPr id="6245" name="object 6245"/>
            <p:cNvSpPr/>
            <p:nvPr/>
          </p:nvSpPr>
          <p:spPr>
            <a:xfrm>
              <a:off x="1385630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6" name="object 6246"/>
            <p:cNvSpPr/>
            <p:nvPr/>
          </p:nvSpPr>
          <p:spPr>
            <a:xfrm>
              <a:off x="13892109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47" name="object 6247"/>
            <p:cNvPicPr/>
            <p:nvPr/>
          </p:nvPicPr>
          <p:blipFill>
            <a:blip r:embed="rId1273" cstate="print"/>
            <a:stretch>
              <a:fillRect/>
            </a:stretch>
          </p:blipFill>
          <p:spPr>
            <a:xfrm>
              <a:off x="13893597" y="6476336"/>
              <a:ext cx="35799" cy="7874"/>
            </a:xfrm>
            <a:prstGeom prst="rect">
              <a:avLst/>
            </a:prstGeom>
          </p:spPr>
        </p:pic>
        <p:sp>
          <p:nvSpPr>
            <p:cNvPr id="6248" name="object 6248"/>
            <p:cNvSpPr/>
            <p:nvPr/>
          </p:nvSpPr>
          <p:spPr>
            <a:xfrm>
              <a:off x="1389359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9" name="object 6249"/>
            <p:cNvSpPr/>
            <p:nvPr/>
          </p:nvSpPr>
          <p:spPr>
            <a:xfrm>
              <a:off x="1392939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0" name="object 6250"/>
            <p:cNvSpPr/>
            <p:nvPr/>
          </p:nvSpPr>
          <p:spPr>
            <a:xfrm>
              <a:off x="13966670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51" name="object 6251"/>
            <p:cNvPicPr/>
            <p:nvPr/>
          </p:nvPicPr>
          <p:blipFill>
            <a:blip r:embed="rId1274" cstate="print"/>
            <a:stretch>
              <a:fillRect/>
            </a:stretch>
          </p:blipFill>
          <p:spPr>
            <a:xfrm>
              <a:off x="13930863" y="6476336"/>
              <a:ext cx="35799" cy="7874"/>
            </a:xfrm>
            <a:prstGeom prst="rect">
              <a:avLst/>
            </a:prstGeom>
          </p:spPr>
        </p:pic>
        <p:sp>
          <p:nvSpPr>
            <p:cNvPr id="6252" name="object 6252"/>
            <p:cNvSpPr/>
            <p:nvPr/>
          </p:nvSpPr>
          <p:spPr>
            <a:xfrm>
              <a:off x="1393086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53" name="object 6253"/>
            <p:cNvPicPr/>
            <p:nvPr/>
          </p:nvPicPr>
          <p:blipFill>
            <a:blip r:embed="rId1275" cstate="print"/>
            <a:stretch>
              <a:fillRect/>
            </a:stretch>
          </p:blipFill>
          <p:spPr>
            <a:xfrm>
              <a:off x="13968160" y="6476336"/>
              <a:ext cx="35799" cy="7874"/>
            </a:xfrm>
            <a:prstGeom prst="rect">
              <a:avLst/>
            </a:prstGeom>
          </p:spPr>
        </p:pic>
        <p:sp>
          <p:nvSpPr>
            <p:cNvPr id="6254" name="object 6254"/>
            <p:cNvSpPr/>
            <p:nvPr/>
          </p:nvSpPr>
          <p:spPr>
            <a:xfrm>
              <a:off x="1396815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5" name="object 6255"/>
            <p:cNvSpPr/>
            <p:nvPr/>
          </p:nvSpPr>
          <p:spPr>
            <a:xfrm>
              <a:off x="14003954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56" name="object 6256"/>
            <p:cNvPicPr/>
            <p:nvPr/>
          </p:nvPicPr>
          <p:blipFill>
            <a:blip r:embed="rId1276" cstate="print"/>
            <a:stretch>
              <a:fillRect/>
            </a:stretch>
          </p:blipFill>
          <p:spPr>
            <a:xfrm>
              <a:off x="14005447" y="6476336"/>
              <a:ext cx="35799" cy="7874"/>
            </a:xfrm>
            <a:prstGeom prst="rect">
              <a:avLst/>
            </a:prstGeom>
          </p:spPr>
        </p:pic>
        <p:sp>
          <p:nvSpPr>
            <p:cNvPr id="6257" name="object 6257"/>
            <p:cNvSpPr/>
            <p:nvPr/>
          </p:nvSpPr>
          <p:spPr>
            <a:xfrm>
              <a:off x="14005447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8" name="object 6258"/>
            <p:cNvSpPr/>
            <p:nvPr/>
          </p:nvSpPr>
          <p:spPr>
            <a:xfrm>
              <a:off x="14041243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9" name="object 6259"/>
            <p:cNvSpPr/>
            <p:nvPr/>
          </p:nvSpPr>
          <p:spPr>
            <a:xfrm>
              <a:off x="1407851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60" name="object 6260"/>
            <p:cNvPicPr/>
            <p:nvPr/>
          </p:nvPicPr>
          <p:blipFill>
            <a:blip r:embed="rId1277" cstate="print"/>
            <a:stretch>
              <a:fillRect/>
            </a:stretch>
          </p:blipFill>
          <p:spPr>
            <a:xfrm>
              <a:off x="14042723" y="6476336"/>
              <a:ext cx="35799" cy="7874"/>
            </a:xfrm>
            <a:prstGeom prst="rect">
              <a:avLst/>
            </a:prstGeom>
          </p:spPr>
        </p:pic>
        <p:sp>
          <p:nvSpPr>
            <p:cNvPr id="6261" name="object 6261"/>
            <p:cNvSpPr/>
            <p:nvPr/>
          </p:nvSpPr>
          <p:spPr>
            <a:xfrm>
              <a:off x="14042719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62" name="object 6262"/>
            <p:cNvPicPr/>
            <p:nvPr/>
          </p:nvPicPr>
          <p:blipFill>
            <a:blip r:embed="rId1278" cstate="print"/>
            <a:stretch>
              <a:fillRect/>
            </a:stretch>
          </p:blipFill>
          <p:spPr>
            <a:xfrm>
              <a:off x="14080010" y="6476336"/>
              <a:ext cx="35799" cy="7874"/>
            </a:xfrm>
            <a:prstGeom prst="rect">
              <a:avLst/>
            </a:prstGeom>
          </p:spPr>
        </p:pic>
        <p:sp>
          <p:nvSpPr>
            <p:cNvPr id="6263" name="object 6263"/>
            <p:cNvSpPr/>
            <p:nvPr/>
          </p:nvSpPr>
          <p:spPr>
            <a:xfrm>
              <a:off x="1408000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4" name="object 6264"/>
            <p:cNvSpPr/>
            <p:nvPr/>
          </p:nvSpPr>
          <p:spPr>
            <a:xfrm>
              <a:off x="1411578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65" name="object 6265"/>
            <p:cNvPicPr/>
            <p:nvPr/>
          </p:nvPicPr>
          <p:blipFill>
            <a:blip r:embed="rId1279" cstate="print"/>
            <a:stretch>
              <a:fillRect/>
            </a:stretch>
          </p:blipFill>
          <p:spPr>
            <a:xfrm>
              <a:off x="14117276" y="6476336"/>
              <a:ext cx="35799" cy="7874"/>
            </a:xfrm>
            <a:prstGeom prst="rect">
              <a:avLst/>
            </a:prstGeom>
          </p:spPr>
        </p:pic>
        <p:sp>
          <p:nvSpPr>
            <p:cNvPr id="6266" name="object 6266"/>
            <p:cNvSpPr/>
            <p:nvPr/>
          </p:nvSpPr>
          <p:spPr>
            <a:xfrm>
              <a:off x="14117280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7" name="object 6267"/>
            <p:cNvSpPr/>
            <p:nvPr/>
          </p:nvSpPr>
          <p:spPr>
            <a:xfrm>
              <a:off x="1415307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8" name="object 6268"/>
            <p:cNvSpPr/>
            <p:nvPr/>
          </p:nvSpPr>
          <p:spPr>
            <a:xfrm>
              <a:off x="14190352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69" name="object 6269"/>
            <p:cNvPicPr/>
            <p:nvPr/>
          </p:nvPicPr>
          <p:blipFill>
            <a:blip r:embed="rId1280" cstate="print"/>
            <a:stretch>
              <a:fillRect/>
            </a:stretch>
          </p:blipFill>
          <p:spPr>
            <a:xfrm>
              <a:off x="14154563" y="6476336"/>
              <a:ext cx="35789" cy="7874"/>
            </a:xfrm>
            <a:prstGeom prst="rect">
              <a:avLst/>
            </a:prstGeom>
          </p:spPr>
        </p:pic>
        <p:sp>
          <p:nvSpPr>
            <p:cNvPr id="6270" name="object 6270"/>
            <p:cNvSpPr/>
            <p:nvPr/>
          </p:nvSpPr>
          <p:spPr>
            <a:xfrm>
              <a:off x="14154553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71" name="object 6271"/>
            <p:cNvPicPr/>
            <p:nvPr/>
          </p:nvPicPr>
          <p:blipFill>
            <a:blip r:embed="rId1281" cstate="print"/>
            <a:stretch>
              <a:fillRect/>
            </a:stretch>
          </p:blipFill>
          <p:spPr>
            <a:xfrm>
              <a:off x="14191829" y="6476336"/>
              <a:ext cx="35789" cy="7874"/>
            </a:xfrm>
            <a:prstGeom prst="rect">
              <a:avLst/>
            </a:prstGeom>
          </p:spPr>
        </p:pic>
        <p:sp>
          <p:nvSpPr>
            <p:cNvPr id="6272" name="object 6272"/>
            <p:cNvSpPr/>
            <p:nvPr/>
          </p:nvSpPr>
          <p:spPr>
            <a:xfrm>
              <a:off x="1419182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3" name="object 6273"/>
            <p:cNvSpPr/>
            <p:nvPr/>
          </p:nvSpPr>
          <p:spPr>
            <a:xfrm>
              <a:off x="14227627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74" name="object 6274"/>
            <p:cNvPicPr/>
            <p:nvPr/>
          </p:nvPicPr>
          <p:blipFill>
            <a:blip r:embed="rId1282" cstate="print"/>
            <a:stretch>
              <a:fillRect/>
            </a:stretch>
          </p:blipFill>
          <p:spPr>
            <a:xfrm>
              <a:off x="14229126" y="6476336"/>
              <a:ext cx="35789" cy="7874"/>
            </a:xfrm>
            <a:prstGeom prst="rect">
              <a:avLst/>
            </a:prstGeom>
          </p:spPr>
        </p:pic>
        <p:sp>
          <p:nvSpPr>
            <p:cNvPr id="6275" name="object 6275"/>
            <p:cNvSpPr/>
            <p:nvPr/>
          </p:nvSpPr>
          <p:spPr>
            <a:xfrm>
              <a:off x="14229114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276" name="object 6276"/>
          <p:cNvGrpSpPr/>
          <p:nvPr/>
        </p:nvGrpSpPr>
        <p:grpSpPr>
          <a:xfrm>
            <a:off x="13257731" y="6475708"/>
            <a:ext cx="299720" cy="9525"/>
            <a:chOff x="13257731" y="6475708"/>
            <a:chExt cx="299720" cy="9525"/>
          </a:xfrm>
        </p:grpSpPr>
        <p:sp>
          <p:nvSpPr>
            <p:cNvPr id="6277" name="object 6277"/>
            <p:cNvSpPr/>
            <p:nvPr/>
          </p:nvSpPr>
          <p:spPr>
            <a:xfrm>
              <a:off x="13258354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78" name="object 6278"/>
            <p:cNvPicPr/>
            <p:nvPr/>
          </p:nvPicPr>
          <p:blipFill>
            <a:blip r:embed="rId1283" cstate="print"/>
            <a:stretch>
              <a:fillRect/>
            </a:stretch>
          </p:blipFill>
          <p:spPr>
            <a:xfrm>
              <a:off x="13259836" y="6476336"/>
              <a:ext cx="35789" cy="7874"/>
            </a:xfrm>
            <a:prstGeom prst="rect">
              <a:avLst/>
            </a:prstGeom>
          </p:spPr>
        </p:pic>
        <p:sp>
          <p:nvSpPr>
            <p:cNvPr id="6279" name="object 6279"/>
            <p:cNvSpPr/>
            <p:nvPr/>
          </p:nvSpPr>
          <p:spPr>
            <a:xfrm>
              <a:off x="13259831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0" name="object 6280"/>
            <p:cNvSpPr/>
            <p:nvPr/>
          </p:nvSpPr>
          <p:spPr>
            <a:xfrm>
              <a:off x="13295627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1" name="object 6281"/>
            <p:cNvSpPr/>
            <p:nvPr/>
          </p:nvSpPr>
          <p:spPr>
            <a:xfrm>
              <a:off x="1333291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82" name="object 6282"/>
            <p:cNvPicPr/>
            <p:nvPr/>
          </p:nvPicPr>
          <p:blipFill>
            <a:blip r:embed="rId1284" cstate="print"/>
            <a:stretch>
              <a:fillRect/>
            </a:stretch>
          </p:blipFill>
          <p:spPr>
            <a:xfrm>
              <a:off x="13297123" y="6476336"/>
              <a:ext cx="35789" cy="7874"/>
            </a:xfrm>
            <a:prstGeom prst="rect">
              <a:avLst/>
            </a:prstGeom>
          </p:spPr>
        </p:pic>
        <p:sp>
          <p:nvSpPr>
            <p:cNvPr id="6283" name="object 6283"/>
            <p:cNvSpPr/>
            <p:nvPr/>
          </p:nvSpPr>
          <p:spPr>
            <a:xfrm>
              <a:off x="13297121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84" name="object 6284"/>
            <p:cNvPicPr/>
            <p:nvPr/>
          </p:nvPicPr>
          <p:blipFill>
            <a:blip r:embed="rId1285" cstate="print"/>
            <a:stretch>
              <a:fillRect/>
            </a:stretch>
          </p:blipFill>
          <p:spPr>
            <a:xfrm>
              <a:off x="13334399" y="6476336"/>
              <a:ext cx="35789" cy="7874"/>
            </a:xfrm>
            <a:prstGeom prst="rect">
              <a:avLst/>
            </a:prstGeom>
          </p:spPr>
        </p:pic>
        <p:sp>
          <p:nvSpPr>
            <p:cNvPr id="6285" name="object 6285"/>
            <p:cNvSpPr/>
            <p:nvPr/>
          </p:nvSpPr>
          <p:spPr>
            <a:xfrm>
              <a:off x="13334394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6" name="object 6286"/>
            <p:cNvSpPr/>
            <p:nvPr/>
          </p:nvSpPr>
          <p:spPr>
            <a:xfrm>
              <a:off x="13370189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87" name="object 6287"/>
            <p:cNvPicPr/>
            <p:nvPr/>
          </p:nvPicPr>
          <p:blipFill>
            <a:blip r:embed="rId1286" cstate="print"/>
            <a:stretch>
              <a:fillRect/>
            </a:stretch>
          </p:blipFill>
          <p:spPr>
            <a:xfrm>
              <a:off x="13371686" y="6476336"/>
              <a:ext cx="35789" cy="7874"/>
            </a:xfrm>
            <a:prstGeom prst="rect">
              <a:avLst/>
            </a:prstGeom>
          </p:spPr>
        </p:pic>
        <p:sp>
          <p:nvSpPr>
            <p:cNvPr id="6288" name="object 6288"/>
            <p:cNvSpPr/>
            <p:nvPr/>
          </p:nvSpPr>
          <p:spPr>
            <a:xfrm>
              <a:off x="13371682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9" name="object 6289"/>
            <p:cNvSpPr/>
            <p:nvPr/>
          </p:nvSpPr>
          <p:spPr>
            <a:xfrm>
              <a:off x="13407478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0" name="object 6290"/>
            <p:cNvSpPr/>
            <p:nvPr/>
          </p:nvSpPr>
          <p:spPr>
            <a:xfrm>
              <a:off x="1344475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91" name="object 6291"/>
            <p:cNvPicPr/>
            <p:nvPr/>
          </p:nvPicPr>
          <p:blipFill>
            <a:blip r:embed="rId1287" cstate="print"/>
            <a:stretch>
              <a:fillRect/>
            </a:stretch>
          </p:blipFill>
          <p:spPr>
            <a:xfrm>
              <a:off x="13408962" y="6476336"/>
              <a:ext cx="35789" cy="7874"/>
            </a:xfrm>
            <a:prstGeom prst="rect">
              <a:avLst/>
            </a:prstGeom>
          </p:spPr>
        </p:pic>
        <p:sp>
          <p:nvSpPr>
            <p:cNvPr id="6292" name="object 6292"/>
            <p:cNvSpPr/>
            <p:nvPr/>
          </p:nvSpPr>
          <p:spPr>
            <a:xfrm>
              <a:off x="13408954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93" name="object 6293"/>
            <p:cNvPicPr/>
            <p:nvPr/>
          </p:nvPicPr>
          <p:blipFill>
            <a:blip r:embed="rId1288" cstate="print"/>
            <a:stretch>
              <a:fillRect/>
            </a:stretch>
          </p:blipFill>
          <p:spPr>
            <a:xfrm>
              <a:off x="13446228" y="6476336"/>
              <a:ext cx="35789" cy="7874"/>
            </a:xfrm>
            <a:prstGeom prst="rect">
              <a:avLst/>
            </a:prstGeom>
          </p:spPr>
        </p:pic>
        <p:sp>
          <p:nvSpPr>
            <p:cNvPr id="6294" name="object 6294"/>
            <p:cNvSpPr/>
            <p:nvPr/>
          </p:nvSpPr>
          <p:spPr>
            <a:xfrm>
              <a:off x="13446227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5" name="object 6295"/>
            <p:cNvSpPr/>
            <p:nvPr/>
          </p:nvSpPr>
          <p:spPr>
            <a:xfrm>
              <a:off x="13482028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96" name="object 6296"/>
            <p:cNvPicPr/>
            <p:nvPr/>
          </p:nvPicPr>
          <p:blipFill>
            <a:blip r:embed="rId1289" cstate="print"/>
            <a:stretch>
              <a:fillRect/>
            </a:stretch>
          </p:blipFill>
          <p:spPr>
            <a:xfrm>
              <a:off x="13483515" y="6476336"/>
              <a:ext cx="35789" cy="7874"/>
            </a:xfrm>
            <a:prstGeom prst="rect">
              <a:avLst/>
            </a:prstGeom>
          </p:spPr>
        </p:pic>
        <p:sp>
          <p:nvSpPr>
            <p:cNvPr id="6297" name="object 6297"/>
            <p:cNvSpPr/>
            <p:nvPr/>
          </p:nvSpPr>
          <p:spPr>
            <a:xfrm>
              <a:off x="13483515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8" name="object 6298"/>
            <p:cNvSpPr/>
            <p:nvPr/>
          </p:nvSpPr>
          <p:spPr>
            <a:xfrm>
              <a:off x="1351931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99" name="object 6299"/>
            <p:cNvPicPr/>
            <p:nvPr/>
          </p:nvPicPr>
          <p:blipFill>
            <a:blip r:embed="rId1290" cstate="print"/>
            <a:stretch>
              <a:fillRect/>
            </a:stretch>
          </p:blipFill>
          <p:spPr>
            <a:xfrm>
              <a:off x="13520791" y="6476336"/>
              <a:ext cx="35799" cy="7874"/>
            </a:xfrm>
            <a:prstGeom prst="rect">
              <a:avLst/>
            </a:prstGeom>
          </p:spPr>
        </p:pic>
        <p:sp>
          <p:nvSpPr>
            <p:cNvPr id="6300" name="object 6300"/>
            <p:cNvSpPr/>
            <p:nvPr/>
          </p:nvSpPr>
          <p:spPr>
            <a:xfrm>
              <a:off x="1352078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301" name="object 6301"/>
          <p:cNvGrpSpPr/>
          <p:nvPr/>
        </p:nvGrpSpPr>
        <p:grpSpPr>
          <a:xfrm>
            <a:off x="12886418" y="6475708"/>
            <a:ext cx="372745" cy="9525"/>
            <a:chOff x="12886418" y="6475708"/>
            <a:chExt cx="372745" cy="9525"/>
          </a:xfrm>
        </p:grpSpPr>
        <p:sp>
          <p:nvSpPr>
            <p:cNvPr id="6302" name="object 6302"/>
            <p:cNvSpPr/>
            <p:nvPr/>
          </p:nvSpPr>
          <p:spPr>
            <a:xfrm>
              <a:off x="12960109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03" name="object 6303"/>
            <p:cNvPicPr/>
            <p:nvPr/>
          </p:nvPicPr>
          <p:blipFill>
            <a:blip r:embed="rId1291" cstate="print"/>
            <a:stretch>
              <a:fillRect/>
            </a:stretch>
          </p:blipFill>
          <p:spPr>
            <a:xfrm>
              <a:off x="12961605" y="6476336"/>
              <a:ext cx="35799" cy="7874"/>
            </a:xfrm>
            <a:prstGeom prst="rect">
              <a:avLst/>
            </a:prstGeom>
          </p:spPr>
        </p:pic>
        <p:sp>
          <p:nvSpPr>
            <p:cNvPr id="6304" name="object 6304"/>
            <p:cNvSpPr/>
            <p:nvPr/>
          </p:nvSpPr>
          <p:spPr>
            <a:xfrm>
              <a:off x="12961603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5" name="object 6305"/>
            <p:cNvSpPr/>
            <p:nvPr/>
          </p:nvSpPr>
          <p:spPr>
            <a:xfrm>
              <a:off x="12997398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6" name="object 6306"/>
            <p:cNvSpPr/>
            <p:nvPr/>
          </p:nvSpPr>
          <p:spPr>
            <a:xfrm>
              <a:off x="1303467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07" name="object 6307"/>
            <p:cNvPicPr/>
            <p:nvPr/>
          </p:nvPicPr>
          <p:blipFill>
            <a:blip r:embed="rId1292" cstate="print"/>
            <a:stretch>
              <a:fillRect/>
            </a:stretch>
          </p:blipFill>
          <p:spPr>
            <a:xfrm>
              <a:off x="12998881" y="6476336"/>
              <a:ext cx="35789" cy="7874"/>
            </a:xfrm>
            <a:prstGeom prst="rect">
              <a:avLst/>
            </a:prstGeom>
          </p:spPr>
        </p:pic>
        <p:sp>
          <p:nvSpPr>
            <p:cNvPr id="6308" name="object 6308"/>
            <p:cNvSpPr/>
            <p:nvPr/>
          </p:nvSpPr>
          <p:spPr>
            <a:xfrm>
              <a:off x="12998875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09" name="object 6309"/>
            <p:cNvPicPr/>
            <p:nvPr/>
          </p:nvPicPr>
          <p:blipFill>
            <a:blip r:embed="rId1293" cstate="print"/>
            <a:stretch>
              <a:fillRect/>
            </a:stretch>
          </p:blipFill>
          <p:spPr>
            <a:xfrm>
              <a:off x="13036157" y="6476336"/>
              <a:ext cx="35810" cy="7874"/>
            </a:xfrm>
            <a:prstGeom prst="rect">
              <a:avLst/>
            </a:prstGeom>
          </p:spPr>
        </p:pic>
        <p:sp>
          <p:nvSpPr>
            <p:cNvPr id="6310" name="object 6310"/>
            <p:cNvSpPr/>
            <p:nvPr/>
          </p:nvSpPr>
          <p:spPr>
            <a:xfrm>
              <a:off x="13036153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810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1" name="object 6311"/>
            <p:cNvSpPr/>
            <p:nvPr/>
          </p:nvSpPr>
          <p:spPr>
            <a:xfrm>
              <a:off x="13071960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12" name="object 6312"/>
            <p:cNvPicPr/>
            <p:nvPr/>
          </p:nvPicPr>
          <p:blipFill>
            <a:blip r:embed="rId1294" cstate="print"/>
            <a:stretch>
              <a:fillRect/>
            </a:stretch>
          </p:blipFill>
          <p:spPr>
            <a:xfrm>
              <a:off x="13073434" y="6476336"/>
              <a:ext cx="35799" cy="7874"/>
            </a:xfrm>
            <a:prstGeom prst="rect">
              <a:avLst/>
            </a:prstGeom>
          </p:spPr>
        </p:pic>
        <p:sp>
          <p:nvSpPr>
            <p:cNvPr id="6313" name="object 6313"/>
            <p:cNvSpPr/>
            <p:nvPr/>
          </p:nvSpPr>
          <p:spPr>
            <a:xfrm>
              <a:off x="1307343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4" name="object 6314"/>
            <p:cNvSpPr/>
            <p:nvPr/>
          </p:nvSpPr>
          <p:spPr>
            <a:xfrm>
              <a:off x="1310923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5" name="object 6315"/>
            <p:cNvSpPr/>
            <p:nvPr/>
          </p:nvSpPr>
          <p:spPr>
            <a:xfrm>
              <a:off x="13146493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16" name="object 6316"/>
            <p:cNvPicPr/>
            <p:nvPr/>
          </p:nvPicPr>
          <p:blipFill>
            <a:blip r:embed="rId1295" cstate="print"/>
            <a:stretch>
              <a:fillRect/>
            </a:stretch>
          </p:blipFill>
          <p:spPr>
            <a:xfrm>
              <a:off x="13110710" y="6476336"/>
              <a:ext cx="35789" cy="7874"/>
            </a:xfrm>
            <a:prstGeom prst="rect">
              <a:avLst/>
            </a:prstGeom>
          </p:spPr>
        </p:pic>
        <p:sp>
          <p:nvSpPr>
            <p:cNvPr id="6317" name="object 6317"/>
            <p:cNvSpPr/>
            <p:nvPr/>
          </p:nvSpPr>
          <p:spPr>
            <a:xfrm>
              <a:off x="1311070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18" name="object 6318"/>
            <p:cNvPicPr/>
            <p:nvPr/>
          </p:nvPicPr>
          <p:blipFill>
            <a:blip r:embed="rId1296" cstate="print"/>
            <a:stretch>
              <a:fillRect/>
            </a:stretch>
          </p:blipFill>
          <p:spPr>
            <a:xfrm>
              <a:off x="13147997" y="6476336"/>
              <a:ext cx="35799" cy="7874"/>
            </a:xfrm>
            <a:prstGeom prst="rect">
              <a:avLst/>
            </a:prstGeom>
          </p:spPr>
        </p:pic>
        <p:sp>
          <p:nvSpPr>
            <p:cNvPr id="6319" name="object 6319"/>
            <p:cNvSpPr/>
            <p:nvPr/>
          </p:nvSpPr>
          <p:spPr>
            <a:xfrm>
              <a:off x="1314799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0" name="object 6320"/>
            <p:cNvSpPr/>
            <p:nvPr/>
          </p:nvSpPr>
          <p:spPr>
            <a:xfrm>
              <a:off x="13183793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21" name="object 6321"/>
            <p:cNvPicPr/>
            <p:nvPr/>
          </p:nvPicPr>
          <p:blipFill>
            <a:blip r:embed="rId1297" cstate="print"/>
            <a:stretch>
              <a:fillRect/>
            </a:stretch>
          </p:blipFill>
          <p:spPr>
            <a:xfrm>
              <a:off x="13185273" y="6476336"/>
              <a:ext cx="35768" cy="7874"/>
            </a:xfrm>
            <a:prstGeom prst="rect">
              <a:avLst/>
            </a:prstGeom>
          </p:spPr>
        </p:pic>
        <p:sp>
          <p:nvSpPr>
            <p:cNvPr id="6322" name="object 6322"/>
            <p:cNvSpPr/>
            <p:nvPr/>
          </p:nvSpPr>
          <p:spPr>
            <a:xfrm>
              <a:off x="13185273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7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3" name="object 6323"/>
            <p:cNvSpPr/>
            <p:nvPr/>
          </p:nvSpPr>
          <p:spPr>
            <a:xfrm>
              <a:off x="1322105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24" name="object 6324"/>
            <p:cNvPicPr/>
            <p:nvPr/>
          </p:nvPicPr>
          <p:blipFill>
            <a:blip r:embed="rId1298" cstate="print"/>
            <a:stretch>
              <a:fillRect/>
            </a:stretch>
          </p:blipFill>
          <p:spPr>
            <a:xfrm>
              <a:off x="13222571" y="6476336"/>
              <a:ext cx="35789" cy="7874"/>
            </a:xfrm>
            <a:prstGeom prst="rect">
              <a:avLst/>
            </a:prstGeom>
          </p:spPr>
        </p:pic>
        <p:sp>
          <p:nvSpPr>
            <p:cNvPr id="6325" name="object 6325"/>
            <p:cNvSpPr/>
            <p:nvPr/>
          </p:nvSpPr>
          <p:spPr>
            <a:xfrm>
              <a:off x="13222559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26" name="object 6326"/>
            <p:cNvPicPr/>
            <p:nvPr/>
          </p:nvPicPr>
          <p:blipFill>
            <a:blip r:embed="rId1299" cstate="print"/>
            <a:stretch>
              <a:fillRect/>
            </a:stretch>
          </p:blipFill>
          <p:spPr>
            <a:xfrm>
              <a:off x="12887042" y="6476336"/>
              <a:ext cx="35799" cy="7874"/>
            </a:xfrm>
            <a:prstGeom prst="rect">
              <a:avLst/>
            </a:prstGeom>
          </p:spPr>
        </p:pic>
        <p:sp>
          <p:nvSpPr>
            <p:cNvPr id="6327" name="object 6327"/>
            <p:cNvSpPr/>
            <p:nvPr/>
          </p:nvSpPr>
          <p:spPr>
            <a:xfrm>
              <a:off x="12887041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8" name="object 6328"/>
            <p:cNvSpPr/>
            <p:nvPr/>
          </p:nvSpPr>
          <p:spPr>
            <a:xfrm>
              <a:off x="1292283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29" name="object 6329"/>
            <p:cNvPicPr/>
            <p:nvPr/>
          </p:nvPicPr>
          <p:blipFill>
            <a:blip r:embed="rId1300" cstate="print"/>
            <a:stretch>
              <a:fillRect/>
            </a:stretch>
          </p:blipFill>
          <p:spPr>
            <a:xfrm>
              <a:off x="12924307" y="6476336"/>
              <a:ext cx="35799" cy="7874"/>
            </a:xfrm>
            <a:prstGeom prst="rect">
              <a:avLst/>
            </a:prstGeom>
          </p:spPr>
        </p:pic>
        <p:sp>
          <p:nvSpPr>
            <p:cNvPr id="6330" name="object 6330"/>
            <p:cNvSpPr/>
            <p:nvPr/>
          </p:nvSpPr>
          <p:spPr>
            <a:xfrm>
              <a:off x="12924313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331" name="object 6331"/>
          <p:cNvGrpSpPr/>
          <p:nvPr/>
        </p:nvGrpSpPr>
        <p:grpSpPr>
          <a:xfrm>
            <a:off x="15011384" y="6475727"/>
            <a:ext cx="9525" cy="24130"/>
            <a:chOff x="15011384" y="6475727"/>
            <a:chExt cx="9525" cy="24130"/>
          </a:xfrm>
        </p:grpSpPr>
        <p:pic>
          <p:nvPicPr>
            <p:cNvPr id="6332" name="object 6332"/>
            <p:cNvPicPr/>
            <p:nvPr/>
          </p:nvPicPr>
          <p:blipFill>
            <a:blip r:embed="rId1301" cstate="print"/>
            <a:stretch>
              <a:fillRect/>
            </a:stretch>
          </p:blipFill>
          <p:spPr>
            <a:xfrm>
              <a:off x="15012004" y="6476357"/>
              <a:ext cx="7915" cy="22795"/>
            </a:xfrm>
            <a:prstGeom prst="rect">
              <a:avLst/>
            </a:prstGeom>
          </p:spPr>
        </p:pic>
        <p:sp>
          <p:nvSpPr>
            <p:cNvPr id="6333" name="object 6333"/>
            <p:cNvSpPr/>
            <p:nvPr/>
          </p:nvSpPr>
          <p:spPr>
            <a:xfrm>
              <a:off x="15012007" y="6476350"/>
              <a:ext cx="8255" cy="22860"/>
            </a:xfrm>
            <a:custGeom>
              <a:avLst/>
              <a:gdLst/>
              <a:ahLst/>
              <a:cxnLst/>
              <a:rect l="l" t="t" r="r" b="b"/>
              <a:pathLst>
                <a:path w="8255" h="22860">
                  <a:moveTo>
                    <a:pt x="7915" y="22795"/>
                  </a:moveTo>
                  <a:lnTo>
                    <a:pt x="0" y="22795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227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34" name="object 6334"/>
          <p:cNvSpPr/>
          <p:nvPr/>
        </p:nvSpPr>
        <p:spPr>
          <a:xfrm>
            <a:off x="12885549" y="6476331"/>
            <a:ext cx="1905" cy="8255"/>
          </a:xfrm>
          <a:custGeom>
            <a:avLst/>
            <a:gdLst/>
            <a:ahLst/>
            <a:cxnLst/>
            <a:rect l="l" t="t" r="r" b="b"/>
            <a:pathLst>
              <a:path w="1904" h="8254">
                <a:moveTo>
                  <a:pt x="1497" y="7884"/>
                </a:moveTo>
                <a:lnTo>
                  <a:pt x="0" y="7884"/>
                </a:lnTo>
                <a:lnTo>
                  <a:pt x="0" y="0"/>
                </a:lnTo>
                <a:lnTo>
                  <a:pt x="1497" y="0"/>
                </a:lnTo>
                <a:lnTo>
                  <a:pt x="1497" y="78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35" name="object 6335"/>
          <p:cNvSpPr/>
          <p:nvPr/>
        </p:nvSpPr>
        <p:spPr>
          <a:xfrm>
            <a:off x="11815675" y="7955659"/>
            <a:ext cx="523875" cy="43815"/>
          </a:xfrm>
          <a:custGeom>
            <a:avLst/>
            <a:gdLst/>
            <a:ahLst/>
            <a:cxnLst/>
            <a:rect l="l" t="t" r="r" b="b"/>
            <a:pathLst>
              <a:path w="523875" h="43815">
                <a:moveTo>
                  <a:pt x="0" y="21632"/>
                </a:moveTo>
                <a:lnTo>
                  <a:pt x="523366" y="21632"/>
                </a:lnTo>
              </a:path>
              <a:path w="523875" h="43815">
                <a:moveTo>
                  <a:pt x="0" y="21632"/>
                </a:moveTo>
                <a:lnTo>
                  <a:pt x="21590" y="0"/>
                </a:lnTo>
              </a:path>
              <a:path w="523875" h="43815">
                <a:moveTo>
                  <a:pt x="0" y="21632"/>
                </a:moveTo>
                <a:lnTo>
                  <a:pt x="21590" y="4324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336" name="object 6336"/>
          <p:cNvGrpSpPr/>
          <p:nvPr/>
        </p:nvGrpSpPr>
        <p:grpSpPr>
          <a:xfrm>
            <a:off x="12626654" y="4226485"/>
            <a:ext cx="33655" cy="5080"/>
            <a:chOff x="12626654" y="4226485"/>
            <a:chExt cx="33655" cy="5080"/>
          </a:xfrm>
        </p:grpSpPr>
        <p:sp>
          <p:nvSpPr>
            <p:cNvPr id="6337" name="object 6337"/>
            <p:cNvSpPr/>
            <p:nvPr/>
          </p:nvSpPr>
          <p:spPr>
            <a:xfrm>
              <a:off x="12627279" y="4227108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 h="0">
                  <a:moveTo>
                    <a:pt x="325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8" name="object 6338"/>
            <p:cNvSpPr/>
            <p:nvPr/>
          </p:nvSpPr>
          <p:spPr>
            <a:xfrm>
              <a:off x="12627277" y="422710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10">
                  <a:moveTo>
                    <a:pt x="0" y="0"/>
                  </a:moveTo>
                  <a:lnTo>
                    <a:pt x="6785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39" name="object 6339"/>
          <p:cNvSpPr txBox="1"/>
          <p:nvPr/>
        </p:nvSpPr>
        <p:spPr>
          <a:xfrm>
            <a:off x="12623459" y="4215236"/>
            <a:ext cx="48895" cy="43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" spc="15">
                <a:latin typeface="Arial"/>
                <a:cs typeface="Arial"/>
              </a:rPr>
              <a:t>2%</a:t>
            </a:r>
            <a:endParaRPr sz="100">
              <a:latin typeface="Arial"/>
              <a:cs typeface="Arial"/>
            </a:endParaRPr>
          </a:p>
        </p:txBody>
      </p:sp>
      <p:grpSp>
        <p:nvGrpSpPr>
          <p:cNvPr id="6340" name="object 6340"/>
          <p:cNvGrpSpPr/>
          <p:nvPr/>
        </p:nvGrpSpPr>
        <p:grpSpPr>
          <a:xfrm>
            <a:off x="12626642" y="3945830"/>
            <a:ext cx="34290" cy="5080"/>
            <a:chOff x="12626642" y="3945830"/>
            <a:chExt cx="34290" cy="5080"/>
          </a:xfrm>
        </p:grpSpPr>
        <p:sp>
          <p:nvSpPr>
            <p:cNvPr id="6341" name="object 6341"/>
            <p:cNvSpPr/>
            <p:nvPr/>
          </p:nvSpPr>
          <p:spPr>
            <a:xfrm>
              <a:off x="12627279" y="3946465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 h="0">
                  <a:moveTo>
                    <a:pt x="325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2" name="object 6342"/>
            <p:cNvSpPr/>
            <p:nvPr/>
          </p:nvSpPr>
          <p:spPr>
            <a:xfrm>
              <a:off x="12627277" y="394646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10">
                  <a:moveTo>
                    <a:pt x="0" y="0"/>
                  </a:moveTo>
                  <a:lnTo>
                    <a:pt x="6785" y="37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43" name="object 6343"/>
          <p:cNvSpPr txBox="1"/>
          <p:nvPr/>
        </p:nvSpPr>
        <p:spPr>
          <a:xfrm>
            <a:off x="12623459" y="3934556"/>
            <a:ext cx="48895" cy="43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" spc="15">
                <a:latin typeface="Arial"/>
                <a:cs typeface="Arial"/>
              </a:rPr>
              <a:t>2%</a:t>
            </a:r>
            <a:endParaRPr sz="100">
              <a:latin typeface="Arial"/>
              <a:cs typeface="Arial"/>
            </a:endParaRPr>
          </a:p>
        </p:txBody>
      </p:sp>
      <p:sp>
        <p:nvSpPr>
          <p:cNvPr id="6344" name="object 6344"/>
          <p:cNvSpPr/>
          <p:nvPr/>
        </p:nvSpPr>
        <p:spPr>
          <a:xfrm>
            <a:off x="10448868" y="4304108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 h="0">
                <a:moveTo>
                  <a:pt x="30569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345" name="object 6345"/>
          <p:cNvGrpSpPr/>
          <p:nvPr/>
        </p:nvGrpSpPr>
        <p:grpSpPr>
          <a:xfrm>
            <a:off x="12886054" y="4135344"/>
            <a:ext cx="55244" cy="83185"/>
            <a:chOff x="12886054" y="4135344"/>
            <a:chExt cx="55244" cy="83185"/>
          </a:xfrm>
        </p:grpSpPr>
        <p:sp>
          <p:nvSpPr>
            <p:cNvPr id="6346" name="object 6346"/>
            <p:cNvSpPr/>
            <p:nvPr/>
          </p:nvSpPr>
          <p:spPr>
            <a:xfrm>
              <a:off x="12891143" y="4158330"/>
              <a:ext cx="45085" cy="55244"/>
            </a:xfrm>
            <a:custGeom>
              <a:avLst/>
              <a:gdLst/>
              <a:ahLst/>
              <a:cxnLst/>
              <a:rect l="l" t="t" r="r" b="b"/>
              <a:pathLst>
                <a:path w="45084" h="55245">
                  <a:moveTo>
                    <a:pt x="33559" y="51349"/>
                  </a:moveTo>
                  <a:lnTo>
                    <a:pt x="30103" y="53809"/>
                  </a:lnTo>
                  <a:lnTo>
                    <a:pt x="26376" y="55045"/>
                  </a:lnTo>
                  <a:lnTo>
                    <a:pt x="22376" y="55045"/>
                  </a:lnTo>
                  <a:lnTo>
                    <a:pt x="18386" y="55045"/>
                  </a:lnTo>
                  <a:lnTo>
                    <a:pt x="14659" y="53809"/>
                  </a:lnTo>
                  <a:lnTo>
                    <a:pt x="11203" y="51349"/>
                  </a:lnTo>
                  <a:lnTo>
                    <a:pt x="7748" y="48888"/>
                  </a:lnTo>
                  <a:lnTo>
                    <a:pt x="5005" y="45537"/>
                  </a:lnTo>
                  <a:lnTo>
                    <a:pt x="3005" y="41276"/>
                  </a:lnTo>
                  <a:lnTo>
                    <a:pt x="1005" y="37025"/>
                  </a:lnTo>
                  <a:lnTo>
                    <a:pt x="0" y="32428"/>
                  </a:lnTo>
                  <a:lnTo>
                    <a:pt x="0" y="27517"/>
                  </a:lnTo>
                  <a:lnTo>
                    <a:pt x="0" y="22596"/>
                  </a:lnTo>
                  <a:lnTo>
                    <a:pt x="18386" y="0"/>
                  </a:lnTo>
                  <a:lnTo>
                    <a:pt x="22376" y="0"/>
                  </a:lnTo>
                  <a:lnTo>
                    <a:pt x="26376" y="0"/>
                  </a:lnTo>
                  <a:lnTo>
                    <a:pt x="44752" y="22596"/>
                  </a:lnTo>
                  <a:lnTo>
                    <a:pt x="44752" y="27517"/>
                  </a:lnTo>
                  <a:lnTo>
                    <a:pt x="44752" y="32428"/>
                  </a:lnTo>
                  <a:lnTo>
                    <a:pt x="43747" y="37025"/>
                  </a:lnTo>
                  <a:lnTo>
                    <a:pt x="41757" y="41276"/>
                  </a:lnTo>
                  <a:lnTo>
                    <a:pt x="39737" y="45537"/>
                  </a:lnTo>
                  <a:lnTo>
                    <a:pt x="37014" y="48888"/>
                  </a:lnTo>
                  <a:lnTo>
                    <a:pt x="33559" y="513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7" name="object 6347"/>
            <p:cNvSpPr/>
            <p:nvPr/>
          </p:nvSpPr>
          <p:spPr>
            <a:xfrm>
              <a:off x="12940351" y="4135967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w="0" h="50164">
                  <a:moveTo>
                    <a:pt x="0" y="0"/>
                  </a:moveTo>
                  <a:lnTo>
                    <a:pt x="0" y="498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8" name="object 6348"/>
            <p:cNvSpPr/>
            <p:nvPr/>
          </p:nvSpPr>
          <p:spPr>
            <a:xfrm>
              <a:off x="12886677" y="4185792"/>
              <a:ext cx="53975" cy="32384"/>
            </a:xfrm>
            <a:custGeom>
              <a:avLst/>
              <a:gdLst/>
              <a:ahLst/>
              <a:cxnLst/>
              <a:rect l="l" t="t" r="r" b="b"/>
              <a:pathLst>
                <a:path w="53975" h="32385">
                  <a:moveTo>
                    <a:pt x="53673" y="0"/>
                  </a:moveTo>
                  <a:lnTo>
                    <a:pt x="53673" y="4376"/>
                  </a:lnTo>
                  <a:lnTo>
                    <a:pt x="53673" y="7235"/>
                  </a:lnTo>
                  <a:lnTo>
                    <a:pt x="52490" y="11141"/>
                  </a:lnTo>
                  <a:lnTo>
                    <a:pt x="50092" y="16072"/>
                  </a:lnTo>
                  <a:lnTo>
                    <a:pt x="47705" y="21036"/>
                  </a:lnTo>
                  <a:lnTo>
                    <a:pt x="44438" y="24931"/>
                  </a:lnTo>
                  <a:lnTo>
                    <a:pt x="40271" y="27789"/>
                  </a:lnTo>
                  <a:lnTo>
                    <a:pt x="36103" y="30637"/>
                  </a:lnTo>
                  <a:lnTo>
                    <a:pt x="31622" y="32061"/>
                  </a:lnTo>
                  <a:lnTo>
                    <a:pt x="26847" y="32061"/>
                  </a:lnTo>
                  <a:lnTo>
                    <a:pt x="22062" y="32061"/>
                  </a:lnTo>
                  <a:lnTo>
                    <a:pt x="17580" y="30637"/>
                  </a:lnTo>
                  <a:lnTo>
                    <a:pt x="13434" y="27789"/>
                  </a:lnTo>
                  <a:lnTo>
                    <a:pt x="9245" y="24931"/>
                  </a:lnTo>
                  <a:lnTo>
                    <a:pt x="5989" y="21036"/>
                  </a:lnTo>
                  <a:lnTo>
                    <a:pt x="3591" y="16072"/>
                  </a:lnTo>
                  <a:lnTo>
                    <a:pt x="1214" y="11141"/>
                  </a:lnTo>
                  <a:lnTo>
                    <a:pt x="0" y="7235"/>
                  </a:lnTo>
                  <a:lnTo>
                    <a:pt x="0" y="4387"/>
                  </a:lnTo>
                  <a:lnTo>
                    <a:pt x="0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9" name="object 6349"/>
            <p:cNvSpPr/>
            <p:nvPr/>
          </p:nvSpPr>
          <p:spPr>
            <a:xfrm>
              <a:off x="12886677" y="4135965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w="0" h="50164">
                  <a:moveTo>
                    <a:pt x="0" y="499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0" name="object 6350"/>
            <p:cNvSpPr/>
            <p:nvPr/>
          </p:nvSpPr>
          <p:spPr>
            <a:xfrm>
              <a:off x="12886677" y="4135967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 h="0">
                  <a:moveTo>
                    <a:pt x="0" y="0"/>
                  </a:moveTo>
                  <a:lnTo>
                    <a:pt x="536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351" name="object 6351"/>
          <p:cNvGrpSpPr/>
          <p:nvPr/>
        </p:nvGrpSpPr>
        <p:grpSpPr>
          <a:xfrm>
            <a:off x="12886054" y="4005000"/>
            <a:ext cx="55244" cy="83185"/>
            <a:chOff x="12886054" y="4005000"/>
            <a:chExt cx="55244" cy="83185"/>
          </a:xfrm>
        </p:grpSpPr>
        <p:sp>
          <p:nvSpPr>
            <p:cNvPr id="6352" name="object 6352"/>
            <p:cNvSpPr/>
            <p:nvPr/>
          </p:nvSpPr>
          <p:spPr>
            <a:xfrm>
              <a:off x="12891143" y="4010108"/>
              <a:ext cx="45085" cy="55244"/>
            </a:xfrm>
            <a:custGeom>
              <a:avLst/>
              <a:gdLst/>
              <a:ahLst/>
              <a:cxnLst/>
              <a:rect l="l" t="t" r="r" b="b"/>
              <a:pathLst>
                <a:path w="45084" h="55245">
                  <a:moveTo>
                    <a:pt x="33559" y="51349"/>
                  </a:moveTo>
                  <a:lnTo>
                    <a:pt x="30103" y="53809"/>
                  </a:lnTo>
                  <a:lnTo>
                    <a:pt x="26376" y="55045"/>
                  </a:lnTo>
                  <a:lnTo>
                    <a:pt x="22376" y="55045"/>
                  </a:lnTo>
                  <a:lnTo>
                    <a:pt x="18386" y="55045"/>
                  </a:lnTo>
                  <a:lnTo>
                    <a:pt x="14659" y="53809"/>
                  </a:lnTo>
                  <a:lnTo>
                    <a:pt x="11203" y="51349"/>
                  </a:lnTo>
                  <a:lnTo>
                    <a:pt x="7748" y="48888"/>
                  </a:lnTo>
                  <a:lnTo>
                    <a:pt x="5005" y="45537"/>
                  </a:lnTo>
                  <a:lnTo>
                    <a:pt x="3005" y="41265"/>
                  </a:lnTo>
                  <a:lnTo>
                    <a:pt x="1005" y="37025"/>
                  </a:lnTo>
                  <a:lnTo>
                    <a:pt x="0" y="32428"/>
                  </a:lnTo>
                  <a:lnTo>
                    <a:pt x="0" y="27517"/>
                  </a:lnTo>
                  <a:lnTo>
                    <a:pt x="0" y="22606"/>
                  </a:lnTo>
                  <a:lnTo>
                    <a:pt x="1005" y="18020"/>
                  </a:lnTo>
                  <a:lnTo>
                    <a:pt x="3005" y="13769"/>
                  </a:lnTo>
                  <a:lnTo>
                    <a:pt x="5005" y="9497"/>
                  </a:lnTo>
                  <a:lnTo>
                    <a:pt x="7748" y="6146"/>
                  </a:lnTo>
                  <a:lnTo>
                    <a:pt x="11203" y="3696"/>
                  </a:lnTo>
                  <a:lnTo>
                    <a:pt x="14659" y="1235"/>
                  </a:lnTo>
                  <a:lnTo>
                    <a:pt x="18386" y="0"/>
                  </a:lnTo>
                  <a:lnTo>
                    <a:pt x="22376" y="0"/>
                  </a:lnTo>
                  <a:lnTo>
                    <a:pt x="26376" y="0"/>
                  </a:lnTo>
                  <a:lnTo>
                    <a:pt x="30103" y="1235"/>
                  </a:lnTo>
                  <a:lnTo>
                    <a:pt x="33559" y="3696"/>
                  </a:lnTo>
                  <a:lnTo>
                    <a:pt x="37014" y="6146"/>
                  </a:lnTo>
                  <a:lnTo>
                    <a:pt x="39737" y="9497"/>
                  </a:lnTo>
                  <a:lnTo>
                    <a:pt x="41757" y="13769"/>
                  </a:lnTo>
                  <a:lnTo>
                    <a:pt x="43747" y="18020"/>
                  </a:lnTo>
                  <a:lnTo>
                    <a:pt x="44752" y="22606"/>
                  </a:lnTo>
                  <a:lnTo>
                    <a:pt x="44752" y="27517"/>
                  </a:lnTo>
                  <a:lnTo>
                    <a:pt x="44752" y="32428"/>
                  </a:lnTo>
                  <a:lnTo>
                    <a:pt x="43747" y="37025"/>
                  </a:lnTo>
                  <a:lnTo>
                    <a:pt x="41757" y="41265"/>
                  </a:lnTo>
                  <a:lnTo>
                    <a:pt x="39737" y="45537"/>
                  </a:lnTo>
                  <a:lnTo>
                    <a:pt x="37014" y="48888"/>
                  </a:lnTo>
                  <a:lnTo>
                    <a:pt x="33559" y="513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3" name="object 6353"/>
            <p:cNvSpPr/>
            <p:nvPr/>
          </p:nvSpPr>
          <p:spPr>
            <a:xfrm>
              <a:off x="12886677" y="4037625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w="0" h="50164">
                  <a:moveTo>
                    <a:pt x="0" y="498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4" name="object 6354"/>
            <p:cNvSpPr/>
            <p:nvPr/>
          </p:nvSpPr>
          <p:spPr>
            <a:xfrm>
              <a:off x="12886677" y="4005623"/>
              <a:ext cx="53975" cy="32384"/>
            </a:xfrm>
            <a:custGeom>
              <a:avLst/>
              <a:gdLst/>
              <a:ahLst/>
              <a:cxnLst/>
              <a:rect l="l" t="t" r="r" b="b"/>
              <a:pathLst>
                <a:path w="53975" h="32385">
                  <a:moveTo>
                    <a:pt x="0" y="32082"/>
                  </a:moveTo>
                  <a:lnTo>
                    <a:pt x="0" y="27695"/>
                  </a:lnTo>
                  <a:lnTo>
                    <a:pt x="0" y="24805"/>
                  </a:lnTo>
                  <a:lnTo>
                    <a:pt x="1193" y="20920"/>
                  </a:lnTo>
                  <a:lnTo>
                    <a:pt x="3591" y="15968"/>
                  </a:lnTo>
                  <a:lnTo>
                    <a:pt x="5989" y="11025"/>
                  </a:lnTo>
                  <a:lnTo>
                    <a:pt x="9256" y="7141"/>
                  </a:lnTo>
                  <a:lnTo>
                    <a:pt x="13423" y="4293"/>
                  </a:lnTo>
                  <a:lnTo>
                    <a:pt x="17580" y="1444"/>
                  </a:lnTo>
                  <a:lnTo>
                    <a:pt x="22062" y="0"/>
                  </a:lnTo>
                  <a:lnTo>
                    <a:pt x="26857" y="0"/>
                  </a:lnTo>
                  <a:lnTo>
                    <a:pt x="31632" y="0"/>
                  </a:lnTo>
                  <a:lnTo>
                    <a:pt x="36103" y="1444"/>
                  </a:lnTo>
                  <a:lnTo>
                    <a:pt x="40260" y="4293"/>
                  </a:lnTo>
                  <a:lnTo>
                    <a:pt x="44438" y="7141"/>
                  </a:lnTo>
                  <a:lnTo>
                    <a:pt x="47705" y="11025"/>
                  </a:lnTo>
                  <a:lnTo>
                    <a:pt x="50103" y="15968"/>
                  </a:lnTo>
                  <a:lnTo>
                    <a:pt x="52480" y="20920"/>
                  </a:lnTo>
                  <a:lnTo>
                    <a:pt x="53673" y="24805"/>
                  </a:lnTo>
                  <a:lnTo>
                    <a:pt x="53673" y="27674"/>
                  </a:lnTo>
                  <a:lnTo>
                    <a:pt x="53673" y="319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5" name="object 6355"/>
            <p:cNvSpPr/>
            <p:nvPr/>
          </p:nvSpPr>
          <p:spPr>
            <a:xfrm>
              <a:off x="12940351" y="4037570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w="0" h="50164">
                  <a:moveTo>
                    <a:pt x="0" y="0"/>
                  </a:moveTo>
                  <a:lnTo>
                    <a:pt x="0" y="499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6" name="object 6356"/>
            <p:cNvSpPr/>
            <p:nvPr/>
          </p:nvSpPr>
          <p:spPr>
            <a:xfrm>
              <a:off x="12886677" y="4087498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 h="0">
                  <a:moveTo>
                    <a:pt x="5367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57" name="object 6357"/>
          <p:cNvSpPr/>
          <p:nvPr/>
        </p:nvSpPr>
        <p:spPr>
          <a:xfrm>
            <a:off x="10444839" y="4355544"/>
            <a:ext cx="313690" cy="0"/>
          </a:xfrm>
          <a:custGeom>
            <a:avLst/>
            <a:gdLst/>
            <a:ahLst/>
            <a:cxnLst/>
            <a:rect l="l" t="t" r="r" b="b"/>
            <a:pathLst>
              <a:path w="313690" h="0">
                <a:moveTo>
                  <a:pt x="0" y="0"/>
                </a:moveTo>
                <a:lnTo>
                  <a:pt x="3131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58" name="object 6358"/>
          <p:cNvSpPr/>
          <p:nvPr/>
        </p:nvSpPr>
        <p:spPr>
          <a:xfrm>
            <a:off x="17082163" y="3134268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 h="0">
                <a:moveTo>
                  <a:pt x="2251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59" name="object 6359"/>
          <p:cNvSpPr/>
          <p:nvPr/>
        </p:nvSpPr>
        <p:spPr>
          <a:xfrm>
            <a:off x="16801830" y="3134268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 h="0">
                <a:moveTo>
                  <a:pt x="22509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60" name="object 6360"/>
          <p:cNvSpPr/>
          <p:nvPr/>
        </p:nvSpPr>
        <p:spPr>
          <a:xfrm>
            <a:off x="16521527" y="3119350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 h="0">
                <a:moveTo>
                  <a:pt x="22512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61" name="object 6361"/>
          <p:cNvSpPr/>
          <p:nvPr/>
        </p:nvSpPr>
        <p:spPr>
          <a:xfrm>
            <a:off x="16241199" y="3119350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 h="0">
                <a:moveTo>
                  <a:pt x="2251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62" name="object 6362"/>
          <p:cNvSpPr/>
          <p:nvPr/>
        </p:nvSpPr>
        <p:spPr>
          <a:xfrm>
            <a:off x="15960776" y="3134268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 h="0">
                <a:moveTo>
                  <a:pt x="2251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63" name="object 6363"/>
          <p:cNvSpPr/>
          <p:nvPr/>
        </p:nvSpPr>
        <p:spPr>
          <a:xfrm>
            <a:off x="15680438" y="3134268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 h="0">
                <a:moveTo>
                  <a:pt x="2251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64" name="object 6364"/>
          <p:cNvSpPr/>
          <p:nvPr/>
        </p:nvSpPr>
        <p:spPr>
          <a:xfrm>
            <a:off x="15400103" y="3134268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 h="0">
                <a:moveTo>
                  <a:pt x="22509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65" name="object 6365"/>
          <p:cNvSpPr/>
          <p:nvPr/>
        </p:nvSpPr>
        <p:spPr>
          <a:xfrm>
            <a:off x="15119743" y="3134268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 h="0">
                <a:moveTo>
                  <a:pt x="2251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66" name="object 6366"/>
          <p:cNvSpPr/>
          <p:nvPr/>
        </p:nvSpPr>
        <p:spPr>
          <a:xfrm>
            <a:off x="14839404" y="3134268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 h="0">
                <a:moveTo>
                  <a:pt x="2251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67" name="object 6367"/>
          <p:cNvSpPr/>
          <p:nvPr/>
        </p:nvSpPr>
        <p:spPr>
          <a:xfrm>
            <a:off x="14559040" y="3134268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 h="0">
                <a:moveTo>
                  <a:pt x="22512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68" name="object 6368"/>
          <p:cNvSpPr/>
          <p:nvPr/>
        </p:nvSpPr>
        <p:spPr>
          <a:xfrm>
            <a:off x="14278712" y="3134268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 h="0">
                <a:moveTo>
                  <a:pt x="2251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369" name="object 6369"/>
          <p:cNvGrpSpPr/>
          <p:nvPr/>
        </p:nvGrpSpPr>
        <p:grpSpPr>
          <a:xfrm>
            <a:off x="14128980" y="1114431"/>
            <a:ext cx="94615" cy="2020570"/>
            <a:chOff x="14128980" y="1114431"/>
            <a:chExt cx="94615" cy="2020570"/>
          </a:xfrm>
        </p:grpSpPr>
        <p:sp>
          <p:nvSpPr>
            <p:cNvPr id="6370" name="object 6370"/>
            <p:cNvSpPr/>
            <p:nvPr/>
          </p:nvSpPr>
          <p:spPr>
            <a:xfrm>
              <a:off x="14129600" y="3134268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 h="0">
                  <a:moveTo>
                    <a:pt x="938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1" name="object 6371"/>
            <p:cNvSpPr/>
            <p:nvPr/>
          </p:nvSpPr>
          <p:spPr>
            <a:xfrm>
              <a:off x="14129604" y="1114431"/>
              <a:ext cx="0" cy="2019935"/>
            </a:xfrm>
            <a:custGeom>
              <a:avLst/>
              <a:gdLst/>
              <a:ahLst/>
              <a:cxnLst/>
              <a:rect l="l" t="t" r="r" b="b"/>
              <a:pathLst>
                <a:path w="0" h="2019935">
                  <a:moveTo>
                    <a:pt x="0" y="0"/>
                  </a:moveTo>
                  <a:lnTo>
                    <a:pt x="0" y="20198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372" name="object 6372"/>
          <p:cNvGrpSpPr/>
          <p:nvPr/>
        </p:nvGrpSpPr>
        <p:grpSpPr>
          <a:xfrm>
            <a:off x="17362509" y="1121267"/>
            <a:ext cx="94615" cy="2014220"/>
            <a:chOff x="17362509" y="1121267"/>
            <a:chExt cx="94615" cy="2014220"/>
          </a:xfrm>
        </p:grpSpPr>
        <p:sp>
          <p:nvSpPr>
            <p:cNvPr id="6373" name="object 6373"/>
            <p:cNvSpPr/>
            <p:nvPr/>
          </p:nvSpPr>
          <p:spPr>
            <a:xfrm>
              <a:off x="17362509" y="1121890"/>
              <a:ext cx="93980" cy="2012950"/>
            </a:xfrm>
            <a:custGeom>
              <a:avLst/>
              <a:gdLst/>
              <a:ahLst/>
              <a:cxnLst/>
              <a:rect l="l" t="t" r="r" b="b"/>
              <a:pathLst>
                <a:path w="93980" h="2012950">
                  <a:moveTo>
                    <a:pt x="93955" y="2012378"/>
                  </a:moveTo>
                  <a:lnTo>
                    <a:pt x="0" y="2012378"/>
                  </a:lnTo>
                </a:path>
                <a:path w="93980" h="2012950">
                  <a:moveTo>
                    <a:pt x="93955" y="2012378"/>
                  </a:moveTo>
                  <a:lnTo>
                    <a:pt x="939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4" name="object 6374"/>
            <p:cNvSpPr/>
            <p:nvPr/>
          </p:nvSpPr>
          <p:spPr>
            <a:xfrm>
              <a:off x="17362551" y="1121890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 h="0">
                  <a:moveTo>
                    <a:pt x="939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75" name="object 6375"/>
          <p:cNvSpPr/>
          <p:nvPr/>
        </p:nvSpPr>
        <p:spPr>
          <a:xfrm>
            <a:off x="17082203" y="1121890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 h="0">
                <a:moveTo>
                  <a:pt x="22512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76" name="object 6376"/>
          <p:cNvSpPr/>
          <p:nvPr/>
        </p:nvSpPr>
        <p:spPr>
          <a:xfrm>
            <a:off x="16801890" y="1121890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 h="0">
                <a:moveTo>
                  <a:pt x="22511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377" name="object 6377"/>
          <p:cNvGrpSpPr/>
          <p:nvPr/>
        </p:nvGrpSpPr>
        <p:grpSpPr>
          <a:xfrm>
            <a:off x="12161170" y="5736247"/>
            <a:ext cx="19685" cy="141605"/>
            <a:chOff x="12161170" y="5736247"/>
            <a:chExt cx="19685" cy="141605"/>
          </a:xfrm>
        </p:grpSpPr>
        <p:sp>
          <p:nvSpPr>
            <p:cNvPr id="6378" name="object 6378"/>
            <p:cNvSpPr/>
            <p:nvPr/>
          </p:nvSpPr>
          <p:spPr>
            <a:xfrm>
              <a:off x="12179830" y="5804621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9" name="object 6379"/>
            <p:cNvSpPr/>
            <p:nvPr/>
          </p:nvSpPr>
          <p:spPr>
            <a:xfrm>
              <a:off x="12173133" y="5736401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0" name="object 6380"/>
            <p:cNvSpPr/>
            <p:nvPr/>
          </p:nvSpPr>
          <p:spPr>
            <a:xfrm>
              <a:off x="12179101" y="5736389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1" name="object 6381"/>
            <p:cNvSpPr/>
            <p:nvPr/>
          </p:nvSpPr>
          <p:spPr>
            <a:xfrm>
              <a:off x="12162250" y="5804627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2" name="object 6382"/>
            <p:cNvSpPr/>
            <p:nvPr/>
          </p:nvSpPr>
          <p:spPr>
            <a:xfrm>
              <a:off x="12163011" y="5736248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8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3" name="object 6383"/>
            <p:cNvSpPr/>
            <p:nvPr/>
          </p:nvSpPr>
          <p:spPr>
            <a:xfrm>
              <a:off x="12168674" y="5736253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8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4" name="object 6384"/>
            <p:cNvSpPr/>
            <p:nvPr/>
          </p:nvSpPr>
          <p:spPr>
            <a:xfrm>
              <a:off x="12161793" y="573624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39">
                  <a:moveTo>
                    <a:pt x="0" y="24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385" name="object 6385"/>
          <p:cNvPicPr/>
          <p:nvPr/>
        </p:nvPicPr>
        <p:blipFill>
          <a:blip r:embed="rId1302" cstate="print"/>
          <a:stretch>
            <a:fillRect/>
          </a:stretch>
        </p:blipFill>
        <p:spPr>
          <a:xfrm>
            <a:off x="16323724" y="5721312"/>
            <a:ext cx="157379" cy="168874"/>
          </a:xfrm>
          <a:prstGeom prst="rect">
            <a:avLst/>
          </a:prstGeom>
        </p:spPr>
      </p:pic>
      <p:grpSp>
        <p:nvGrpSpPr>
          <p:cNvPr id="6386" name="object 6386"/>
          <p:cNvGrpSpPr/>
          <p:nvPr/>
        </p:nvGrpSpPr>
        <p:grpSpPr>
          <a:xfrm>
            <a:off x="13629583" y="810515"/>
            <a:ext cx="47625" cy="12065"/>
            <a:chOff x="13629583" y="810515"/>
            <a:chExt cx="47625" cy="12065"/>
          </a:xfrm>
        </p:grpSpPr>
        <p:sp>
          <p:nvSpPr>
            <p:cNvPr id="6387" name="object 6387"/>
            <p:cNvSpPr/>
            <p:nvPr/>
          </p:nvSpPr>
          <p:spPr>
            <a:xfrm>
              <a:off x="13629583" y="811138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90" h="0">
                  <a:moveTo>
                    <a:pt x="0" y="0"/>
                  </a:moveTo>
                  <a:lnTo>
                    <a:pt x="464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8" name="object 6388"/>
            <p:cNvSpPr/>
            <p:nvPr/>
          </p:nvSpPr>
          <p:spPr>
            <a:xfrm>
              <a:off x="13662617" y="811138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69" h="10794">
                  <a:moveTo>
                    <a:pt x="13402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89" name="object 6389"/>
          <p:cNvSpPr/>
          <p:nvPr/>
        </p:nvSpPr>
        <p:spPr>
          <a:xfrm>
            <a:off x="17568716" y="7859139"/>
            <a:ext cx="89535" cy="69850"/>
          </a:xfrm>
          <a:custGeom>
            <a:avLst/>
            <a:gdLst/>
            <a:ahLst/>
            <a:cxnLst/>
            <a:rect l="l" t="t" r="r" b="b"/>
            <a:pathLst>
              <a:path w="89534" h="69850">
                <a:moveTo>
                  <a:pt x="89452" y="69348"/>
                </a:moveTo>
                <a:lnTo>
                  <a:pt x="0" y="69348"/>
                </a:lnTo>
                <a:lnTo>
                  <a:pt x="0" y="0"/>
                </a:lnTo>
                <a:lnTo>
                  <a:pt x="89452" y="0"/>
                </a:lnTo>
                <a:lnTo>
                  <a:pt x="89452" y="6934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390" name="object 6390"/>
          <p:cNvGrpSpPr/>
          <p:nvPr/>
        </p:nvGrpSpPr>
        <p:grpSpPr>
          <a:xfrm>
            <a:off x="14588625" y="5500156"/>
            <a:ext cx="147955" cy="147955"/>
            <a:chOff x="14588625" y="5500156"/>
            <a:chExt cx="147955" cy="147955"/>
          </a:xfrm>
        </p:grpSpPr>
        <p:sp>
          <p:nvSpPr>
            <p:cNvPr id="6391" name="object 6391"/>
            <p:cNvSpPr/>
            <p:nvPr/>
          </p:nvSpPr>
          <p:spPr>
            <a:xfrm>
              <a:off x="14589248" y="5500779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146142" y="146142"/>
                  </a:moveTo>
                  <a:lnTo>
                    <a:pt x="138642" y="100163"/>
                  </a:lnTo>
                  <a:lnTo>
                    <a:pt x="117796" y="60073"/>
                  </a:lnTo>
                  <a:lnTo>
                    <a:pt x="86086" y="28357"/>
                  </a:lnTo>
                  <a:lnTo>
                    <a:pt x="45994" y="750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2" name="object 6392"/>
            <p:cNvSpPr/>
            <p:nvPr/>
          </p:nvSpPr>
          <p:spPr>
            <a:xfrm>
              <a:off x="14589248" y="5646921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 h="0">
                  <a:moveTo>
                    <a:pt x="1461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393" name="object 6393"/>
          <p:cNvGrpSpPr/>
          <p:nvPr/>
        </p:nvGrpSpPr>
        <p:grpSpPr>
          <a:xfrm>
            <a:off x="14136806" y="5503145"/>
            <a:ext cx="147955" cy="147955"/>
            <a:chOff x="14136806" y="5503145"/>
            <a:chExt cx="147955" cy="147955"/>
          </a:xfrm>
        </p:grpSpPr>
        <p:sp>
          <p:nvSpPr>
            <p:cNvPr id="6394" name="object 6394"/>
            <p:cNvSpPr/>
            <p:nvPr/>
          </p:nvSpPr>
          <p:spPr>
            <a:xfrm>
              <a:off x="14137429" y="5503768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146142" y="0"/>
                  </a:moveTo>
                  <a:lnTo>
                    <a:pt x="117497" y="2836"/>
                  </a:lnTo>
                  <a:lnTo>
                    <a:pt x="90207" y="11130"/>
                  </a:lnTo>
                  <a:lnTo>
                    <a:pt x="42794" y="42804"/>
                  </a:lnTo>
                  <a:lnTo>
                    <a:pt x="11125" y="90225"/>
                  </a:lnTo>
                  <a:lnTo>
                    <a:pt x="2834" y="117509"/>
                  </a:lnTo>
                  <a:lnTo>
                    <a:pt x="0" y="146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5" name="object 6395"/>
            <p:cNvSpPr/>
            <p:nvPr/>
          </p:nvSpPr>
          <p:spPr>
            <a:xfrm>
              <a:off x="14137434" y="5649905"/>
              <a:ext cx="146685" cy="635"/>
            </a:xfrm>
            <a:custGeom>
              <a:avLst/>
              <a:gdLst/>
              <a:ahLst/>
              <a:cxnLst/>
              <a:rect l="l" t="t" r="r" b="b"/>
              <a:pathLst>
                <a:path w="146684" h="635">
                  <a:moveTo>
                    <a:pt x="0" y="0"/>
                  </a:moveTo>
                  <a:lnTo>
                    <a:pt x="146142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396" name="object 6396"/>
          <p:cNvPicPr/>
          <p:nvPr/>
        </p:nvPicPr>
        <p:blipFill>
          <a:blip r:embed="rId1303" cstate="print"/>
          <a:stretch>
            <a:fillRect/>
          </a:stretch>
        </p:blipFill>
        <p:spPr>
          <a:xfrm>
            <a:off x="16662384" y="3456175"/>
            <a:ext cx="116237" cy="133524"/>
          </a:xfrm>
          <a:prstGeom prst="rect">
            <a:avLst/>
          </a:prstGeom>
        </p:spPr>
      </p:pic>
      <p:pic>
        <p:nvPicPr>
          <p:cNvPr id="6397" name="object 6397"/>
          <p:cNvPicPr/>
          <p:nvPr/>
        </p:nvPicPr>
        <p:blipFill>
          <a:blip r:embed="rId1304" cstate="print"/>
          <a:stretch>
            <a:fillRect/>
          </a:stretch>
        </p:blipFill>
        <p:spPr>
          <a:xfrm>
            <a:off x="16283748" y="3456181"/>
            <a:ext cx="116205" cy="133518"/>
          </a:xfrm>
          <a:prstGeom prst="rect">
            <a:avLst/>
          </a:prstGeom>
        </p:spPr>
      </p:pic>
      <p:grpSp>
        <p:nvGrpSpPr>
          <p:cNvPr id="6398" name="object 6398"/>
          <p:cNvGrpSpPr/>
          <p:nvPr/>
        </p:nvGrpSpPr>
        <p:grpSpPr>
          <a:xfrm>
            <a:off x="9349233" y="4117085"/>
            <a:ext cx="128905" cy="26034"/>
            <a:chOff x="9349233" y="4117085"/>
            <a:chExt cx="128905" cy="26034"/>
          </a:xfrm>
        </p:grpSpPr>
        <p:sp>
          <p:nvSpPr>
            <p:cNvPr id="6399" name="object 6399"/>
            <p:cNvSpPr/>
            <p:nvPr/>
          </p:nvSpPr>
          <p:spPr>
            <a:xfrm>
              <a:off x="9472767" y="4135836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0" y="6251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0" name="object 6400"/>
            <p:cNvSpPr/>
            <p:nvPr/>
          </p:nvSpPr>
          <p:spPr>
            <a:xfrm>
              <a:off x="9468605" y="4131658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90" h="10795">
                  <a:moveTo>
                    <a:pt x="0" y="10429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1" name="object 6401"/>
            <p:cNvSpPr/>
            <p:nvPr/>
          </p:nvSpPr>
          <p:spPr>
            <a:xfrm>
              <a:off x="9462348" y="4125417"/>
              <a:ext cx="14604" cy="17145"/>
            </a:xfrm>
            <a:custGeom>
              <a:avLst/>
              <a:gdLst/>
              <a:ahLst/>
              <a:cxnLst/>
              <a:rect l="l" t="t" r="r" b="b"/>
              <a:pathLst>
                <a:path w="14604" h="17145">
                  <a:moveTo>
                    <a:pt x="0" y="16669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2" name="object 6402"/>
            <p:cNvSpPr/>
            <p:nvPr/>
          </p:nvSpPr>
          <p:spPr>
            <a:xfrm>
              <a:off x="9456102" y="412125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0" y="20837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3" name="object 6403"/>
            <p:cNvSpPr/>
            <p:nvPr/>
          </p:nvSpPr>
          <p:spPr>
            <a:xfrm>
              <a:off x="9451939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4" name="object 6404"/>
            <p:cNvSpPr/>
            <p:nvPr/>
          </p:nvSpPr>
          <p:spPr>
            <a:xfrm>
              <a:off x="9445685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5" name="object 6405"/>
            <p:cNvSpPr/>
            <p:nvPr/>
          </p:nvSpPr>
          <p:spPr>
            <a:xfrm>
              <a:off x="9441522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6" name="object 6406"/>
            <p:cNvSpPr/>
            <p:nvPr/>
          </p:nvSpPr>
          <p:spPr>
            <a:xfrm>
              <a:off x="9435266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7" name="object 6407"/>
            <p:cNvSpPr/>
            <p:nvPr/>
          </p:nvSpPr>
          <p:spPr>
            <a:xfrm>
              <a:off x="9431104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8" name="object 6408"/>
            <p:cNvSpPr/>
            <p:nvPr/>
          </p:nvSpPr>
          <p:spPr>
            <a:xfrm>
              <a:off x="9424857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9" name="object 6409"/>
            <p:cNvSpPr/>
            <p:nvPr/>
          </p:nvSpPr>
          <p:spPr>
            <a:xfrm>
              <a:off x="9420686" y="4119177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0" name="object 6410"/>
            <p:cNvSpPr/>
            <p:nvPr/>
          </p:nvSpPr>
          <p:spPr>
            <a:xfrm>
              <a:off x="9414440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1" name="object 6411"/>
            <p:cNvSpPr/>
            <p:nvPr/>
          </p:nvSpPr>
          <p:spPr>
            <a:xfrm>
              <a:off x="9410268" y="4119177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2" name="object 6412"/>
            <p:cNvSpPr/>
            <p:nvPr/>
          </p:nvSpPr>
          <p:spPr>
            <a:xfrm>
              <a:off x="9404022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3" name="object 6413"/>
            <p:cNvSpPr/>
            <p:nvPr/>
          </p:nvSpPr>
          <p:spPr>
            <a:xfrm>
              <a:off x="9399859" y="4119177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4" name="object 6414"/>
            <p:cNvSpPr/>
            <p:nvPr/>
          </p:nvSpPr>
          <p:spPr>
            <a:xfrm>
              <a:off x="9393605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5" name="object 6415"/>
            <p:cNvSpPr/>
            <p:nvPr/>
          </p:nvSpPr>
          <p:spPr>
            <a:xfrm>
              <a:off x="9389442" y="4119177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6" name="object 6416"/>
            <p:cNvSpPr/>
            <p:nvPr/>
          </p:nvSpPr>
          <p:spPr>
            <a:xfrm>
              <a:off x="9383186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7" name="object 6417"/>
            <p:cNvSpPr/>
            <p:nvPr/>
          </p:nvSpPr>
          <p:spPr>
            <a:xfrm>
              <a:off x="9376938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8" name="object 6418"/>
            <p:cNvSpPr/>
            <p:nvPr/>
          </p:nvSpPr>
          <p:spPr>
            <a:xfrm>
              <a:off x="9372778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9" name="object 6419"/>
            <p:cNvSpPr/>
            <p:nvPr/>
          </p:nvSpPr>
          <p:spPr>
            <a:xfrm>
              <a:off x="9366521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0" name="object 6420"/>
            <p:cNvSpPr/>
            <p:nvPr/>
          </p:nvSpPr>
          <p:spPr>
            <a:xfrm>
              <a:off x="9362360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1" name="object 6421"/>
            <p:cNvSpPr/>
            <p:nvPr/>
          </p:nvSpPr>
          <p:spPr>
            <a:xfrm>
              <a:off x="9356112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2" name="object 6422"/>
            <p:cNvSpPr/>
            <p:nvPr/>
          </p:nvSpPr>
          <p:spPr>
            <a:xfrm>
              <a:off x="9351942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3" name="object 6423"/>
            <p:cNvSpPr/>
            <p:nvPr/>
          </p:nvSpPr>
          <p:spPr>
            <a:xfrm>
              <a:off x="9349857" y="4119162"/>
              <a:ext cx="19050" cy="17145"/>
            </a:xfrm>
            <a:custGeom>
              <a:avLst/>
              <a:gdLst/>
              <a:ahLst/>
              <a:cxnLst/>
              <a:rect l="l" t="t" r="r" b="b"/>
              <a:pathLst>
                <a:path w="19050" h="17145">
                  <a:moveTo>
                    <a:pt x="0" y="16669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4" name="object 6424"/>
            <p:cNvSpPr/>
            <p:nvPr/>
          </p:nvSpPr>
          <p:spPr>
            <a:xfrm>
              <a:off x="9349857" y="411915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0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5" name="object 6425"/>
            <p:cNvSpPr/>
            <p:nvPr/>
          </p:nvSpPr>
          <p:spPr>
            <a:xfrm>
              <a:off x="9349857" y="411917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90" h="6350">
                  <a:moveTo>
                    <a:pt x="0" y="6251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6" name="object 6426"/>
            <p:cNvSpPr/>
            <p:nvPr/>
          </p:nvSpPr>
          <p:spPr>
            <a:xfrm>
              <a:off x="9349857" y="411916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7" name="object 6427"/>
            <p:cNvSpPr/>
            <p:nvPr/>
          </p:nvSpPr>
          <p:spPr>
            <a:xfrm>
              <a:off x="9350669" y="4117708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 h="0">
                  <a:moveTo>
                    <a:pt x="0" y="0"/>
                  </a:moveTo>
                  <a:lnTo>
                    <a:pt x="1267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8" name="object 6428"/>
            <p:cNvSpPr/>
            <p:nvPr/>
          </p:nvSpPr>
          <p:spPr>
            <a:xfrm>
              <a:off x="9350669" y="4117710"/>
              <a:ext cx="127000" cy="22860"/>
            </a:xfrm>
            <a:custGeom>
              <a:avLst/>
              <a:gdLst/>
              <a:ahLst/>
              <a:cxnLst/>
              <a:rect l="l" t="t" r="r" b="b"/>
              <a:pathLst>
                <a:path w="127000" h="22860">
                  <a:moveTo>
                    <a:pt x="0" y="22376"/>
                  </a:moveTo>
                  <a:lnTo>
                    <a:pt x="126750" y="22376"/>
                  </a:lnTo>
                </a:path>
                <a:path w="127000" h="22860">
                  <a:moveTo>
                    <a:pt x="0" y="22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429" name="object 6429"/>
          <p:cNvGrpSpPr/>
          <p:nvPr/>
        </p:nvGrpSpPr>
        <p:grpSpPr>
          <a:xfrm>
            <a:off x="12536547" y="3882215"/>
            <a:ext cx="680720" cy="25400"/>
            <a:chOff x="12536547" y="3882215"/>
            <a:chExt cx="680720" cy="25400"/>
          </a:xfrm>
        </p:grpSpPr>
        <p:sp>
          <p:nvSpPr>
            <p:cNvPr id="6430" name="object 6430"/>
            <p:cNvSpPr/>
            <p:nvPr/>
          </p:nvSpPr>
          <p:spPr>
            <a:xfrm>
              <a:off x="12870486" y="390459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1" name="object 6431"/>
            <p:cNvSpPr/>
            <p:nvPr/>
          </p:nvSpPr>
          <p:spPr>
            <a:xfrm>
              <a:off x="12866315" y="3898361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0" y="8313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2" name="object 6432"/>
            <p:cNvSpPr/>
            <p:nvPr/>
          </p:nvSpPr>
          <p:spPr>
            <a:xfrm>
              <a:off x="12860060" y="389417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02"/>
                  </a:moveTo>
                  <a:lnTo>
                    <a:pt x="125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3" name="object 6433"/>
            <p:cNvSpPr/>
            <p:nvPr/>
          </p:nvSpPr>
          <p:spPr>
            <a:xfrm>
              <a:off x="12855907" y="3887922"/>
              <a:ext cx="17145" cy="19050"/>
            </a:xfrm>
            <a:custGeom>
              <a:avLst/>
              <a:gdLst/>
              <a:ahLst/>
              <a:cxnLst/>
              <a:rect l="l" t="t" r="r" b="b"/>
              <a:pathLst>
                <a:path w="17145" h="19050">
                  <a:moveTo>
                    <a:pt x="0" y="18753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4" name="object 6434"/>
            <p:cNvSpPr/>
            <p:nvPr/>
          </p:nvSpPr>
          <p:spPr>
            <a:xfrm>
              <a:off x="1284965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5" name="object 6435"/>
            <p:cNvSpPr/>
            <p:nvPr/>
          </p:nvSpPr>
          <p:spPr>
            <a:xfrm>
              <a:off x="12845481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6" name="object 6436"/>
            <p:cNvSpPr/>
            <p:nvPr/>
          </p:nvSpPr>
          <p:spPr>
            <a:xfrm>
              <a:off x="1283924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7" name="object 6437"/>
            <p:cNvSpPr/>
            <p:nvPr/>
          </p:nvSpPr>
          <p:spPr>
            <a:xfrm>
              <a:off x="12835071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8" name="object 6438"/>
            <p:cNvSpPr/>
            <p:nvPr/>
          </p:nvSpPr>
          <p:spPr>
            <a:xfrm>
              <a:off x="1282881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9" name="object 6439"/>
            <p:cNvSpPr/>
            <p:nvPr/>
          </p:nvSpPr>
          <p:spPr>
            <a:xfrm>
              <a:off x="1282257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0" name="object 6440"/>
            <p:cNvSpPr/>
            <p:nvPr/>
          </p:nvSpPr>
          <p:spPr>
            <a:xfrm>
              <a:off x="1281840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1" name="object 6441"/>
            <p:cNvSpPr/>
            <p:nvPr/>
          </p:nvSpPr>
          <p:spPr>
            <a:xfrm>
              <a:off x="1281215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2" name="object 6442"/>
            <p:cNvSpPr/>
            <p:nvPr/>
          </p:nvSpPr>
          <p:spPr>
            <a:xfrm>
              <a:off x="1280798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3" name="object 6443"/>
            <p:cNvSpPr/>
            <p:nvPr/>
          </p:nvSpPr>
          <p:spPr>
            <a:xfrm>
              <a:off x="1280174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4" name="object 6444"/>
            <p:cNvSpPr/>
            <p:nvPr/>
          </p:nvSpPr>
          <p:spPr>
            <a:xfrm>
              <a:off x="1279757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5" name="object 6445"/>
            <p:cNvSpPr/>
            <p:nvPr/>
          </p:nvSpPr>
          <p:spPr>
            <a:xfrm>
              <a:off x="1279131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6" name="object 6446"/>
            <p:cNvSpPr/>
            <p:nvPr/>
          </p:nvSpPr>
          <p:spPr>
            <a:xfrm>
              <a:off x="1278716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7" name="object 6447"/>
            <p:cNvSpPr/>
            <p:nvPr/>
          </p:nvSpPr>
          <p:spPr>
            <a:xfrm>
              <a:off x="1278090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8" name="object 6448"/>
            <p:cNvSpPr/>
            <p:nvPr/>
          </p:nvSpPr>
          <p:spPr>
            <a:xfrm>
              <a:off x="12776736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9" name="object 6449"/>
            <p:cNvSpPr/>
            <p:nvPr/>
          </p:nvSpPr>
          <p:spPr>
            <a:xfrm>
              <a:off x="1277049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0" name="object 6450"/>
            <p:cNvSpPr/>
            <p:nvPr/>
          </p:nvSpPr>
          <p:spPr>
            <a:xfrm>
              <a:off x="12766326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1" name="object 6451"/>
            <p:cNvSpPr/>
            <p:nvPr/>
          </p:nvSpPr>
          <p:spPr>
            <a:xfrm>
              <a:off x="12760070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2" name="object 6452"/>
            <p:cNvSpPr/>
            <p:nvPr/>
          </p:nvSpPr>
          <p:spPr>
            <a:xfrm>
              <a:off x="12755900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3" name="object 6453"/>
            <p:cNvSpPr/>
            <p:nvPr/>
          </p:nvSpPr>
          <p:spPr>
            <a:xfrm>
              <a:off x="12749660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4" name="object 6454"/>
            <p:cNvSpPr/>
            <p:nvPr/>
          </p:nvSpPr>
          <p:spPr>
            <a:xfrm>
              <a:off x="12745490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5" name="object 6455"/>
            <p:cNvSpPr/>
            <p:nvPr/>
          </p:nvSpPr>
          <p:spPr>
            <a:xfrm>
              <a:off x="1273923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6" name="object 6456"/>
            <p:cNvSpPr/>
            <p:nvPr/>
          </p:nvSpPr>
          <p:spPr>
            <a:xfrm>
              <a:off x="1273299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7" name="object 6457"/>
            <p:cNvSpPr/>
            <p:nvPr/>
          </p:nvSpPr>
          <p:spPr>
            <a:xfrm>
              <a:off x="1272882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8" name="object 6458"/>
            <p:cNvSpPr/>
            <p:nvPr/>
          </p:nvSpPr>
          <p:spPr>
            <a:xfrm>
              <a:off x="1272256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9" name="object 6459"/>
            <p:cNvSpPr/>
            <p:nvPr/>
          </p:nvSpPr>
          <p:spPr>
            <a:xfrm>
              <a:off x="1271841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0" name="object 6460"/>
            <p:cNvSpPr/>
            <p:nvPr/>
          </p:nvSpPr>
          <p:spPr>
            <a:xfrm>
              <a:off x="12712160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1" name="object 6461"/>
            <p:cNvSpPr/>
            <p:nvPr/>
          </p:nvSpPr>
          <p:spPr>
            <a:xfrm>
              <a:off x="12707990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2" name="object 6462"/>
            <p:cNvSpPr/>
            <p:nvPr/>
          </p:nvSpPr>
          <p:spPr>
            <a:xfrm>
              <a:off x="1270175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3" name="object 6463"/>
            <p:cNvSpPr/>
            <p:nvPr/>
          </p:nvSpPr>
          <p:spPr>
            <a:xfrm>
              <a:off x="12697581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4" name="object 6464"/>
            <p:cNvSpPr/>
            <p:nvPr/>
          </p:nvSpPr>
          <p:spPr>
            <a:xfrm>
              <a:off x="1269132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5" name="object 6465"/>
            <p:cNvSpPr/>
            <p:nvPr/>
          </p:nvSpPr>
          <p:spPr>
            <a:xfrm>
              <a:off x="12687155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6" name="object 6466"/>
            <p:cNvSpPr/>
            <p:nvPr/>
          </p:nvSpPr>
          <p:spPr>
            <a:xfrm>
              <a:off x="1268091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7" name="object 6467"/>
            <p:cNvSpPr/>
            <p:nvPr/>
          </p:nvSpPr>
          <p:spPr>
            <a:xfrm>
              <a:off x="12676745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8" name="object 6468"/>
            <p:cNvSpPr/>
            <p:nvPr/>
          </p:nvSpPr>
          <p:spPr>
            <a:xfrm>
              <a:off x="1267048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9" name="object 6469"/>
            <p:cNvSpPr/>
            <p:nvPr/>
          </p:nvSpPr>
          <p:spPr>
            <a:xfrm>
              <a:off x="12666335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0" name="object 6470"/>
            <p:cNvSpPr/>
            <p:nvPr/>
          </p:nvSpPr>
          <p:spPr>
            <a:xfrm>
              <a:off x="12660080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1" name="object 6471"/>
            <p:cNvSpPr/>
            <p:nvPr/>
          </p:nvSpPr>
          <p:spPr>
            <a:xfrm>
              <a:off x="1265382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2" name="object 6472"/>
            <p:cNvSpPr/>
            <p:nvPr/>
          </p:nvSpPr>
          <p:spPr>
            <a:xfrm>
              <a:off x="12649670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3" name="object 6473"/>
            <p:cNvSpPr/>
            <p:nvPr/>
          </p:nvSpPr>
          <p:spPr>
            <a:xfrm>
              <a:off x="1264341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4" name="object 6474"/>
            <p:cNvSpPr/>
            <p:nvPr/>
          </p:nvSpPr>
          <p:spPr>
            <a:xfrm>
              <a:off x="12639244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5" name="object 6475"/>
            <p:cNvSpPr/>
            <p:nvPr/>
          </p:nvSpPr>
          <p:spPr>
            <a:xfrm>
              <a:off x="1263300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6" name="object 6476"/>
            <p:cNvSpPr/>
            <p:nvPr/>
          </p:nvSpPr>
          <p:spPr>
            <a:xfrm>
              <a:off x="1262883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7" name="object 6477"/>
            <p:cNvSpPr/>
            <p:nvPr/>
          </p:nvSpPr>
          <p:spPr>
            <a:xfrm>
              <a:off x="1262258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8" name="object 6478"/>
            <p:cNvSpPr/>
            <p:nvPr/>
          </p:nvSpPr>
          <p:spPr>
            <a:xfrm>
              <a:off x="12618408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9" name="object 6479"/>
            <p:cNvSpPr/>
            <p:nvPr/>
          </p:nvSpPr>
          <p:spPr>
            <a:xfrm>
              <a:off x="1261217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0" name="object 6480"/>
            <p:cNvSpPr/>
            <p:nvPr/>
          </p:nvSpPr>
          <p:spPr>
            <a:xfrm>
              <a:off x="12607999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1" name="object 6481"/>
            <p:cNvSpPr/>
            <p:nvPr/>
          </p:nvSpPr>
          <p:spPr>
            <a:xfrm>
              <a:off x="12601744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2" name="object 6482"/>
            <p:cNvSpPr/>
            <p:nvPr/>
          </p:nvSpPr>
          <p:spPr>
            <a:xfrm>
              <a:off x="12597589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3" name="object 6483"/>
            <p:cNvSpPr/>
            <p:nvPr/>
          </p:nvSpPr>
          <p:spPr>
            <a:xfrm>
              <a:off x="1259133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4" name="object 6484"/>
            <p:cNvSpPr/>
            <p:nvPr/>
          </p:nvSpPr>
          <p:spPr>
            <a:xfrm>
              <a:off x="12587164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5" name="object 6485"/>
            <p:cNvSpPr/>
            <p:nvPr/>
          </p:nvSpPr>
          <p:spPr>
            <a:xfrm>
              <a:off x="1258092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6" name="object 6486"/>
            <p:cNvSpPr/>
            <p:nvPr/>
          </p:nvSpPr>
          <p:spPr>
            <a:xfrm>
              <a:off x="12576755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7" name="object 6487"/>
            <p:cNvSpPr/>
            <p:nvPr/>
          </p:nvSpPr>
          <p:spPr>
            <a:xfrm>
              <a:off x="12570500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8" name="object 6488"/>
            <p:cNvSpPr/>
            <p:nvPr/>
          </p:nvSpPr>
          <p:spPr>
            <a:xfrm>
              <a:off x="12564244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9" name="object 6489"/>
            <p:cNvSpPr/>
            <p:nvPr/>
          </p:nvSpPr>
          <p:spPr>
            <a:xfrm>
              <a:off x="1256008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0" name="object 6490"/>
            <p:cNvSpPr/>
            <p:nvPr/>
          </p:nvSpPr>
          <p:spPr>
            <a:xfrm>
              <a:off x="12553834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1" name="object 6491"/>
            <p:cNvSpPr/>
            <p:nvPr/>
          </p:nvSpPr>
          <p:spPr>
            <a:xfrm>
              <a:off x="12549664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2" name="object 6492"/>
            <p:cNvSpPr/>
            <p:nvPr/>
          </p:nvSpPr>
          <p:spPr>
            <a:xfrm>
              <a:off x="1254342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3" name="object 6493"/>
            <p:cNvSpPr/>
            <p:nvPr/>
          </p:nvSpPr>
          <p:spPr>
            <a:xfrm>
              <a:off x="1253925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4" name="object 6494"/>
            <p:cNvSpPr/>
            <p:nvPr/>
          </p:nvSpPr>
          <p:spPr>
            <a:xfrm>
              <a:off x="12537170" y="388374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5" name="object 6495"/>
            <p:cNvSpPr/>
            <p:nvPr/>
          </p:nvSpPr>
          <p:spPr>
            <a:xfrm>
              <a:off x="12537170" y="388375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1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6" name="object 6496"/>
            <p:cNvSpPr/>
            <p:nvPr/>
          </p:nvSpPr>
          <p:spPr>
            <a:xfrm>
              <a:off x="12537170" y="38837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7" name="object 6497"/>
            <p:cNvSpPr/>
            <p:nvPr/>
          </p:nvSpPr>
          <p:spPr>
            <a:xfrm>
              <a:off x="12537170" y="388375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8" name="object 6498"/>
            <p:cNvSpPr/>
            <p:nvPr/>
          </p:nvSpPr>
          <p:spPr>
            <a:xfrm>
              <a:off x="12537784" y="3905199"/>
              <a:ext cx="335915" cy="0"/>
            </a:xfrm>
            <a:custGeom>
              <a:avLst/>
              <a:gdLst/>
              <a:ahLst/>
              <a:cxnLst/>
              <a:rect l="l" t="t" r="r" b="b"/>
              <a:pathLst>
                <a:path w="335915" h="0">
                  <a:moveTo>
                    <a:pt x="3354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9" name="object 6499"/>
            <p:cNvSpPr/>
            <p:nvPr/>
          </p:nvSpPr>
          <p:spPr>
            <a:xfrm>
              <a:off x="12537784" y="3882838"/>
              <a:ext cx="335915" cy="22860"/>
            </a:xfrm>
            <a:custGeom>
              <a:avLst/>
              <a:gdLst/>
              <a:ahLst/>
              <a:cxnLst/>
              <a:rect l="l" t="t" r="r" b="b"/>
              <a:pathLst>
                <a:path w="335915" h="22860">
                  <a:moveTo>
                    <a:pt x="335466" y="0"/>
                  </a:moveTo>
                  <a:lnTo>
                    <a:pt x="0" y="0"/>
                  </a:lnTo>
                </a:path>
                <a:path w="335915" h="22860">
                  <a:moveTo>
                    <a:pt x="335466" y="0"/>
                  </a:moveTo>
                  <a:lnTo>
                    <a:pt x="335466" y="22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0" name="object 6500"/>
            <p:cNvSpPr/>
            <p:nvPr/>
          </p:nvSpPr>
          <p:spPr>
            <a:xfrm>
              <a:off x="13214213" y="390459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1" name="object 6501"/>
            <p:cNvSpPr/>
            <p:nvPr/>
          </p:nvSpPr>
          <p:spPr>
            <a:xfrm>
              <a:off x="13207957" y="389836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13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2" name="object 6502"/>
            <p:cNvSpPr/>
            <p:nvPr/>
          </p:nvSpPr>
          <p:spPr>
            <a:xfrm>
              <a:off x="13203804" y="389417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0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3" name="object 6503"/>
            <p:cNvSpPr/>
            <p:nvPr/>
          </p:nvSpPr>
          <p:spPr>
            <a:xfrm>
              <a:off x="13197549" y="388792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4" name="object 6504"/>
            <p:cNvSpPr/>
            <p:nvPr/>
          </p:nvSpPr>
          <p:spPr>
            <a:xfrm>
              <a:off x="13193378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5" name="object 6505"/>
            <p:cNvSpPr/>
            <p:nvPr/>
          </p:nvSpPr>
          <p:spPr>
            <a:xfrm>
              <a:off x="1318713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6" name="object 6506"/>
            <p:cNvSpPr/>
            <p:nvPr/>
          </p:nvSpPr>
          <p:spPr>
            <a:xfrm>
              <a:off x="13182968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7" name="object 6507"/>
            <p:cNvSpPr/>
            <p:nvPr/>
          </p:nvSpPr>
          <p:spPr>
            <a:xfrm>
              <a:off x="1317671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8" name="object 6508"/>
            <p:cNvSpPr/>
            <p:nvPr/>
          </p:nvSpPr>
          <p:spPr>
            <a:xfrm>
              <a:off x="13172542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9" name="object 6509"/>
            <p:cNvSpPr/>
            <p:nvPr/>
          </p:nvSpPr>
          <p:spPr>
            <a:xfrm>
              <a:off x="1316630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0" name="object 6510"/>
            <p:cNvSpPr/>
            <p:nvPr/>
          </p:nvSpPr>
          <p:spPr>
            <a:xfrm>
              <a:off x="1316004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1" name="object 6511"/>
            <p:cNvSpPr/>
            <p:nvPr/>
          </p:nvSpPr>
          <p:spPr>
            <a:xfrm>
              <a:off x="13155878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2" name="object 6512"/>
            <p:cNvSpPr/>
            <p:nvPr/>
          </p:nvSpPr>
          <p:spPr>
            <a:xfrm>
              <a:off x="1314963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3" name="object 6513"/>
            <p:cNvSpPr/>
            <p:nvPr/>
          </p:nvSpPr>
          <p:spPr>
            <a:xfrm>
              <a:off x="1314546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4" name="object 6514"/>
            <p:cNvSpPr/>
            <p:nvPr/>
          </p:nvSpPr>
          <p:spPr>
            <a:xfrm>
              <a:off x="1313921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5" name="object 6515"/>
            <p:cNvSpPr/>
            <p:nvPr/>
          </p:nvSpPr>
          <p:spPr>
            <a:xfrm>
              <a:off x="13135058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6" name="object 6516"/>
            <p:cNvSpPr/>
            <p:nvPr/>
          </p:nvSpPr>
          <p:spPr>
            <a:xfrm>
              <a:off x="1312880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7" name="object 6517"/>
            <p:cNvSpPr/>
            <p:nvPr/>
          </p:nvSpPr>
          <p:spPr>
            <a:xfrm>
              <a:off x="13124632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8" name="object 6518"/>
            <p:cNvSpPr/>
            <p:nvPr/>
          </p:nvSpPr>
          <p:spPr>
            <a:xfrm>
              <a:off x="1311839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9" name="object 6519"/>
            <p:cNvSpPr/>
            <p:nvPr/>
          </p:nvSpPr>
          <p:spPr>
            <a:xfrm>
              <a:off x="13114222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0" name="object 6520"/>
            <p:cNvSpPr/>
            <p:nvPr/>
          </p:nvSpPr>
          <p:spPr>
            <a:xfrm>
              <a:off x="1310796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1" name="object 6521"/>
            <p:cNvSpPr/>
            <p:nvPr/>
          </p:nvSpPr>
          <p:spPr>
            <a:xfrm>
              <a:off x="13103796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2" name="object 6522"/>
            <p:cNvSpPr/>
            <p:nvPr/>
          </p:nvSpPr>
          <p:spPr>
            <a:xfrm>
              <a:off x="1309755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3" name="object 6523"/>
            <p:cNvSpPr/>
            <p:nvPr/>
          </p:nvSpPr>
          <p:spPr>
            <a:xfrm>
              <a:off x="13093386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4" name="object 6524"/>
            <p:cNvSpPr/>
            <p:nvPr/>
          </p:nvSpPr>
          <p:spPr>
            <a:xfrm>
              <a:off x="1308713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5" name="object 6525"/>
            <p:cNvSpPr/>
            <p:nvPr/>
          </p:nvSpPr>
          <p:spPr>
            <a:xfrm>
              <a:off x="1308089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6" name="object 6526"/>
            <p:cNvSpPr/>
            <p:nvPr/>
          </p:nvSpPr>
          <p:spPr>
            <a:xfrm>
              <a:off x="1307672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7" name="object 6527"/>
            <p:cNvSpPr/>
            <p:nvPr/>
          </p:nvSpPr>
          <p:spPr>
            <a:xfrm>
              <a:off x="1307046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8" name="object 6528"/>
            <p:cNvSpPr/>
            <p:nvPr/>
          </p:nvSpPr>
          <p:spPr>
            <a:xfrm>
              <a:off x="1306631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9" name="object 6529"/>
            <p:cNvSpPr/>
            <p:nvPr/>
          </p:nvSpPr>
          <p:spPr>
            <a:xfrm>
              <a:off x="1306005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0" name="object 6530"/>
            <p:cNvSpPr/>
            <p:nvPr/>
          </p:nvSpPr>
          <p:spPr>
            <a:xfrm>
              <a:off x="1305588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1" name="object 6531"/>
            <p:cNvSpPr/>
            <p:nvPr/>
          </p:nvSpPr>
          <p:spPr>
            <a:xfrm>
              <a:off x="13049648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2" name="object 6532"/>
            <p:cNvSpPr/>
            <p:nvPr/>
          </p:nvSpPr>
          <p:spPr>
            <a:xfrm>
              <a:off x="1304547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3" name="object 6533"/>
            <p:cNvSpPr/>
            <p:nvPr/>
          </p:nvSpPr>
          <p:spPr>
            <a:xfrm>
              <a:off x="1303922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4" name="object 6534"/>
            <p:cNvSpPr/>
            <p:nvPr/>
          </p:nvSpPr>
          <p:spPr>
            <a:xfrm>
              <a:off x="13035051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5" name="object 6535"/>
            <p:cNvSpPr/>
            <p:nvPr/>
          </p:nvSpPr>
          <p:spPr>
            <a:xfrm>
              <a:off x="1302881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6" name="object 6536"/>
            <p:cNvSpPr/>
            <p:nvPr/>
          </p:nvSpPr>
          <p:spPr>
            <a:xfrm>
              <a:off x="13024641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7" name="object 6537"/>
            <p:cNvSpPr/>
            <p:nvPr/>
          </p:nvSpPr>
          <p:spPr>
            <a:xfrm>
              <a:off x="1301838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8" name="object 6538"/>
            <p:cNvSpPr/>
            <p:nvPr/>
          </p:nvSpPr>
          <p:spPr>
            <a:xfrm>
              <a:off x="13014232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9" name="object 6539"/>
            <p:cNvSpPr/>
            <p:nvPr/>
          </p:nvSpPr>
          <p:spPr>
            <a:xfrm>
              <a:off x="1300797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0" name="object 6540"/>
            <p:cNvSpPr/>
            <p:nvPr/>
          </p:nvSpPr>
          <p:spPr>
            <a:xfrm>
              <a:off x="13003807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1" name="object 6541"/>
            <p:cNvSpPr/>
            <p:nvPr/>
          </p:nvSpPr>
          <p:spPr>
            <a:xfrm>
              <a:off x="1299756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2" name="object 6542"/>
            <p:cNvSpPr/>
            <p:nvPr/>
          </p:nvSpPr>
          <p:spPr>
            <a:xfrm>
              <a:off x="1299131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3" name="object 6543"/>
            <p:cNvSpPr/>
            <p:nvPr/>
          </p:nvSpPr>
          <p:spPr>
            <a:xfrm>
              <a:off x="1298714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4" name="object 6544"/>
            <p:cNvSpPr/>
            <p:nvPr/>
          </p:nvSpPr>
          <p:spPr>
            <a:xfrm>
              <a:off x="1298088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5" name="object 6545"/>
            <p:cNvSpPr/>
            <p:nvPr/>
          </p:nvSpPr>
          <p:spPr>
            <a:xfrm>
              <a:off x="1297673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6" name="object 6546"/>
            <p:cNvSpPr/>
            <p:nvPr/>
          </p:nvSpPr>
          <p:spPr>
            <a:xfrm>
              <a:off x="1297047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7" name="object 6547"/>
            <p:cNvSpPr/>
            <p:nvPr/>
          </p:nvSpPr>
          <p:spPr>
            <a:xfrm>
              <a:off x="12968390" y="3883749"/>
              <a:ext cx="20955" cy="19050"/>
            </a:xfrm>
            <a:custGeom>
              <a:avLst/>
              <a:gdLst/>
              <a:ahLst/>
              <a:cxnLst/>
              <a:rect l="l" t="t" r="r" b="b"/>
              <a:pathLst>
                <a:path w="20954" h="19050">
                  <a:moveTo>
                    <a:pt x="0" y="18753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8" name="object 6548"/>
            <p:cNvSpPr/>
            <p:nvPr/>
          </p:nvSpPr>
          <p:spPr>
            <a:xfrm>
              <a:off x="12968390" y="3883754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0" y="14596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9" name="object 6549"/>
            <p:cNvSpPr/>
            <p:nvPr/>
          </p:nvSpPr>
          <p:spPr>
            <a:xfrm>
              <a:off x="12968390" y="38837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0" name="object 6550"/>
            <p:cNvSpPr/>
            <p:nvPr/>
          </p:nvSpPr>
          <p:spPr>
            <a:xfrm>
              <a:off x="12968390" y="388375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4167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1" name="object 6551"/>
            <p:cNvSpPr/>
            <p:nvPr/>
          </p:nvSpPr>
          <p:spPr>
            <a:xfrm>
              <a:off x="12969443" y="3882838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0"/>
                  </a:moveTo>
                  <a:lnTo>
                    <a:pt x="0" y="22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2" name="object 6552"/>
            <p:cNvSpPr/>
            <p:nvPr/>
          </p:nvSpPr>
          <p:spPr>
            <a:xfrm>
              <a:off x="12969442" y="3905199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 h="0">
                  <a:moveTo>
                    <a:pt x="2467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3" name="object 6553"/>
            <p:cNvSpPr/>
            <p:nvPr/>
          </p:nvSpPr>
          <p:spPr>
            <a:xfrm>
              <a:off x="12969442" y="3882838"/>
              <a:ext cx="247015" cy="22860"/>
            </a:xfrm>
            <a:custGeom>
              <a:avLst/>
              <a:gdLst/>
              <a:ahLst/>
              <a:cxnLst/>
              <a:rect l="l" t="t" r="r" b="b"/>
              <a:pathLst>
                <a:path w="247015" h="22860">
                  <a:moveTo>
                    <a:pt x="246788" y="0"/>
                  </a:moveTo>
                  <a:lnTo>
                    <a:pt x="0" y="0"/>
                  </a:lnTo>
                </a:path>
                <a:path w="247015" h="22860">
                  <a:moveTo>
                    <a:pt x="246788" y="0"/>
                  </a:moveTo>
                  <a:lnTo>
                    <a:pt x="246788" y="22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4" name="object 6554"/>
            <p:cNvSpPr/>
            <p:nvPr/>
          </p:nvSpPr>
          <p:spPr>
            <a:xfrm>
              <a:off x="12965724" y="3882841"/>
              <a:ext cx="3810" cy="19050"/>
            </a:xfrm>
            <a:custGeom>
              <a:avLst/>
              <a:gdLst/>
              <a:ahLst/>
              <a:cxnLst/>
              <a:rect l="l" t="t" r="r" b="b"/>
              <a:pathLst>
                <a:path w="3809" h="19050">
                  <a:moveTo>
                    <a:pt x="3277" y="0"/>
                  </a:moveTo>
                  <a:lnTo>
                    <a:pt x="0" y="0"/>
                  </a:lnTo>
                  <a:lnTo>
                    <a:pt x="0" y="18648"/>
                  </a:lnTo>
                  <a:lnTo>
                    <a:pt x="3277" y="18648"/>
                  </a:lnTo>
                  <a:lnTo>
                    <a:pt x="327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5" name="object 6555"/>
            <p:cNvSpPr/>
            <p:nvPr/>
          </p:nvSpPr>
          <p:spPr>
            <a:xfrm>
              <a:off x="12874166" y="3901919"/>
              <a:ext cx="94615" cy="3810"/>
            </a:xfrm>
            <a:custGeom>
              <a:avLst/>
              <a:gdLst/>
              <a:ahLst/>
              <a:cxnLst/>
              <a:rect l="l" t="t" r="r" b="b"/>
              <a:pathLst>
                <a:path w="94615" h="3810">
                  <a:moveTo>
                    <a:pt x="94384" y="0"/>
                  </a:moveTo>
                  <a:lnTo>
                    <a:pt x="0" y="0"/>
                  </a:lnTo>
                  <a:lnTo>
                    <a:pt x="0" y="3266"/>
                  </a:lnTo>
                  <a:lnTo>
                    <a:pt x="94384" y="3266"/>
                  </a:lnTo>
                  <a:lnTo>
                    <a:pt x="9438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6" name="object 6556"/>
            <p:cNvSpPr/>
            <p:nvPr/>
          </p:nvSpPr>
          <p:spPr>
            <a:xfrm>
              <a:off x="12969443" y="3882838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0"/>
                  </a:moveTo>
                  <a:lnTo>
                    <a:pt x="0" y="22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7" name="object 6557"/>
            <p:cNvSpPr/>
            <p:nvPr/>
          </p:nvSpPr>
          <p:spPr>
            <a:xfrm>
              <a:off x="12873699" y="3882841"/>
              <a:ext cx="3810" cy="19050"/>
            </a:xfrm>
            <a:custGeom>
              <a:avLst/>
              <a:gdLst/>
              <a:ahLst/>
              <a:cxnLst/>
              <a:rect l="l" t="t" r="r" b="b"/>
              <a:pathLst>
                <a:path w="3809" h="19050">
                  <a:moveTo>
                    <a:pt x="3277" y="0"/>
                  </a:moveTo>
                  <a:lnTo>
                    <a:pt x="0" y="0"/>
                  </a:lnTo>
                  <a:lnTo>
                    <a:pt x="0" y="18648"/>
                  </a:lnTo>
                  <a:lnTo>
                    <a:pt x="3277" y="18648"/>
                  </a:lnTo>
                  <a:lnTo>
                    <a:pt x="327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8" name="object 6558"/>
            <p:cNvSpPr/>
            <p:nvPr/>
          </p:nvSpPr>
          <p:spPr>
            <a:xfrm>
              <a:off x="12873251" y="3882838"/>
              <a:ext cx="96520" cy="22860"/>
            </a:xfrm>
            <a:custGeom>
              <a:avLst/>
              <a:gdLst/>
              <a:ahLst/>
              <a:cxnLst/>
              <a:rect l="l" t="t" r="r" b="b"/>
              <a:pathLst>
                <a:path w="96520" h="22860">
                  <a:moveTo>
                    <a:pt x="0" y="0"/>
                  </a:moveTo>
                  <a:lnTo>
                    <a:pt x="0" y="22355"/>
                  </a:lnTo>
                </a:path>
                <a:path w="96520" h="22860">
                  <a:moveTo>
                    <a:pt x="0" y="0"/>
                  </a:moveTo>
                  <a:lnTo>
                    <a:pt x="961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559" name="object 6559"/>
          <p:cNvGrpSpPr/>
          <p:nvPr/>
        </p:nvGrpSpPr>
        <p:grpSpPr>
          <a:xfrm>
            <a:off x="10219023" y="6279326"/>
            <a:ext cx="4964430" cy="1866900"/>
            <a:chOff x="10219023" y="6279326"/>
            <a:chExt cx="4964430" cy="1866900"/>
          </a:xfrm>
        </p:grpSpPr>
        <p:pic>
          <p:nvPicPr>
            <p:cNvPr id="6560" name="object 6560"/>
            <p:cNvPicPr/>
            <p:nvPr/>
          </p:nvPicPr>
          <p:blipFill>
            <a:blip r:embed="rId1305" cstate="print"/>
            <a:stretch>
              <a:fillRect/>
            </a:stretch>
          </p:blipFill>
          <p:spPr>
            <a:xfrm>
              <a:off x="11800479" y="6279326"/>
              <a:ext cx="246160" cy="157841"/>
            </a:xfrm>
            <a:prstGeom prst="rect">
              <a:avLst/>
            </a:prstGeom>
          </p:spPr>
        </p:pic>
        <p:pic>
          <p:nvPicPr>
            <p:cNvPr id="6561" name="object 6561"/>
            <p:cNvPicPr/>
            <p:nvPr/>
          </p:nvPicPr>
          <p:blipFill>
            <a:blip r:embed="rId1306" cstate="print"/>
            <a:stretch>
              <a:fillRect/>
            </a:stretch>
          </p:blipFill>
          <p:spPr>
            <a:xfrm>
              <a:off x="12107160" y="6387323"/>
              <a:ext cx="247898" cy="37255"/>
            </a:xfrm>
            <a:prstGeom prst="rect">
              <a:avLst/>
            </a:prstGeom>
          </p:spPr>
        </p:pic>
        <p:sp>
          <p:nvSpPr>
            <p:cNvPr id="6562" name="object 6562"/>
            <p:cNvSpPr/>
            <p:nvPr/>
          </p:nvSpPr>
          <p:spPr>
            <a:xfrm>
              <a:off x="12107160" y="6424582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 h="0">
                  <a:moveTo>
                    <a:pt x="2478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3" name="object 6563"/>
            <p:cNvSpPr/>
            <p:nvPr/>
          </p:nvSpPr>
          <p:spPr>
            <a:xfrm>
              <a:off x="12107160" y="6387318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 h="0">
                  <a:moveTo>
                    <a:pt x="2478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64" name="object 6564"/>
            <p:cNvPicPr/>
            <p:nvPr/>
          </p:nvPicPr>
          <p:blipFill>
            <a:blip r:embed="rId1307" cstate="print"/>
            <a:stretch>
              <a:fillRect/>
            </a:stretch>
          </p:blipFill>
          <p:spPr>
            <a:xfrm>
              <a:off x="12047476" y="6387313"/>
              <a:ext cx="59663" cy="52186"/>
            </a:xfrm>
            <a:prstGeom prst="rect">
              <a:avLst/>
            </a:prstGeom>
          </p:spPr>
        </p:pic>
        <p:sp>
          <p:nvSpPr>
            <p:cNvPr id="6565" name="object 6565"/>
            <p:cNvSpPr/>
            <p:nvPr/>
          </p:nvSpPr>
          <p:spPr>
            <a:xfrm>
              <a:off x="12047489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6" name="object 6566"/>
            <p:cNvSpPr/>
            <p:nvPr/>
          </p:nvSpPr>
          <p:spPr>
            <a:xfrm>
              <a:off x="12047489" y="638731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7" name="object 6567"/>
            <p:cNvSpPr/>
            <p:nvPr/>
          </p:nvSpPr>
          <p:spPr>
            <a:xfrm>
              <a:off x="12107152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8" name="object 6568"/>
            <p:cNvSpPr/>
            <p:nvPr/>
          </p:nvSpPr>
          <p:spPr>
            <a:xfrm>
              <a:off x="12047492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69" name="object 6569"/>
            <p:cNvPicPr/>
            <p:nvPr/>
          </p:nvPicPr>
          <p:blipFill>
            <a:blip r:embed="rId1308" cstate="print"/>
            <a:stretch>
              <a:fillRect/>
            </a:stretch>
          </p:blipFill>
          <p:spPr>
            <a:xfrm>
              <a:off x="11799585" y="6387318"/>
              <a:ext cx="82384" cy="37255"/>
            </a:xfrm>
            <a:prstGeom prst="rect">
              <a:avLst/>
            </a:prstGeom>
          </p:spPr>
        </p:pic>
        <p:sp>
          <p:nvSpPr>
            <p:cNvPr id="6570" name="object 6570"/>
            <p:cNvSpPr/>
            <p:nvPr/>
          </p:nvSpPr>
          <p:spPr>
            <a:xfrm>
              <a:off x="11799582" y="642458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 h="0">
                  <a:moveTo>
                    <a:pt x="823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1" name="object 6571"/>
            <p:cNvSpPr/>
            <p:nvPr/>
          </p:nvSpPr>
          <p:spPr>
            <a:xfrm>
              <a:off x="11799585" y="6387318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 h="0">
                  <a:moveTo>
                    <a:pt x="450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2" name="object 6572"/>
            <p:cNvSpPr/>
            <p:nvPr/>
          </p:nvSpPr>
          <p:spPr>
            <a:xfrm>
              <a:off x="11492027" y="6425471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11695"/>
                  </a:moveTo>
                  <a:lnTo>
                    <a:pt x="15530" y="11695"/>
                  </a:lnTo>
                  <a:lnTo>
                    <a:pt x="15530" y="0"/>
                  </a:lnTo>
                  <a:lnTo>
                    <a:pt x="0" y="0"/>
                  </a:lnTo>
                  <a:lnTo>
                    <a:pt x="0" y="116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3" name="object 6573"/>
            <p:cNvSpPr/>
            <p:nvPr/>
          </p:nvSpPr>
          <p:spPr>
            <a:xfrm>
              <a:off x="11503957" y="6387318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 h="0">
                  <a:moveTo>
                    <a:pt x="0" y="0"/>
                  </a:moveTo>
                  <a:lnTo>
                    <a:pt x="1520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4" name="object 6574"/>
            <p:cNvSpPr/>
            <p:nvPr/>
          </p:nvSpPr>
          <p:spPr>
            <a:xfrm>
              <a:off x="11653072" y="6426094"/>
              <a:ext cx="84455" cy="10795"/>
            </a:xfrm>
            <a:custGeom>
              <a:avLst/>
              <a:gdLst/>
              <a:ahLst/>
              <a:cxnLst/>
              <a:rect l="l" t="t" r="r" b="b"/>
              <a:pathLst>
                <a:path w="84454" h="10795">
                  <a:moveTo>
                    <a:pt x="0" y="0"/>
                  </a:moveTo>
                  <a:lnTo>
                    <a:pt x="83871" y="0"/>
                  </a:lnTo>
                  <a:lnTo>
                    <a:pt x="83871" y="10449"/>
                  </a:lnTo>
                  <a:lnTo>
                    <a:pt x="0" y="1044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5" name="object 6575"/>
            <p:cNvSpPr/>
            <p:nvPr/>
          </p:nvSpPr>
          <p:spPr>
            <a:xfrm>
              <a:off x="11506940" y="6436534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4">
                  <a:moveTo>
                    <a:pt x="0" y="0"/>
                  </a:moveTo>
                  <a:lnTo>
                    <a:pt x="7501" y="45982"/>
                  </a:lnTo>
                  <a:lnTo>
                    <a:pt x="28350" y="86073"/>
                  </a:lnTo>
                  <a:lnTo>
                    <a:pt x="60062" y="117787"/>
                  </a:lnTo>
                  <a:lnTo>
                    <a:pt x="100150" y="138639"/>
                  </a:lnTo>
                  <a:lnTo>
                    <a:pt x="146131" y="146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6" name="object 6576"/>
            <p:cNvSpPr/>
            <p:nvPr/>
          </p:nvSpPr>
          <p:spPr>
            <a:xfrm>
              <a:off x="11653076" y="6436529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4">
                  <a:moveTo>
                    <a:pt x="0" y="1461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7" name="object 6577"/>
            <p:cNvSpPr/>
            <p:nvPr/>
          </p:nvSpPr>
          <p:spPr>
            <a:xfrm>
              <a:off x="11492027" y="6425471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11695"/>
                  </a:moveTo>
                  <a:lnTo>
                    <a:pt x="15530" y="11695"/>
                  </a:lnTo>
                  <a:lnTo>
                    <a:pt x="15530" y="0"/>
                  </a:lnTo>
                  <a:lnTo>
                    <a:pt x="0" y="0"/>
                  </a:lnTo>
                  <a:lnTo>
                    <a:pt x="0" y="116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8" name="object 6578"/>
            <p:cNvSpPr/>
            <p:nvPr/>
          </p:nvSpPr>
          <p:spPr>
            <a:xfrm>
              <a:off x="11506935" y="6426094"/>
              <a:ext cx="146685" cy="10795"/>
            </a:xfrm>
            <a:custGeom>
              <a:avLst/>
              <a:gdLst/>
              <a:ahLst/>
              <a:cxnLst/>
              <a:rect l="l" t="t" r="r" b="b"/>
              <a:pathLst>
                <a:path w="146684" h="10795">
                  <a:moveTo>
                    <a:pt x="0" y="0"/>
                  </a:moveTo>
                  <a:lnTo>
                    <a:pt x="146142" y="0"/>
                  </a:lnTo>
                  <a:lnTo>
                    <a:pt x="146142" y="10449"/>
                  </a:lnTo>
                  <a:lnTo>
                    <a:pt x="0" y="1044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9" name="object 6579"/>
            <p:cNvSpPr/>
            <p:nvPr/>
          </p:nvSpPr>
          <p:spPr>
            <a:xfrm>
              <a:off x="11503957" y="6424582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 h="0">
                  <a:moveTo>
                    <a:pt x="0" y="0"/>
                  </a:moveTo>
                  <a:lnTo>
                    <a:pt x="1520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80" name="object 6580"/>
            <p:cNvPicPr/>
            <p:nvPr/>
          </p:nvPicPr>
          <p:blipFill>
            <a:blip r:embed="rId1309" cstate="print"/>
            <a:stretch>
              <a:fillRect/>
            </a:stretch>
          </p:blipFill>
          <p:spPr>
            <a:xfrm>
              <a:off x="11739935" y="6387313"/>
              <a:ext cx="59652" cy="52186"/>
            </a:xfrm>
            <a:prstGeom prst="rect">
              <a:avLst/>
            </a:prstGeom>
          </p:spPr>
        </p:pic>
        <p:sp>
          <p:nvSpPr>
            <p:cNvPr id="6581" name="object 6581"/>
            <p:cNvSpPr/>
            <p:nvPr/>
          </p:nvSpPr>
          <p:spPr>
            <a:xfrm>
              <a:off x="11739934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2" name="object 6582"/>
            <p:cNvSpPr/>
            <p:nvPr/>
          </p:nvSpPr>
          <p:spPr>
            <a:xfrm>
              <a:off x="11739934" y="638731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3" name="object 6583"/>
            <p:cNvSpPr/>
            <p:nvPr/>
          </p:nvSpPr>
          <p:spPr>
            <a:xfrm>
              <a:off x="11799587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4" name="object 6584"/>
            <p:cNvSpPr/>
            <p:nvPr/>
          </p:nvSpPr>
          <p:spPr>
            <a:xfrm>
              <a:off x="11739946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85" name="object 6585"/>
            <p:cNvPicPr/>
            <p:nvPr/>
          </p:nvPicPr>
          <p:blipFill>
            <a:blip r:embed="rId1310" cstate="print"/>
            <a:stretch>
              <a:fillRect/>
            </a:stretch>
          </p:blipFill>
          <p:spPr>
            <a:xfrm>
              <a:off x="11657550" y="6387323"/>
              <a:ext cx="82395" cy="37255"/>
            </a:xfrm>
            <a:prstGeom prst="rect">
              <a:avLst/>
            </a:prstGeom>
          </p:spPr>
        </p:pic>
        <p:sp>
          <p:nvSpPr>
            <p:cNvPr id="6586" name="object 6586"/>
            <p:cNvSpPr/>
            <p:nvPr/>
          </p:nvSpPr>
          <p:spPr>
            <a:xfrm>
              <a:off x="11657551" y="638731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7" name="object 6587"/>
            <p:cNvSpPr/>
            <p:nvPr/>
          </p:nvSpPr>
          <p:spPr>
            <a:xfrm>
              <a:off x="11657550" y="642458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 h="0">
                  <a:moveTo>
                    <a:pt x="823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8" name="object 6588"/>
            <p:cNvSpPr/>
            <p:nvPr/>
          </p:nvSpPr>
          <p:spPr>
            <a:xfrm>
              <a:off x="11657550" y="638731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 h="0">
                  <a:moveTo>
                    <a:pt x="823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9" name="object 6589"/>
            <p:cNvSpPr/>
            <p:nvPr/>
          </p:nvSpPr>
          <p:spPr>
            <a:xfrm>
              <a:off x="11739323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90" name="object 6590"/>
            <p:cNvPicPr/>
            <p:nvPr/>
          </p:nvPicPr>
          <p:blipFill>
            <a:blip r:embed="rId1311" cstate="print"/>
            <a:stretch>
              <a:fillRect/>
            </a:stretch>
          </p:blipFill>
          <p:spPr>
            <a:xfrm>
              <a:off x="11432374" y="6387313"/>
              <a:ext cx="59652" cy="52186"/>
            </a:xfrm>
            <a:prstGeom prst="rect">
              <a:avLst/>
            </a:prstGeom>
          </p:spPr>
        </p:pic>
        <p:sp>
          <p:nvSpPr>
            <p:cNvPr id="6591" name="object 6591"/>
            <p:cNvSpPr/>
            <p:nvPr/>
          </p:nvSpPr>
          <p:spPr>
            <a:xfrm>
              <a:off x="11432369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2" name="object 6592"/>
            <p:cNvSpPr/>
            <p:nvPr/>
          </p:nvSpPr>
          <p:spPr>
            <a:xfrm>
              <a:off x="11432369" y="638731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3" name="object 6593"/>
            <p:cNvSpPr/>
            <p:nvPr/>
          </p:nvSpPr>
          <p:spPr>
            <a:xfrm>
              <a:off x="11492021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4" name="object 6594"/>
            <p:cNvSpPr/>
            <p:nvPr/>
          </p:nvSpPr>
          <p:spPr>
            <a:xfrm>
              <a:off x="11432380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95" name="object 6595"/>
            <p:cNvPicPr/>
            <p:nvPr/>
          </p:nvPicPr>
          <p:blipFill>
            <a:blip r:embed="rId1312" cstate="print"/>
            <a:stretch>
              <a:fillRect/>
            </a:stretch>
          </p:blipFill>
          <p:spPr>
            <a:xfrm>
              <a:off x="11184455" y="6387323"/>
              <a:ext cx="247919" cy="37255"/>
            </a:xfrm>
            <a:prstGeom prst="rect">
              <a:avLst/>
            </a:prstGeom>
          </p:spPr>
        </p:pic>
        <p:sp>
          <p:nvSpPr>
            <p:cNvPr id="6596" name="object 6596"/>
            <p:cNvSpPr/>
            <p:nvPr/>
          </p:nvSpPr>
          <p:spPr>
            <a:xfrm>
              <a:off x="11184461" y="6424582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 h="0">
                  <a:moveTo>
                    <a:pt x="2479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7" name="object 6597"/>
            <p:cNvSpPr/>
            <p:nvPr/>
          </p:nvSpPr>
          <p:spPr>
            <a:xfrm>
              <a:off x="11184461" y="6387318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 h="0">
                  <a:moveTo>
                    <a:pt x="2479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98" name="object 6598"/>
            <p:cNvPicPr/>
            <p:nvPr/>
          </p:nvPicPr>
          <p:blipFill>
            <a:blip r:embed="rId1313" cstate="print"/>
            <a:stretch>
              <a:fillRect/>
            </a:stretch>
          </p:blipFill>
          <p:spPr>
            <a:xfrm>
              <a:off x="11124823" y="6387318"/>
              <a:ext cx="59631" cy="52186"/>
            </a:xfrm>
            <a:prstGeom prst="rect">
              <a:avLst/>
            </a:prstGeom>
          </p:spPr>
        </p:pic>
        <p:sp>
          <p:nvSpPr>
            <p:cNvPr id="6599" name="object 6599"/>
            <p:cNvSpPr/>
            <p:nvPr/>
          </p:nvSpPr>
          <p:spPr>
            <a:xfrm>
              <a:off x="11124804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0" name="object 6600"/>
            <p:cNvSpPr/>
            <p:nvPr/>
          </p:nvSpPr>
          <p:spPr>
            <a:xfrm>
              <a:off x="11154646" y="6387318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 h="0">
                  <a:moveTo>
                    <a:pt x="298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1" name="object 6601"/>
            <p:cNvSpPr/>
            <p:nvPr/>
          </p:nvSpPr>
          <p:spPr>
            <a:xfrm>
              <a:off x="11184457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2" name="object 6602"/>
            <p:cNvSpPr/>
            <p:nvPr/>
          </p:nvSpPr>
          <p:spPr>
            <a:xfrm>
              <a:off x="11183834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03" name="object 6603"/>
            <p:cNvPicPr/>
            <p:nvPr/>
          </p:nvPicPr>
          <p:blipFill>
            <a:blip r:embed="rId1314" cstate="print"/>
            <a:stretch>
              <a:fillRect/>
            </a:stretch>
          </p:blipFill>
          <p:spPr>
            <a:xfrm>
              <a:off x="12035581" y="6387323"/>
              <a:ext cx="11926" cy="37255"/>
            </a:xfrm>
            <a:prstGeom prst="rect">
              <a:avLst/>
            </a:prstGeom>
          </p:spPr>
        </p:pic>
        <p:sp>
          <p:nvSpPr>
            <p:cNvPr id="6604" name="object 6604"/>
            <p:cNvSpPr/>
            <p:nvPr/>
          </p:nvSpPr>
          <p:spPr>
            <a:xfrm>
              <a:off x="12035584" y="6424582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 h="0">
                  <a:moveTo>
                    <a:pt x="119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5" name="object 6605"/>
            <p:cNvSpPr/>
            <p:nvPr/>
          </p:nvSpPr>
          <p:spPr>
            <a:xfrm>
              <a:off x="12035584" y="6387318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 h="0">
                  <a:moveTo>
                    <a:pt x="119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6" name="object 6606"/>
            <p:cNvSpPr/>
            <p:nvPr/>
          </p:nvSpPr>
          <p:spPr>
            <a:xfrm>
              <a:off x="12046887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07" name="object 6607"/>
            <p:cNvSpPr/>
            <p:nvPr/>
          </p:nvSpPr>
          <p:spPr>
            <a:xfrm>
              <a:off x="12035575" y="638732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8" name="object 6608"/>
            <p:cNvSpPr/>
            <p:nvPr/>
          </p:nvSpPr>
          <p:spPr>
            <a:xfrm>
              <a:off x="12821442" y="643654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9" name="object 6609"/>
            <p:cNvSpPr/>
            <p:nvPr/>
          </p:nvSpPr>
          <p:spPr>
            <a:xfrm>
              <a:off x="12753300" y="6505276"/>
              <a:ext cx="121920" cy="3175"/>
            </a:xfrm>
            <a:custGeom>
              <a:avLst/>
              <a:gdLst/>
              <a:ahLst/>
              <a:cxnLst/>
              <a:rect l="l" t="t" r="r" b="b"/>
              <a:pathLst>
                <a:path w="121920" h="3175">
                  <a:moveTo>
                    <a:pt x="121818" y="2827"/>
                  </a:moveTo>
                  <a:lnTo>
                    <a:pt x="0" y="2827"/>
                  </a:lnTo>
                  <a:lnTo>
                    <a:pt x="0" y="0"/>
                  </a:lnTo>
                  <a:lnTo>
                    <a:pt x="121818" y="0"/>
                  </a:lnTo>
                  <a:lnTo>
                    <a:pt x="121818" y="2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0" name="object 6610"/>
            <p:cNvSpPr/>
            <p:nvPr/>
          </p:nvSpPr>
          <p:spPr>
            <a:xfrm>
              <a:off x="12753308" y="6677366"/>
              <a:ext cx="121920" cy="3175"/>
            </a:xfrm>
            <a:custGeom>
              <a:avLst/>
              <a:gdLst/>
              <a:ahLst/>
              <a:cxnLst/>
              <a:rect l="l" t="t" r="r" b="b"/>
              <a:pathLst>
                <a:path w="121920" h="3175">
                  <a:moveTo>
                    <a:pt x="121828" y="2827"/>
                  </a:moveTo>
                  <a:lnTo>
                    <a:pt x="0" y="2827"/>
                  </a:lnTo>
                  <a:lnTo>
                    <a:pt x="0" y="0"/>
                  </a:lnTo>
                  <a:lnTo>
                    <a:pt x="121828" y="0"/>
                  </a:lnTo>
                  <a:lnTo>
                    <a:pt x="121828" y="2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1" name="object 6611"/>
            <p:cNvSpPr/>
            <p:nvPr/>
          </p:nvSpPr>
          <p:spPr>
            <a:xfrm>
              <a:off x="12875124" y="6659443"/>
              <a:ext cx="10795" cy="26670"/>
            </a:xfrm>
            <a:custGeom>
              <a:avLst/>
              <a:gdLst/>
              <a:ahLst/>
              <a:cxnLst/>
              <a:rect l="l" t="t" r="r" b="b"/>
              <a:pathLst>
                <a:path w="10795" h="26670">
                  <a:moveTo>
                    <a:pt x="10429" y="26114"/>
                  </a:moveTo>
                  <a:lnTo>
                    <a:pt x="0" y="26114"/>
                  </a:lnTo>
                  <a:lnTo>
                    <a:pt x="0" y="0"/>
                  </a:lnTo>
                  <a:lnTo>
                    <a:pt x="10429" y="0"/>
                  </a:lnTo>
                  <a:lnTo>
                    <a:pt x="10429" y="261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2" name="object 6612"/>
            <p:cNvSpPr/>
            <p:nvPr/>
          </p:nvSpPr>
          <p:spPr>
            <a:xfrm>
              <a:off x="12875107" y="6510325"/>
              <a:ext cx="10795" cy="149225"/>
            </a:xfrm>
            <a:custGeom>
              <a:avLst/>
              <a:gdLst/>
              <a:ahLst/>
              <a:cxnLst/>
              <a:rect l="l" t="t" r="r" b="b"/>
              <a:pathLst>
                <a:path w="10795" h="149225">
                  <a:moveTo>
                    <a:pt x="10449" y="149126"/>
                  </a:moveTo>
                  <a:lnTo>
                    <a:pt x="20" y="149126"/>
                  </a:lnTo>
                  <a:lnTo>
                    <a:pt x="0" y="0"/>
                  </a:lnTo>
                  <a:lnTo>
                    <a:pt x="10449" y="0"/>
                  </a:lnTo>
                  <a:lnTo>
                    <a:pt x="10449" y="1491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3" name="object 6613"/>
            <p:cNvSpPr/>
            <p:nvPr/>
          </p:nvSpPr>
          <p:spPr>
            <a:xfrm>
              <a:off x="12725994" y="6510332"/>
              <a:ext cx="149225" cy="0"/>
            </a:xfrm>
            <a:custGeom>
              <a:avLst/>
              <a:gdLst/>
              <a:ahLst/>
              <a:cxnLst/>
              <a:rect l="l" t="t" r="r" b="b"/>
              <a:pathLst>
                <a:path w="149225" h="0">
                  <a:moveTo>
                    <a:pt x="0" y="0"/>
                  </a:moveTo>
                  <a:lnTo>
                    <a:pt x="149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4" name="object 6614"/>
            <p:cNvSpPr/>
            <p:nvPr/>
          </p:nvSpPr>
          <p:spPr>
            <a:xfrm>
              <a:off x="12725994" y="6510332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0"/>
                  </a:moveTo>
                  <a:lnTo>
                    <a:pt x="7655" y="46927"/>
                  </a:lnTo>
                  <a:lnTo>
                    <a:pt x="28932" y="87838"/>
                  </a:lnTo>
                  <a:lnTo>
                    <a:pt x="61294" y="120197"/>
                  </a:lnTo>
                  <a:lnTo>
                    <a:pt x="102207" y="141471"/>
                  </a:lnTo>
                  <a:lnTo>
                    <a:pt x="149136" y="1491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5" name="object 6615"/>
            <p:cNvSpPr/>
            <p:nvPr/>
          </p:nvSpPr>
          <p:spPr>
            <a:xfrm>
              <a:off x="12875103" y="6476336"/>
              <a:ext cx="10795" cy="34290"/>
            </a:xfrm>
            <a:custGeom>
              <a:avLst/>
              <a:gdLst/>
              <a:ahLst/>
              <a:cxnLst/>
              <a:rect l="l" t="t" r="r" b="b"/>
              <a:pathLst>
                <a:path w="10795" h="34290">
                  <a:moveTo>
                    <a:pt x="10449" y="33988"/>
                  </a:moveTo>
                  <a:lnTo>
                    <a:pt x="0" y="33988"/>
                  </a:lnTo>
                  <a:lnTo>
                    <a:pt x="0" y="0"/>
                  </a:lnTo>
                  <a:lnTo>
                    <a:pt x="10449" y="0"/>
                  </a:lnTo>
                  <a:lnTo>
                    <a:pt x="10449" y="339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616" name="object 6616"/>
            <p:cNvPicPr/>
            <p:nvPr/>
          </p:nvPicPr>
          <p:blipFill>
            <a:blip r:embed="rId1315" cstate="print"/>
            <a:stretch>
              <a:fillRect/>
            </a:stretch>
          </p:blipFill>
          <p:spPr>
            <a:xfrm>
              <a:off x="12772231" y="6387322"/>
              <a:ext cx="37276" cy="109598"/>
            </a:xfrm>
            <a:prstGeom prst="rect">
              <a:avLst/>
            </a:prstGeom>
          </p:spPr>
        </p:pic>
        <p:sp>
          <p:nvSpPr>
            <p:cNvPr id="6617" name="object 6617"/>
            <p:cNvSpPr/>
            <p:nvPr/>
          </p:nvSpPr>
          <p:spPr>
            <a:xfrm>
              <a:off x="12809507" y="6424582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w="0" h="72389">
                  <a:moveTo>
                    <a:pt x="0" y="0"/>
                  </a:moveTo>
                  <a:lnTo>
                    <a:pt x="0" y="723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8" name="object 6618"/>
            <p:cNvSpPr/>
            <p:nvPr/>
          </p:nvSpPr>
          <p:spPr>
            <a:xfrm>
              <a:off x="12772225" y="6439501"/>
              <a:ext cx="0" cy="57785"/>
            </a:xfrm>
            <a:custGeom>
              <a:avLst/>
              <a:gdLst/>
              <a:ahLst/>
              <a:cxnLst/>
              <a:rect l="l" t="t" r="r" b="b"/>
              <a:pathLst>
                <a:path w="0" h="57785">
                  <a:moveTo>
                    <a:pt x="0" y="0"/>
                  </a:moveTo>
                  <a:lnTo>
                    <a:pt x="0" y="574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619" name="object 6619"/>
            <p:cNvPicPr/>
            <p:nvPr/>
          </p:nvPicPr>
          <p:blipFill>
            <a:blip r:embed="rId1316" cstate="print"/>
            <a:stretch>
              <a:fillRect/>
            </a:stretch>
          </p:blipFill>
          <p:spPr>
            <a:xfrm>
              <a:off x="12662623" y="6387314"/>
              <a:ext cx="146885" cy="52186"/>
            </a:xfrm>
            <a:prstGeom prst="rect">
              <a:avLst/>
            </a:prstGeom>
          </p:spPr>
        </p:pic>
        <p:sp>
          <p:nvSpPr>
            <p:cNvPr id="6620" name="object 6620"/>
            <p:cNvSpPr/>
            <p:nvPr/>
          </p:nvSpPr>
          <p:spPr>
            <a:xfrm>
              <a:off x="12662627" y="6439501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 h="0">
                  <a:moveTo>
                    <a:pt x="1095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1" name="object 6621"/>
            <p:cNvSpPr/>
            <p:nvPr/>
          </p:nvSpPr>
          <p:spPr>
            <a:xfrm>
              <a:off x="12662621" y="6387318"/>
              <a:ext cx="147320" cy="0"/>
            </a:xfrm>
            <a:custGeom>
              <a:avLst/>
              <a:gdLst/>
              <a:ahLst/>
              <a:cxnLst/>
              <a:rect l="l" t="t" r="r" b="b"/>
              <a:pathLst>
                <a:path w="147320" h="0">
                  <a:moveTo>
                    <a:pt x="14688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2" name="object 6622"/>
            <p:cNvSpPr/>
            <p:nvPr/>
          </p:nvSpPr>
          <p:spPr>
            <a:xfrm>
              <a:off x="12662623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623" name="object 6623"/>
            <p:cNvPicPr/>
            <p:nvPr/>
          </p:nvPicPr>
          <p:blipFill>
            <a:blip r:embed="rId1317" cstate="print"/>
            <a:stretch>
              <a:fillRect/>
            </a:stretch>
          </p:blipFill>
          <p:spPr>
            <a:xfrm>
              <a:off x="12414731" y="6387323"/>
              <a:ext cx="247898" cy="37255"/>
            </a:xfrm>
            <a:prstGeom prst="rect">
              <a:avLst/>
            </a:prstGeom>
          </p:spPr>
        </p:pic>
        <p:sp>
          <p:nvSpPr>
            <p:cNvPr id="6624" name="object 6624"/>
            <p:cNvSpPr/>
            <p:nvPr/>
          </p:nvSpPr>
          <p:spPr>
            <a:xfrm>
              <a:off x="12414715" y="6424582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 h="0">
                  <a:moveTo>
                    <a:pt x="2479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5" name="object 6625"/>
            <p:cNvSpPr/>
            <p:nvPr/>
          </p:nvSpPr>
          <p:spPr>
            <a:xfrm>
              <a:off x="12414715" y="6387318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 h="0">
                  <a:moveTo>
                    <a:pt x="2479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626" name="object 6626"/>
            <p:cNvPicPr/>
            <p:nvPr/>
          </p:nvPicPr>
          <p:blipFill>
            <a:blip r:embed="rId1318" cstate="print"/>
            <a:stretch>
              <a:fillRect/>
            </a:stretch>
          </p:blipFill>
          <p:spPr>
            <a:xfrm>
              <a:off x="12355047" y="6387313"/>
              <a:ext cx="59663" cy="52186"/>
            </a:xfrm>
            <a:prstGeom prst="rect">
              <a:avLst/>
            </a:prstGeom>
          </p:spPr>
        </p:pic>
        <p:sp>
          <p:nvSpPr>
            <p:cNvPr id="6627" name="object 6627"/>
            <p:cNvSpPr/>
            <p:nvPr/>
          </p:nvSpPr>
          <p:spPr>
            <a:xfrm>
              <a:off x="12355052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8" name="object 6628"/>
            <p:cNvSpPr/>
            <p:nvPr/>
          </p:nvSpPr>
          <p:spPr>
            <a:xfrm>
              <a:off x="12355052" y="638731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9" name="object 6629"/>
            <p:cNvSpPr/>
            <p:nvPr/>
          </p:nvSpPr>
          <p:spPr>
            <a:xfrm>
              <a:off x="12414715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0" name="object 6630"/>
            <p:cNvSpPr/>
            <p:nvPr/>
          </p:nvSpPr>
          <p:spPr>
            <a:xfrm>
              <a:off x="12355058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1" name="object 6631"/>
            <p:cNvSpPr/>
            <p:nvPr/>
          </p:nvSpPr>
          <p:spPr>
            <a:xfrm>
              <a:off x="12354435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32" name="object 6632"/>
            <p:cNvPicPr/>
            <p:nvPr/>
          </p:nvPicPr>
          <p:blipFill>
            <a:blip r:embed="rId1319" cstate="print"/>
            <a:stretch>
              <a:fillRect/>
            </a:stretch>
          </p:blipFill>
          <p:spPr>
            <a:xfrm>
              <a:off x="11492027" y="6387323"/>
              <a:ext cx="11926" cy="37255"/>
            </a:xfrm>
            <a:prstGeom prst="rect">
              <a:avLst/>
            </a:prstGeom>
          </p:spPr>
        </p:pic>
        <p:sp>
          <p:nvSpPr>
            <p:cNvPr id="6633" name="object 6633"/>
            <p:cNvSpPr/>
            <p:nvPr/>
          </p:nvSpPr>
          <p:spPr>
            <a:xfrm>
              <a:off x="11491398" y="642395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4" name="object 6634"/>
            <p:cNvSpPr/>
            <p:nvPr/>
          </p:nvSpPr>
          <p:spPr>
            <a:xfrm>
              <a:off x="11492031" y="6424582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 h="0">
                  <a:moveTo>
                    <a:pt x="119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5" name="object 6635"/>
            <p:cNvSpPr/>
            <p:nvPr/>
          </p:nvSpPr>
          <p:spPr>
            <a:xfrm>
              <a:off x="11492031" y="6387318"/>
              <a:ext cx="12065" cy="37465"/>
            </a:xfrm>
            <a:custGeom>
              <a:avLst/>
              <a:gdLst/>
              <a:ahLst/>
              <a:cxnLst/>
              <a:rect l="l" t="t" r="r" b="b"/>
              <a:pathLst>
                <a:path w="12065" h="37464">
                  <a:moveTo>
                    <a:pt x="11926" y="0"/>
                  </a:moveTo>
                  <a:lnTo>
                    <a:pt x="0" y="0"/>
                  </a:lnTo>
                </a:path>
                <a:path w="12065" h="37464">
                  <a:moveTo>
                    <a:pt x="11926" y="0"/>
                  </a:moveTo>
                  <a:lnTo>
                    <a:pt x="11926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6" name="object 6636"/>
            <p:cNvSpPr/>
            <p:nvPr/>
          </p:nvSpPr>
          <p:spPr>
            <a:xfrm>
              <a:off x="11491398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37" name="object 6637"/>
            <p:cNvPicPr/>
            <p:nvPr/>
          </p:nvPicPr>
          <p:blipFill>
            <a:blip r:embed="rId1320" cstate="print"/>
            <a:stretch>
              <a:fillRect/>
            </a:stretch>
          </p:blipFill>
          <p:spPr>
            <a:xfrm>
              <a:off x="10888014" y="6387323"/>
              <a:ext cx="236788" cy="37255"/>
            </a:xfrm>
            <a:prstGeom prst="rect">
              <a:avLst/>
            </a:prstGeom>
          </p:spPr>
        </p:pic>
        <p:sp>
          <p:nvSpPr>
            <p:cNvPr id="6638" name="object 6638"/>
            <p:cNvSpPr/>
            <p:nvPr/>
          </p:nvSpPr>
          <p:spPr>
            <a:xfrm>
              <a:off x="10888025" y="6424582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 h="0">
                  <a:moveTo>
                    <a:pt x="2367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9" name="object 6639"/>
            <p:cNvSpPr/>
            <p:nvPr/>
          </p:nvSpPr>
          <p:spPr>
            <a:xfrm>
              <a:off x="10888025" y="6387318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 h="0">
                  <a:moveTo>
                    <a:pt x="2367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0" name="object 6640"/>
            <p:cNvSpPr/>
            <p:nvPr/>
          </p:nvSpPr>
          <p:spPr>
            <a:xfrm>
              <a:off x="10887397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41" name="object 6641"/>
            <p:cNvPicPr/>
            <p:nvPr/>
          </p:nvPicPr>
          <p:blipFill>
            <a:blip r:embed="rId1321" cstate="print"/>
            <a:stretch>
              <a:fillRect/>
            </a:stretch>
          </p:blipFill>
          <p:spPr>
            <a:xfrm>
              <a:off x="10828361" y="6387313"/>
              <a:ext cx="59652" cy="52186"/>
            </a:xfrm>
            <a:prstGeom prst="rect">
              <a:avLst/>
            </a:prstGeom>
          </p:spPr>
        </p:pic>
        <p:sp>
          <p:nvSpPr>
            <p:cNvPr id="6642" name="object 6642"/>
            <p:cNvSpPr/>
            <p:nvPr/>
          </p:nvSpPr>
          <p:spPr>
            <a:xfrm>
              <a:off x="10828367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3" name="object 6643"/>
            <p:cNvSpPr/>
            <p:nvPr/>
          </p:nvSpPr>
          <p:spPr>
            <a:xfrm>
              <a:off x="10828367" y="638731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4" name="object 6644"/>
            <p:cNvSpPr/>
            <p:nvPr/>
          </p:nvSpPr>
          <p:spPr>
            <a:xfrm>
              <a:off x="10888020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5" name="object 6645"/>
            <p:cNvSpPr/>
            <p:nvPr/>
          </p:nvSpPr>
          <p:spPr>
            <a:xfrm>
              <a:off x="10828370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6" name="object 6646"/>
            <p:cNvSpPr/>
            <p:nvPr/>
          </p:nvSpPr>
          <p:spPr>
            <a:xfrm>
              <a:off x="10827747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47" name="object 6647"/>
            <p:cNvPicPr/>
            <p:nvPr/>
          </p:nvPicPr>
          <p:blipFill>
            <a:blip r:embed="rId1322" cstate="print"/>
            <a:stretch>
              <a:fillRect/>
            </a:stretch>
          </p:blipFill>
          <p:spPr>
            <a:xfrm>
              <a:off x="10591394" y="6387323"/>
              <a:ext cx="236966" cy="37255"/>
            </a:xfrm>
            <a:prstGeom prst="rect">
              <a:avLst/>
            </a:prstGeom>
          </p:spPr>
        </p:pic>
        <p:sp>
          <p:nvSpPr>
            <p:cNvPr id="6648" name="object 6648"/>
            <p:cNvSpPr/>
            <p:nvPr/>
          </p:nvSpPr>
          <p:spPr>
            <a:xfrm>
              <a:off x="10591404" y="6424582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2369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9" name="object 6649"/>
            <p:cNvSpPr/>
            <p:nvPr/>
          </p:nvSpPr>
          <p:spPr>
            <a:xfrm>
              <a:off x="10591404" y="6387318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2369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0" name="object 6650"/>
            <p:cNvSpPr/>
            <p:nvPr/>
          </p:nvSpPr>
          <p:spPr>
            <a:xfrm>
              <a:off x="10590784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51" name="object 6651"/>
            <p:cNvPicPr/>
            <p:nvPr/>
          </p:nvPicPr>
          <p:blipFill>
            <a:blip r:embed="rId1323" cstate="print"/>
            <a:stretch>
              <a:fillRect/>
            </a:stretch>
          </p:blipFill>
          <p:spPr>
            <a:xfrm>
              <a:off x="10531752" y="6387313"/>
              <a:ext cx="59652" cy="52186"/>
            </a:xfrm>
            <a:prstGeom prst="rect">
              <a:avLst/>
            </a:prstGeom>
          </p:spPr>
        </p:pic>
        <p:sp>
          <p:nvSpPr>
            <p:cNvPr id="6652" name="object 6652"/>
            <p:cNvSpPr/>
            <p:nvPr/>
          </p:nvSpPr>
          <p:spPr>
            <a:xfrm>
              <a:off x="10531754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3" name="object 6653"/>
            <p:cNvSpPr/>
            <p:nvPr/>
          </p:nvSpPr>
          <p:spPr>
            <a:xfrm>
              <a:off x="10531754" y="638731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4" name="object 6654"/>
            <p:cNvSpPr/>
            <p:nvPr/>
          </p:nvSpPr>
          <p:spPr>
            <a:xfrm>
              <a:off x="10591407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5" name="object 6655"/>
            <p:cNvSpPr/>
            <p:nvPr/>
          </p:nvSpPr>
          <p:spPr>
            <a:xfrm>
              <a:off x="10531766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656" name="object 6656"/>
            <p:cNvPicPr/>
            <p:nvPr/>
          </p:nvPicPr>
          <p:blipFill>
            <a:blip r:embed="rId1324" cstate="print"/>
            <a:stretch>
              <a:fillRect/>
            </a:stretch>
          </p:blipFill>
          <p:spPr>
            <a:xfrm>
              <a:off x="10236058" y="6387318"/>
              <a:ext cx="295708" cy="37255"/>
            </a:xfrm>
            <a:prstGeom prst="rect">
              <a:avLst/>
            </a:prstGeom>
          </p:spPr>
        </p:pic>
        <p:sp>
          <p:nvSpPr>
            <p:cNvPr id="6657" name="object 6657"/>
            <p:cNvSpPr/>
            <p:nvPr/>
          </p:nvSpPr>
          <p:spPr>
            <a:xfrm>
              <a:off x="10236050" y="6424582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 h="0">
                  <a:moveTo>
                    <a:pt x="2163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8" name="object 6658"/>
            <p:cNvSpPr/>
            <p:nvPr/>
          </p:nvSpPr>
          <p:spPr>
            <a:xfrm>
              <a:off x="10273344" y="6387318"/>
              <a:ext cx="258445" cy="0"/>
            </a:xfrm>
            <a:custGeom>
              <a:avLst/>
              <a:gdLst/>
              <a:ahLst/>
              <a:cxnLst/>
              <a:rect l="l" t="t" r="r" b="b"/>
              <a:pathLst>
                <a:path w="258445" h="0">
                  <a:moveTo>
                    <a:pt x="2584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9" name="object 6659"/>
            <p:cNvSpPr/>
            <p:nvPr/>
          </p:nvSpPr>
          <p:spPr>
            <a:xfrm>
              <a:off x="10294977" y="6424582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 h="0">
                  <a:moveTo>
                    <a:pt x="2367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0" name="object 6660"/>
            <p:cNvSpPr/>
            <p:nvPr/>
          </p:nvSpPr>
          <p:spPr>
            <a:xfrm>
              <a:off x="10531143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61" name="object 6661"/>
            <p:cNvSpPr/>
            <p:nvPr/>
          </p:nvSpPr>
          <p:spPr>
            <a:xfrm>
              <a:off x="12753290" y="6497807"/>
              <a:ext cx="121920" cy="7620"/>
            </a:xfrm>
            <a:custGeom>
              <a:avLst/>
              <a:gdLst/>
              <a:ahLst/>
              <a:cxnLst/>
              <a:rect l="l" t="t" r="r" b="b"/>
              <a:pathLst>
                <a:path w="121920" h="7620">
                  <a:moveTo>
                    <a:pt x="121828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21828" y="0"/>
                  </a:lnTo>
                  <a:lnTo>
                    <a:pt x="121828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662" name="object 6662"/>
            <p:cNvPicPr/>
            <p:nvPr/>
          </p:nvPicPr>
          <p:blipFill>
            <a:blip r:embed="rId1325" cstate="print"/>
            <a:stretch>
              <a:fillRect/>
            </a:stretch>
          </p:blipFill>
          <p:spPr>
            <a:xfrm>
              <a:off x="11432374" y="7811416"/>
              <a:ext cx="59652" cy="47726"/>
            </a:xfrm>
            <a:prstGeom prst="rect">
              <a:avLst/>
            </a:prstGeom>
          </p:spPr>
        </p:pic>
        <p:sp>
          <p:nvSpPr>
            <p:cNvPr id="6663" name="object 6663"/>
            <p:cNvSpPr/>
            <p:nvPr/>
          </p:nvSpPr>
          <p:spPr>
            <a:xfrm>
              <a:off x="11432380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4" name="object 6664"/>
            <p:cNvSpPr/>
            <p:nvPr/>
          </p:nvSpPr>
          <p:spPr>
            <a:xfrm>
              <a:off x="11432380" y="7859129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5" name="object 6665"/>
            <p:cNvSpPr/>
            <p:nvPr/>
          </p:nvSpPr>
          <p:spPr>
            <a:xfrm>
              <a:off x="11432380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6" name="object 6666"/>
            <p:cNvSpPr/>
            <p:nvPr/>
          </p:nvSpPr>
          <p:spPr>
            <a:xfrm>
              <a:off x="11492021" y="7811406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w="0" h="19684">
                  <a:moveTo>
                    <a:pt x="0" y="0"/>
                  </a:moveTo>
                  <a:lnTo>
                    <a:pt x="0" y="191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7" name="object 6667"/>
            <p:cNvSpPr/>
            <p:nvPr/>
          </p:nvSpPr>
          <p:spPr>
            <a:xfrm>
              <a:off x="11492021" y="7830511"/>
              <a:ext cx="0" cy="29209"/>
            </a:xfrm>
            <a:custGeom>
              <a:avLst/>
              <a:gdLst/>
              <a:ahLst/>
              <a:cxnLst/>
              <a:rect l="l" t="t" r="r" b="b"/>
              <a:pathLst>
                <a:path w="0" h="29209">
                  <a:moveTo>
                    <a:pt x="0" y="0"/>
                  </a:moveTo>
                  <a:lnTo>
                    <a:pt x="0" y="286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668" name="object 6668"/>
            <p:cNvPicPr/>
            <p:nvPr/>
          </p:nvPicPr>
          <p:blipFill>
            <a:blip r:embed="rId1326" cstate="print"/>
            <a:stretch>
              <a:fillRect/>
            </a:stretch>
          </p:blipFill>
          <p:spPr>
            <a:xfrm>
              <a:off x="11184455" y="7826327"/>
              <a:ext cx="247919" cy="32805"/>
            </a:xfrm>
            <a:prstGeom prst="rect">
              <a:avLst/>
            </a:prstGeom>
          </p:spPr>
        </p:pic>
        <p:sp>
          <p:nvSpPr>
            <p:cNvPr id="6669" name="object 6669"/>
            <p:cNvSpPr/>
            <p:nvPr/>
          </p:nvSpPr>
          <p:spPr>
            <a:xfrm>
              <a:off x="11184457" y="7826323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 h="0">
                  <a:moveTo>
                    <a:pt x="0" y="0"/>
                  </a:moveTo>
                  <a:lnTo>
                    <a:pt x="2479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0" name="object 6670"/>
            <p:cNvSpPr/>
            <p:nvPr/>
          </p:nvSpPr>
          <p:spPr>
            <a:xfrm>
              <a:off x="11184457" y="7859129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 h="0">
                  <a:moveTo>
                    <a:pt x="0" y="0"/>
                  </a:moveTo>
                  <a:lnTo>
                    <a:pt x="2479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1" name="object 6671"/>
            <p:cNvSpPr/>
            <p:nvPr/>
          </p:nvSpPr>
          <p:spPr>
            <a:xfrm>
              <a:off x="11183823" y="7858512"/>
              <a:ext cx="249554" cy="1270"/>
            </a:xfrm>
            <a:custGeom>
              <a:avLst/>
              <a:gdLst/>
              <a:ahLst/>
              <a:cxnLst/>
              <a:rect l="l" t="t" r="r" b="b"/>
              <a:pathLst>
                <a:path w="249554" h="1270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90" y="177"/>
                  </a:lnTo>
                  <a:lnTo>
                    <a:pt x="0" y="622"/>
                  </a:lnTo>
                  <a:lnTo>
                    <a:pt x="190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  <a:path w="249554" h="1270">
                  <a:moveTo>
                    <a:pt x="249174" y="622"/>
                  </a:moveTo>
                  <a:lnTo>
                    <a:pt x="248996" y="177"/>
                  </a:lnTo>
                  <a:lnTo>
                    <a:pt x="248551" y="0"/>
                  </a:lnTo>
                  <a:lnTo>
                    <a:pt x="248107" y="177"/>
                  </a:lnTo>
                  <a:lnTo>
                    <a:pt x="247929" y="622"/>
                  </a:lnTo>
                  <a:lnTo>
                    <a:pt x="248107" y="1066"/>
                  </a:lnTo>
                  <a:lnTo>
                    <a:pt x="248551" y="1244"/>
                  </a:lnTo>
                  <a:lnTo>
                    <a:pt x="248996" y="1066"/>
                  </a:lnTo>
                  <a:lnTo>
                    <a:pt x="24917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72" name="object 6672"/>
            <p:cNvPicPr/>
            <p:nvPr/>
          </p:nvPicPr>
          <p:blipFill>
            <a:blip r:embed="rId1327" cstate="print"/>
            <a:stretch>
              <a:fillRect/>
            </a:stretch>
          </p:blipFill>
          <p:spPr>
            <a:xfrm>
              <a:off x="11124823" y="7811416"/>
              <a:ext cx="59652" cy="47726"/>
            </a:xfrm>
            <a:prstGeom prst="rect">
              <a:avLst/>
            </a:prstGeom>
          </p:spPr>
        </p:pic>
        <p:sp>
          <p:nvSpPr>
            <p:cNvPr id="6673" name="object 6673"/>
            <p:cNvSpPr/>
            <p:nvPr/>
          </p:nvSpPr>
          <p:spPr>
            <a:xfrm>
              <a:off x="11124814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4" name="object 6674"/>
            <p:cNvSpPr/>
            <p:nvPr/>
          </p:nvSpPr>
          <p:spPr>
            <a:xfrm>
              <a:off x="11124814" y="7859129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5" name="object 6675"/>
            <p:cNvSpPr/>
            <p:nvPr/>
          </p:nvSpPr>
          <p:spPr>
            <a:xfrm>
              <a:off x="11124814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6" name="object 6676"/>
            <p:cNvSpPr/>
            <p:nvPr/>
          </p:nvSpPr>
          <p:spPr>
            <a:xfrm>
              <a:off x="11184457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677" name="object 6677"/>
            <p:cNvPicPr/>
            <p:nvPr/>
          </p:nvPicPr>
          <p:blipFill>
            <a:blip r:embed="rId1328" cstate="print"/>
            <a:stretch>
              <a:fillRect/>
            </a:stretch>
          </p:blipFill>
          <p:spPr>
            <a:xfrm>
              <a:off x="10888014" y="7826327"/>
              <a:ext cx="236788" cy="32805"/>
            </a:xfrm>
            <a:prstGeom prst="rect">
              <a:avLst/>
            </a:prstGeom>
          </p:spPr>
        </p:pic>
        <p:sp>
          <p:nvSpPr>
            <p:cNvPr id="6678" name="object 6678"/>
            <p:cNvSpPr/>
            <p:nvPr/>
          </p:nvSpPr>
          <p:spPr>
            <a:xfrm>
              <a:off x="10888020" y="7826323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 h="0">
                  <a:moveTo>
                    <a:pt x="0" y="0"/>
                  </a:moveTo>
                  <a:lnTo>
                    <a:pt x="2367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9" name="object 6679"/>
            <p:cNvSpPr/>
            <p:nvPr/>
          </p:nvSpPr>
          <p:spPr>
            <a:xfrm>
              <a:off x="10888020" y="7859129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 h="0">
                  <a:moveTo>
                    <a:pt x="0" y="0"/>
                  </a:moveTo>
                  <a:lnTo>
                    <a:pt x="2367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0" name="object 6680"/>
            <p:cNvSpPr/>
            <p:nvPr/>
          </p:nvSpPr>
          <p:spPr>
            <a:xfrm>
              <a:off x="10887393" y="7858512"/>
              <a:ext cx="238125" cy="1270"/>
            </a:xfrm>
            <a:custGeom>
              <a:avLst/>
              <a:gdLst/>
              <a:ahLst/>
              <a:cxnLst/>
              <a:rect l="l" t="t" r="r" b="b"/>
              <a:pathLst>
                <a:path w="238125" h="1270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  <a:path w="238125" h="1270">
                  <a:moveTo>
                    <a:pt x="238036" y="622"/>
                  </a:moveTo>
                  <a:lnTo>
                    <a:pt x="237858" y="177"/>
                  </a:lnTo>
                  <a:lnTo>
                    <a:pt x="237413" y="0"/>
                  </a:lnTo>
                  <a:lnTo>
                    <a:pt x="236969" y="177"/>
                  </a:lnTo>
                  <a:lnTo>
                    <a:pt x="236791" y="622"/>
                  </a:lnTo>
                  <a:lnTo>
                    <a:pt x="236969" y="1066"/>
                  </a:lnTo>
                  <a:lnTo>
                    <a:pt x="237413" y="1244"/>
                  </a:lnTo>
                  <a:lnTo>
                    <a:pt x="237858" y="1066"/>
                  </a:lnTo>
                  <a:lnTo>
                    <a:pt x="238036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81" name="object 6681"/>
            <p:cNvPicPr/>
            <p:nvPr/>
          </p:nvPicPr>
          <p:blipFill>
            <a:blip r:embed="rId1329" cstate="print"/>
            <a:stretch>
              <a:fillRect/>
            </a:stretch>
          </p:blipFill>
          <p:spPr>
            <a:xfrm>
              <a:off x="10591352" y="7826327"/>
              <a:ext cx="237081" cy="32805"/>
            </a:xfrm>
            <a:prstGeom prst="rect">
              <a:avLst/>
            </a:prstGeom>
          </p:spPr>
        </p:pic>
        <p:sp>
          <p:nvSpPr>
            <p:cNvPr id="6682" name="object 6682"/>
            <p:cNvSpPr/>
            <p:nvPr/>
          </p:nvSpPr>
          <p:spPr>
            <a:xfrm>
              <a:off x="10591347" y="7826323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0" y="0"/>
                  </a:moveTo>
                  <a:lnTo>
                    <a:pt x="237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3" name="object 6683"/>
            <p:cNvSpPr/>
            <p:nvPr/>
          </p:nvSpPr>
          <p:spPr>
            <a:xfrm>
              <a:off x="10591347" y="7859129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0" y="0"/>
                  </a:moveTo>
                  <a:lnTo>
                    <a:pt x="237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4" name="object 6684"/>
            <p:cNvSpPr/>
            <p:nvPr/>
          </p:nvSpPr>
          <p:spPr>
            <a:xfrm>
              <a:off x="10590721" y="7858512"/>
              <a:ext cx="238760" cy="1270"/>
            </a:xfrm>
            <a:custGeom>
              <a:avLst/>
              <a:gdLst/>
              <a:ahLst/>
              <a:cxnLst/>
              <a:rect l="l" t="t" r="r" b="b"/>
              <a:pathLst>
                <a:path w="238759" h="1270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  <a:path w="238759" h="1270">
                  <a:moveTo>
                    <a:pt x="238328" y="622"/>
                  </a:moveTo>
                  <a:lnTo>
                    <a:pt x="238150" y="177"/>
                  </a:lnTo>
                  <a:lnTo>
                    <a:pt x="237705" y="0"/>
                  </a:lnTo>
                  <a:lnTo>
                    <a:pt x="237274" y="177"/>
                  </a:lnTo>
                  <a:lnTo>
                    <a:pt x="237083" y="622"/>
                  </a:lnTo>
                  <a:lnTo>
                    <a:pt x="237274" y="1066"/>
                  </a:lnTo>
                  <a:lnTo>
                    <a:pt x="237705" y="1244"/>
                  </a:lnTo>
                  <a:lnTo>
                    <a:pt x="238150" y="1066"/>
                  </a:lnTo>
                  <a:lnTo>
                    <a:pt x="238328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85" name="object 6685"/>
            <p:cNvPicPr/>
            <p:nvPr/>
          </p:nvPicPr>
          <p:blipFill>
            <a:blip r:embed="rId1330" cstate="print"/>
            <a:stretch>
              <a:fillRect/>
            </a:stretch>
          </p:blipFill>
          <p:spPr>
            <a:xfrm>
              <a:off x="10828361" y="7811416"/>
              <a:ext cx="59652" cy="47726"/>
            </a:xfrm>
            <a:prstGeom prst="rect">
              <a:avLst/>
            </a:prstGeom>
          </p:spPr>
        </p:pic>
        <p:sp>
          <p:nvSpPr>
            <p:cNvPr id="6686" name="object 6686"/>
            <p:cNvSpPr/>
            <p:nvPr/>
          </p:nvSpPr>
          <p:spPr>
            <a:xfrm>
              <a:off x="10828370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7" name="object 6687"/>
            <p:cNvSpPr/>
            <p:nvPr/>
          </p:nvSpPr>
          <p:spPr>
            <a:xfrm>
              <a:off x="10828370" y="7859129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8" name="object 6688"/>
            <p:cNvSpPr/>
            <p:nvPr/>
          </p:nvSpPr>
          <p:spPr>
            <a:xfrm>
              <a:off x="10828370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9" name="object 6689"/>
            <p:cNvSpPr/>
            <p:nvPr/>
          </p:nvSpPr>
          <p:spPr>
            <a:xfrm>
              <a:off x="10888020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690" name="object 6690"/>
            <p:cNvPicPr/>
            <p:nvPr/>
          </p:nvPicPr>
          <p:blipFill>
            <a:blip r:embed="rId1331" cstate="print"/>
            <a:stretch>
              <a:fillRect/>
            </a:stretch>
          </p:blipFill>
          <p:spPr>
            <a:xfrm>
              <a:off x="10531763" y="7811416"/>
              <a:ext cx="59652" cy="47726"/>
            </a:xfrm>
            <a:prstGeom prst="rect">
              <a:avLst/>
            </a:prstGeom>
          </p:spPr>
        </p:pic>
        <p:sp>
          <p:nvSpPr>
            <p:cNvPr id="6691" name="object 6691"/>
            <p:cNvSpPr/>
            <p:nvPr/>
          </p:nvSpPr>
          <p:spPr>
            <a:xfrm>
              <a:off x="10531766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2" name="object 6692"/>
            <p:cNvSpPr/>
            <p:nvPr/>
          </p:nvSpPr>
          <p:spPr>
            <a:xfrm>
              <a:off x="10531766" y="7859129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3" name="object 6693"/>
            <p:cNvSpPr/>
            <p:nvPr/>
          </p:nvSpPr>
          <p:spPr>
            <a:xfrm>
              <a:off x="10531766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4" name="object 6694"/>
            <p:cNvSpPr/>
            <p:nvPr/>
          </p:nvSpPr>
          <p:spPr>
            <a:xfrm>
              <a:off x="10591407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5" name="object 6695"/>
            <p:cNvSpPr/>
            <p:nvPr/>
          </p:nvSpPr>
          <p:spPr>
            <a:xfrm>
              <a:off x="10219659" y="7818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 h="0">
                  <a:moveTo>
                    <a:pt x="223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6" name="object 6696"/>
            <p:cNvSpPr/>
            <p:nvPr/>
          </p:nvSpPr>
          <p:spPr>
            <a:xfrm>
              <a:off x="10219658" y="7818865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186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7" name="object 6697"/>
            <p:cNvSpPr/>
            <p:nvPr/>
          </p:nvSpPr>
          <p:spPr>
            <a:xfrm>
              <a:off x="10219659" y="7818865"/>
              <a:ext cx="22860" cy="19050"/>
            </a:xfrm>
            <a:custGeom>
              <a:avLst/>
              <a:gdLst/>
              <a:ahLst/>
              <a:cxnLst/>
              <a:rect l="l" t="t" r="r" b="b"/>
              <a:pathLst>
                <a:path w="22859" h="19050">
                  <a:moveTo>
                    <a:pt x="22376" y="18648"/>
                  </a:moveTo>
                  <a:lnTo>
                    <a:pt x="22376" y="0"/>
                  </a:lnTo>
                </a:path>
                <a:path w="22859" h="19050">
                  <a:moveTo>
                    <a:pt x="22376" y="18648"/>
                  </a:moveTo>
                  <a:lnTo>
                    <a:pt x="0" y="186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8" name="object 6698"/>
            <p:cNvSpPr/>
            <p:nvPr/>
          </p:nvSpPr>
          <p:spPr>
            <a:xfrm>
              <a:off x="10227870" y="7888966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 h="0">
                  <a:moveTo>
                    <a:pt x="0" y="0"/>
                  </a:moveTo>
                  <a:lnTo>
                    <a:pt x="298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9" name="object 6699"/>
            <p:cNvSpPr/>
            <p:nvPr/>
          </p:nvSpPr>
          <p:spPr>
            <a:xfrm>
              <a:off x="10257683" y="7837514"/>
              <a:ext cx="0" cy="52069"/>
            </a:xfrm>
            <a:custGeom>
              <a:avLst/>
              <a:gdLst/>
              <a:ahLst/>
              <a:cxnLst/>
              <a:rect l="l" t="t" r="r" b="b"/>
              <a:pathLst>
                <a:path w="0" h="52070">
                  <a:moveTo>
                    <a:pt x="0" y="0"/>
                  </a:moveTo>
                  <a:lnTo>
                    <a:pt x="0" y="514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0" name="object 6700"/>
            <p:cNvSpPr/>
            <p:nvPr/>
          </p:nvSpPr>
          <p:spPr>
            <a:xfrm>
              <a:off x="10227870" y="7837514"/>
              <a:ext cx="29845" cy="52069"/>
            </a:xfrm>
            <a:custGeom>
              <a:avLst/>
              <a:gdLst/>
              <a:ahLst/>
              <a:cxnLst/>
              <a:rect l="l" t="t" r="r" b="b"/>
              <a:pathLst>
                <a:path w="29845" h="52070">
                  <a:moveTo>
                    <a:pt x="0" y="0"/>
                  </a:moveTo>
                  <a:lnTo>
                    <a:pt x="0" y="51453"/>
                  </a:lnTo>
                </a:path>
                <a:path w="29845" h="52070">
                  <a:moveTo>
                    <a:pt x="0" y="0"/>
                  </a:moveTo>
                  <a:lnTo>
                    <a:pt x="298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01" name="object 6701"/>
            <p:cNvPicPr/>
            <p:nvPr/>
          </p:nvPicPr>
          <p:blipFill>
            <a:blip r:embed="rId1332" cstate="print"/>
            <a:stretch>
              <a:fillRect/>
            </a:stretch>
          </p:blipFill>
          <p:spPr>
            <a:xfrm>
              <a:off x="10257683" y="7826323"/>
              <a:ext cx="273991" cy="32805"/>
            </a:xfrm>
            <a:prstGeom prst="rect">
              <a:avLst/>
            </a:prstGeom>
          </p:spPr>
        </p:pic>
        <p:sp>
          <p:nvSpPr>
            <p:cNvPr id="6702" name="object 6702"/>
            <p:cNvSpPr/>
            <p:nvPr/>
          </p:nvSpPr>
          <p:spPr>
            <a:xfrm>
              <a:off x="10294972" y="7826323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 h="0">
                  <a:moveTo>
                    <a:pt x="0" y="0"/>
                  </a:moveTo>
                  <a:lnTo>
                    <a:pt x="2367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3" name="object 6703"/>
            <p:cNvSpPr/>
            <p:nvPr/>
          </p:nvSpPr>
          <p:spPr>
            <a:xfrm>
              <a:off x="10257683" y="7859129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 h="0">
                  <a:moveTo>
                    <a:pt x="0" y="0"/>
                  </a:moveTo>
                  <a:lnTo>
                    <a:pt x="27399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4" name="object 6704"/>
            <p:cNvSpPr/>
            <p:nvPr/>
          </p:nvSpPr>
          <p:spPr>
            <a:xfrm>
              <a:off x="10531058" y="785850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05" name="object 6705"/>
            <p:cNvSpPr/>
            <p:nvPr/>
          </p:nvSpPr>
          <p:spPr>
            <a:xfrm>
              <a:off x="11142709" y="7616053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w="0" h="179070">
                  <a:moveTo>
                    <a:pt x="0" y="0"/>
                  </a:moveTo>
                  <a:lnTo>
                    <a:pt x="0" y="178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6" name="object 6706"/>
            <p:cNvSpPr/>
            <p:nvPr/>
          </p:nvSpPr>
          <p:spPr>
            <a:xfrm>
              <a:off x="11181640" y="7427297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816" y="0"/>
                  </a:moveTo>
                  <a:lnTo>
                    <a:pt x="0" y="6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7" name="object 6707"/>
            <p:cNvSpPr/>
            <p:nvPr/>
          </p:nvSpPr>
          <p:spPr>
            <a:xfrm>
              <a:off x="11162793" y="7327273"/>
              <a:ext cx="22225" cy="100330"/>
            </a:xfrm>
            <a:custGeom>
              <a:avLst/>
              <a:gdLst/>
              <a:ahLst/>
              <a:cxnLst/>
              <a:rect l="l" t="t" r="r" b="b"/>
              <a:pathLst>
                <a:path w="22225" h="100329">
                  <a:moveTo>
                    <a:pt x="21664" y="0"/>
                  </a:moveTo>
                  <a:lnTo>
                    <a:pt x="0" y="1001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8" name="object 6708"/>
            <p:cNvSpPr/>
            <p:nvPr/>
          </p:nvSpPr>
          <p:spPr>
            <a:xfrm>
              <a:off x="11143052" y="7246254"/>
              <a:ext cx="635" cy="179070"/>
            </a:xfrm>
            <a:custGeom>
              <a:avLst/>
              <a:gdLst/>
              <a:ahLst/>
              <a:cxnLst/>
              <a:rect l="l" t="t" r="r" b="b"/>
              <a:pathLst>
                <a:path w="634" h="179070">
                  <a:moveTo>
                    <a:pt x="638" y="0"/>
                  </a:moveTo>
                  <a:lnTo>
                    <a:pt x="0" y="1789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9" name="object 6709"/>
            <p:cNvSpPr/>
            <p:nvPr/>
          </p:nvSpPr>
          <p:spPr>
            <a:xfrm>
              <a:off x="11086668" y="7252000"/>
              <a:ext cx="36830" cy="175260"/>
            </a:xfrm>
            <a:custGeom>
              <a:avLst/>
              <a:gdLst/>
              <a:ahLst/>
              <a:cxnLst/>
              <a:rect l="l" t="t" r="r" b="b"/>
              <a:pathLst>
                <a:path w="36829" h="175259">
                  <a:moveTo>
                    <a:pt x="0" y="0"/>
                  </a:moveTo>
                  <a:lnTo>
                    <a:pt x="36627" y="1751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0" name="object 6710"/>
            <p:cNvSpPr/>
            <p:nvPr/>
          </p:nvSpPr>
          <p:spPr>
            <a:xfrm>
              <a:off x="11032072" y="7269480"/>
              <a:ext cx="72390" cy="163830"/>
            </a:xfrm>
            <a:custGeom>
              <a:avLst/>
              <a:gdLst/>
              <a:ahLst/>
              <a:cxnLst/>
              <a:rect l="l" t="t" r="r" b="b"/>
              <a:pathLst>
                <a:path w="72390" h="163829">
                  <a:moveTo>
                    <a:pt x="0" y="0"/>
                  </a:moveTo>
                  <a:lnTo>
                    <a:pt x="72270" y="1637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1" name="object 6711"/>
            <p:cNvSpPr/>
            <p:nvPr/>
          </p:nvSpPr>
          <p:spPr>
            <a:xfrm>
              <a:off x="10982281" y="7297944"/>
              <a:ext cx="104775" cy="145415"/>
            </a:xfrm>
            <a:custGeom>
              <a:avLst/>
              <a:gdLst/>
              <a:ahLst/>
              <a:cxnLst/>
              <a:rect l="l" t="t" r="r" b="b"/>
              <a:pathLst>
                <a:path w="104775" h="145415">
                  <a:moveTo>
                    <a:pt x="0" y="0"/>
                  </a:moveTo>
                  <a:lnTo>
                    <a:pt x="104771" y="1450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2" name="object 6712"/>
            <p:cNvSpPr/>
            <p:nvPr/>
          </p:nvSpPr>
          <p:spPr>
            <a:xfrm>
              <a:off x="10939491" y="7336139"/>
              <a:ext cx="132715" cy="120650"/>
            </a:xfrm>
            <a:custGeom>
              <a:avLst/>
              <a:gdLst/>
              <a:ahLst/>
              <a:cxnLst/>
              <a:rect l="l" t="t" r="r" b="b"/>
              <a:pathLst>
                <a:path w="132715" h="120650">
                  <a:moveTo>
                    <a:pt x="0" y="0"/>
                  </a:moveTo>
                  <a:lnTo>
                    <a:pt x="132666" y="12008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3" name="object 6713"/>
            <p:cNvSpPr/>
            <p:nvPr/>
          </p:nvSpPr>
          <p:spPr>
            <a:xfrm>
              <a:off x="10905559" y="7382405"/>
              <a:ext cx="154940" cy="90170"/>
            </a:xfrm>
            <a:custGeom>
              <a:avLst/>
              <a:gdLst/>
              <a:ahLst/>
              <a:cxnLst/>
              <a:rect l="l" t="t" r="r" b="b"/>
              <a:pathLst>
                <a:path w="154940" h="90170">
                  <a:moveTo>
                    <a:pt x="0" y="0"/>
                  </a:moveTo>
                  <a:lnTo>
                    <a:pt x="154759" y="898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4" name="object 6714"/>
            <p:cNvSpPr/>
            <p:nvPr/>
          </p:nvSpPr>
          <p:spPr>
            <a:xfrm>
              <a:off x="10881994" y="7434744"/>
              <a:ext cx="170180" cy="55880"/>
            </a:xfrm>
            <a:custGeom>
              <a:avLst/>
              <a:gdLst/>
              <a:ahLst/>
              <a:cxnLst/>
              <a:rect l="l" t="t" r="r" b="b"/>
              <a:pathLst>
                <a:path w="170179" h="55879">
                  <a:moveTo>
                    <a:pt x="170057" y="55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5" name="object 6715"/>
            <p:cNvSpPr/>
            <p:nvPr/>
          </p:nvSpPr>
          <p:spPr>
            <a:xfrm>
              <a:off x="10869814" y="7490871"/>
              <a:ext cx="178435" cy="19685"/>
            </a:xfrm>
            <a:custGeom>
              <a:avLst/>
              <a:gdLst/>
              <a:ahLst/>
              <a:cxnLst/>
              <a:rect l="l" t="t" r="r" b="b"/>
              <a:pathLst>
                <a:path w="178434" h="19684">
                  <a:moveTo>
                    <a:pt x="0" y="0"/>
                  </a:moveTo>
                  <a:lnTo>
                    <a:pt x="177921" y="190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6" name="object 6716"/>
            <p:cNvSpPr/>
            <p:nvPr/>
          </p:nvSpPr>
          <p:spPr>
            <a:xfrm>
              <a:off x="10869600" y="7529914"/>
              <a:ext cx="178435" cy="18415"/>
            </a:xfrm>
            <a:custGeom>
              <a:avLst/>
              <a:gdLst/>
              <a:ahLst/>
              <a:cxnLst/>
              <a:rect l="l" t="t" r="r" b="b"/>
              <a:pathLst>
                <a:path w="178434" h="18415">
                  <a:moveTo>
                    <a:pt x="177994" y="0"/>
                  </a:moveTo>
                  <a:lnTo>
                    <a:pt x="0" y="183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7" name="object 6717"/>
            <p:cNvSpPr/>
            <p:nvPr/>
          </p:nvSpPr>
          <p:spPr>
            <a:xfrm>
              <a:off x="10881348" y="7549529"/>
              <a:ext cx="170815" cy="55244"/>
            </a:xfrm>
            <a:custGeom>
              <a:avLst/>
              <a:gdLst/>
              <a:ahLst/>
              <a:cxnLst/>
              <a:rect l="l" t="t" r="r" b="b"/>
              <a:pathLst>
                <a:path w="170815" h="55245">
                  <a:moveTo>
                    <a:pt x="170288" y="0"/>
                  </a:moveTo>
                  <a:lnTo>
                    <a:pt x="0" y="550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8" name="object 6718"/>
            <p:cNvSpPr/>
            <p:nvPr/>
          </p:nvSpPr>
          <p:spPr>
            <a:xfrm>
              <a:off x="10904601" y="7567898"/>
              <a:ext cx="155575" cy="89535"/>
            </a:xfrm>
            <a:custGeom>
              <a:avLst/>
              <a:gdLst/>
              <a:ahLst/>
              <a:cxnLst/>
              <a:rect l="l" t="t" r="r" b="b"/>
              <a:pathLst>
                <a:path w="155575" h="89534">
                  <a:moveTo>
                    <a:pt x="0" y="89285"/>
                  </a:moveTo>
                  <a:lnTo>
                    <a:pt x="1550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9" name="object 6719"/>
            <p:cNvSpPr/>
            <p:nvPr/>
          </p:nvSpPr>
          <p:spPr>
            <a:xfrm>
              <a:off x="10938286" y="7584177"/>
              <a:ext cx="133350" cy="120014"/>
            </a:xfrm>
            <a:custGeom>
              <a:avLst/>
              <a:gdLst/>
              <a:ahLst/>
              <a:cxnLst/>
              <a:rect l="l" t="t" r="r" b="b"/>
              <a:pathLst>
                <a:path w="133350" h="120015">
                  <a:moveTo>
                    <a:pt x="0" y="119608"/>
                  </a:moveTo>
                  <a:lnTo>
                    <a:pt x="1330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0" name="object 6720"/>
            <p:cNvSpPr/>
            <p:nvPr/>
          </p:nvSpPr>
          <p:spPr>
            <a:xfrm>
              <a:off x="10980969" y="7597676"/>
              <a:ext cx="105410" cy="144780"/>
            </a:xfrm>
            <a:custGeom>
              <a:avLst/>
              <a:gdLst/>
              <a:ahLst/>
              <a:cxnLst/>
              <a:rect l="l" t="t" r="r" b="b"/>
              <a:pathLst>
                <a:path w="105409" h="144779">
                  <a:moveTo>
                    <a:pt x="105284" y="0"/>
                  </a:moveTo>
                  <a:lnTo>
                    <a:pt x="0" y="1446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1" name="object 6721"/>
            <p:cNvSpPr/>
            <p:nvPr/>
          </p:nvSpPr>
          <p:spPr>
            <a:xfrm>
              <a:off x="11030758" y="7607753"/>
              <a:ext cx="73025" cy="163830"/>
            </a:xfrm>
            <a:custGeom>
              <a:avLst/>
              <a:gdLst/>
              <a:ahLst/>
              <a:cxnLst/>
              <a:rect l="l" t="t" r="r" b="b"/>
              <a:pathLst>
                <a:path w="73025" h="163829">
                  <a:moveTo>
                    <a:pt x="0" y="163440"/>
                  </a:moveTo>
                  <a:lnTo>
                    <a:pt x="728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2" name="object 6722"/>
            <p:cNvSpPr/>
            <p:nvPr/>
          </p:nvSpPr>
          <p:spPr>
            <a:xfrm>
              <a:off x="11085483" y="7613989"/>
              <a:ext cx="37465" cy="175260"/>
            </a:xfrm>
            <a:custGeom>
              <a:avLst/>
              <a:gdLst/>
              <a:ahLst/>
              <a:cxnLst/>
              <a:rect l="l" t="t" r="r" b="b"/>
              <a:pathLst>
                <a:path w="37465" h="175259">
                  <a:moveTo>
                    <a:pt x="0" y="175020"/>
                  </a:moveTo>
                  <a:lnTo>
                    <a:pt x="372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3" name="object 6723"/>
            <p:cNvSpPr/>
            <p:nvPr/>
          </p:nvSpPr>
          <p:spPr>
            <a:xfrm>
              <a:off x="11047142" y="7425198"/>
              <a:ext cx="137795" cy="191135"/>
            </a:xfrm>
            <a:custGeom>
              <a:avLst/>
              <a:gdLst/>
              <a:ahLst/>
              <a:cxnLst/>
              <a:rect l="l" t="t" r="r" b="b"/>
              <a:pathLst>
                <a:path w="137795" h="191134">
                  <a:moveTo>
                    <a:pt x="137527" y="9761"/>
                  </a:moveTo>
                  <a:lnTo>
                    <a:pt x="117230" y="2513"/>
                  </a:lnTo>
                  <a:lnTo>
                    <a:pt x="96079" y="0"/>
                  </a:lnTo>
                  <a:lnTo>
                    <a:pt x="54513" y="9227"/>
                  </a:lnTo>
                  <a:lnTo>
                    <a:pt x="21094" y="35607"/>
                  </a:lnTo>
                  <a:lnTo>
                    <a:pt x="2463" y="73885"/>
                  </a:lnTo>
                  <a:lnTo>
                    <a:pt x="0" y="95299"/>
                  </a:lnTo>
                  <a:lnTo>
                    <a:pt x="2351" y="116471"/>
                  </a:lnTo>
                  <a:lnTo>
                    <a:pt x="20766" y="154856"/>
                  </a:lnTo>
                  <a:lnTo>
                    <a:pt x="54053" y="181421"/>
                  </a:lnTo>
                  <a:lnTo>
                    <a:pt x="74154" y="188464"/>
                  </a:lnTo>
                  <a:lnTo>
                    <a:pt x="95570" y="190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4" name="object 6724"/>
            <p:cNvSpPr/>
            <p:nvPr/>
          </p:nvSpPr>
          <p:spPr>
            <a:xfrm>
              <a:off x="10869011" y="7246265"/>
              <a:ext cx="315595" cy="549275"/>
            </a:xfrm>
            <a:custGeom>
              <a:avLst/>
              <a:gdLst/>
              <a:ahLst/>
              <a:cxnLst/>
              <a:rect l="l" t="t" r="r" b="b"/>
              <a:pathLst>
                <a:path w="315595" h="549275">
                  <a:moveTo>
                    <a:pt x="315445" y="3191"/>
                  </a:moveTo>
                  <a:lnTo>
                    <a:pt x="270113" y="0"/>
                  </a:lnTo>
                  <a:lnTo>
                    <a:pt x="225311" y="4263"/>
                  </a:lnTo>
                  <a:lnTo>
                    <a:pt x="181936" y="15743"/>
                  </a:lnTo>
                  <a:lnTo>
                    <a:pt x="140888" y="34197"/>
                  </a:lnTo>
                  <a:lnTo>
                    <a:pt x="103064" y="59388"/>
                  </a:lnTo>
                  <a:lnTo>
                    <a:pt x="69919" y="90492"/>
                  </a:lnTo>
                  <a:lnTo>
                    <a:pt x="42605" y="126265"/>
                  </a:lnTo>
                  <a:lnTo>
                    <a:pt x="21558" y="165890"/>
                  </a:lnTo>
                  <a:lnTo>
                    <a:pt x="7211" y="208548"/>
                  </a:lnTo>
                  <a:lnTo>
                    <a:pt x="0" y="253424"/>
                  </a:lnTo>
                  <a:lnTo>
                    <a:pt x="293" y="298873"/>
                  </a:lnTo>
                  <a:lnTo>
                    <a:pt x="7979" y="343223"/>
                  </a:lnTo>
                  <a:lnTo>
                    <a:pt x="22752" y="385594"/>
                  </a:lnTo>
                  <a:lnTo>
                    <a:pt x="44306" y="425104"/>
                  </a:lnTo>
                  <a:lnTo>
                    <a:pt x="72332" y="460873"/>
                  </a:lnTo>
                  <a:lnTo>
                    <a:pt x="105889" y="491535"/>
                  </a:lnTo>
                  <a:lnTo>
                    <a:pt x="143655" y="516025"/>
                  </a:lnTo>
                  <a:lnTo>
                    <a:pt x="184779" y="533972"/>
                  </a:lnTo>
                  <a:lnTo>
                    <a:pt x="228411" y="545002"/>
                  </a:lnTo>
                  <a:lnTo>
                    <a:pt x="273698" y="5487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5" name="object 6725"/>
            <p:cNvSpPr/>
            <p:nvPr/>
          </p:nvSpPr>
          <p:spPr>
            <a:xfrm>
              <a:off x="10867493" y="7244782"/>
              <a:ext cx="317500" cy="551815"/>
            </a:xfrm>
            <a:custGeom>
              <a:avLst/>
              <a:gdLst/>
              <a:ahLst/>
              <a:cxnLst/>
              <a:rect l="l" t="t" r="r" b="b"/>
              <a:pathLst>
                <a:path w="317500" h="551815">
                  <a:moveTo>
                    <a:pt x="316964" y="3182"/>
                  </a:moveTo>
                  <a:lnTo>
                    <a:pt x="271390" y="0"/>
                  </a:lnTo>
                  <a:lnTo>
                    <a:pt x="226356" y="4314"/>
                  </a:lnTo>
                  <a:lnTo>
                    <a:pt x="182764" y="15884"/>
                  </a:lnTo>
                  <a:lnTo>
                    <a:pt x="141520" y="34469"/>
                  </a:lnTo>
                  <a:lnTo>
                    <a:pt x="103525" y="59830"/>
                  </a:lnTo>
                  <a:lnTo>
                    <a:pt x="70227" y="91105"/>
                  </a:lnTo>
                  <a:lnTo>
                    <a:pt x="42786" y="127073"/>
                  </a:lnTo>
                  <a:lnTo>
                    <a:pt x="21641" y="166911"/>
                  </a:lnTo>
                  <a:lnTo>
                    <a:pt x="7233" y="209795"/>
                  </a:lnTo>
                  <a:lnTo>
                    <a:pt x="0" y="254902"/>
                  </a:lnTo>
                  <a:lnTo>
                    <a:pt x="328" y="300583"/>
                  </a:lnTo>
                  <a:lnTo>
                    <a:pt x="8080" y="345161"/>
                  </a:lnTo>
                  <a:lnTo>
                    <a:pt x="22947" y="387749"/>
                  </a:lnTo>
                  <a:lnTo>
                    <a:pt x="44621" y="427464"/>
                  </a:lnTo>
                  <a:lnTo>
                    <a:pt x="72793" y="463419"/>
                  </a:lnTo>
                  <a:lnTo>
                    <a:pt x="106522" y="494231"/>
                  </a:lnTo>
                  <a:lnTo>
                    <a:pt x="144486" y="518841"/>
                  </a:lnTo>
                  <a:lnTo>
                    <a:pt x="185829" y="536877"/>
                  </a:lnTo>
                  <a:lnTo>
                    <a:pt x="229692" y="547965"/>
                  </a:lnTo>
                  <a:lnTo>
                    <a:pt x="275216" y="5517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26" name="object 6726"/>
            <p:cNvPicPr/>
            <p:nvPr/>
          </p:nvPicPr>
          <p:blipFill>
            <a:blip r:embed="rId1333" cstate="print"/>
            <a:stretch>
              <a:fillRect/>
            </a:stretch>
          </p:blipFill>
          <p:spPr>
            <a:xfrm>
              <a:off x="11048014" y="7426067"/>
              <a:ext cx="137089" cy="190609"/>
            </a:xfrm>
            <a:prstGeom prst="rect">
              <a:avLst/>
            </a:prstGeom>
          </p:spPr>
        </p:pic>
        <p:sp>
          <p:nvSpPr>
            <p:cNvPr id="6727" name="object 6727"/>
            <p:cNvSpPr/>
            <p:nvPr/>
          </p:nvSpPr>
          <p:spPr>
            <a:xfrm>
              <a:off x="11142709" y="7794990"/>
              <a:ext cx="41910" cy="635"/>
            </a:xfrm>
            <a:custGeom>
              <a:avLst/>
              <a:gdLst/>
              <a:ahLst/>
              <a:cxnLst/>
              <a:rect l="l" t="t" r="r" b="b"/>
              <a:pathLst>
                <a:path w="41909" h="634">
                  <a:moveTo>
                    <a:pt x="0" y="20"/>
                  </a:moveTo>
                  <a:lnTo>
                    <a:pt x="417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8" name="object 6728"/>
            <p:cNvSpPr/>
            <p:nvPr/>
          </p:nvSpPr>
          <p:spPr>
            <a:xfrm>
              <a:off x="11142709" y="7796504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 h="0">
                  <a:moveTo>
                    <a:pt x="0" y="0"/>
                  </a:moveTo>
                  <a:lnTo>
                    <a:pt x="417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9" name="object 6729"/>
            <p:cNvSpPr/>
            <p:nvPr/>
          </p:nvSpPr>
          <p:spPr>
            <a:xfrm>
              <a:off x="10958562" y="7335755"/>
              <a:ext cx="226060" cy="370205"/>
            </a:xfrm>
            <a:custGeom>
              <a:avLst/>
              <a:gdLst/>
              <a:ahLst/>
              <a:cxnLst/>
              <a:rect l="l" t="t" r="r" b="b"/>
              <a:pathLst>
                <a:path w="226059" h="370204">
                  <a:moveTo>
                    <a:pt x="225894" y="4774"/>
                  </a:moveTo>
                  <a:lnTo>
                    <a:pt x="187109" y="0"/>
                  </a:lnTo>
                  <a:lnTo>
                    <a:pt x="148585" y="3403"/>
                  </a:lnTo>
                  <a:lnTo>
                    <a:pt x="111604" y="14741"/>
                  </a:lnTo>
                  <a:lnTo>
                    <a:pt x="77448" y="33768"/>
                  </a:lnTo>
                  <a:lnTo>
                    <a:pt x="48074" y="59542"/>
                  </a:lnTo>
                  <a:lnTo>
                    <a:pt x="24981" y="90567"/>
                  </a:lnTo>
                  <a:lnTo>
                    <a:pt x="8834" y="125714"/>
                  </a:lnTo>
                  <a:lnTo>
                    <a:pt x="299" y="163858"/>
                  </a:lnTo>
                  <a:lnTo>
                    <a:pt x="0" y="202937"/>
                  </a:lnTo>
                  <a:lnTo>
                    <a:pt x="7792" y="240824"/>
                  </a:lnTo>
                  <a:lnTo>
                    <a:pt x="23282" y="276269"/>
                  </a:lnTo>
                  <a:lnTo>
                    <a:pt x="46077" y="308021"/>
                  </a:lnTo>
                  <a:lnTo>
                    <a:pt x="75050" y="334255"/>
                  </a:lnTo>
                  <a:lnTo>
                    <a:pt x="108519" y="353651"/>
                  </a:lnTo>
                  <a:lnTo>
                    <a:pt x="145285" y="365668"/>
                  </a:lnTo>
                  <a:lnTo>
                    <a:pt x="184147" y="3697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0" name="object 6730"/>
            <p:cNvSpPr/>
            <p:nvPr/>
          </p:nvSpPr>
          <p:spPr>
            <a:xfrm>
              <a:off x="11142709" y="7705532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 h="0">
                  <a:moveTo>
                    <a:pt x="0" y="0"/>
                  </a:moveTo>
                  <a:lnTo>
                    <a:pt x="417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1" name="object 6731"/>
            <p:cNvSpPr/>
            <p:nvPr/>
          </p:nvSpPr>
          <p:spPr>
            <a:xfrm>
              <a:off x="11183728" y="770534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732" y="188"/>
                  </a:lnTo>
                  <a:lnTo>
                    <a:pt x="0" y="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2" name="object 6732"/>
            <p:cNvSpPr/>
            <p:nvPr/>
          </p:nvSpPr>
          <p:spPr>
            <a:xfrm>
              <a:off x="11182977" y="6454428"/>
              <a:ext cx="1905" cy="1162050"/>
            </a:xfrm>
            <a:custGeom>
              <a:avLst/>
              <a:gdLst/>
              <a:ahLst/>
              <a:cxnLst/>
              <a:rect l="l" t="t" r="r" b="b"/>
              <a:pathLst>
                <a:path w="1904" h="1162050">
                  <a:moveTo>
                    <a:pt x="1476" y="1161629"/>
                  </a:moveTo>
                  <a:lnTo>
                    <a:pt x="0" y="1161629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11616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33" name="object 6733"/>
            <p:cNvPicPr/>
            <p:nvPr/>
          </p:nvPicPr>
          <p:blipFill>
            <a:blip r:embed="rId1334" cstate="print"/>
            <a:stretch>
              <a:fillRect/>
            </a:stretch>
          </p:blipFill>
          <p:spPr>
            <a:xfrm>
              <a:off x="11739946" y="7811416"/>
              <a:ext cx="59652" cy="47726"/>
            </a:xfrm>
            <a:prstGeom prst="rect">
              <a:avLst/>
            </a:prstGeom>
          </p:spPr>
        </p:pic>
        <p:sp>
          <p:nvSpPr>
            <p:cNvPr id="6734" name="object 6734"/>
            <p:cNvSpPr/>
            <p:nvPr/>
          </p:nvSpPr>
          <p:spPr>
            <a:xfrm>
              <a:off x="11799587" y="7811402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59">
                  <a:moveTo>
                    <a:pt x="0" y="477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5" name="object 6735"/>
            <p:cNvSpPr/>
            <p:nvPr/>
          </p:nvSpPr>
          <p:spPr>
            <a:xfrm>
              <a:off x="11739946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6" name="object 6736"/>
            <p:cNvSpPr/>
            <p:nvPr/>
          </p:nvSpPr>
          <p:spPr>
            <a:xfrm>
              <a:off x="11739946" y="7811402"/>
              <a:ext cx="59690" cy="48260"/>
            </a:xfrm>
            <a:custGeom>
              <a:avLst/>
              <a:gdLst/>
              <a:ahLst/>
              <a:cxnLst/>
              <a:rect l="l" t="t" r="r" b="b"/>
              <a:pathLst>
                <a:path w="59690" h="48259">
                  <a:moveTo>
                    <a:pt x="0" y="47726"/>
                  </a:moveTo>
                  <a:lnTo>
                    <a:pt x="59652" y="47726"/>
                  </a:lnTo>
                </a:path>
                <a:path w="59690" h="48259">
                  <a:moveTo>
                    <a:pt x="0" y="477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37" name="object 6737"/>
            <p:cNvPicPr/>
            <p:nvPr/>
          </p:nvPicPr>
          <p:blipFill>
            <a:blip r:embed="rId1335" cstate="print"/>
            <a:stretch>
              <a:fillRect/>
            </a:stretch>
          </p:blipFill>
          <p:spPr>
            <a:xfrm>
              <a:off x="12047496" y="7811416"/>
              <a:ext cx="59663" cy="47726"/>
            </a:xfrm>
            <a:prstGeom prst="rect">
              <a:avLst/>
            </a:prstGeom>
          </p:spPr>
        </p:pic>
        <p:sp>
          <p:nvSpPr>
            <p:cNvPr id="6738" name="object 6738"/>
            <p:cNvSpPr/>
            <p:nvPr/>
          </p:nvSpPr>
          <p:spPr>
            <a:xfrm>
              <a:off x="12107152" y="7811402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59">
                  <a:moveTo>
                    <a:pt x="0" y="477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9" name="object 6739"/>
            <p:cNvSpPr/>
            <p:nvPr/>
          </p:nvSpPr>
          <p:spPr>
            <a:xfrm>
              <a:off x="12047492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0" y="0"/>
                  </a:moveTo>
                  <a:lnTo>
                    <a:pt x="596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0" name="object 6740"/>
            <p:cNvSpPr/>
            <p:nvPr/>
          </p:nvSpPr>
          <p:spPr>
            <a:xfrm>
              <a:off x="12047492" y="7811402"/>
              <a:ext cx="59690" cy="48260"/>
            </a:xfrm>
            <a:custGeom>
              <a:avLst/>
              <a:gdLst/>
              <a:ahLst/>
              <a:cxnLst/>
              <a:rect l="l" t="t" r="r" b="b"/>
              <a:pathLst>
                <a:path w="59690" h="48259">
                  <a:moveTo>
                    <a:pt x="0" y="47726"/>
                  </a:moveTo>
                  <a:lnTo>
                    <a:pt x="59663" y="47726"/>
                  </a:lnTo>
                </a:path>
                <a:path w="59690" h="48259">
                  <a:moveTo>
                    <a:pt x="0" y="477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1" name="object 6741"/>
            <p:cNvSpPr/>
            <p:nvPr/>
          </p:nvSpPr>
          <p:spPr>
            <a:xfrm>
              <a:off x="12234401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w="0"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2" name="object 6742"/>
            <p:cNvSpPr/>
            <p:nvPr/>
          </p:nvSpPr>
          <p:spPr>
            <a:xfrm>
              <a:off x="12234401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3" name="object 6743"/>
            <p:cNvSpPr/>
            <p:nvPr/>
          </p:nvSpPr>
          <p:spPr>
            <a:xfrm>
              <a:off x="12182069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w="0"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4" name="object 6744"/>
            <p:cNvSpPr/>
            <p:nvPr/>
          </p:nvSpPr>
          <p:spPr>
            <a:xfrm>
              <a:off x="12182069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5" name="object 6745"/>
            <p:cNvSpPr/>
            <p:nvPr/>
          </p:nvSpPr>
          <p:spPr>
            <a:xfrm>
              <a:off x="12129733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w="0"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6" name="object 6746"/>
            <p:cNvSpPr/>
            <p:nvPr/>
          </p:nvSpPr>
          <p:spPr>
            <a:xfrm>
              <a:off x="12129733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7" name="object 6747"/>
            <p:cNvSpPr/>
            <p:nvPr/>
          </p:nvSpPr>
          <p:spPr>
            <a:xfrm>
              <a:off x="12077313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w="0"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8" name="object 6748"/>
            <p:cNvSpPr/>
            <p:nvPr/>
          </p:nvSpPr>
          <p:spPr>
            <a:xfrm>
              <a:off x="12077313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9" name="object 6749"/>
            <p:cNvSpPr/>
            <p:nvPr/>
          </p:nvSpPr>
          <p:spPr>
            <a:xfrm>
              <a:off x="11814489" y="7928484"/>
              <a:ext cx="217170" cy="0"/>
            </a:xfrm>
            <a:custGeom>
              <a:avLst/>
              <a:gdLst/>
              <a:ahLst/>
              <a:cxnLst/>
              <a:rect l="l" t="t" r="r" b="b"/>
              <a:pathLst>
                <a:path w="217170" h="0">
                  <a:moveTo>
                    <a:pt x="0" y="0"/>
                  </a:moveTo>
                  <a:lnTo>
                    <a:pt x="2169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0" name="object 6750"/>
            <p:cNvSpPr/>
            <p:nvPr/>
          </p:nvSpPr>
          <p:spPr>
            <a:xfrm>
              <a:off x="12123189" y="7928484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51" name="object 6751"/>
            <p:cNvPicPr/>
            <p:nvPr/>
          </p:nvPicPr>
          <p:blipFill>
            <a:blip r:embed="rId1336" cstate="print"/>
            <a:stretch>
              <a:fillRect/>
            </a:stretch>
          </p:blipFill>
          <p:spPr>
            <a:xfrm>
              <a:off x="10257687" y="6424589"/>
              <a:ext cx="37286" cy="14910"/>
            </a:xfrm>
            <a:prstGeom prst="rect">
              <a:avLst/>
            </a:prstGeom>
          </p:spPr>
        </p:pic>
        <p:sp>
          <p:nvSpPr>
            <p:cNvPr id="6752" name="object 6752"/>
            <p:cNvSpPr/>
            <p:nvPr/>
          </p:nvSpPr>
          <p:spPr>
            <a:xfrm>
              <a:off x="10257683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3" name="object 6753"/>
            <p:cNvSpPr/>
            <p:nvPr/>
          </p:nvSpPr>
          <p:spPr>
            <a:xfrm>
              <a:off x="10257685" y="6424590"/>
              <a:ext cx="37465" cy="15240"/>
            </a:xfrm>
            <a:custGeom>
              <a:avLst/>
              <a:gdLst/>
              <a:ahLst/>
              <a:cxnLst/>
              <a:rect l="l" t="t" r="r" b="b"/>
              <a:pathLst>
                <a:path w="37465" h="15239">
                  <a:moveTo>
                    <a:pt x="37286" y="14910"/>
                  </a:moveTo>
                  <a:lnTo>
                    <a:pt x="37286" y="0"/>
                  </a:lnTo>
                </a:path>
                <a:path w="37465" h="15239">
                  <a:moveTo>
                    <a:pt x="37286" y="1491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54" name="object 6754"/>
            <p:cNvPicPr/>
            <p:nvPr/>
          </p:nvPicPr>
          <p:blipFill>
            <a:blip r:embed="rId1337" cstate="print"/>
            <a:stretch>
              <a:fillRect/>
            </a:stretch>
          </p:blipFill>
          <p:spPr>
            <a:xfrm>
              <a:off x="10257683" y="7811406"/>
              <a:ext cx="37286" cy="47726"/>
            </a:xfrm>
            <a:prstGeom prst="rect">
              <a:avLst/>
            </a:prstGeom>
          </p:spPr>
        </p:pic>
        <p:sp>
          <p:nvSpPr>
            <p:cNvPr id="6755" name="object 6755"/>
            <p:cNvSpPr/>
            <p:nvPr/>
          </p:nvSpPr>
          <p:spPr>
            <a:xfrm>
              <a:off x="10294972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6" name="object 6756"/>
            <p:cNvSpPr/>
            <p:nvPr/>
          </p:nvSpPr>
          <p:spPr>
            <a:xfrm>
              <a:off x="10257683" y="7811406"/>
              <a:ext cx="37465" cy="48260"/>
            </a:xfrm>
            <a:custGeom>
              <a:avLst/>
              <a:gdLst/>
              <a:ahLst/>
              <a:cxnLst/>
              <a:rect l="l" t="t" r="r" b="b"/>
              <a:pathLst>
                <a:path w="37465" h="48259">
                  <a:moveTo>
                    <a:pt x="0" y="0"/>
                  </a:moveTo>
                  <a:lnTo>
                    <a:pt x="0" y="47726"/>
                  </a:lnTo>
                </a:path>
                <a:path w="37465" h="48259">
                  <a:moveTo>
                    <a:pt x="0" y="0"/>
                  </a:moveTo>
                  <a:lnTo>
                    <a:pt x="37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57" name="object 6757"/>
            <p:cNvPicPr/>
            <p:nvPr/>
          </p:nvPicPr>
          <p:blipFill>
            <a:blip r:embed="rId1338" cstate="print"/>
            <a:stretch>
              <a:fillRect/>
            </a:stretch>
          </p:blipFill>
          <p:spPr>
            <a:xfrm>
              <a:off x="12809494" y="7821866"/>
              <a:ext cx="2373268" cy="37255"/>
            </a:xfrm>
            <a:prstGeom prst="rect">
              <a:avLst/>
            </a:prstGeom>
          </p:spPr>
        </p:pic>
        <p:sp>
          <p:nvSpPr>
            <p:cNvPr id="6758" name="object 6758"/>
            <p:cNvSpPr/>
            <p:nvPr/>
          </p:nvSpPr>
          <p:spPr>
            <a:xfrm>
              <a:off x="15182771" y="7821873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9" name="object 6759"/>
            <p:cNvSpPr/>
            <p:nvPr/>
          </p:nvSpPr>
          <p:spPr>
            <a:xfrm>
              <a:off x="15108937" y="782186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 h="0">
                  <a:moveTo>
                    <a:pt x="0" y="0"/>
                  </a:moveTo>
                  <a:lnTo>
                    <a:pt x="738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0" name="object 6760"/>
            <p:cNvSpPr/>
            <p:nvPr/>
          </p:nvSpPr>
          <p:spPr>
            <a:xfrm>
              <a:off x="12809507" y="7859129"/>
              <a:ext cx="2373630" cy="0"/>
            </a:xfrm>
            <a:custGeom>
              <a:avLst/>
              <a:gdLst/>
              <a:ahLst/>
              <a:cxnLst/>
              <a:rect l="l" t="t" r="r" b="b"/>
              <a:pathLst>
                <a:path w="2373630" h="0">
                  <a:moveTo>
                    <a:pt x="0" y="0"/>
                  </a:moveTo>
                  <a:lnTo>
                    <a:pt x="23732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1" name="object 6761"/>
            <p:cNvSpPr/>
            <p:nvPr/>
          </p:nvSpPr>
          <p:spPr>
            <a:xfrm>
              <a:off x="12809507" y="7821865"/>
              <a:ext cx="2262505" cy="0"/>
            </a:xfrm>
            <a:custGeom>
              <a:avLst/>
              <a:gdLst/>
              <a:ahLst/>
              <a:cxnLst/>
              <a:rect l="l" t="t" r="r" b="b"/>
              <a:pathLst>
                <a:path w="2262505" h="0">
                  <a:moveTo>
                    <a:pt x="0" y="0"/>
                  </a:moveTo>
                  <a:lnTo>
                    <a:pt x="22621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2" name="object 6762"/>
            <p:cNvSpPr/>
            <p:nvPr/>
          </p:nvSpPr>
          <p:spPr>
            <a:xfrm>
              <a:off x="12808884" y="785850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63" name="object 6763"/>
            <p:cNvPicPr/>
            <p:nvPr/>
          </p:nvPicPr>
          <p:blipFill>
            <a:blip r:embed="rId1339" cstate="print"/>
            <a:stretch>
              <a:fillRect/>
            </a:stretch>
          </p:blipFill>
          <p:spPr>
            <a:xfrm>
              <a:off x="12772225" y="7732382"/>
              <a:ext cx="37276" cy="126750"/>
            </a:xfrm>
            <a:prstGeom prst="rect">
              <a:avLst/>
            </a:prstGeom>
          </p:spPr>
        </p:pic>
        <p:sp>
          <p:nvSpPr>
            <p:cNvPr id="6764" name="object 6764"/>
            <p:cNvSpPr/>
            <p:nvPr/>
          </p:nvSpPr>
          <p:spPr>
            <a:xfrm>
              <a:off x="12809507" y="7732386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4">
                  <a:moveTo>
                    <a:pt x="0" y="0"/>
                  </a:moveTo>
                  <a:lnTo>
                    <a:pt x="0" y="894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5" name="object 6765"/>
            <p:cNvSpPr/>
            <p:nvPr/>
          </p:nvSpPr>
          <p:spPr>
            <a:xfrm>
              <a:off x="12772225" y="7732386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w="0" h="79375">
                  <a:moveTo>
                    <a:pt x="0" y="0"/>
                  </a:moveTo>
                  <a:lnTo>
                    <a:pt x="0" y="790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66" name="object 6766"/>
            <p:cNvPicPr/>
            <p:nvPr/>
          </p:nvPicPr>
          <p:blipFill>
            <a:blip r:embed="rId1340" cstate="print"/>
            <a:stretch>
              <a:fillRect/>
            </a:stretch>
          </p:blipFill>
          <p:spPr>
            <a:xfrm>
              <a:off x="12662623" y="7811402"/>
              <a:ext cx="146885" cy="47726"/>
            </a:xfrm>
            <a:prstGeom prst="rect">
              <a:avLst/>
            </a:prstGeom>
          </p:spPr>
        </p:pic>
        <p:sp>
          <p:nvSpPr>
            <p:cNvPr id="6767" name="object 6767"/>
            <p:cNvSpPr/>
            <p:nvPr/>
          </p:nvSpPr>
          <p:spPr>
            <a:xfrm>
              <a:off x="12662621" y="7859129"/>
              <a:ext cx="147320" cy="0"/>
            </a:xfrm>
            <a:custGeom>
              <a:avLst/>
              <a:gdLst/>
              <a:ahLst/>
              <a:cxnLst/>
              <a:rect l="l" t="t" r="r" b="b"/>
              <a:pathLst>
                <a:path w="147320" h="0">
                  <a:moveTo>
                    <a:pt x="14688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8" name="object 6768"/>
            <p:cNvSpPr/>
            <p:nvPr/>
          </p:nvSpPr>
          <p:spPr>
            <a:xfrm>
              <a:off x="12662627" y="7811406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 h="0">
                  <a:moveTo>
                    <a:pt x="1095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9" name="object 6769"/>
            <p:cNvSpPr/>
            <p:nvPr/>
          </p:nvSpPr>
          <p:spPr>
            <a:xfrm>
              <a:off x="12662623" y="7811413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70" name="object 6770"/>
            <p:cNvPicPr/>
            <p:nvPr/>
          </p:nvPicPr>
          <p:blipFill>
            <a:blip r:embed="rId1341" cstate="print"/>
            <a:stretch>
              <a:fillRect/>
            </a:stretch>
          </p:blipFill>
          <p:spPr>
            <a:xfrm>
              <a:off x="12355047" y="7811406"/>
              <a:ext cx="59663" cy="47726"/>
            </a:xfrm>
            <a:prstGeom prst="rect">
              <a:avLst/>
            </a:prstGeom>
          </p:spPr>
        </p:pic>
        <p:sp>
          <p:nvSpPr>
            <p:cNvPr id="6771" name="object 6771"/>
            <p:cNvSpPr/>
            <p:nvPr/>
          </p:nvSpPr>
          <p:spPr>
            <a:xfrm>
              <a:off x="12355058" y="781140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59">
                  <a:moveTo>
                    <a:pt x="0" y="0"/>
                  </a:moveTo>
                  <a:lnTo>
                    <a:pt x="0" y="47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2" name="object 6772"/>
            <p:cNvSpPr/>
            <p:nvPr/>
          </p:nvSpPr>
          <p:spPr>
            <a:xfrm>
              <a:off x="12355052" y="7859129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3" name="object 6773"/>
            <p:cNvSpPr/>
            <p:nvPr/>
          </p:nvSpPr>
          <p:spPr>
            <a:xfrm>
              <a:off x="12355052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4" name="object 6774"/>
            <p:cNvSpPr/>
            <p:nvPr/>
          </p:nvSpPr>
          <p:spPr>
            <a:xfrm>
              <a:off x="12414715" y="7811413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75" name="object 6775"/>
            <p:cNvPicPr/>
            <p:nvPr/>
          </p:nvPicPr>
          <p:blipFill>
            <a:blip r:embed="rId1342" cstate="print"/>
            <a:stretch>
              <a:fillRect/>
            </a:stretch>
          </p:blipFill>
          <p:spPr>
            <a:xfrm>
              <a:off x="12414711" y="7826327"/>
              <a:ext cx="247898" cy="32805"/>
            </a:xfrm>
            <a:prstGeom prst="rect">
              <a:avLst/>
            </a:prstGeom>
          </p:spPr>
        </p:pic>
        <p:sp>
          <p:nvSpPr>
            <p:cNvPr id="6776" name="object 6776"/>
            <p:cNvSpPr/>
            <p:nvPr/>
          </p:nvSpPr>
          <p:spPr>
            <a:xfrm>
              <a:off x="12414715" y="7826323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 h="0">
                  <a:moveTo>
                    <a:pt x="0" y="0"/>
                  </a:moveTo>
                  <a:lnTo>
                    <a:pt x="2479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7" name="object 6777"/>
            <p:cNvSpPr/>
            <p:nvPr/>
          </p:nvSpPr>
          <p:spPr>
            <a:xfrm>
              <a:off x="12414715" y="7859129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 h="0">
                  <a:moveTo>
                    <a:pt x="0" y="0"/>
                  </a:moveTo>
                  <a:lnTo>
                    <a:pt x="2479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78" name="object 6778"/>
            <p:cNvPicPr/>
            <p:nvPr/>
          </p:nvPicPr>
          <p:blipFill>
            <a:blip r:embed="rId1343" cstate="print"/>
            <a:stretch>
              <a:fillRect/>
            </a:stretch>
          </p:blipFill>
          <p:spPr>
            <a:xfrm>
              <a:off x="12821442" y="7732386"/>
              <a:ext cx="37265" cy="77547"/>
            </a:xfrm>
            <a:prstGeom prst="rect">
              <a:avLst/>
            </a:prstGeom>
          </p:spPr>
        </p:pic>
        <p:sp>
          <p:nvSpPr>
            <p:cNvPr id="6779" name="object 6779"/>
            <p:cNvSpPr/>
            <p:nvPr/>
          </p:nvSpPr>
          <p:spPr>
            <a:xfrm>
              <a:off x="12858720" y="7732386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w="0" h="40640">
                  <a:moveTo>
                    <a:pt x="0" y="0"/>
                  </a:moveTo>
                  <a:lnTo>
                    <a:pt x="0" y="402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0" name="object 6780"/>
            <p:cNvSpPr/>
            <p:nvPr/>
          </p:nvSpPr>
          <p:spPr>
            <a:xfrm>
              <a:off x="12821442" y="7732386"/>
              <a:ext cx="0" cy="78105"/>
            </a:xfrm>
            <a:custGeom>
              <a:avLst/>
              <a:gdLst/>
              <a:ahLst/>
              <a:cxnLst/>
              <a:rect l="l" t="t" r="r" b="b"/>
              <a:pathLst>
                <a:path w="0" h="78104">
                  <a:moveTo>
                    <a:pt x="0" y="0"/>
                  </a:moveTo>
                  <a:lnTo>
                    <a:pt x="0" y="775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1" name="object 6781"/>
            <p:cNvSpPr/>
            <p:nvPr/>
          </p:nvSpPr>
          <p:spPr>
            <a:xfrm>
              <a:off x="12753300" y="7721194"/>
              <a:ext cx="121920" cy="3175"/>
            </a:xfrm>
            <a:custGeom>
              <a:avLst/>
              <a:gdLst/>
              <a:ahLst/>
              <a:cxnLst/>
              <a:rect l="l" t="t" r="r" b="b"/>
              <a:pathLst>
                <a:path w="121920" h="3175">
                  <a:moveTo>
                    <a:pt x="121818" y="2827"/>
                  </a:moveTo>
                  <a:lnTo>
                    <a:pt x="0" y="2827"/>
                  </a:lnTo>
                  <a:lnTo>
                    <a:pt x="0" y="0"/>
                  </a:lnTo>
                  <a:lnTo>
                    <a:pt x="121818" y="0"/>
                  </a:lnTo>
                  <a:lnTo>
                    <a:pt x="121818" y="2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2" name="object 6782"/>
            <p:cNvSpPr/>
            <p:nvPr/>
          </p:nvSpPr>
          <p:spPr>
            <a:xfrm>
              <a:off x="12753290" y="7731487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 h="0">
                  <a:moveTo>
                    <a:pt x="0" y="0"/>
                  </a:moveTo>
                  <a:lnTo>
                    <a:pt x="1218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3" name="object 6783"/>
            <p:cNvSpPr/>
            <p:nvPr/>
          </p:nvSpPr>
          <p:spPr>
            <a:xfrm>
              <a:off x="13353413" y="7928484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4" name="object 6784"/>
            <p:cNvSpPr/>
            <p:nvPr/>
          </p:nvSpPr>
          <p:spPr>
            <a:xfrm>
              <a:off x="13474241" y="792848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5" name="object 6785"/>
            <p:cNvSpPr/>
            <p:nvPr/>
          </p:nvSpPr>
          <p:spPr>
            <a:xfrm>
              <a:off x="13514487" y="792848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6" name="object 6786"/>
            <p:cNvSpPr/>
            <p:nvPr/>
          </p:nvSpPr>
          <p:spPr>
            <a:xfrm>
              <a:off x="13554752" y="792848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7" name="object 6787"/>
            <p:cNvSpPr/>
            <p:nvPr/>
          </p:nvSpPr>
          <p:spPr>
            <a:xfrm>
              <a:off x="13836599" y="792848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8" name="object 6788"/>
            <p:cNvSpPr/>
            <p:nvPr/>
          </p:nvSpPr>
          <p:spPr>
            <a:xfrm>
              <a:off x="13796318" y="792848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9" name="object 6789"/>
            <p:cNvSpPr/>
            <p:nvPr/>
          </p:nvSpPr>
          <p:spPr>
            <a:xfrm>
              <a:off x="13756072" y="792848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0" name="object 6790"/>
            <p:cNvSpPr/>
            <p:nvPr/>
          </p:nvSpPr>
          <p:spPr>
            <a:xfrm>
              <a:off x="13715807" y="792848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1" name="object 6791"/>
            <p:cNvSpPr/>
            <p:nvPr/>
          </p:nvSpPr>
          <p:spPr>
            <a:xfrm>
              <a:off x="13675543" y="792848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2" name="object 6792"/>
            <p:cNvSpPr/>
            <p:nvPr/>
          </p:nvSpPr>
          <p:spPr>
            <a:xfrm>
              <a:off x="13635398" y="792848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3" name="object 6793"/>
            <p:cNvSpPr/>
            <p:nvPr/>
          </p:nvSpPr>
          <p:spPr>
            <a:xfrm>
              <a:off x="13595015" y="7928464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4" name="object 6794"/>
            <p:cNvSpPr/>
            <p:nvPr/>
          </p:nvSpPr>
          <p:spPr>
            <a:xfrm>
              <a:off x="13433977" y="792848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5" name="object 6795"/>
            <p:cNvSpPr/>
            <p:nvPr/>
          </p:nvSpPr>
          <p:spPr>
            <a:xfrm>
              <a:off x="13393696" y="792848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6" name="object 6796"/>
            <p:cNvSpPr/>
            <p:nvPr/>
          </p:nvSpPr>
          <p:spPr>
            <a:xfrm>
              <a:off x="13353433" y="792848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7" name="object 6797"/>
            <p:cNvSpPr/>
            <p:nvPr/>
          </p:nvSpPr>
          <p:spPr>
            <a:xfrm>
              <a:off x="13660968" y="7928484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8" name="object 6798"/>
            <p:cNvSpPr/>
            <p:nvPr/>
          </p:nvSpPr>
          <p:spPr>
            <a:xfrm>
              <a:off x="13353438" y="8015355"/>
              <a:ext cx="523875" cy="43815"/>
            </a:xfrm>
            <a:custGeom>
              <a:avLst/>
              <a:gdLst/>
              <a:ahLst/>
              <a:cxnLst/>
              <a:rect l="l" t="t" r="r" b="b"/>
              <a:pathLst>
                <a:path w="523875" h="43815">
                  <a:moveTo>
                    <a:pt x="523408" y="21611"/>
                  </a:moveTo>
                  <a:lnTo>
                    <a:pt x="0" y="21611"/>
                  </a:lnTo>
                </a:path>
                <a:path w="523875" h="43815">
                  <a:moveTo>
                    <a:pt x="523408" y="21611"/>
                  </a:moveTo>
                  <a:lnTo>
                    <a:pt x="501775" y="0"/>
                  </a:lnTo>
                </a:path>
                <a:path w="523875" h="43815">
                  <a:moveTo>
                    <a:pt x="523408" y="21611"/>
                  </a:moveTo>
                  <a:lnTo>
                    <a:pt x="501775" y="432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99" name="object 6799"/>
            <p:cNvPicPr/>
            <p:nvPr/>
          </p:nvPicPr>
          <p:blipFill>
            <a:blip r:embed="rId948" cstate="print"/>
            <a:stretch>
              <a:fillRect/>
            </a:stretch>
          </p:blipFill>
          <p:spPr>
            <a:xfrm>
              <a:off x="13589031" y="7859132"/>
              <a:ext cx="52197" cy="29842"/>
            </a:xfrm>
            <a:prstGeom prst="rect">
              <a:avLst/>
            </a:prstGeom>
          </p:spPr>
        </p:pic>
        <p:sp>
          <p:nvSpPr>
            <p:cNvPr id="6800" name="object 6800"/>
            <p:cNvSpPr/>
            <p:nvPr/>
          </p:nvSpPr>
          <p:spPr>
            <a:xfrm>
              <a:off x="13641229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1" name="object 6801"/>
            <p:cNvSpPr/>
            <p:nvPr/>
          </p:nvSpPr>
          <p:spPr>
            <a:xfrm>
              <a:off x="13589031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2" name="object 6802"/>
            <p:cNvSpPr/>
            <p:nvPr/>
          </p:nvSpPr>
          <p:spPr>
            <a:xfrm>
              <a:off x="13589031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3" name="object 6803"/>
            <p:cNvSpPr/>
            <p:nvPr/>
          </p:nvSpPr>
          <p:spPr>
            <a:xfrm>
              <a:off x="13589031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4" name="object 6804"/>
            <p:cNvSpPr/>
            <p:nvPr/>
          </p:nvSpPr>
          <p:spPr>
            <a:xfrm>
              <a:off x="13589031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805" name="object 6805"/>
            <p:cNvPicPr/>
            <p:nvPr/>
          </p:nvPicPr>
          <p:blipFill>
            <a:blip r:embed="rId949" cstate="print"/>
            <a:stretch>
              <a:fillRect/>
            </a:stretch>
          </p:blipFill>
          <p:spPr>
            <a:xfrm>
              <a:off x="13643846" y="7892691"/>
              <a:ext cx="17130" cy="35799"/>
            </a:xfrm>
            <a:prstGeom prst="rect">
              <a:avLst/>
            </a:prstGeom>
          </p:spPr>
        </p:pic>
        <p:sp>
          <p:nvSpPr>
            <p:cNvPr id="6806" name="object 6806"/>
            <p:cNvSpPr/>
            <p:nvPr/>
          </p:nvSpPr>
          <p:spPr>
            <a:xfrm>
              <a:off x="1364384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807" name="object 6807"/>
            <p:cNvPicPr/>
            <p:nvPr/>
          </p:nvPicPr>
          <p:blipFill>
            <a:blip r:embed="rId950" cstate="print"/>
            <a:stretch>
              <a:fillRect/>
            </a:stretch>
          </p:blipFill>
          <p:spPr>
            <a:xfrm>
              <a:off x="13606527" y="7911319"/>
              <a:ext cx="35799" cy="17172"/>
            </a:xfrm>
            <a:prstGeom prst="rect">
              <a:avLst/>
            </a:prstGeom>
          </p:spPr>
        </p:pic>
        <p:sp>
          <p:nvSpPr>
            <p:cNvPr id="6808" name="object 6808"/>
            <p:cNvSpPr/>
            <p:nvPr/>
          </p:nvSpPr>
          <p:spPr>
            <a:xfrm>
              <a:off x="13606530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809" name="object 6809"/>
            <p:cNvPicPr/>
            <p:nvPr/>
          </p:nvPicPr>
          <p:blipFill>
            <a:blip r:embed="rId951" cstate="print"/>
            <a:stretch>
              <a:fillRect/>
            </a:stretch>
          </p:blipFill>
          <p:spPr>
            <a:xfrm>
              <a:off x="13569272" y="7911319"/>
              <a:ext cx="35799" cy="17172"/>
            </a:xfrm>
            <a:prstGeom prst="rect">
              <a:avLst/>
            </a:prstGeom>
          </p:spPr>
        </p:pic>
        <p:sp>
          <p:nvSpPr>
            <p:cNvPr id="6810" name="object 6810"/>
            <p:cNvSpPr/>
            <p:nvPr/>
          </p:nvSpPr>
          <p:spPr>
            <a:xfrm>
              <a:off x="13569274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811" name="object 6811"/>
            <p:cNvPicPr/>
            <p:nvPr/>
          </p:nvPicPr>
          <p:blipFill>
            <a:blip r:embed="rId952" cstate="print"/>
            <a:stretch>
              <a:fillRect/>
            </a:stretch>
          </p:blipFill>
          <p:spPr>
            <a:xfrm>
              <a:off x="13569283" y="7892712"/>
              <a:ext cx="17130" cy="17130"/>
            </a:xfrm>
            <a:prstGeom prst="rect">
              <a:avLst/>
            </a:prstGeom>
          </p:spPr>
        </p:pic>
        <p:sp>
          <p:nvSpPr>
            <p:cNvPr id="6812" name="object 6812"/>
            <p:cNvSpPr/>
            <p:nvPr/>
          </p:nvSpPr>
          <p:spPr>
            <a:xfrm>
              <a:off x="13569283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3" name="object 6813"/>
            <p:cNvSpPr/>
            <p:nvPr/>
          </p:nvSpPr>
          <p:spPr>
            <a:xfrm>
              <a:off x="13876846" y="792848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4" name="object 6814"/>
            <p:cNvSpPr/>
            <p:nvPr/>
          </p:nvSpPr>
          <p:spPr>
            <a:xfrm>
              <a:off x="12339056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w="0"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5" name="object 6815"/>
            <p:cNvSpPr/>
            <p:nvPr/>
          </p:nvSpPr>
          <p:spPr>
            <a:xfrm>
              <a:off x="12339056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6" name="object 6816"/>
            <p:cNvSpPr/>
            <p:nvPr/>
          </p:nvSpPr>
          <p:spPr>
            <a:xfrm>
              <a:off x="12753308" y="7549103"/>
              <a:ext cx="121920" cy="3175"/>
            </a:xfrm>
            <a:custGeom>
              <a:avLst/>
              <a:gdLst/>
              <a:ahLst/>
              <a:cxnLst/>
              <a:rect l="l" t="t" r="r" b="b"/>
              <a:pathLst>
                <a:path w="121920" h="3175">
                  <a:moveTo>
                    <a:pt x="121828" y="2827"/>
                  </a:moveTo>
                  <a:lnTo>
                    <a:pt x="0" y="2827"/>
                  </a:lnTo>
                  <a:lnTo>
                    <a:pt x="0" y="0"/>
                  </a:lnTo>
                  <a:lnTo>
                    <a:pt x="121828" y="0"/>
                  </a:lnTo>
                  <a:lnTo>
                    <a:pt x="121828" y="2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7" name="object 6817"/>
            <p:cNvSpPr/>
            <p:nvPr/>
          </p:nvSpPr>
          <p:spPr>
            <a:xfrm>
              <a:off x="12821442" y="7540747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8" name="object 6818"/>
            <p:cNvSpPr/>
            <p:nvPr/>
          </p:nvSpPr>
          <p:spPr>
            <a:xfrm>
              <a:off x="12753281" y="7541645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 h="0">
                  <a:moveTo>
                    <a:pt x="12184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9" name="object 6819"/>
            <p:cNvSpPr/>
            <p:nvPr/>
          </p:nvSpPr>
          <p:spPr>
            <a:xfrm>
              <a:off x="12772225" y="7540748"/>
              <a:ext cx="37465" cy="191770"/>
            </a:xfrm>
            <a:custGeom>
              <a:avLst/>
              <a:gdLst/>
              <a:ahLst/>
              <a:cxnLst/>
              <a:rect l="l" t="t" r="r" b="b"/>
              <a:pathLst>
                <a:path w="37465" h="191770">
                  <a:moveTo>
                    <a:pt x="0" y="191638"/>
                  </a:moveTo>
                  <a:lnTo>
                    <a:pt x="0" y="0"/>
                  </a:lnTo>
                </a:path>
                <a:path w="37465" h="191770">
                  <a:moveTo>
                    <a:pt x="0" y="191638"/>
                  </a:moveTo>
                  <a:lnTo>
                    <a:pt x="37255" y="1916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0" name="object 6820"/>
            <p:cNvSpPr/>
            <p:nvPr/>
          </p:nvSpPr>
          <p:spPr>
            <a:xfrm>
              <a:off x="12772225" y="7540747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1" name="object 6821"/>
            <p:cNvSpPr/>
            <p:nvPr/>
          </p:nvSpPr>
          <p:spPr>
            <a:xfrm>
              <a:off x="12809507" y="7540748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w="0" h="191770">
                  <a:moveTo>
                    <a:pt x="0" y="1916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2" name="object 6822"/>
            <p:cNvSpPr/>
            <p:nvPr/>
          </p:nvSpPr>
          <p:spPr>
            <a:xfrm>
              <a:off x="12821442" y="7732386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823" name="object 6823"/>
            <p:cNvPicPr/>
            <p:nvPr/>
          </p:nvPicPr>
          <p:blipFill>
            <a:blip r:embed="rId1344" cstate="print"/>
            <a:stretch>
              <a:fillRect/>
            </a:stretch>
          </p:blipFill>
          <p:spPr>
            <a:xfrm>
              <a:off x="12821442" y="6436534"/>
              <a:ext cx="37265" cy="60396"/>
            </a:xfrm>
            <a:prstGeom prst="rect">
              <a:avLst/>
            </a:prstGeom>
          </p:spPr>
        </p:pic>
        <p:sp>
          <p:nvSpPr>
            <p:cNvPr id="6824" name="object 6824"/>
            <p:cNvSpPr/>
            <p:nvPr/>
          </p:nvSpPr>
          <p:spPr>
            <a:xfrm>
              <a:off x="12821442" y="6496921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5" name="object 6825"/>
            <p:cNvSpPr/>
            <p:nvPr/>
          </p:nvSpPr>
          <p:spPr>
            <a:xfrm>
              <a:off x="12858720" y="6473797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5">
                  <a:moveTo>
                    <a:pt x="0" y="0"/>
                  </a:moveTo>
                  <a:lnTo>
                    <a:pt x="0" y="231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6" name="object 6826"/>
            <p:cNvSpPr/>
            <p:nvPr/>
          </p:nvSpPr>
          <p:spPr>
            <a:xfrm>
              <a:off x="12821442" y="6436534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w="0" h="60960">
                  <a:moveTo>
                    <a:pt x="0" y="0"/>
                  </a:moveTo>
                  <a:lnTo>
                    <a:pt x="0" y="603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7" name="object 6827"/>
            <p:cNvSpPr/>
            <p:nvPr/>
          </p:nvSpPr>
          <p:spPr>
            <a:xfrm>
              <a:off x="12753308" y="6680175"/>
              <a:ext cx="121920" cy="7620"/>
            </a:xfrm>
            <a:custGeom>
              <a:avLst/>
              <a:gdLst/>
              <a:ahLst/>
              <a:cxnLst/>
              <a:rect l="l" t="t" r="r" b="b"/>
              <a:pathLst>
                <a:path w="121920" h="7620">
                  <a:moveTo>
                    <a:pt x="121828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21828" y="0"/>
                  </a:lnTo>
                  <a:lnTo>
                    <a:pt x="121828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8" name="object 6828"/>
            <p:cNvSpPr/>
            <p:nvPr/>
          </p:nvSpPr>
          <p:spPr>
            <a:xfrm>
              <a:off x="1460026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643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643" y="0"/>
                  </a:lnTo>
                  <a:lnTo>
                    <a:pt x="1643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9" name="object 6829"/>
            <p:cNvSpPr/>
            <p:nvPr/>
          </p:nvSpPr>
          <p:spPr>
            <a:xfrm>
              <a:off x="14264914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633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633" y="0"/>
                  </a:lnTo>
                  <a:lnTo>
                    <a:pt x="1633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830" name="object 6830"/>
          <p:cNvGrpSpPr/>
          <p:nvPr/>
        </p:nvGrpSpPr>
        <p:grpSpPr>
          <a:xfrm>
            <a:off x="12147133" y="4280594"/>
            <a:ext cx="1524000" cy="1665605"/>
            <a:chOff x="12147133" y="4280594"/>
            <a:chExt cx="1524000" cy="1665605"/>
          </a:xfrm>
        </p:grpSpPr>
        <p:sp>
          <p:nvSpPr>
            <p:cNvPr id="6831" name="object 6831"/>
            <p:cNvSpPr/>
            <p:nvPr/>
          </p:nvSpPr>
          <p:spPr>
            <a:xfrm>
              <a:off x="12346498" y="5926973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 h="0">
                  <a:moveTo>
                    <a:pt x="0" y="0"/>
                  </a:moveTo>
                  <a:lnTo>
                    <a:pt x="935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2" name="object 6832"/>
            <p:cNvSpPr/>
            <p:nvPr/>
          </p:nvSpPr>
          <p:spPr>
            <a:xfrm>
              <a:off x="12439995" y="5926973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0"/>
                  </a:moveTo>
                  <a:lnTo>
                    <a:pt x="0" y="184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3" name="object 6833"/>
            <p:cNvSpPr/>
            <p:nvPr/>
          </p:nvSpPr>
          <p:spPr>
            <a:xfrm>
              <a:off x="12346490" y="5945468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 h="0">
                  <a:moveTo>
                    <a:pt x="935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4" name="object 6834"/>
            <p:cNvSpPr/>
            <p:nvPr/>
          </p:nvSpPr>
          <p:spPr>
            <a:xfrm>
              <a:off x="12346489" y="5732451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 h="0">
                  <a:moveTo>
                    <a:pt x="156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5" name="object 6835"/>
            <p:cNvSpPr/>
            <p:nvPr/>
          </p:nvSpPr>
          <p:spPr>
            <a:xfrm>
              <a:off x="12503060" y="573841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43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6" name="object 6836"/>
            <p:cNvSpPr/>
            <p:nvPr/>
          </p:nvSpPr>
          <p:spPr>
            <a:xfrm>
              <a:off x="12503060" y="573244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7" name="object 6837"/>
            <p:cNvSpPr/>
            <p:nvPr/>
          </p:nvSpPr>
          <p:spPr>
            <a:xfrm>
              <a:off x="12503298" y="5738418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0" y="0"/>
                  </a:moveTo>
                  <a:lnTo>
                    <a:pt x="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8" name="object 6838"/>
            <p:cNvSpPr/>
            <p:nvPr/>
          </p:nvSpPr>
          <p:spPr>
            <a:xfrm>
              <a:off x="12503060" y="5873078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w="0" h="38735">
                  <a:moveTo>
                    <a:pt x="0" y="383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9" name="object 6839"/>
            <p:cNvSpPr/>
            <p:nvPr/>
          </p:nvSpPr>
          <p:spPr>
            <a:xfrm>
              <a:off x="12513130" y="5804621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0" name="object 6840"/>
            <p:cNvSpPr/>
            <p:nvPr/>
          </p:nvSpPr>
          <p:spPr>
            <a:xfrm>
              <a:off x="12507172" y="587731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1" name="object 6841"/>
            <p:cNvSpPr/>
            <p:nvPr/>
          </p:nvSpPr>
          <p:spPr>
            <a:xfrm>
              <a:off x="12507178" y="5804627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2" name="object 6842"/>
            <p:cNvSpPr/>
            <p:nvPr/>
          </p:nvSpPr>
          <p:spPr>
            <a:xfrm>
              <a:off x="12507178" y="580462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3" name="object 6843"/>
            <p:cNvSpPr/>
            <p:nvPr/>
          </p:nvSpPr>
          <p:spPr>
            <a:xfrm>
              <a:off x="12519843" y="5736418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4" name="object 6844"/>
            <p:cNvSpPr/>
            <p:nvPr/>
          </p:nvSpPr>
          <p:spPr>
            <a:xfrm>
              <a:off x="12513874" y="580907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5" name="object 6845"/>
            <p:cNvSpPr/>
            <p:nvPr/>
          </p:nvSpPr>
          <p:spPr>
            <a:xfrm>
              <a:off x="12513876" y="573641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6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6" name="object 6846"/>
            <p:cNvSpPr/>
            <p:nvPr/>
          </p:nvSpPr>
          <p:spPr>
            <a:xfrm>
              <a:off x="12513876" y="573641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7" name="object 6847"/>
            <p:cNvSpPr/>
            <p:nvPr/>
          </p:nvSpPr>
          <p:spPr>
            <a:xfrm>
              <a:off x="12503060" y="587307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 h="0">
                  <a:moveTo>
                    <a:pt x="0" y="0"/>
                  </a:moveTo>
                  <a:lnTo>
                    <a:pt x="31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8" name="object 6848"/>
            <p:cNvSpPr/>
            <p:nvPr/>
          </p:nvSpPr>
          <p:spPr>
            <a:xfrm>
              <a:off x="12346489" y="5911391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 h="0">
                  <a:moveTo>
                    <a:pt x="156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9" name="object 6849"/>
            <p:cNvSpPr/>
            <p:nvPr/>
          </p:nvSpPr>
          <p:spPr>
            <a:xfrm>
              <a:off x="12252983" y="5926973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 h="0">
                  <a:moveTo>
                    <a:pt x="9351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0" name="object 6850"/>
            <p:cNvSpPr/>
            <p:nvPr/>
          </p:nvSpPr>
          <p:spPr>
            <a:xfrm>
              <a:off x="12252984" y="5926973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0"/>
                  </a:moveTo>
                  <a:lnTo>
                    <a:pt x="0" y="184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1" name="object 6851"/>
            <p:cNvSpPr/>
            <p:nvPr/>
          </p:nvSpPr>
          <p:spPr>
            <a:xfrm>
              <a:off x="12252984" y="5945468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 h="0">
                  <a:moveTo>
                    <a:pt x="0" y="0"/>
                  </a:moveTo>
                  <a:lnTo>
                    <a:pt x="935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2" name="object 6852"/>
            <p:cNvSpPr/>
            <p:nvPr/>
          </p:nvSpPr>
          <p:spPr>
            <a:xfrm>
              <a:off x="12189917" y="5732451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 h="0">
                  <a:moveTo>
                    <a:pt x="0" y="0"/>
                  </a:moveTo>
                  <a:lnTo>
                    <a:pt x="1565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3" name="object 6853"/>
            <p:cNvSpPr/>
            <p:nvPr/>
          </p:nvSpPr>
          <p:spPr>
            <a:xfrm>
              <a:off x="12189460" y="573841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4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4" name="object 6854"/>
            <p:cNvSpPr/>
            <p:nvPr/>
          </p:nvSpPr>
          <p:spPr>
            <a:xfrm>
              <a:off x="12189917" y="573244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5" name="object 6855"/>
            <p:cNvSpPr/>
            <p:nvPr/>
          </p:nvSpPr>
          <p:spPr>
            <a:xfrm>
              <a:off x="12189917" y="5873078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w="0" h="38735">
                  <a:moveTo>
                    <a:pt x="0" y="383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6" name="object 6856"/>
            <p:cNvSpPr/>
            <p:nvPr/>
          </p:nvSpPr>
          <p:spPr>
            <a:xfrm>
              <a:off x="12179832" y="5738418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98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7" name="object 6857"/>
            <p:cNvSpPr/>
            <p:nvPr/>
          </p:nvSpPr>
          <p:spPr>
            <a:xfrm>
              <a:off x="12179830" y="587731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8" name="object 6858"/>
            <p:cNvSpPr/>
            <p:nvPr/>
          </p:nvSpPr>
          <p:spPr>
            <a:xfrm>
              <a:off x="12185815" y="5804627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9" name="object 6859"/>
            <p:cNvSpPr/>
            <p:nvPr/>
          </p:nvSpPr>
          <p:spPr>
            <a:xfrm>
              <a:off x="12179826" y="580462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0" name="object 6860"/>
            <p:cNvSpPr/>
            <p:nvPr/>
          </p:nvSpPr>
          <p:spPr>
            <a:xfrm>
              <a:off x="12173133" y="580907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1" name="object 6861"/>
            <p:cNvSpPr/>
            <p:nvPr/>
          </p:nvSpPr>
          <p:spPr>
            <a:xfrm>
              <a:off x="12173133" y="57364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2" name="object 6862"/>
            <p:cNvSpPr/>
            <p:nvPr/>
          </p:nvSpPr>
          <p:spPr>
            <a:xfrm>
              <a:off x="12156588" y="5804621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3" name="object 6863"/>
            <p:cNvSpPr/>
            <p:nvPr/>
          </p:nvSpPr>
          <p:spPr>
            <a:xfrm>
              <a:off x="12156588" y="5877316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 h="0">
                  <a:moveTo>
                    <a:pt x="0" y="0"/>
                  </a:moveTo>
                  <a:lnTo>
                    <a:pt x="56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4" name="object 6864"/>
            <p:cNvSpPr/>
            <p:nvPr/>
          </p:nvSpPr>
          <p:spPr>
            <a:xfrm>
              <a:off x="12156586" y="5804621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 h="0">
                  <a:moveTo>
                    <a:pt x="566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5" name="object 6865"/>
            <p:cNvSpPr/>
            <p:nvPr/>
          </p:nvSpPr>
          <p:spPr>
            <a:xfrm>
              <a:off x="12163012" y="5809078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 h="0">
                  <a:moveTo>
                    <a:pt x="0" y="0"/>
                  </a:moveTo>
                  <a:lnTo>
                    <a:pt x="56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6" name="object 6866"/>
            <p:cNvSpPr/>
            <p:nvPr/>
          </p:nvSpPr>
          <p:spPr>
            <a:xfrm>
              <a:off x="12161793" y="5736248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8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7" name="object 6867"/>
            <p:cNvSpPr/>
            <p:nvPr/>
          </p:nvSpPr>
          <p:spPr>
            <a:xfrm>
              <a:off x="12155977" y="572223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0" h="3175">
                  <a:moveTo>
                    <a:pt x="0" y="29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8" name="object 6868"/>
            <p:cNvSpPr/>
            <p:nvPr/>
          </p:nvSpPr>
          <p:spPr>
            <a:xfrm>
              <a:off x="12147771" y="5738655"/>
              <a:ext cx="14604" cy="0"/>
            </a:xfrm>
            <a:custGeom>
              <a:avLst/>
              <a:gdLst/>
              <a:ahLst/>
              <a:cxnLst/>
              <a:rect l="l" t="t" r="r" b="b"/>
              <a:pathLst>
                <a:path w="14604" h="0">
                  <a:moveTo>
                    <a:pt x="0" y="0"/>
                  </a:moveTo>
                  <a:lnTo>
                    <a:pt x="140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9" name="object 6869"/>
            <p:cNvSpPr/>
            <p:nvPr/>
          </p:nvSpPr>
          <p:spPr>
            <a:xfrm>
              <a:off x="12147771" y="5722245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10">
                  <a:moveTo>
                    <a:pt x="0" y="0"/>
                  </a:moveTo>
                  <a:lnTo>
                    <a:pt x="0" y="164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0" name="object 6870"/>
            <p:cNvSpPr/>
            <p:nvPr/>
          </p:nvSpPr>
          <p:spPr>
            <a:xfrm>
              <a:off x="12147768" y="5722245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820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1" name="object 6871"/>
            <p:cNvSpPr/>
            <p:nvPr/>
          </p:nvSpPr>
          <p:spPr>
            <a:xfrm>
              <a:off x="12155231" y="588447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w="0" h="5079">
                  <a:moveTo>
                    <a:pt x="0" y="477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2" name="object 6872"/>
            <p:cNvSpPr/>
            <p:nvPr/>
          </p:nvSpPr>
          <p:spPr>
            <a:xfrm>
              <a:off x="12147771" y="5889251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0" y="0"/>
                  </a:moveTo>
                  <a:lnTo>
                    <a:pt x="74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3" name="object 6873"/>
            <p:cNvSpPr/>
            <p:nvPr/>
          </p:nvSpPr>
          <p:spPr>
            <a:xfrm>
              <a:off x="12147771" y="5872857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10">
                  <a:moveTo>
                    <a:pt x="0" y="0"/>
                  </a:moveTo>
                  <a:lnTo>
                    <a:pt x="0" y="163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4" name="object 6874"/>
            <p:cNvSpPr/>
            <p:nvPr/>
          </p:nvSpPr>
          <p:spPr>
            <a:xfrm>
              <a:off x="12147771" y="5872857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 h="0">
                  <a:moveTo>
                    <a:pt x="881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5" name="object 6875"/>
            <p:cNvSpPr/>
            <p:nvPr/>
          </p:nvSpPr>
          <p:spPr>
            <a:xfrm>
              <a:off x="12186775" y="587307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 h="0">
                  <a:moveTo>
                    <a:pt x="31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6" name="object 6876"/>
            <p:cNvSpPr/>
            <p:nvPr/>
          </p:nvSpPr>
          <p:spPr>
            <a:xfrm>
              <a:off x="12189917" y="5911391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 h="0">
                  <a:moveTo>
                    <a:pt x="0" y="0"/>
                  </a:moveTo>
                  <a:lnTo>
                    <a:pt x="1565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7" name="object 6877"/>
            <p:cNvSpPr/>
            <p:nvPr/>
          </p:nvSpPr>
          <p:spPr>
            <a:xfrm>
              <a:off x="12645094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8" name="object 6878"/>
            <p:cNvSpPr/>
            <p:nvPr/>
          </p:nvSpPr>
          <p:spPr>
            <a:xfrm>
              <a:off x="12686849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9" name="object 6879"/>
            <p:cNvSpPr/>
            <p:nvPr/>
          </p:nvSpPr>
          <p:spPr>
            <a:xfrm>
              <a:off x="12728623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0" name="object 6880"/>
            <p:cNvSpPr/>
            <p:nvPr/>
          </p:nvSpPr>
          <p:spPr>
            <a:xfrm>
              <a:off x="12770362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1" name="object 6881"/>
            <p:cNvSpPr/>
            <p:nvPr/>
          </p:nvSpPr>
          <p:spPr>
            <a:xfrm>
              <a:off x="12812118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2" name="object 6882"/>
            <p:cNvSpPr/>
            <p:nvPr/>
          </p:nvSpPr>
          <p:spPr>
            <a:xfrm>
              <a:off x="12853856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3" name="object 6883"/>
            <p:cNvSpPr/>
            <p:nvPr/>
          </p:nvSpPr>
          <p:spPr>
            <a:xfrm>
              <a:off x="12895629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4" name="object 6884"/>
            <p:cNvSpPr/>
            <p:nvPr/>
          </p:nvSpPr>
          <p:spPr>
            <a:xfrm>
              <a:off x="12937385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5" name="object 6885"/>
            <p:cNvSpPr/>
            <p:nvPr/>
          </p:nvSpPr>
          <p:spPr>
            <a:xfrm>
              <a:off x="12979122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6" name="object 6886"/>
            <p:cNvSpPr/>
            <p:nvPr/>
          </p:nvSpPr>
          <p:spPr>
            <a:xfrm>
              <a:off x="13020895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7" name="object 6887"/>
            <p:cNvSpPr/>
            <p:nvPr/>
          </p:nvSpPr>
          <p:spPr>
            <a:xfrm>
              <a:off x="13062634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8" name="object 6888"/>
            <p:cNvSpPr/>
            <p:nvPr/>
          </p:nvSpPr>
          <p:spPr>
            <a:xfrm>
              <a:off x="13252782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9" name="object 6889"/>
            <p:cNvSpPr/>
            <p:nvPr/>
          </p:nvSpPr>
          <p:spPr>
            <a:xfrm>
              <a:off x="13294520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0" name="object 6890"/>
            <p:cNvSpPr/>
            <p:nvPr/>
          </p:nvSpPr>
          <p:spPr>
            <a:xfrm>
              <a:off x="13336275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1" name="object 6891"/>
            <p:cNvSpPr/>
            <p:nvPr/>
          </p:nvSpPr>
          <p:spPr>
            <a:xfrm>
              <a:off x="13378016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2" name="object 6892"/>
            <p:cNvSpPr/>
            <p:nvPr/>
          </p:nvSpPr>
          <p:spPr>
            <a:xfrm>
              <a:off x="13419789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3" name="object 6893"/>
            <p:cNvSpPr/>
            <p:nvPr/>
          </p:nvSpPr>
          <p:spPr>
            <a:xfrm>
              <a:off x="13461527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4" name="object 6894"/>
            <p:cNvSpPr/>
            <p:nvPr/>
          </p:nvSpPr>
          <p:spPr>
            <a:xfrm>
              <a:off x="13503283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5" name="object 6895"/>
            <p:cNvSpPr/>
            <p:nvPr/>
          </p:nvSpPr>
          <p:spPr>
            <a:xfrm>
              <a:off x="13545053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6" name="object 6896"/>
            <p:cNvSpPr/>
            <p:nvPr/>
          </p:nvSpPr>
          <p:spPr>
            <a:xfrm>
              <a:off x="13586795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7" name="object 6897"/>
            <p:cNvSpPr/>
            <p:nvPr/>
          </p:nvSpPr>
          <p:spPr>
            <a:xfrm>
              <a:off x="13627786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8" name="object 6898"/>
            <p:cNvSpPr/>
            <p:nvPr/>
          </p:nvSpPr>
          <p:spPr>
            <a:xfrm>
              <a:off x="13670306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9" name="object 6899"/>
            <p:cNvSpPr/>
            <p:nvPr/>
          </p:nvSpPr>
          <p:spPr>
            <a:xfrm>
              <a:off x="12575033" y="4412571"/>
              <a:ext cx="1059815" cy="36195"/>
            </a:xfrm>
            <a:custGeom>
              <a:avLst/>
              <a:gdLst/>
              <a:ahLst/>
              <a:cxnLst/>
              <a:rect l="l" t="t" r="r" b="b"/>
              <a:pathLst>
                <a:path w="1059815" h="36195">
                  <a:moveTo>
                    <a:pt x="1059486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1059486" y="0"/>
                  </a:lnTo>
                  <a:lnTo>
                    <a:pt x="1059486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0" name="object 6900"/>
            <p:cNvSpPr/>
            <p:nvPr/>
          </p:nvSpPr>
          <p:spPr>
            <a:xfrm>
              <a:off x="12653313" y="4614661"/>
              <a:ext cx="974725" cy="43815"/>
            </a:xfrm>
            <a:custGeom>
              <a:avLst/>
              <a:gdLst/>
              <a:ahLst/>
              <a:cxnLst/>
              <a:rect l="l" t="t" r="r" b="b"/>
              <a:pathLst>
                <a:path w="974725" h="43814">
                  <a:moveTo>
                    <a:pt x="974472" y="21611"/>
                  </a:moveTo>
                  <a:lnTo>
                    <a:pt x="0" y="21611"/>
                  </a:lnTo>
                </a:path>
                <a:path w="974725" h="43814">
                  <a:moveTo>
                    <a:pt x="974472" y="21611"/>
                  </a:moveTo>
                  <a:lnTo>
                    <a:pt x="952871" y="43244"/>
                  </a:lnTo>
                </a:path>
                <a:path w="974725" h="43814">
                  <a:moveTo>
                    <a:pt x="974472" y="21611"/>
                  </a:moveTo>
                  <a:lnTo>
                    <a:pt x="9528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1" name="object 6901"/>
            <p:cNvSpPr/>
            <p:nvPr/>
          </p:nvSpPr>
          <p:spPr>
            <a:xfrm>
              <a:off x="13634498" y="4355536"/>
              <a:ext cx="36195" cy="93345"/>
            </a:xfrm>
            <a:custGeom>
              <a:avLst/>
              <a:gdLst/>
              <a:ahLst/>
              <a:cxnLst/>
              <a:rect l="l" t="t" r="r" b="b"/>
              <a:pathLst>
                <a:path w="36194" h="93345">
                  <a:moveTo>
                    <a:pt x="35799" y="92845"/>
                  </a:moveTo>
                  <a:lnTo>
                    <a:pt x="0" y="9284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928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2" name="object 6902"/>
            <p:cNvSpPr/>
            <p:nvPr/>
          </p:nvSpPr>
          <p:spPr>
            <a:xfrm>
              <a:off x="12635406" y="4627322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8942" y="0"/>
                  </a:moveTo>
                  <a:lnTo>
                    <a:pt x="17915" y="8963"/>
                  </a:lnTo>
                  <a:lnTo>
                    <a:pt x="17863" y="9821"/>
                  </a:lnTo>
                  <a:lnTo>
                    <a:pt x="8942" y="17884"/>
                  </a:lnTo>
                  <a:lnTo>
                    <a:pt x="8073" y="17842"/>
                  </a:lnTo>
                  <a:lnTo>
                    <a:pt x="0" y="8963"/>
                  </a:lnTo>
                  <a:lnTo>
                    <a:pt x="31" y="8093"/>
                  </a:lnTo>
                  <a:lnTo>
                    <a:pt x="894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3" name="object 6903"/>
            <p:cNvSpPr/>
            <p:nvPr/>
          </p:nvSpPr>
          <p:spPr>
            <a:xfrm>
              <a:off x="13634517" y="4355544"/>
              <a:ext cx="0" cy="1313180"/>
            </a:xfrm>
            <a:custGeom>
              <a:avLst/>
              <a:gdLst/>
              <a:ahLst/>
              <a:cxnLst/>
              <a:rect l="l" t="t" r="r" b="b"/>
              <a:pathLst>
                <a:path w="0" h="1313179">
                  <a:moveTo>
                    <a:pt x="0" y="0"/>
                  </a:moveTo>
                  <a:lnTo>
                    <a:pt x="0" y="13130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4" name="object 6904"/>
            <p:cNvSpPr/>
            <p:nvPr/>
          </p:nvSpPr>
          <p:spPr>
            <a:xfrm>
              <a:off x="13214585" y="4830115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5">
                  <a:moveTo>
                    <a:pt x="0" y="0"/>
                  </a:moveTo>
                  <a:lnTo>
                    <a:pt x="0" y="357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5" name="object 6905"/>
            <p:cNvSpPr/>
            <p:nvPr/>
          </p:nvSpPr>
          <p:spPr>
            <a:xfrm>
              <a:off x="13072553" y="4830115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5">
                  <a:moveTo>
                    <a:pt x="0" y="0"/>
                  </a:moveTo>
                  <a:lnTo>
                    <a:pt x="0" y="357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6" name="object 6906"/>
            <p:cNvSpPr/>
            <p:nvPr/>
          </p:nvSpPr>
          <p:spPr>
            <a:xfrm>
              <a:off x="13214585" y="4412576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5">
                  <a:moveTo>
                    <a:pt x="0" y="0"/>
                  </a:moveTo>
                  <a:lnTo>
                    <a:pt x="0" y="358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7" name="object 6907"/>
            <p:cNvSpPr/>
            <p:nvPr/>
          </p:nvSpPr>
          <p:spPr>
            <a:xfrm>
              <a:off x="13072553" y="4412576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5">
                  <a:moveTo>
                    <a:pt x="0" y="0"/>
                  </a:moveTo>
                  <a:lnTo>
                    <a:pt x="0" y="358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8" name="object 6908"/>
            <p:cNvSpPr/>
            <p:nvPr/>
          </p:nvSpPr>
          <p:spPr>
            <a:xfrm>
              <a:off x="12577330" y="43406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9" name="object 6909"/>
            <p:cNvSpPr/>
            <p:nvPr/>
          </p:nvSpPr>
          <p:spPr>
            <a:xfrm>
              <a:off x="12577330" y="4355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0" name="object 6910"/>
            <p:cNvSpPr/>
            <p:nvPr/>
          </p:nvSpPr>
          <p:spPr>
            <a:xfrm>
              <a:off x="12578537" y="4340634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1" name="object 6911"/>
            <p:cNvSpPr/>
            <p:nvPr/>
          </p:nvSpPr>
          <p:spPr>
            <a:xfrm>
              <a:off x="12578537" y="4339301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0" y="6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2" name="object 6912"/>
            <p:cNvSpPr/>
            <p:nvPr/>
          </p:nvSpPr>
          <p:spPr>
            <a:xfrm>
              <a:off x="12578467" y="433998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36" y="0"/>
                  </a:moveTo>
                  <a:lnTo>
                    <a:pt x="62" y="638"/>
                  </a:lnTo>
                  <a:lnTo>
                    <a:pt x="0" y="0"/>
                  </a:lnTo>
                  <a:lnTo>
                    <a:pt x="136" y="0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3" name="object 6913"/>
            <p:cNvSpPr/>
            <p:nvPr/>
          </p:nvSpPr>
          <p:spPr>
            <a:xfrm>
              <a:off x="12578469" y="433997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36" y="0"/>
                  </a:moveTo>
                  <a:lnTo>
                    <a:pt x="0" y="0"/>
                  </a:lnTo>
                  <a:lnTo>
                    <a:pt x="62" y="64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4" name="object 6914"/>
            <p:cNvSpPr/>
            <p:nvPr/>
          </p:nvSpPr>
          <p:spPr>
            <a:xfrm>
              <a:off x="12578537" y="4356188"/>
              <a:ext cx="0" cy="42545"/>
            </a:xfrm>
            <a:custGeom>
              <a:avLst/>
              <a:gdLst/>
              <a:ahLst/>
              <a:cxnLst/>
              <a:rect l="l" t="t" r="r" b="b"/>
              <a:pathLst>
                <a:path w="0" h="42545">
                  <a:moveTo>
                    <a:pt x="0" y="0"/>
                  </a:moveTo>
                  <a:lnTo>
                    <a:pt x="0" y="4197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5" name="object 6915"/>
            <p:cNvSpPr/>
            <p:nvPr/>
          </p:nvSpPr>
          <p:spPr>
            <a:xfrm>
              <a:off x="12578468" y="43555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638"/>
                  </a:moveTo>
                  <a:lnTo>
                    <a:pt x="73" y="0"/>
                  </a:lnTo>
                  <a:lnTo>
                    <a:pt x="136" y="638"/>
                  </a:lnTo>
                  <a:lnTo>
                    <a:pt x="0" y="638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6" name="object 6916"/>
            <p:cNvSpPr/>
            <p:nvPr/>
          </p:nvSpPr>
          <p:spPr>
            <a:xfrm>
              <a:off x="12578469" y="435554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62" y="0"/>
                  </a:moveTo>
                  <a:lnTo>
                    <a:pt x="0" y="638"/>
                  </a:lnTo>
                  <a:lnTo>
                    <a:pt x="136" y="6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7" name="object 6917"/>
            <p:cNvSpPr/>
            <p:nvPr/>
          </p:nvSpPr>
          <p:spPr>
            <a:xfrm>
              <a:off x="12567858" y="4374756"/>
              <a:ext cx="24765" cy="23495"/>
            </a:xfrm>
            <a:custGeom>
              <a:avLst/>
              <a:gdLst/>
              <a:ahLst/>
              <a:cxnLst/>
              <a:rect l="l" t="t" r="r" b="b"/>
              <a:pathLst>
                <a:path w="24765" h="23495">
                  <a:moveTo>
                    <a:pt x="24229" y="0"/>
                  </a:moveTo>
                  <a:lnTo>
                    <a:pt x="0" y="0"/>
                  </a:lnTo>
                  <a:lnTo>
                    <a:pt x="0" y="23423"/>
                  </a:lnTo>
                  <a:lnTo>
                    <a:pt x="24229" y="23423"/>
                  </a:lnTo>
                  <a:lnTo>
                    <a:pt x="242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8" name="object 6918"/>
            <p:cNvSpPr/>
            <p:nvPr/>
          </p:nvSpPr>
          <p:spPr>
            <a:xfrm>
              <a:off x="12577330" y="431828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9" name="object 6919"/>
            <p:cNvSpPr/>
            <p:nvPr/>
          </p:nvSpPr>
          <p:spPr>
            <a:xfrm>
              <a:off x="12577330" y="434062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0" name="object 6920"/>
            <p:cNvSpPr/>
            <p:nvPr/>
          </p:nvSpPr>
          <p:spPr>
            <a:xfrm>
              <a:off x="12578537" y="4318282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22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1" name="object 6921"/>
            <p:cNvSpPr/>
            <p:nvPr/>
          </p:nvSpPr>
          <p:spPr>
            <a:xfrm>
              <a:off x="12578537" y="4281229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w="0" h="36829">
                  <a:moveTo>
                    <a:pt x="0" y="364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2" name="object 6922"/>
            <p:cNvSpPr/>
            <p:nvPr/>
          </p:nvSpPr>
          <p:spPr>
            <a:xfrm>
              <a:off x="12578467" y="431763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36" y="0"/>
                  </a:moveTo>
                  <a:lnTo>
                    <a:pt x="62" y="638"/>
                  </a:lnTo>
                  <a:lnTo>
                    <a:pt x="0" y="0"/>
                  </a:lnTo>
                  <a:lnTo>
                    <a:pt x="136" y="0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3" name="object 6923"/>
            <p:cNvSpPr/>
            <p:nvPr/>
          </p:nvSpPr>
          <p:spPr>
            <a:xfrm>
              <a:off x="12578469" y="431763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36" y="0"/>
                  </a:moveTo>
                  <a:lnTo>
                    <a:pt x="0" y="0"/>
                  </a:lnTo>
                  <a:lnTo>
                    <a:pt x="62" y="63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24" name="object 6924"/>
            <p:cNvSpPr/>
            <p:nvPr/>
          </p:nvSpPr>
          <p:spPr>
            <a:xfrm>
              <a:off x="12578537" y="4341271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0" y="0"/>
                  </a:moveTo>
                  <a:lnTo>
                    <a:pt x="0" y="7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5" name="object 6925"/>
            <p:cNvSpPr/>
            <p:nvPr/>
          </p:nvSpPr>
          <p:spPr>
            <a:xfrm>
              <a:off x="12578468" y="434063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638"/>
                  </a:moveTo>
                  <a:lnTo>
                    <a:pt x="73" y="0"/>
                  </a:lnTo>
                  <a:lnTo>
                    <a:pt x="136" y="638"/>
                  </a:lnTo>
                  <a:lnTo>
                    <a:pt x="0" y="638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6" name="object 6926"/>
            <p:cNvSpPr/>
            <p:nvPr/>
          </p:nvSpPr>
          <p:spPr>
            <a:xfrm>
              <a:off x="12578469" y="434063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62" y="0"/>
                  </a:moveTo>
                  <a:lnTo>
                    <a:pt x="0" y="638"/>
                  </a:lnTo>
                  <a:lnTo>
                    <a:pt x="136" y="6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27" name="object 6927"/>
            <p:cNvSpPr/>
            <p:nvPr/>
          </p:nvSpPr>
          <p:spPr>
            <a:xfrm>
              <a:off x="12567858" y="4281241"/>
              <a:ext cx="24765" cy="23495"/>
            </a:xfrm>
            <a:custGeom>
              <a:avLst/>
              <a:gdLst/>
              <a:ahLst/>
              <a:cxnLst/>
              <a:rect l="l" t="t" r="r" b="b"/>
              <a:pathLst>
                <a:path w="24765" h="23495">
                  <a:moveTo>
                    <a:pt x="24229" y="0"/>
                  </a:moveTo>
                  <a:lnTo>
                    <a:pt x="0" y="0"/>
                  </a:lnTo>
                  <a:lnTo>
                    <a:pt x="0" y="23423"/>
                  </a:lnTo>
                  <a:lnTo>
                    <a:pt x="24229" y="23423"/>
                  </a:lnTo>
                  <a:lnTo>
                    <a:pt x="242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928" name="object 6928"/>
          <p:cNvGrpSpPr/>
          <p:nvPr/>
        </p:nvGrpSpPr>
        <p:grpSpPr>
          <a:xfrm>
            <a:off x="14538337" y="703710"/>
            <a:ext cx="397510" cy="217804"/>
            <a:chOff x="14538337" y="703710"/>
            <a:chExt cx="397510" cy="217804"/>
          </a:xfrm>
        </p:grpSpPr>
        <p:sp>
          <p:nvSpPr>
            <p:cNvPr id="6929" name="object 6929"/>
            <p:cNvSpPr/>
            <p:nvPr/>
          </p:nvSpPr>
          <p:spPr>
            <a:xfrm>
              <a:off x="14847297" y="704348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69">
                  <a:moveTo>
                    <a:pt x="0" y="0"/>
                  </a:moveTo>
                  <a:lnTo>
                    <a:pt x="0" y="2169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0" name="object 6930"/>
            <p:cNvSpPr/>
            <p:nvPr/>
          </p:nvSpPr>
          <p:spPr>
            <a:xfrm>
              <a:off x="14627653" y="704333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69">
                  <a:moveTo>
                    <a:pt x="0" y="0"/>
                  </a:moveTo>
                  <a:lnTo>
                    <a:pt x="0" y="216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1" name="object 6931"/>
            <p:cNvSpPr/>
            <p:nvPr/>
          </p:nvSpPr>
          <p:spPr>
            <a:xfrm>
              <a:off x="14912907" y="70433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2" name="object 6932"/>
            <p:cNvSpPr/>
            <p:nvPr/>
          </p:nvSpPr>
          <p:spPr>
            <a:xfrm>
              <a:off x="14538960" y="711810"/>
              <a:ext cx="396240" cy="6350"/>
            </a:xfrm>
            <a:custGeom>
              <a:avLst/>
              <a:gdLst/>
              <a:ahLst/>
              <a:cxnLst/>
              <a:rect l="l" t="t" r="r" b="b"/>
              <a:pathLst>
                <a:path w="396240" h="6350">
                  <a:moveTo>
                    <a:pt x="396124" y="5957"/>
                  </a:moveTo>
                  <a:lnTo>
                    <a:pt x="0" y="5957"/>
                  </a:lnTo>
                  <a:lnTo>
                    <a:pt x="0" y="0"/>
                  </a:lnTo>
                  <a:lnTo>
                    <a:pt x="396124" y="0"/>
                  </a:lnTo>
                  <a:lnTo>
                    <a:pt x="396124" y="5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3" name="object 6933"/>
            <p:cNvSpPr/>
            <p:nvPr/>
          </p:nvSpPr>
          <p:spPr>
            <a:xfrm>
              <a:off x="14583697" y="704348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20">
                  <a:moveTo>
                    <a:pt x="1476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4" name="object 6934"/>
            <p:cNvSpPr/>
            <p:nvPr/>
          </p:nvSpPr>
          <p:spPr>
            <a:xfrm>
              <a:off x="14685407" y="704348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20">
                  <a:moveTo>
                    <a:pt x="1497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5" name="object 6935"/>
            <p:cNvSpPr/>
            <p:nvPr/>
          </p:nvSpPr>
          <p:spPr>
            <a:xfrm>
              <a:off x="14787141" y="704348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20">
                  <a:moveTo>
                    <a:pt x="1476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6" name="object 6936"/>
            <p:cNvSpPr/>
            <p:nvPr/>
          </p:nvSpPr>
          <p:spPr>
            <a:xfrm>
              <a:off x="14888871" y="704348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20">
                  <a:moveTo>
                    <a:pt x="1476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937" name="object 6937"/>
          <p:cNvGrpSpPr/>
          <p:nvPr/>
        </p:nvGrpSpPr>
        <p:grpSpPr>
          <a:xfrm>
            <a:off x="11143213" y="4069706"/>
            <a:ext cx="394335" cy="251460"/>
            <a:chOff x="11143213" y="4069706"/>
            <a:chExt cx="394335" cy="251460"/>
          </a:xfrm>
        </p:grpSpPr>
        <p:sp>
          <p:nvSpPr>
            <p:cNvPr id="6938" name="object 6938"/>
            <p:cNvSpPr/>
            <p:nvPr/>
          </p:nvSpPr>
          <p:spPr>
            <a:xfrm>
              <a:off x="11342535" y="4097127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 h="0">
                  <a:moveTo>
                    <a:pt x="0" y="0"/>
                  </a:moveTo>
                  <a:lnTo>
                    <a:pt x="934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9" name="object 6939"/>
            <p:cNvSpPr/>
            <p:nvPr/>
          </p:nvSpPr>
          <p:spPr>
            <a:xfrm>
              <a:off x="11436025" y="4078657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184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0" name="object 6940"/>
            <p:cNvSpPr/>
            <p:nvPr/>
          </p:nvSpPr>
          <p:spPr>
            <a:xfrm>
              <a:off x="11342541" y="4078648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 h="0">
                  <a:moveTo>
                    <a:pt x="934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1" name="object 6941"/>
            <p:cNvSpPr/>
            <p:nvPr/>
          </p:nvSpPr>
          <p:spPr>
            <a:xfrm>
              <a:off x="11342536" y="4291649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 h="0">
                  <a:moveTo>
                    <a:pt x="156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2" name="object 6942"/>
            <p:cNvSpPr/>
            <p:nvPr/>
          </p:nvSpPr>
          <p:spPr>
            <a:xfrm>
              <a:off x="11499114" y="428569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4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3" name="object 6943"/>
            <p:cNvSpPr/>
            <p:nvPr/>
          </p:nvSpPr>
          <p:spPr>
            <a:xfrm>
              <a:off x="11499107" y="42856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4" name="object 6944"/>
            <p:cNvSpPr/>
            <p:nvPr/>
          </p:nvSpPr>
          <p:spPr>
            <a:xfrm>
              <a:off x="11499335" y="42856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0" y="0"/>
                  </a:moveTo>
                  <a:lnTo>
                    <a:pt x="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5" name="object 6945"/>
            <p:cNvSpPr/>
            <p:nvPr/>
          </p:nvSpPr>
          <p:spPr>
            <a:xfrm>
              <a:off x="11499107" y="4112707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w="0" h="38735">
                  <a:moveTo>
                    <a:pt x="0" y="0"/>
                  </a:moveTo>
                  <a:lnTo>
                    <a:pt x="0" y="383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6" name="object 6946"/>
            <p:cNvSpPr/>
            <p:nvPr/>
          </p:nvSpPr>
          <p:spPr>
            <a:xfrm>
              <a:off x="11509170" y="414679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7" name="object 6947"/>
            <p:cNvSpPr/>
            <p:nvPr/>
          </p:nvSpPr>
          <p:spPr>
            <a:xfrm>
              <a:off x="11503212" y="414678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8" name="object 6948"/>
            <p:cNvSpPr/>
            <p:nvPr/>
          </p:nvSpPr>
          <p:spPr>
            <a:xfrm>
              <a:off x="11503211" y="414678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9" name="object 6949"/>
            <p:cNvSpPr/>
            <p:nvPr/>
          </p:nvSpPr>
          <p:spPr>
            <a:xfrm>
              <a:off x="11503211" y="421947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0" name="object 6950"/>
            <p:cNvSpPr/>
            <p:nvPr/>
          </p:nvSpPr>
          <p:spPr>
            <a:xfrm>
              <a:off x="11515898" y="4215009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1" name="object 6951"/>
            <p:cNvSpPr/>
            <p:nvPr/>
          </p:nvSpPr>
          <p:spPr>
            <a:xfrm>
              <a:off x="11509909" y="421502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2" name="object 6952"/>
            <p:cNvSpPr/>
            <p:nvPr/>
          </p:nvSpPr>
          <p:spPr>
            <a:xfrm>
              <a:off x="11509914" y="421502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3" name="object 6953"/>
            <p:cNvSpPr/>
            <p:nvPr/>
          </p:nvSpPr>
          <p:spPr>
            <a:xfrm>
              <a:off x="11509914" y="42876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4" name="object 6954"/>
            <p:cNvSpPr/>
            <p:nvPr/>
          </p:nvSpPr>
          <p:spPr>
            <a:xfrm>
              <a:off x="11499107" y="415103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 h="0">
                  <a:moveTo>
                    <a:pt x="0" y="0"/>
                  </a:moveTo>
                  <a:lnTo>
                    <a:pt x="31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5" name="object 6955"/>
            <p:cNvSpPr/>
            <p:nvPr/>
          </p:nvSpPr>
          <p:spPr>
            <a:xfrm>
              <a:off x="11342536" y="4112707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 h="0">
                  <a:moveTo>
                    <a:pt x="156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6" name="object 6956"/>
            <p:cNvSpPr/>
            <p:nvPr/>
          </p:nvSpPr>
          <p:spPr>
            <a:xfrm>
              <a:off x="11249030" y="4097127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 h="0">
                  <a:moveTo>
                    <a:pt x="935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7" name="object 6957"/>
            <p:cNvSpPr/>
            <p:nvPr/>
          </p:nvSpPr>
          <p:spPr>
            <a:xfrm>
              <a:off x="11249039" y="4078657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184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8" name="object 6958"/>
            <p:cNvSpPr/>
            <p:nvPr/>
          </p:nvSpPr>
          <p:spPr>
            <a:xfrm>
              <a:off x="11249039" y="4078648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 h="0">
                  <a:moveTo>
                    <a:pt x="0" y="0"/>
                  </a:moveTo>
                  <a:lnTo>
                    <a:pt x="935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9" name="object 6959"/>
            <p:cNvSpPr/>
            <p:nvPr/>
          </p:nvSpPr>
          <p:spPr>
            <a:xfrm>
              <a:off x="11185956" y="4291649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 h="0">
                  <a:moveTo>
                    <a:pt x="0" y="0"/>
                  </a:moveTo>
                  <a:lnTo>
                    <a:pt x="1565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0" name="object 6960"/>
            <p:cNvSpPr/>
            <p:nvPr/>
          </p:nvSpPr>
          <p:spPr>
            <a:xfrm>
              <a:off x="11185524" y="428569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1" name="object 6961"/>
            <p:cNvSpPr/>
            <p:nvPr/>
          </p:nvSpPr>
          <p:spPr>
            <a:xfrm>
              <a:off x="11185956" y="42856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2" name="object 6962"/>
            <p:cNvSpPr/>
            <p:nvPr/>
          </p:nvSpPr>
          <p:spPr>
            <a:xfrm>
              <a:off x="11185956" y="4112707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w="0" h="38735">
                  <a:moveTo>
                    <a:pt x="0" y="0"/>
                  </a:moveTo>
                  <a:lnTo>
                    <a:pt x="0" y="383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3" name="object 6963"/>
            <p:cNvSpPr/>
            <p:nvPr/>
          </p:nvSpPr>
          <p:spPr>
            <a:xfrm>
              <a:off x="11175905" y="42856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98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4" name="object 6964"/>
            <p:cNvSpPr/>
            <p:nvPr/>
          </p:nvSpPr>
          <p:spPr>
            <a:xfrm>
              <a:off x="11175894" y="414679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5" name="object 6965"/>
            <p:cNvSpPr/>
            <p:nvPr/>
          </p:nvSpPr>
          <p:spPr>
            <a:xfrm>
              <a:off x="11175894" y="414678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6" name="object 6966"/>
            <p:cNvSpPr/>
            <p:nvPr/>
          </p:nvSpPr>
          <p:spPr>
            <a:xfrm>
              <a:off x="11181855" y="414678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7" name="object 6967"/>
            <p:cNvSpPr/>
            <p:nvPr/>
          </p:nvSpPr>
          <p:spPr>
            <a:xfrm>
              <a:off x="11175897" y="421947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8" name="object 6968"/>
            <p:cNvSpPr/>
            <p:nvPr/>
          </p:nvSpPr>
          <p:spPr>
            <a:xfrm>
              <a:off x="11169190" y="4215009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9" name="object 6969"/>
            <p:cNvSpPr/>
            <p:nvPr/>
          </p:nvSpPr>
          <p:spPr>
            <a:xfrm>
              <a:off x="11169190" y="421502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0" name="object 6970"/>
            <p:cNvSpPr/>
            <p:nvPr/>
          </p:nvSpPr>
          <p:spPr>
            <a:xfrm>
              <a:off x="11175148" y="421502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1" name="object 6971"/>
            <p:cNvSpPr/>
            <p:nvPr/>
          </p:nvSpPr>
          <p:spPr>
            <a:xfrm>
              <a:off x="11169190" y="42876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2" name="object 6972"/>
            <p:cNvSpPr/>
            <p:nvPr/>
          </p:nvSpPr>
          <p:spPr>
            <a:xfrm>
              <a:off x="11152628" y="414679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3" name="object 6973"/>
            <p:cNvSpPr/>
            <p:nvPr/>
          </p:nvSpPr>
          <p:spPr>
            <a:xfrm>
              <a:off x="11152628" y="4146782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 h="0">
                  <a:moveTo>
                    <a:pt x="0" y="0"/>
                  </a:moveTo>
                  <a:lnTo>
                    <a:pt x="56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4" name="object 6974"/>
            <p:cNvSpPr/>
            <p:nvPr/>
          </p:nvSpPr>
          <p:spPr>
            <a:xfrm>
              <a:off x="11158296" y="414678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5" name="object 6975"/>
            <p:cNvSpPr/>
            <p:nvPr/>
          </p:nvSpPr>
          <p:spPr>
            <a:xfrm>
              <a:off x="11152621" y="4219479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 h="0">
                  <a:moveTo>
                    <a:pt x="56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6" name="object 6976"/>
            <p:cNvSpPr/>
            <p:nvPr/>
          </p:nvSpPr>
          <p:spPr>
            <a:xfrm>
              <a:off x="11159043" y="4215021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8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7" name="object 6977"/>
            <p:cNvSpPr/>
            <p:nvPr/>
          </p:nvSpPr>
          <p:spPr>
            <a:xfrm>
              <a:off x="11159043" y="4215020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 h="0">
                  <a:moveTo>
                    <a:pt x="0" y="0"/>
                  </a:moveTo>
                  <a:lnTo>
                    <a:pt x="56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8" name="object 6978"/>
            <p:cNvSpPr/>
            <p:nvPr/>
          </p:nvSpPr>
          <p:spPr>
            <a:xfrm>
              <a:off x="11164707" y="421502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8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9" name="object 6979"/>
            <p:cNvSpPr/>
            <p:nvPr/>
          </p:nvSpPr>
          <p:spPr>
            <a:xfrm>
              <a:off x="11157856" y="4287867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8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0" name="object 6980"/>
            <p:cNvSpPr/>
            <p:nvPr/>
          </p:nvSpPr>
          <p:spPr>
            <a:xfrm>
              <a:off x="11152042" y="429888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0" h="3175">
                  <a:moveTo>
                    <a:pt x="0" y="0"/>
                  </a:moveTo>
                  <a:lnTo>
                    <a:pt x="0" y="29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1" name="object 6981"/>
            <p:cNvSpPr/>
            <p:nvPr/>
          </p:nvSpPr>
          <p:spPr>
            <a:xfrm>
              <a:off x="11157856" y="428546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39">
                  <a:moveTo>
                    <a:pt x="0" y="0"/>
                  </a:moveTo>
                  <a:lnTo>
                    <a:pt x="0" y="24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2" name="object 6982"/>
            <p:cNvSpPr/>
            <p:nvPr/>
          </p:nvSpPr>
          <p:spPr>
            <a:xfrm>
              <a:off x="11143836" y="4285460"/>
              <a:ext cx="14604" cy="0"/>
            </a:xfrm>
            <a:custGeom>
              <a:avLst/>
              <a:gdLst/>
              <a:ahLst/>
              <a:cxnLst/>
              <a:rect l="l" t="t" r="r" b="b"/>
              <a:pathLst>
                <a:path w="14604" h="0">
                  <a:moveTo>
                    <a:pt x="0" y="0"/>
                  </a:moveTo>
                  <a:lnTo>
                    <a:pt x="140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3" name="object 6983"/>
            <p:cNvSpPr/>
            <p:nvPr/>
          </p:nvSpPr>
          <p:spPr>
            <a:xfrm>
              <a:off x="11143836" y="428546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10">
                  <a:moveTo>
                    <a:pt x="0" y="163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4" name="object 6984"/>
            <p:cNvSpPr/>
            <p:nvPr/>
          </p:nvSpPr>
          <p:spPr>
            <a:xfrm>
              <a:off x="11143833" y="4301855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820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5" name="object 6985"/>
            <p:cNvSpPr/>
            <p:nvPr/>
          </p:nvSpPr>
          <p:spPr>
            <a:xfrm>
              <a:off x="11151296" y="413484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w="0" h="5079">
                  <a:moveTo>
                    <a:pt x="0" y="0"/>
                  </a:moveTo>
                  <a:lnTo>
                    <a:pt x="0" y="47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6" name="object 6986"/>
            <p:cNvSpPr/>
            <p:nvPr/>
          </p:nvSpPr>
          <p:spPr>
            <a:xfrm>
              <a:off x="11143836" y="4134848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0" y="0"/>
                  </a:moveTo>
                  <a:lnTo>
                    <a:pt x="74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7" name="object 6987"/>
            <p:cNvSpPr/>
            <p:nvPr/>
          </p:nvSpPr>
          <p:spPr>
            <a:xfrm>
              <a:off x="11143836" y="4134852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10">
                  <a:moveTo>
                    <a:pt x="0" y="164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8" name="object 6988"/>
            <p:cNvSpPr/>
            <p:nvPr/>
          </p:nvSpPr>
          <p:spPr>
            <a:xfrm>
              <a:off x="11143842" y="4151260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 h="0">
                  <a:moveTo>
                    <a:pt x="878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9" name="object 6989"/>
            <p:cNvSpPr/>
            <p:nvPr/>
          </p:nvSpPr>
          <p:spPr>
            <a:xfrm>
              <a:off x="11182836" y="415103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 h="0">
                  <a:moveTo>
                    <a:pt x="312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90" name="object 6990"/>
            <p:cNvSpPr/>
            <p:nvPr/>
          </p:nvSpPr>
          <p:spPr>
            <a:xfrm>
              <a:off x="11185956" y="4112707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 h="0">
                  <a:moveTo>
                    <a:pt x="0" y="0"/>
                  </a:moveTo>
                  <a:lnTo>
                    <a:pt x="1565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91" name="object 6991"/>
            <p:cNvSpPr/>
            <p:nvPr/>
          </p:nvSpPr>
          <p:spPr>
            <a:xfrm>
              <a:off x="11150533" y="4072206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0"/>
                  </a:moveTo>
                  <a:lnTo>
                    <a:pt x="383988" y="0"/>
                  </a:lnTo>
                  <a:lnTo>
                    <a:pt x="383988" y="246044"/>
                  </a:lnTo>
                  <a:lnTo>
                    <a:pt x="0" y="246044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92" name="object 6992"/>
            <p:cNvSpPr/>
            <p:nvPr/>
          </p:nvSpPr>
          <p:spPr>
            <a:xfrm>
              <a:off x="11150541" y="4072203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246044"/>
                  </a:moveTo>
                  <a:lnTo>
                    <a:pt x="383988" y="0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93" name="object 6993"/>
            <p:cNvSpPr/>
            <p:nvPr/>
          </p:nvSpPr>
          <p:spPr>
            <a:xfrm>
              <a:off x="11150541" y="4072206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0"/>
                  </a:moveTo>
                  <a:lnTo>
                    <a:pt x="383988" y="246044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994" name="object 6994"/>
          <p:cNvGrpSpPr/>
          <p:nvPr/>
        </p:nvGrpSpPr>
        <p:grpSpPr>
          <a:xfrm>
            <a:off x="14773147" y="3583960"/>
            <a:ext cx="1224915" cy="772795"/>
            <a:chOff x="14773147" y="3583960"/>
            <a:chExt cx="1224915" cy="772795"/>
          </a:xfrm>
        </p:grpSpPr>
        <p:sp>
          <p:nvSpPr>
            <p:cNvPr id="6995" name="object 6995"/>
            <p:cNvSpPr/>
            <p:nvPr/>
          </p:nvSpPr>
          <p:spPr>
            <a:xfrm>
              <a:off x="15704750" y="4097127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 h="0">
                  <a:moveTo>
                    <a:pt x="935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96" name="object 6996"/>
            <p:cNvSpPr/>
            <p:nvPr/>
          </p:nvSpPr>
          <p:spPr>
            <a:xfrm>
              <a:off x="15704758" y="4078636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184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97" name="object 6997"/>
            <p:cNvSpPr/>
            <p:nvPr/>
          </p:nvSpPr>
          <p:spPr>
            <a:xfrm>
              <a:off x="15704758" y="4078631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 h="0">
                  <a:moveTo>
                    <a:pt x="0" y="0"/>
                  </a:moveTo>
                  <a:lnTo>
                    <a:pt x="935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98" name="object 6998"/>
            <p:cNvSpPr/>
            <p:nvPr/>
          </p:nvSpPr>
          <p:spPr>
            <a:xfrm>
              <a:off x="15641674" y="4291649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4" h="0">
                  <a:moveTo>
                    <a:pt x="0" y="0"/>
                  </a:moveTo>
                  <a:lnTo>
                    <a:pt x="1565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99" name="object 6999"/>
            <p:cNvSpPr/>
            <p:nvPr/>
          </p:nvSpPr>
          <p:spPr>
            <a:xfrm>
              <a:off x="15641217" y="428569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4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0" name="object 7000"/>
            <p:cNvSpPr/>
            <p:nvPr/>
          </p:nvSpPr>
          <p:spPr>
            <a:xfrm>
              <a:off x="15641674" y="42856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1" name="object 7001"/>
            <p:cNvSpPr/>
            <p:nvPr/>
          </p:nvSpPr>
          <p:spPr>
            <a:xfrm>
              <a:off x="15631618" y="42856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98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2" name="object 7002"/>
            <p:cNvSpPr/>
            <p:nvPr/>
          </p:nvSpPr>
          <p:spPr>
            <a:xfrm>
              <a:off x="15641674" y="4112707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w="0" h="38735">
                  <a:moveTo>
                    <a:pt x="0" y="0"/>
                  </a:moveTo>
                  <a:lnTo>
                    <a:pt x="0" y="383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3" name="object 7003"/>
            <p:cNvSpPr/>
            <p:nvPr/>
          </p:nvSpPr>
          <p:spPr>
            <a:xfrm>
              <a:off x="15631605" y="414679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4" name="object 7004"/>
            <p:cNvSpPr/>
            <p:nvPr/>
          </p:nvSpPr>
          <p:spPr>
            <a:xfrm>
              <a:off x="15631605" y="414678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5" name="object 7005"/>
            <p:cNvSpPr/>
            <p:nvPr/>
          </p:nvSpPr>
          <p:spPr>
            <a:xfrm>
              <a:off x="15637572" y="414678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6" name="object 7006"/>
            <p:cNvSpPr/>
            <p:nvPr/>
          </p:nvSpPr>
          <p:spPr>
            <a:xfrm>
              <a:off x="15631603" y="421947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7" name="object 7007"/>
            <p:cNvSpPr/>
            <p:nvPr/>
          </p:nvSpPr>
          <p:spPr>
            <a:xfrm>
              <a:off x="15624907" y="4215008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8" name="object 7008"/>
            <p:cNvSpPr/>
            <p:nvPr/>
          </p:nvSpPr>
          <p:spPr>
            <a:xfrm>
              <a:off x="15624907" y="421502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9" name="object 7009"/>
            <p:cNvSpPr/>
            <p:nvPr/>
          </p:nvSpPr>
          <p:spPr>
            <a:xfrm>
              <a:off x="15630859" y="421502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0" name="object 7010"/>
            <p:cNvSpPr/>
            <p:nvPr/>
          </p:nvSpPr>
          <p:spPr>
            <a:xfrm>
              <a:off x="15624901" y="42876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1" name="object 7011"/>
            <p:cNvSpPr/>
            <p:nvPr/>
          </p:nvSpPr>
          <p:spPr>
            <a:xfrm>
              <a:off x="15638543" y="415103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 h="0">
                  <a:moveTo>
                    <a:pt x="31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2" name="object 7012"/>
            <p:cNvSpPr/>
            <p:nvPr/>
          </p:nvSpPr>
          <p:spPr>
            <a:xfrm>
              <a:off x="15641674" y="4112707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4" h="0">
                  <a:moveTo>
                    <a:pt x="0" y="0"/>
                  </a:moveTo>
                  <a:lnTo>
                    <a:pt x="1565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3" name="object 7013"/>
            <p:cNvSpPr/>
            <p:nvPr/>
          </p:nvSpPr>
          <p:spPr>
            <a:xfrm>
              <a:off x="15798255" y="4097127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 h="0">
                  <a:moveTo>
                    <a:pt x="0" y="0"/>
                  </a:moveTo>
                  <a:lnTo>
                    <a:pt x="934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4" name="object 7014"/>
            <p:cNvSpPr/>
            <p:nvPr/>
          </p:nvSpPr>
          <p:spPr>
            <a:xfrm>
              <a:off x="15891734" y="4078636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184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5" name="object 7015"/>
            <p:cNvSpPr/>
            <p:nvPr/>
          </p:nvSpPr>
          <p:spPr>
            <a:xfrm>
              <a:off x="15798250" y="4078631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 h="0">
                  <a:moveTo>
                    <a:pt x="934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6" name="object 7016"/>
            <p:cNvSpPr/>
            <p:nvPr/>
          </p:nvSpPr>
          <p:spPr>
            <a:xfrm>
              <a:off x="15798245" y="4291649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4" h="0">
                  <a:moveTo>
                    <a:pt x="156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7" name="object 7017"/>
            <p:cNvSpPr/>
            <p:nvPr/>
          </p:nvSpPr>
          <p:spPr>
            <a:xfrm>
              <a:off x="15954824" y="428569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4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8" name="object 7018"/>
            <p:cNvSpPr/>
            <p:nvPr/>
          </p:nvSpPr>
          <p:spPr>
            <a:xfrm>
              <a:off x="15954817" y="42856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9" name="object 7019"/>
            <p:cNvSpPr/>
            <p:nvPr/>
          </p:nvSpPr>
          <p:spPr>
            <a:xfrm>
              <a:off x="15954817" y="4112707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w="0" h="38735">
                  <a:moveTo>
                    <a:pt x="0" y="0"/>
                  </a:moveTo>
                  <a:lnTo>
                    <a:pt x="0" y="383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0" name="object 7020"/>
            <p:cNvSpPr/>
            <p:nvPr/>
          </p:nvSpPr>
          <p:spPr>
            <a:xfrm>
              <a:off x="15955055" y="42856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0" y="0"/>
                  </a:moveTo>
                  <a:lnTo>
                    <a:pt x="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1" name="object 7021"/>
            <p:cNvSpPr/>
            <p:nvPr/>
          </p:nvSpPr>
          <p:spPr>
            <a:xfrm>
              <a:off x="15964886" y="414679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2" name="object 7022"/>
            <p:cNvSpPr/>
            <p:nvPr/>
          </p:nvSpPr>
          <p:spPr>
            <a:xfrm>
              <a:off x="15958918" y="414678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3" name="object 7023"/>
            <p:cNvSpPr/>
            <p:nvPr/>
          </p:nvSpPr>
          <p:spPr>
            <a:xfrm>
              <a:off x="15958922" y="414678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4" name="object 7024"/>
            <p:cNvSpPr/>
            <p:nvPr/>
          </p:nvSpPr>
          <p:spPr>
            <a:xfrm>
              <a:off x="15958922" y="421947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5" name="object 7025"/>
            <p:cNvSpPr/>
            <p:nvPr/>
          </p:nvSpPr>
          <p:spPr>
            <a:xfrm>
              <a:off x="15971585" y="4215008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6" name="object 7026"/>
            <p:cNvSpPr/>
            <p:nvPr/>
          </p:nvSpPr>
          <p:spPr>
            <a:xfrm>
              <a:off x="15965627" y="421502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7" name="object 7027"/>
            <p:cNvSpPr/>
            <p:nvPr/>
          </p:nvSpPr>
          <p:spPr>
            <a:xfrm>
              <a:off x="15965633" y="421502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8" name="object 7028"/>
            <p:cNvSpPr/>
            <p:nvPr/>
          </p:nvSpPr>
          <p:spPr>
            <a:xfrm>
              <a:off x="15965633" y="42876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9" name="object 7029"/>
            <p:cNvSpPr/>
            <p:nvPr/>
          </p:nvSpPr>
          <p:spPr>
            <a:xfrm>
              <a:off x="15988148" y="414679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0" name="object 7030"/>
            <p:cNvSpPr/>
            <p:nvPr/>
          </p:nvSpPr>
          <p:spPr>
            <a:xfrm>
              <a:off x="15982483" y="4146782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 h="0">
                  <a:moveTo>
                    <a:pt x="566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1" name="object 7031"/>
            <p:cNvSpPr/>
            <p:nvPr/>
          </p:nvSpPr>
          <p:spPr>
            <a:xfrm>
              <a:off x="15982485" y="414678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2" name="object 7032"/>
            <p:cNvSpPr/>
            <p:nvPr/>
          </p:nvSpPr>
          <p:spPr>
            <a:xfrm>
              <a:off x="15982485" y="4219478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 h="0">
                  <a:moveTo>
                    <a:pt x="0" y="0"/>
                  </a:moveTo>
                  <a:lnTo>
                    <a:pt x="56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3" name="object 7033"/>
            <p:cNvSpPr/>
            <p:nvPr/>
          </p:nvSpPr>
          <p:spPr>
            <a:xfrm>
              <a:off x="15981738" y="4215029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8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4" name="object 7034"/>
            <p:cNvSpPr/>
            <p:nvPr/>
          </p:nvSpPr>
          <p:spPr>
            <a:xfrm>
              <a:off x="15976074" y="4215020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 h="0">
                  <a:moveTo>
                    <a:pt x="566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5" name="object 7035"/>
            <p:cNvSpPr/>
            <p:nvPr/>
          </p:nvSpPr>
          <p:spPr>
            <a:xfrm>
              <a:off x="15976076" y="421502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8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6" name="object 7036"/>
            <p:cNvSpPr/>
            <p:nvPr/>
          </p:nvSpPr>
          <p:spPr>
            <a:xfrm>
              <a:off x="15976063" y="4287833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6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7" name="object 7037"/>
            <p:cNvSpPr/>
            <p:nvPr/>
          </p:nvSpPr>
          <p:spPr>
            <a:xfrm>
              <a:off x="15988758" y="429888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0" h="3175">
                  <a:moveTo>
                    <a:pt x="0" y="0"/>
                  </a:moveTo>
                  <a:lnTo>
                    <a:pt x="0" y="29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8" name="object 7038"/>
            <p:cNvSpPr/>
            <p:nvPr/>
          </p:nvSpPr>
          <p:spPr>
            <a:xfrm>
              <a:off x="15982942" y="428546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39">
                  <a:moveTo>
                    <a:pt x="0" y="0"/>
                  </a:moveTo>
                  <a:lnTo>
                    <a:pt x="0" y="2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9" name="object 7039"/>
            <p:cNvSpPr/>
            <p:nvPr/>
          </p:nvSpPr>
          <p:spPr>
            <a:xfrm>
              <a:off x="15982936" y="4285460"/>
              <a:ext cx="14604" cy="0"/>
            </a:xfrm>
            <a:custGeom>
              <a:avLst/>
              <a:gdLst/>
              <a:ahLst/>
              <a:cxnLst/>
              <a:rect l="l" t="t" r="r" b="b"/>
              <a:pathLst>
                <a:path w="14605" h="0">
                  <a:moveTo>
                    <a:pt x="14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0" name="object 7040"/>
            <p:cNvSpPr/>
            <p:nvPr/>
          </p:nvSpPr>
          <p:spPr>
            <a:xfrm>
              <a:off x="15996946" y="428546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10">
                  <a:moveTo>
                    <a:pt x="0" y="163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1" name="object 7041"/>
            <p:cNvSpPr/>
            <p:nvPr/>
          </p:nvSpPr>
          <p:spPr>
            <a:xfrm>
              <a:off x="15988758" y="4301855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5" h="0">
                  <a:moveTo>
                    <a:pt x="0" y="0"/>
                  </a:moveTo>
                  <a:lnTo>
                    <a:pt x="81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2" name="object 7042"/>
            <p:cNvSpPr/>
            <p:nvPr/>
          </p:nvSpPr>
          <p:spPr>
            <a:xfrm>
              <a:off x="15989487" y="413484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w="0" h="5079">
                  <a:moveTo>
                    <a:pt x="0" y="0"/>
                  </a:moveTo>
                  <a:lnTo>
                    <a:pt x="0" y="47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3" name="object 7043"/>
            <p:cNvSpPr/>
            <p:nvPr/>
          </p:nvSpPr>
          <p:spPr>
            <a:xfrm>
              <a:off x="15989480" y="4134848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 h="0">
                  <a:moveTo>
                    <a:pt x="746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4" name="object 7044"/>
            <p:cNvSpPr/>
            <p:nvPr/>
          </p:nvSpPr>
          <p:spPr>
            <a:xfrm>
              <a:off x="15996946" y="4134855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10">
                  <a:moveTo>
                    <a:pt x="0" y="163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5" name="object 7045"/>
            <p:cNvSpPr/>
            <p:nvPr/>
          </p:nvSpPr>
          <p:spPr>
            <a:xfrm>
              <a:off x="15988148" y="4151242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 h="0">
                  <a:moveTo>
                    <a:pt x="0" y="0"/>
                  </a:moveTo>
                  <a:lnTo>
                    <a:pt x="88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6" name="object 7046"/>
            <p:cNvSpPr/>
            <p:nvPr/>
          </p:nvSpPr>
          <p:spPr>
            <a:xfrm>
              <a:off x="15954817" y="415103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 h="0">
                  <a:moveTo>
                    <a:pt x="0" y="0"/>
                  </a:moveTo>
                  <a:lnTo>
                    <a:pt x="31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7" name="object 7047"/>
            <p:cNvSpPr/>
            <p:nvPr/>
          </p:nvSpPr>
          <p:spPr>
            <a:xfrm>
              <a:off x="15798245" y="4112707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4" h="0">
                  <a:moveTo>
                    <a:pt x="156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48" name="object 7048"/>
            <p:cNvPicPr/>
            <p:nvPr/>
          </p:nvPicPr>
          <p:blipFill>
            <a:blip r:embed="rId1345" cstate="print"/>
            <a:stretch>
              <a:fillRect/>
            </a:stretch>
          </p:blipFill>
          <p:spPr>
            <a:xfrm>
              <a:off x="14773782" y="3671270"/>
              <a:ext cx="146142" cy="684529"/>
            </a:xfrm>
            <a:prstGeom prst="rect">
              <a:avLst/>
            </a:prstGeom>
          </p:spPr>
        </p:pic>
        <p:pic>
          <p:nvPicPr>
            <p:cNvPr id="7049" name="object 7049"/>
            <p:cNvPicPr/>
            <p:nvPr/>
          </p:nvPicPr>
          <p:blipFill>
            <a:blip r:embed="rId1346" cstate="print"/>
            <a:stretch>
              <a:fillRect/>
            </a:stretch>
          </p:blipFill>
          <p:spPr>
            <a:xfrm>
              <a:off x="14773782" y="3584910"/>
              <a:ext cx="146142" cy="86360"/>
            </a:xfrm>
            <a:prstGeom prst="rect">
              <a:avLst/>
            </a:prstGeom>
          </p:spPr>
        </p:pic>
        <p:sp>
          <p:nvSpPr>
            <p:cNvPr id="7050" name="object 7050"/>
            <p:cNvSpPr/>
            <p:nvPr/>
          </p:nvSpPr>
          <p:spPr>
            <a:xfrm>
              <a:off x="14773782" y="3584596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 h="0">
                  <a:moveTo>
                    <a:pt x="1461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1" name="object 7051"/>
            <p:cNvSpPr/>
            <p:nvPr/>
          </p:nvSpPr>
          <p:spPr>
            <a:xfrm>
              <a:off x="14919925" y="3584595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w="0" h="79375">
                  <a:moveTo>
                    <a:pt x="0" y="790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2" name="object 7052"/>
            <p:cNvSpPr/>
            <p:nvPr/>
          </p:nvSpPr>
          <p:spPr>
            <a:xfrm>
              <a:off x="14905009" y="3663650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3" name="object 7053"/>
            <p:cNvSpPr/>
            <p:nvPr/>
          </p:nvSpPr>
          <p:spPr>
            <a:xfrm>
              <a:off x="14905009" y="366364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0" y="74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4" name="object 7054"/>
            <p:cNvSpPr/>
            <p:nvPr/>
          </p:nvSpPr>
          <p:spPr>
            <a:xfrm>
              <a:off x="14811068" y="3671094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 h="0">
                  <a:moveTo>
                    <a:pt x="0" y="0"/>
                  </a:moveTo>
                  <a:lnTo>
                    <a:pt x="939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5" name="object 7055"/>
            <p:cNvSpPr/>
            <p:nvPr/>
          </p:nvSpPr>
          <p:spPr>
            <a:xfrm>
              <a:off x="14811068" y="3671087"/>
              <a:ext cx="0" cy="613410"/>
            </a:xfrm>
            <a:custGeom>
              <a:avLst/>
              <a:gdLst/>
              <a:ahLst/>
              <a:cxnLst/>
              <a:rect l="l" t="t" r="r" b="b"/>
              <a:pathLst>
                <a:path w="0" h="613410">
                  <a:moveTo>
                    <a:pt x="0" y="61288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6" name="object 7056"/>
            <p:cNvSpPr/>
            <p:nvPr/>
          </p:nvSpPr>
          <p:spPr>
            <a:xfrm>
              <a:off x="14811074" y="4283969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 h="0">
                  <a:moveTo>
                    <a:pt x="9393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7" name="object 7057"/>
            <p:cNvSpPr/>
            <p:nvPr/>
          </p:nvSpPr>
          <p:spPr>
            <a:xfrm>
              <a:off x="14905009" y="4283962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0" y="74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8" name="object 7058"/>
            <p:cNvSpPr/>
            <p:nvPr/>
          </p:nvSpPr>
          <p:spPr>
            <a:xfrm>
              <a:off x="14905014" y="4291428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9" name="object 7059"/>
            <p:cNvSpPr/>
            <p:nvPr/>
          </p:nvSpPr>
          <p:spPr>
            <a:xfrm>
              <a:off x="14919925" y="4291431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w="0" h="64135">
                  <a:moveTo>
                    <a:pt x="0" y="6411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0" name="object 7060"/>
            <p:cNvSpPr/>
            <p:nvPr/>
          </p:nvSpPr>
          <p:spPr>
            <a:xfrm>
              <a:off x="14773790" y="4355544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 h="0">
                  <a:moveTo>
                    <a:pt x="0" y="0"/>
                  </a:moveTo>
                  <a:lnTo>
                    <a:pt x="1461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1" name="object 7061"/>
            <p:cNvSpPr/>
            <p:nvPr/>
          </p:nvSpPr>
          <p:spPr>
            <a:xfrm>
              <a:off x="14773790" y="3636780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0"/>
                  </a:moveTo>
                  <a:lnTo>
                    <a:pt x="0" y="6814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62" name="object 7062"/>
            <p:cNvPicPr/>
            <p:nvPr/>
          </p:nvPicPr>
          <p:blipFill>
            <a:blip r:embed="rId1347" cstate="print"/>
            <a:stretch>
              <a:fillRect/>
            </a:stretch>
          </p:blipFill>
          <p:spPr>
            <a:xfrm>
              <a:off x="15215191" y="4283969"/>
              <a:ext cx="118551" cy="71120"/>
            </a:xfrm>
            <a:prstGeom prst="rect">
              <a:avLst/>
            </a:prstGeom>
          </p:spPr>
        </p:pic>
        <p:pic>
          <p:nvPicPr>
            <p:cNvPr id="7063" name="object 7063"/>
            <p:cNvPicPr/>
            <p:nvPr/>
          </p:nvPicPr>
          <p:blipFill>
            <a:blip r:embed="rId1348" cstate="print"/>
            <a:stretch>
              <a:fillRect/>
            </a:stretch>
          </p:blipFill>
          <p:spPr>
            <a:xfrm>
              <a:off x="15296445" y="3670559"/>
              <a:ext cx="37297" cy="613409"/>
            </a:xfrm>
            <a:prstGeom prst="rect">
              <a:avLst/>
            </a:prstGeom>
          </p:spPr>
        </p:pic>
        <p:pic>
          <p:nvPicPr>
            <p:cNvPr id="7064" name="object 7064"/>
            <p:cNvPicPr/>
            <p:nvPr/>
          </p:nvPicPr>
          <p:blipFill>
            <a:blip r:embed="rId1349" cstate="print"/>
            <a:stretch>
              <a:fillRect/>
            </a:stretch>
          </p:blipFill>
          <p:spPr>
            <a:xfrm>
              <a:off x="15215191" y="3584199"/>
              <a:ext cx="118551" cy="86360"/>
            </a:xfrm>
            <a:prstGeom prst="rect">
              <a:avLst/>
            </a:prstGeom>
          </p:spPr>
        </p:pic>
        <p:sp>
          <p:nvSpPr>
            <p:cNvPr id="7065" name="object 7065"/>
            <p:cNvSpPr/>
            <p:nvPr/>
          </p:nvSpPr>
          <p:spPr>
            <a:xfrm>
              <a:off x="15215191" y="4291428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6" name="object 7066"/>
            <p:cNvSpPr/>
            <p:nvPr/>
          </p:nvSpPr>
          <p:spPr>
            <a:xfrm>
              <a:off x="15230101" y="428396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0" y="0"/>
                  </a:moveTo>
                  <a:lnTo>
                    <a:pt x="0" y="7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7" name="object 7067"/>
            <p:cNvSpPr/>
            <p:nvPr/>
          </p:nvSpPr>
          <p:spPr>
            <a:xfrm>
              <a:off x="15230104" y="4283969"/>
              <a:ext cx="66675" cy="0"/>
            </a:xfrm>
            <a:custGeom>
              <a:avLst/>
              <a:gdLst/>
              <a:ahLst/>
              <a:cxnLst/>
              <a:rect l="l" t="t" r="r" b="b"/>
              <a:pathLst>
                <a:path w="66675" h="0">
                  <a:moveTo>
                    <a:pt x="663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8" name="object 7068"/>
            <p:cNvSpPr/>
            <p:nvPr/>
          </p:nvSpPr>
          <p:spPr>
            <a:xfrm>
              <a:off x="15296458" y="3671094"/>
              <a:ext cx="0" cy="613410"/>
            </a:xfrm>
            <a:custGeom>
              <a:avLst/>
              <a:gdLst/>
              <a:ahLst/>
              <a:cxnLst/>
              <a:rect l="l" t="t" r="r" b="b"/>
              <a:pathLst>
                <a:path w="0" h="613410">
                  <a:moveTo>
                    <a:pt x="0" y="0"/>
                  </a:moveTo>
                  <a:lnTo>
                    <a:pt x="0" y="6128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9" name="object 7069"/>
            <p:cNvSpPr/>
            <p:nvPr/>
          </p:nvSpPr>
          <p:spPr>
            <a:xfrm>
              <a:off x="15230101" y="3671094"/>
              <a:ext cx="66675" cy="0"/>
            </a:xfrm>
            <a:custGeom>
              <a:avLst/>
              <a:gdLst/>
              <a:ahLst/>
              <a:cxnLst/>
              <a:rect l="l" t="t" r="r" b="b"/>
              <a:pathLst>
                <a:path w="66675" h="0">
                  <a:moveTo>
                    <a:pt x="0" y="0"/>
                  </a:moveTo>
                  <a:lnTo>
                    <a:pt x="663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0" name="object 7070"/>
            <p:cNvSpPr/>
            <p:nvPr/>
          </p:nvSpPr>
          <p:spPr>
            <a:xfrm>
              <a:off x="15230101" y="3663635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0" y="0"/>
                  </a:moveTo>
                  <a:lnTo>
                    <a:pt x="0" y="7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1" name="object 7071"/>
            <p:cNvSpPr/>
            <p:nvPr/>
          </p:nvSpPr>
          <p:spPr>
            <a:xfrm>
              <a:off x="15215183" y="3663635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2" name="object 7072"/>
            <p:cNvSpPr/>
            <p:nvPr/>
          </p:nvSpPr>
          <p:spPr>
            <a:xfrm>
              <a:off x="15215183" y="3584596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w="0" h="79375">
                  <a:moveTo>
                    <a:pt x="0" y="0"/>
                  </a:moveTo>
                  <a:lnTo>
                    <a:pt x="0" y="790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3" name="object 7073"/>
            <p:cNvSpPr/>
            <p:nvPr/>
          </p:nvSpPr>
          <p:spPr>
            <a:xfrm>
              <a:off x="15215186" y="3584596"/>
              <a:ext cx="118745" cy="0"/>
            </a:xfrm>
            <a:custGeom>
              <a:avLst/>
              <a:gdLst/>
              <a:ahLst/>
              <a:cxnLst/>
              <a:rect l="l" t="t" r="r" b="b"/>
              <a:pathLst>
                <a:path w="118744" h="0">
                  <a:moveTo>
                    <a:pt x="1185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4" name="object 7074"/>
            <p:cNvSpPr/>
            <p:nvPr/>
          </p:nvSpPr>
          <p:spPr>
            <a:xfrm>
              <a:off x="15333737" y="3636782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6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5" name="object 7075"/>
            <p:cNvSpPr/>
            <p:nvPr/>
          </p:nvSpPr>
          <p:spPr>
            <a:xfrm>
              <a:off x="15215183" y="4355544"/>
              <a:ext cx="118745" cy="0"/>
            </a:xfrm>
            <a:custGeom>
              <a:avLst/>
              <a:gdLst/>
              <a:ahLst/>
              <a:cxnLst/>
              <a:rect l="l" t="t" r="r" b="b"/>
              <a:pathLst>
                <a:path w="118744" h="0">
                  <a:moveTo>
                    <a:pt x="0" y="0"/>
                  </a:moveTo>
                  <a:lnTo>
                    <a:pt x="1185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6" name="object 7076"/>
            <p:cNvSpPr/>
            <p:nvPr/>
          </p:nvSpPr>
          <p:spPr>
            <a:xfrm>
              <a:off x="15215183" y="4291428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w="0" h="64135">
                  <a:moveTo>
                    <a:pt x="0" y="0"/>
                  </a:moveTo>
                  <a:lnTo>
                    <a:pt x="0" y="641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7" name="object 7077"/>
            <p:cNvSpPr/>
            <p:nvPr/>
          </p:nvSpPr>
          <p:spPr>
            <a:xfrm>
              <a:off x="14919925" y="4355544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 h="0">
                  <a:moveTo>
                    <a:pt x="29525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8" name="object 7078"/>
            <p:cNvSpPr/>
            <p:nvPr/>
          </p:nvSpPr>
          <p:spPr>
            <a:xfrm>
              <a:off x="14919925" y="4291428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 h="0">
                  <a:moveTo>
                    <a:pt x="0" y="0"/>
                  </a:moveTo>
                  <a:lnTo>
                    <a:pt x="2952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9" name="object 7079"/>
            <p:cNvSpPr/>
            <p:nvPr/>
          </p:nvSpPr>
          <p:spPr>
            <a:xfrm>
              <a:off x="14919925" y="3663635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 h="0">
                  <a:moveTo>
                    <a:pt x="29525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0" name="object 7080"/>
            <p:cNvSpPr/>
            <p:nvPr/>
          </p:nvSpPr>
          <p:spPr>
            <a:xfrm>
              <a:off x="14919925" y="3584596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 h="0">
                  <a:moveTo>
                    <a:pt x="0" y="0"/>
                  </a:moveTo>
                  <a:lnTo>
                    <a:pt x="2952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1" name="object 7081"/>
            <p:cNvSpPr/>
            <p:nvPr/>
          </p:nvSpPr>
          <p:spPr>
            <a:xfrm>
              <a:off x="14918451" y="3977521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w="0" h="273050">
                  <a:moveTo>
                    <a:pt x="0" y="0"/>
                  </a:moveTo>
                  <a:lnTo>
                    <a:pt x="0" y="2728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2" name="object 7082"/>
            <p:cNvSpPr/>
            <p:nvPr/>
          </p:nvSpPr>
          <p:spPr>
            <a:xfrm>
              <a:off x="15216676" y="3977521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w="0" h="273050">
                  <a:moveTo>
                    <a:pt x="0" y="0"/>
                  </a:moveTo>
                  <a:lnTo>
                    <a:pt x="0" y="2728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3" name="object 7083"/>
            <p:cNvSpPr/>
            <p:nvPr/>
          </p:nvSpPr>
          <p:spPr>
            <a:xfrm>
              <a:off x="14925911" y="4281713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0" y="0"/>
                  </a:moveTo>
                  <a:lnTo>
                    <a:pt x="0" y="7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4" name="object 7084"/>
            <p:cNvSpPr/>
            <p:nvPr/>
          </p:nvSpPr>
          <p:spPr>
            <a:xfrm>
              <a:off x="14922910" y="428171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 h="0">
                  <a:moveTo>
                    <a:pt x="0" y="0"/>
                  </a:moveTo>
                  <a:lnTo>
                    <a:pt x="30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5" name="object 7085"/>
            <p:cNvSpPr/>
            <p:nvPr/>
          </p:nvSpPr>
          <p:spPr>
            <a:xfrm>
              <a:off x="15067552" y="426830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6" name="object 7086"/>
            <p:cNvSpPr/>
            <p:nvPr/>
          </p:nvSpPr>
          <p:spPr>
            <a:xfrm>
              <a:off x="15138409" y="428098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7" name="object 7087"/>
            <p:cNvSpPr/>
            <p:nvPr/>
          </p:nvSpPr>
          <p:spPr>
            <a:xfrm>
              <a:off x="15138419" y="427501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8" name="object 7088"/>
            <p:cNvSpPr/>
            <p:nvPr/>
          </p:nvSpPr>
          <p:spPr>
            <a:xfrm>
              <a:off x="15138419" y="427501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9" name="object 7089"/>
            <p:cNvSpPr/>
            <p:nvPr/>
          </p:nvSpPr>
          <p:spPr>
            <a:xfrm>
              <a:off x="15211758" y="427501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0" name="object 7090"/>
            <p:cNvSpPr/>
            <p:nvPr/>
          </p:nvSpPr>
          <p:spPr>
            <a:xfrm>
              <a:off x="15067580" y="427427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1" name="object 7091"/>
            <p:cNvSpPr/>
            <p:nvPr/>
          </p:nvSpPr>
          <p:spPr>
            <a:xfrm>
              <a:off x="15067588" y="426830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2" name="object 7092"/>
            <p:cNvSpPr/>
            <p:nvPr/>
          </p:nvSpPr>
          <p:spPr>
            <a:xfrm>
              <a:off x="15067588" y="426830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3" name="object 7093"/>
            <p:cNvSpPr/>
            <p:nvPr/>
          </p:nvSpPr>
          <p:spPr>
            <a:xfrm>
              <a:off x="15140928" y="426830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4" name="object 7094"/>
            <p:cNvSpPr/>
            <p:nvPr/>
          </p:nvSpPr>
          <p:spPr>
            <a:xfrm>
              <a:off x="14923381" y="428098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5" name="object 7095"/>
            <p:cNvSpPr/>
            <p:nvPr/>
          </p:nvSpPr>
          <p:spPr>
            <a:xfrm>
              <a:off x="14923386" y="427501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6" name="object 7096"/>
            <p:cNvSpPr/>
            <p:nvPr/>
          </p:nvSpPr>
          <p:spPr>
            <a:xfrm>
              <a:off x="14923386" y="427501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7" name="object 7097"/>
            <p:cNvSpPr/>
            <p:nvPr/>
          </p:nvSpPr>
          <p:spPr>
            <a:xfrm>
              <a:off x="14996740" y="427501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8" name="object 7098"/>
            <p:cNvSpPr/>
            <p:nvPr/>
          </p:nvSpPr>
          <p:spPr>
            <a:xfrm>
              <a:off x="14994204" y="427427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9" name="object 7099"/>
            <p:cNvSpPr/>
            <p:nvPr/>
          </p:nvSpPr>
          <p:spPr>
            <a:xfrm>
              <a:off x="14994213" y="426830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0" name="object 7100"/>
            <p:cNvSpPr/>
            <p:nvPr/>
          </p:nvSpPr>
          <p:spPr>
            <a:xfrm>
              <a:off x="14994213" y="426830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1" name="object 7101"/>
            <p:cNvSpPr/>
            <p:nvPr/>
          </p:nvSpPr>
          <p:spPr>
            <a:xfrm>
              <a:off x="15067552" y="426830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2" name="object 7102"/>
            <p:cNvSpPr/>
            <p:nvPr/>
          </p:nvSpPr>
          <p:spPr>
            <a:xfrm>
              <a:off x="15067557" y="426382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3" name="object 7103"/>
            <p:cNvSpPr/>
            <p:nvPr/>
          </p:nvSpPr>
          <p:spPr>
            <a:xfrm>
              <a:off x="15138409" y="425711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4" name="object 7104"/>
            <p:cNvSpPr/>
            <p:nvPr/>
          </p:nvSpPr>
          <p:spPr>
            <a:xfrm>
              <a:off x="15138419" y="425114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5" name="object 7105"/>
            <p:cNvSpPr/>
            <p:nvPr/>
          </p:nvSpPr>
          <p:spPr>
            <a:xfrm>
              <a:off x="15138419" y="425114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6" name="object 7106"/>
            <p:cNvSpPr/>
            <p:nvPr/>
          </p:nvSpPr>
          <p:spPr>
            <a:xfrm>
              <a:off x="15211758" y="425114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7" name="object 7107"/>
            <p:cNvSpPr/>
            <p:nvPr/>
          </p:nvSpPr>
          <p:spPr>
            <a:xfrm>
              <a:off x="15067580" y="426382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8" name="object 7108"/>
            <p:cNvSpPr/>
            <p:nvPr/>
          </p:nvSpPr>
          <p:spPr>
            <a:xfrm>
              <a:off x="15067588" y="425785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9" name="object 7109"/>
            <p:cNvSpPr/>
            <p:nvPr/>
          </p:nvSpPr>
          <p:spPr>
            <a:xfrm>
              <a:off x="15067588" y="4257861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0" name="object 7110"/>
            <p:cNvSpPr/>
            <p:nvPr/>
          </p:nvSpPr>
          <p:spPr>
            <a:xfrm>
              <a:off x="15140928" y="425786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1" name="object 7111"/>
            <p:cNvSpPr/>
            <p:nvPr/>
          </p:nvSpPr>
          <p:spPr>
            <a:xfrm>
              <a:off x="14923381" y="425711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2" name="object 7112"/>
            <p:cNvSpPr/>
            <p:nvPr/>
          </p:nvSpPr>
          <p:spPr>
            <a:xfrm>
              <a:off x="14923386" y="425114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3" name="object 7113"/>
            <p:cNvSpPr/>
            <p:nvPr/>
          </p:nvSpPr>
          <p:spPr>
            <a:xfrm>
              <a:off x="14923386" y="425114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4" name="object 7114"/>
            <p:cNvSpPr/>
            <p:nvPr/>
          </p:nvSpPr>
          <p:spPr>
            <a:xfrm>
              <a:off x="14996740" y="425114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5" name="object 7115"/>
            <p:cNvSpPr/>
            <p:nvPr/>
          </p:nvSpPr>
          <p:spPr>
            <a:xfrm>
              <a:off x="14994204" y="426382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6" name="object 7116"/>
            <p:cNvSpPr/>
            <p:nvPr/>
          </p:nvSpPr>
          <p:spPr>
            <a:xfrm>
              <a:off x="14994213" y="425785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7" name="object 7117"/>
            <p:cNvSpPr/>
            <p:nvPr/>
          </p:nvSpPr>
          <p:spPr>
            <a:xfrm>
              <a:off x="14994213" y="4257861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8" name="object 7118"/>
            <p:cNvSpPr/>
            <p:nvPr/>
          </p:nvSpPr>
          <p:spPr>
            <a:xfrm>
              <a:off x="15067552" y="425786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9" name="object 7119"/>
            <p:cNvSpPr/>
            <p:nvPr/>
          </p:nvSpPr>
          <p:spPr>
            <a:xfrm>
              <a:off x="15138409" y="428098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0" name="object 7120"/>
            <p:cNvSpPr/>
            <p:nvPr/>
          </p:nvSpPr>
          <p:spPr>
            <a:xfrm>
              <a:off x="14908008" y="428917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 h="0">
                  <a:moveTo>
                    <a:pt x="0" y="0"/>
                  </a:moveTo>
                  <a:lnTo>
                    <a:pt x="178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1" name="object 7121"/>
            <p:cNvSpPr/>
            <p:nvPr/>
          </p:nvSpPr>
          <p:spPr>
            <a:xfrm>
              <a:off x="14908008" y="4286190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0" h="3175">
                  <a:moveTo>
                    <a:pt x="0" y="0"/>
                  </a:moveTo>
                  <a:lnTo>
                    <a:pt x="0" y="29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2" name="object 7122"/>
            <p:cNvSpPr/>
            <p:nvPr/>
          </p:nvSpPr>
          <p:spPr>
            <a:xfrm>
              <a:off x="15209216" y="4281713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0" y="0"/>
                  </a:moveTo>
                  <a:lnTo>
                    <a:pt x="0" y="7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3" name="object 7123"/>
            <p:cNvSpPr/>
            <p:nvPr/>
          </p:nvSpPr>
          <p:spPr>
            <a:xfrm>
              <a:off x="15209215" y="428171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 h="0">
                  <a:moveTo>
                    <a:pt x="29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4" name="object 7124"/>
            <p:cNvSpPr/>
            <p:nvPr/>
          </p:nvSpPr>
          <p:spPr>
            <a:xfrm>
              <a:off x="15209224" y="428917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 h="0">
                  <a:moveTo>
                    <a:pt x="178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5" name="object 7125"/>
            <p:cNvSpPr/>
            <p:nvPr/>
          </p:nvSpPr>
          <p:spPr>
            <a:xfrm>
              <a:off x="15227118" y="4286190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0" h="3175">
                  <a:moveTo>
                    <a:pt x="0" y="0"/>
                  </a:moveTo>
                  <a:lnTo>
                    <a:pt x="0" y="29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6" name="object 7126"/>
            <p:cNvSpPr/>
            <p:nvPr/>
          </p:nvSpPr>
          <p:spPr>
            <a:xfrm>
              <a:off x="15211758" y="425162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7" name="object 7127"/>
            <p:cNvSpPr/>
            <p:nvPr/>
          </p:nvSpPr>
          <p:spPr>
            <a:xfrm>
              <a:off x="15285114" y="425162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8" name="object 7128"/>
            <p:cNvSpPr/>
            <p:nvPr/>
          </p:nvSpPr>
          <p:spPr>
            <a:xfrm>
              <a:off x="15211755" y="428142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9" name="object 7129"/>
            <p:cNvSpPr/>
            <p:nvPr/>
          </p:nvSpPr>
          <p:spPr>
            <a:xfrm>
              <a:off x="15285114" y="427545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0" name="object 7130"/>
            <p:cNvSpPr/>
            <p:nvPr/>
          </p:nvSpPr>
          <p:spPr>
            <a:xfrm>
              <a:off x="15140928" y="4264285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 h="0">
                  <a:moveTo>
                    <a:pt x="0" y="0"/>
                  </a:moveTo>
                  <a:lnTo>
                    <a:pt x="1441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1" name="object 7131"/>
            <p:cNvSpPr/>
            <p:nvPr/>
          </p:nvSpPr>
          <p:spPr>
            <a:xfrm>
              <a:off x="15285114" y="425831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2" name="object 7132"/>
            <p:cNvSpPr/>
            <p:nvPr/>
          </p:nvSpPr>
          <p:spPr>
            <a:xfrm>
              <a:off x="15140928" y="4268761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 h="0">
                  <a:moveTo>
                    <a:pt x="0" y="0"/>
                  </a:moveTo>
                  <a:lnTo>
                    <a:pt x="1441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3" name="object 7133"/>
            <p:cNvSpPr/>
            <p:nvPr/>
          </p:nvSpPr>
          <p:spPr>
            <a:xfrm>
              <a:off x="15285114" y="426876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4" name="object 7134"/>
            <p:cNvSpPr/>
            <p:nvPr/>
          </p:nvSpPr>
          <p:spPr>
            <a:xfrm>
              <a:off x="14850006" y="425162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5" name="object 7135"/>
            <p:cNvSpPr/>
            <p:nvPr/>
          </p:nvSpPr>
          <p:spPr>
            <a:xfrm>
              <a:off x="14850010" y="425162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6" name="object 7136"/>
            <p:cNvSpPr/>
            <p:nvPr/>
          </p:nvSpPr>
          <p:spPr>
            <a:xfrm>
              <a:off x="14850010" y="428142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7" name="object 7137"/>
            <p:cNvSpPr/>
            <p:nvPr/>
          </p:nvSpPr>
          <p:spPr>
            <a:xfrm>
              <a:off x="14850010" y="427545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8" name="object 7138"/>
            <p:cNvSpPr/>
            <p:nvPr/>
          </p:nvSpPr>
          <p:spPr>
            <a:xfrm>
              <a:off x="14850008" y="4264285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 h="0">
                  <a:moveTo>
                    <a:pt x="1442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9" name="object 7139"/>
            <p:cNvSpPr/>
            <p:nvPr/>
          </p:nvSpPr>
          <p:spPr>
            <a:xfrm>
              <a:off x="14850010" y="425831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0" name="object 7140"/>
            <p:cNvSpPr/>
            <p:nvPr/>
          </p:nvSpPr>
          <p:spPr>
            <a:xfrm>
              <a:off x="14850008" y="4268761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 h="0">
                  <a:moveTo>
                    <a:pt x="1442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1" name="object 7141"/>
            <p:cNvSpPr/>
            <p:nvPr/>
          </p:nvSpPr>
          <p:spPr>
            <a:xfrm>
              <a:off x="14850010" y="426876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2" name="object 7142"/>
            <p:cNvSpPr/>
            <p:nvPr/>
          </p:nvSpPr>
          <p:spPr>
            <a:xfrm>
              <a:off x="14918451" y="3704619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w="0" h="273050">
                  <a:moveTo>
                    <a:pt x="0" y="2729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3" name="object 7143"/>
            <p:cNvSpPr/>
            <p:nvPr/>
          </p:nvSpPr>
          <p:spPr>
            <a:xfrm>
              <a:off x="15216676" y="3704619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w="0" h="273050">
                  <a:moveTo>
                    <a:pt x="0" y="2729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4" name="object 7144"/>
            <p:cNvSpPr/>
            <p:nvPr/>
          </p:nvSpPr>
          <p:spPr>
            <a:xfrm>
              <a:off x="14925911" y="366586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0" y="74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5" name="object 7145"/>
            <p:cNvSpPr/>
            <p:nvPr/>
          </p:nvSpPr>
          <p:spPr>
            <a:xfrm>
              <a:off x="14922910" y="367331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 h="0">
                  <a:moveTo>
                    <a:pt x="0" y="0"/>
                  </a:moveTo>
                  <a:lnTo>
                    <a:pt x="30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6" name="object 7146"/>
            <p:cNvSpPr/>
            <p:nvPr/>
          </p:nvSpPr>
          <p:spPr>
            <a:xfrm>
              <a:off x="15067552" y="368672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7" name="object 7147"/>
            <p:cNvSpPr/>
            <p:nvPr/>
          </p:nvSpPr>
          <p:spPr>
            <a:xfrm>
              <a:off x="15138409" y="3674061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8" name="object 7148"/>
            <p:cNvSpPr/>
            <p:nvPr/>
          </p:nvSpPr>
          <p:spPr>
            <a:xfrm>
              <a:off x="15138419" y="367406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9" name="object 7149"/>
            <p:cNvSpPr/>
            <p:nvPr/>
          </p:nvSpPr>
          <p:spPr>
            <a:xfrm>
              <a:off x="15138419" y="368002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0" name="object 7150"/>
            <p:cNvSpPr/>
            <p:nvPr/>
          </p:nvSpPr>
          <p:spPr>
            <a:xfrm>
              <a:off x="15211758" y="367405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1" name="object 7151"/>
            <p:cNvSpPr/>
            <p:nvPr/>
          </p:nvSpPr>
          <p:spPr>
            <a:xfrm>
              <a:off x="15067580" y="368077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2" name="object 7152"/>
            <p:cNvSpPr/>
            <p:nvPr/>
          </p:nvSpPr>
          <p:spPr>
            <a:xfrm>
              <a:off x="15067588" y="368077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3" name="object 7153"/>
            <p:cNvSpPr/>
            <p:nvPr/>
          </p:nvSpPr>
          <p:spPr>
            <a:xfrm>
              <a:off x="15067588" y="368672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4" name="object 7154"/>
            <p:cNvSpPr/>
            <p:nvPr/>
          </p:nvSpPr>
          <p:spPr>
            <a:xfrm>
              <a:off x="15140928" y="368076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5" name="object 7155"/>
            <p:cNvSpPr/>
            <p:nvPr/>
          </p:nvSpPr>
          <p:spPr>
            <a:xfrm>
              <a:off x="14923381" y="3674061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6" name="object 7156"/>
            <p:cNvSpPr/>
            <p:nvPr/>
          </p:nvSpPr>
          <p:spPr>
            <a:xfrm>
              <a:off x="14923386" y="367406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7" name="object 7157"/>
            <p:cNvSpPr/>
            <p:nvPr/>
          </p:nvSpPr>
          <p:spPr>
            <a:xfrm>
              <a:off x="14923386" y="368002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8" name="object 7158"/>
            <p:cNvSpPr/>
            <p:nvPr/>
          </p:nvSpPr>
          <p:spPr>
            <a:xfrm>
              <a:off x="14996740" y="367405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9" name="object 7159"/>
            <p:cNvSpPr/>
            <p:nvPr/>
          </p:nvSpPr>
          <p:spPr>
            <a:xfrm>
              <a:off x="14994204" y="368077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0" name="object 7160"/>
            <p:cNvSpPr/>
            <p:nvPr/>
          </p:nvSpPr>
          <p:spPr>
            <a:xfrm>
              <a:off x="14994213" y="368077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1" name="object 7161"/>
            <p:cNvSpPr/>
            <p:nvPr/>
          </p:nvSpPr>
          <p:spPr>
            <a:xfrm>
              <a:off x="14994213" y="368672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2" name="object 7162"/>
            <p:cNvSpPr/>
            <p:nvPr/>
          </p:nvSpPr>
          <p:spPr>
            <a:xfrm>
              <a:off x="15067552" y="368076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3" name="object 7163"/>
            <p:cNvSpPr/>
            <p:nvPr/>
          </p:nvSpPr>
          <p:spPr>
            <a:xfrm>
              <a:off x="15067557" y="369121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4" name="object 7164"/>
            <p:cNvSpPr/>
            <p:nvPr/>
          </p:nvSpPr>
          <p:spPr>
            <a:xfrm>
              <a:off x="15138409" y="369791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5" name="object 7165"/>
            <p:cNvSpPr/>
            <p:nvPr/>
          </p:nvSpPr>
          <p:spPr>
            <a:xfrm>
              <a:off x="15138419" y="369791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6" name="object 7166"/>
            <p:cNvSpPr/>
            <p:nvPr/>
          </p:nvSpPr>
          <p:spPr>
            <a:xfrm>
              <a:off x="15138419" y="370388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7" name="object 7167"/>
            <p:cNvSpPr/>
            <p:nvPr/>
          </p:nvSpPr>
          <p:spPr>
            <a:xfrm>
              <a:off x="15211758" y="369791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8" name="object 7168"/>
            <p:cNvSpPr/>
            <p:nvPr/>
          </p:nvSpPr>
          <p:spPr>
            <a:xfrm>
              <a:off x="15067580" y="369121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9" name="object 7169"/>
            <p:cNvSpPr/>
            <p:nvPr/>
          </p:nvSpPr>
          <p:spPr>
            <a:xfrm>
              <a:off x="15067588" y="369121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0" name="object 7170"/>
            <p:cNvSpPr/>
            <p:nvPr/>
          </p:nvSpPr>
          <p:spPr>
            <a:xfrm>
              <a:off x="15067588" y="369716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1" name="object 7171"/>
            <p:cNvSpPr/>
            <p:nvPr/>
          </p:nvSpPr>
          <p:spPr>
            <a:xfrm>
              <a:off x="15140928" y="369120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2" name="object 7172"/>
            <p:cNvSpPr/>
            <p:nvPr/>
          </p:nvSpPr>
          <p:spPr>
            <a:xfrm>
              <a:off x="14923381" y="369791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3" name="object 7173"/>
            <p:cNvSpPr/>
            <p:nvPr/>
          </p:nvSpPr>
          <p:spPr>
            <a:xfrm>
              <a:off x="14923386" y="369791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4" name="object 7174"/>
            <p:cNvSpPr/>
            <p:nvPr/>
          </p:nvSpPr>
          <p:spPr>
            <a:xfrm>
              <a:off x="14923386" y="370388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5" name="object 7175"/>
            <p:cNvSpPr/>
            <p:nvPr/>
          </p:nvSpPr>
          <p:spPr>
            <a:xfrm>
              <a:off x="14996740" y="369791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6" name="object 7176"/>
            <p:cNvSpPr/>
            <p:nvPr/>
          </p:nvSpPr>
          <p:spPr>
            <a:xfrm>
              <a:off x="14994204" y="369121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7" name="object 7177"/>
            <p:cNvSpPr/>
            <p:nvPr/>
          </p:nvSpPr>
          <p:spPr>
            <a:xfrm>
              <a:off x="14994213" y="369121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8" name="object 7178"/>
            <p:cNvSpPr/>
            <p:nvPr/>
          </p:nvSpPr>
          <p:spPr>
            <a:xfrm>
              <a:off x="14994213" y="369716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9" name="object 7179"/>
            <p:cNvSpPr/>
            <p:nvPr/>
          </p:nvSpPr>
          <p:spPr>
            <a:xfrm>
              <a:off x="15067552" y="369120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0" name="object 7180"/>
            <p:cNvSpPr/>
            <p:nvPr/>
          </p:nvSpPr>
          <p:spPr>
            <a:xfrm>
              <a:off x="15138409" y="3674061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1" name="object 7181"/>
            <p:cNvSpPr/>
            <p:nvPr/>
          </p:nvSpPr>
          <p:spPr>
            <a:xfrm>
              <a:off x="14908008" y="366587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 h="0">
                  <a:moveTo>
                    <a:pt x="0" y="0"/>
                  </a:moveTo>
                  <a:lnTo>
                    <a:pt x="178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2" name="object 7182"/>
            <p:cNvSpPr/>
            <p:nvPr/>
          </p:nvSpPr>
          <p:spPr>
            <a:xfrm>
              <a:off x="14908008" y="3665866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0" h="3175">
                  <a:moveTo>
                    <a:pt x="0" y="30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3" name="object 7183"/>
            <p:cNvSpPr/>
            <p:nvPr/>
          </p:nvSpPr>
          <p:spPr>
            <a:xfrm>
              <a:off x="15209216" y="366586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0" y="74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4" name="object 7184"/>
            <p:cNvSpPr/>
            <p:nvPr/>
          </p:nvSpPr>
          <p:spPr>
            <a:xfrm>
              <a:off x="15209215" y="367331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 h="0">
                  <a:moveTo>
                    <a:pt x="29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5" name="object 7185"/>
            <p:cNvSpPr/>
            <p:nvPr/>
          </p:nvSpPr>
          <p:spPr>
            <a:xfrm>
              <a:off x="15209224" y="366587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 h="0">
                  <a:moveTo>
                    <a:pt x="178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6" name="object 7186"/>
            <p:cNvSpPr/>
            <p:nvPr/>
          </p:nvSpPr>
          <p:spPr>
            <a:xfrm>
              <a:off x="15227118" y="3665871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0" h="3175">
                  <a:moveTo>
                    <a:pt x="0" y="29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7" name="object 7187"/>
            <p:cNvSpPr/>
            <p:nvPr/>
          </p:nvSpPr>
          <p:spPr>
            <a:xfrm>
              <a:off x="15211758" y="3703441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8" name="object 7188"/>
            <p:cNvSpPr/>
            <p:nvPr/>
          </p:nvSpPr>
          <p:spPr>
            <a:xfrm>
              <a:off x="15285114" y="369748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9" name="object 7189"/>
            <p:cNvSpPr/>
            <p:nvPr/>
          </p:nvSpPr>
          <p:spPr>
            <a:xfrm>
              <a:off x="15211755" y="367360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0" name="object 7190"/>
            <p:cNvSpPr/>
            <p:nvPr/>
          </p:nvSpPr>
          <p:spPr>
            <a:xfrm>
              <a:off x="15285114" y="36735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1" name="object 7191"/>
            <p:cNvSpPr/>
            <p:nvPr/>
          </p:nvSpPr>
          <p:spPr>
            <a:xfrm>
              <a:off x="15140928" y="369077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 h="0">
                  <a:moveTo>
                    <a:pt x="0" y="0"/>
                  </a:moveTo>
                  <a:lnTo>
                    <a:pt x="1441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2" name="object 7192"/>
            <p:cNvSpPr/>
            <p:nvPr/>
          </p:nvSpPr>
          <p:spPr>
            <a:xfrm>
              <a:off x="15285114" y="369077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3" name="object 7193"/>
            <p:cNvSpPr/>
            <p:nvPr/>
          </p:nvSpPr>
          <p:spPr>
            <a:xfrm>
              <a:off x="15140928" y="3686299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 h="0">
                  <a:moveTo>
                    <a:pt x="0" y="0"/>
                  </a:moveTo>
                  <a:lnTo>
                    <a:pt x="1441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4" name="object 7194"/>
            <p:cNvSpPr/>
            <p:nvPr/>
          </p:nvSpPr>
          <p:spPr>
            <a:xfrm>
              <a:off x="15285114" y="368031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5" name="object 7195"/>
            <p:cNvSpPr/>
            <p:nvPr/>
          </p:nvSpPr>
          <p:spPr>
            <a:xfrm>
              <a:off x="14850006" y="3703441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6" name="object 7196"/>
            <p:cNvSpPr/>
            <p:nvPr/>
          </p:nvSpPr>
          <p:spPr>
            <a:xfrm>
              <a:off x="14850010" y="369748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7" name="object 7197"/>
            <p:cNvSpPr/>
            <p:nvPr/>
          </p:nvSpPr>
          <p:spPr>
            <a:xfrm>
              <a:off x="14850010" y="367360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8" name="object 7198"/>
            <p:cNvSpPr/>
            <p:nvPr/>
          </p:nvSpPr>
          <p:spPr>
            <a:xfrm>
              <a:off x="14850010" y="36735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9" name="object 7199"/>
            <p:cNvSpPr/>
            <p:nvPr/>
          </p:nvSpPr>
          <p:spPr>
            <a:xfrm>
              <a:off x="14850008" y="369077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 h="0">
                  <a:moveTo>
                    <a:pt x="1442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0" name="object 7200"/>
            <p:cNvSpPr/>
            <p:nvPr/>
          </p:nvSpPr>
          <p:spPr>
            <a:xfrm>
              <a:off x="14850010" y="369077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1" name="object 7201"/>
            <p:cNvSpPr/>
            <p:nvPr/>
          </p:nvSpPr>
          <p:spPr>
            <a:xfrm>
              <a:off x="14850008" y="3686299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 h="0">
                  <a:moveTo>
                    <a:pt x="1442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2" name="object 7202"/>
            <p:cNvSpPr/>
            <p:nvPr/>
          </p:nvSpPr>
          <p:spPr>
            <a:xfrm>
              <a:off x="14850010" y="368031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3" name="object 7203"/>
            <p:cNvSpPr/>
            <p:nvPr/>
          </p:nvSpPr>
          <p:spPr>
            <a:xfrm>
              <a:off x="14811068" y="4082649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 h="0">
                  <a:moveTo>
                    <a:pt x="0" y="0"/>
                  </a:moveTo>
                  <a:lnTo>
                    <a:pt x="909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4" name="object 7204"/>
            <p:cNvSpPr/>
            <p:nvPr/>
          </p:nvSpPr>
          <p:spPr>
            <a:xfrm>
              <a:off x="14902022" y="3872378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w="0" h="210820">
                  <a:moveTo>
                    <a:pt x="0" y="0"/>
                  </a:moveTo>
                  <a:lnTo>
                    <a:pt x="0" y="2102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5" name="object 7205"/>
            <p:cNvSpPr/>
            <p:nvPr/>
          </p:nvSpPr>
          <p:spPr>
            <a:xfrm>
              <a:off x="14811068" y="3872378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 h="0">
                  <a:moveTo>
                    <a:pt x="0" y="0"/>
                  </a:moveTo>
                  <a:lnTo>
                    <a:pt x="909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6" name="object 7206"/>
            <p:cNvSpPr/>
            <p:nvPr/>
          </p:nvSpPr>
          <p:spPr>
            <a:xfrm>
              <a:off x="15386934" y="3680411"/>
              <a:ext cx="230504" cy="316865"/>
            </a:xfrm>
            <a:custGeom>
              <a:avLst/>
              <a:gdLst/>
              <a:ahLst/>
              <a:cxnLst/>
              <a:rect l="l" t="t" r="r" b="b"/>
              <a:pathLst>
                <a:path w="230505" h="316864">
                  <a:moveTo>
                    <a:pt x="230401" y="0"/>
                  </a:moveTo>
                  <a:lnTo>
                    <a:pt x="0" y="0"/>
                  </a:lnTo>
                  <a:lnTo>
                    <a:pt x="0" y="316335"/>
                  </a:lnTo>
                  <a:lnTo>
                    <a:pt x="230401" y="316335"/>
                  </a:lnTo>
                  <a:lnTo>
                    <a:pt x="230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07" name="object 7207"/>
            <p:cNvSpPr/>
            <p:nvPr/>
          </p:nvSpPr>
          <p:spPr>
            <a:xfrm>
              <a:off x="15386932" y="3680406"/>
              <a:ext cx="230504" cy="316865"/>
            </a:xfrm>
            <a:custGeom>
              <a:avLst/>
              <a:gdLst/>
              <a:ahLst/>
              <a:cxnLst/>
              <a:rect l="l" t="t" r="r" b="b"/>
              <a:pathLst>
                <a:path w="230505" h="316864">
                  <a:moveTo>
                    <a:pt x="0" y="0"/>
                  </a:moveTo>
                  <a:lnTo>
                    <a:pt x="230401" y="0"/>
                  </a:lnTo>
                  <a:lnTo>
                    <a:pt x="230401" y="316335"/>
                  </a:lnTo>
                  <a:lnTo>
                    <a:pt x="0" y="31633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8" name="object 7208"/>
            <p:cNvSpPr/>
            <p:nvPr/>
          </p:nvSpPr>
          <p:spPr>
            <a:xfrm>
              <a:off x="15376620" y="3680338"/>
              <a:ext cx="118745" cy="316865"/>
            </a:xfrm>
            <a:custGeom>
              <a:avLst/>
              <a:gdLst/>
              <a:ahLst/>
              <a:cxnLst/>
              <a:rect l="l" t="t" r="r" b="b"/>
              <a:pathLst>
                <a:path w="118744" h="316864">
                  <a:moveTo>
                    <a:pt x="118729" y="0"/>
                  </a:moveTo>
                  <a:lnTo>
                    <a:pt x="0" y="0"/>
                  </a:lnTo>
                  <a:lnTo>
                    <a:pt x="0" y="316388"/>
                  </a:lnTo>
                  <a:lnTo>
                    <a:pt x="118729" y="316388"/>
                  </a:lnTo>
                  <a:lnTo>
                    <a:pt x="118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09" name="object 7209"/>
            <p:cNvSpPr/>
            <p:nvPr/>
          </p:nvSpPr>
          <p:spPr>
            <a:xfrm>
              <a:off x="15376621" y="3680336"/>
              <a:ext cx="118745" cy="316865"/>
            </a:xfrm>
            <a:custGeom>
              <a:avLst/>
              <a:gdLst/>
              <a:ahLst/>
              <a:cxnLst/>
              <a:rect l="l" t="t" r="r" b="b"/>
              <a:pathLst>
                <a:path w="118744" h="316864">
                  <a:moveTo>
                    <a:pt x="0" y="0"/>
                  </a:moveTo>
                  <a:lnTo>
                    <a:pt x="118729" y="0"/>
                  </a:lnTo>
                  <a:lnTo>
                    <a:pt x="118729" y="316388"/>
                  </a:lnTo>
                  <a:lnTo>
                    <a:pt x="0" y="316388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10" name="object 7210"/>
          <p:cNvSpPr txBox="1"/>
          <p:nvPr/>
        </p:nvSpPr>
        <p:spPr>
          <a:xfrm>
            <a:off x="14396546" y="6506485"/>
            <a:ext cx="67310" cy="508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50" spc="5">
                <a:latin typeface="Arial"/>
                <a:cs typeface="Arial"/>
              </a:rPr>
              <a:t>2.26</a:t>
            </a:r>
            <a:endParaRPr sz="150">
              <a:latin typeface="Arial"/>
              <a:cs typeface="Arial"/>
            </a:endParaRPr>
          </a:p>
        </p:txBody>
      </p:sp>
      <p:grpSp>
        <p:nvGrpSpPr>
          <p:cNvPr id="7211" name="object 7211"/>
          <p:cNvGrpSpPr/>
          <p:nvPr/>
        </p:nvGrpSpPr>
        <p:grpSpPr>
          <a:xfrm>
            <a:off x="9334373" y="937102"/>
            <a:ext cx="3628390" cy="2648585"/>
            <a:chOff x="9334373" y="937102"/>
            <a:chExt cx="3628390" cy="2648585"/>
          </a:xfrm>
        </p:grpSpPr>
        <p:sp>
          <p:nvSpPr>
            <p:cNvPr id="7212" name="object 7212"/>
            <p:cNvSpPr/>
            <p:nvPr/>
          </p:nvSpPr>
          <p:spPr>
            <a:xfrm>
              <a:off x="12534736" y="3459329"/>
              <a:ext cx="149225" cy="119380"/>
            </a:xfrm>
            <a:custGeom>
              <a:avLst/>
              <a:gdLst/>
              <a:ahLst/>
              <a:cxnLst/>
              <a:rect l="l" t="t" r="r" b="b"/>
              <a:pathLst>
                <a:path w="149225" h="119379">
                  <a:moveTo>
                    <a:pt x="149126" y="119294"/>
                  </a:moveTo>
                  <a:lnTo>
                    <a:pt x="0" y="119294"/>
                  </a:lnTo>
                  <a:lnTo>
                    <a:pt x="0" y="0"/>
                  </a:lnTo>
                  <a:lnTo>
                    <a:pt x="149126" y="0"/>
                  </a:lnTo>
                  <a:lnTo>
                    <a:pt x="149126" y="1192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13" name="object 7213"/>
            <p:cNvSpPr/>
            <p:nvPr/>
          </p:nvSpPr>
          <p:spPr>
            <a:xfrm>
              <a:off x="12572033" y="3560739"/>
              <a:ext cx="74930" cy="18415"/>
            </a:xfrm>
            <a:custGeom>
              <a:avLst/>
              <a:gdLst/>
              <a:ahLst/>
              <a:cxnLst/>
              <a:rect l="l" t="t" r="r" b="b"/>
              <a:pathLst>
                <a:path w="74929" h="18414">
                  <a:moveTo>
                    <a:pt x="74573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74573" y="0"/>
                  </a:lnTo>
                  <a:lnTo>
                    <a:pt x="74573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14" name="object 7214"/>
            <p:cNvSpPr/>
            <p:nvPr/>
          </p:nvSpPr>
          <p:spPr>
            <a:xfrm>
              <a:off x="12087622" y="3535382"/>
              <a:ext cx="8255" cy="37465"/>
            </a:xfrm>
            <a:custGeom>
              <a:avLst/>
              <a:gdLst/>
              <a:ahLst/>
              <a:cxnLst/>
              <a:rect l="l" t="t" r="r" b="b"/>
              <a:pathLst>
                <a:path w="8254" h="37464">
                  <a:moveTo>
                    <a:pt x="0" y="0"/>
                  </a:moveTo>
                  <a:lnTo>
                    <a:pt x="7989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15" name="object 7215"/>
            <p:cNvSpPr/>
            <p:nvPr/>
          </p:nvSpPr>
          <p:spPr>
            <a:xfrm>
              <a:off x="12075082" y="3476925"/>
              <a:ext cx="9525" cy="43815"/>
            </a:xfrm>
            <a:custGeom>
              <a:avLst/>
              <a:gdLst/>
              <a:ahLst/>
              <a:cxnLst/>
              <a:rect l="l" t="t" r="r" b="b"/>
              <a:pathLst>
                <a:path w="9525" h="43814">
                  <a:moveTo>
                    <a:pt x="9319" y="4353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16" name="object 7216"/>
            <p:cNvSpPr/>
            <p:nvPr/>
          </p:nvSpPr>
          <p:spPr>
            <a:xfrm>
              <a:off x="12645669" y="3284255"/>
              <a:ext cx="15875" cy="34290"/>
            </a:xfrm>
            <a:custGeom>
              <a:avLst/>
              <a:gdLst/>
              <a:ahLst/>
              <a:cxnLst/>
              <a:rect l="l" t="t" r="r" b="b"/>
              <a:pathLst>
                <a:path w="15875" h="34289">
                  <a:moveTo>
                    <a:pt x="0" y="0"/>
                  </a:moveTo>
                  <a:lnTo>
                    <a:pt x="15308" y="33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17" name="object 7217"/>
            <p:cNvSpPr/>
            <p:nvPr/>
          </p:nvSpPr>
          <p:spPr>
            <a:xfrm>
              <a:off x="12431528" y="3104703"/>
              <a:ext cx="410209" cy="184785"/>
            </a:xfrm>
            <a:custGeom>
              <a:avLst/>
              <a:gdLst/>
              <a:ahLst/>
              <a:cxnLst/>
              <a:rect l="l" t="t" r="r" b="b"/>
              <a:pathLst>
                <a:path w="410209" h="184785">
                  <a:moveTo>
                    <a:pt x="409662" y="0"/>
                  </a:moveTo>
                  <a:lnTo>
                    <a:pt x="0" y="1843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18" name="object 7218"/>
            <p:cNvSpPr/>
            <p:nvPr/>
          </p:nvSpPr>
          <p:spPr>
            <a:xfrm>
              <a:off x="12366636" y="3409828"/>
              <a:ext cx="15875" cy="34290"/>
            </a:xfrm>
            <a:custGeom>
              <a:avLst/>
              <a:gdLst/>
              <a:ahLst/>
              <a:cxnLst/>
              <a:rect l="l" t="t" r="r" b="b"/>
              <a:pathLst>
                <a:path w="15875" h="34289">
                  <a:moveTo>
                    <a:pt x="0" y="0"/>
                  </a:moveTo>
                  <a:lnTo>
                    <a:pt x="15308" y="340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19" name="object 7219"/>
            <p:cNvSpPr/>
            <p:nvPr/>
          </p:nvSpPr>
          <p:spPr>
            <a:xfrm>
              <a:off x="12069702" y="3293968"/>
              <a:ext cx="351155" cy="158115"/>
            </a:xfrm>
            <a:custGeom>
              <a:avLst/>
              <a:gdLst/>
              <a:ahLst/>
              <a:cxnLst/>
              <a:rect l="l" t="t" r="r" b="b"/>
              <a:pathLst>
                <a:path w="351154" h="158114">
                  <a:moveTo>
                    <a:pt x="350931" y="0"/>
                  </a:moveTo>
                  <a:lnTo>
                    <a:pt x="0" y="157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0" name="object 7220"/>
            <p:cNvSpPr/>
            <p:nvPr/>
          </p:nvSpPr>
          <p:spPr>
            <a:xfrm>
              <a:off x="11668510" y="3451887"/>
              <a:ext cx="401320" cy="0"/>
            </a:xfrm>
            <a:custGeom>
              <a:avLst/>
              <a:gdLst/>
              <a:ahLst/>
              <a:cxnLst/>
              <a:rect l="l" t="t" r="r" b="b"/>
              <a:pathLst>
                <a:path w="401320" h="0">
                  <a:moveTo>
                    <a:pt x="40119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1" name="object 7221"/>
            <p:cNvSpPr/>
            <p:nvPr/>
          </p:nvSpPr>
          <p:spPr>
            <a:xfrm>
              <a:off x="11763135" y="353538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2" name="object 7222"/>
            <p:cNvSpPr/>
            <p:nvPr/>
          </p:nvSpPr>
          <p:spPr>
            <a:xfrm>
              <a:off x="11438668" y="353538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3" name="object 7223"/>
            <p:cNvSpPr/>
            <p:nvPr/>
          </p:nvSpPr>
          <p:spPr>
            <a:xfrm>
              <a:off x="11114192" y="353538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4" name="object 7224"/>
            <p:cNvSpPr/>
            <p:nvPr/>
          </p:nvSpPr>
          <p:spPr>
            <a:xfrm>
              <a:off x="10789708" y="353538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5" name="object 7225"/>
            <p:cNvSpPr/>
            <p:nvPr/>
          </p:nvSpPr>
          <p:spPr>
            <a:xfrm>
              <a:off x="10461721" y="3535382"/>
              <a:ext cx="3810" cy="37465"/>
            </a:xfrm>
            <a:custGeom>
              <a:avLst/>
              <a:gdLst/>
              <a:ahLst/>
              <a:cxnLst/>
              <a:rect l="l" t="t" r="r" b="b"/>
              <a:pathLst>
                <a:path w="3809" h="37464">
                  <a:moveTo>
                    <a:pt x="3528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26" name="object 7226"/>
            <p:cNvPicPr/>
            <p:nvPr/>
          </p:nvPicPr>
          <p:blipFill>
            <a:blip r:embed="rId1350" cstate="print"/>
            <a:stretch>
              <a:fillRect/>
            </a:stretch>
          </p:blipFill>
          <p:spPr>
            <a:xfrm>
              <a:off x="10463483" y="3535382"/>
              <a:ext cx="1632128" cy="37286"/>
            </a:xfrm>
            <a:prstGeom prst="rect">
              <a:avLst/>
            </a:prstGeom>
          </p:spPr>
        </p:pic>
        <p:sp>
          <p:nvSpPr>
            <p:cNvPr id="7227" name="object 7227"/>
            <p:cNvSpPr/>
            <p:nvPr/>
          </p:nvSpPr>
          <p:spPr>
            <a:xfrm>
              <a:off x="10463476" y="3572679"/>
              <a:ext cx="1632585" cy="0"/>
            </a:xfrm>
            <a:custGeom>
              <a:avLst/>
              <a:gdLst/>
              <a:ahLst/>
              <a:cxnLst/>
              <a:rect l="l" t="t" r="r" b="b"/>
              <a:pathLst>
                <a:path w="1632584" h="0">
                  <a:moveTo>
                    <a:pt x="163212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8" name="object 7228"/>
            <p:cNvSpPr/>
            <p:nvPr/>
          </p:nvSpPr>
          <p:spPr>
            <a:xfrm>
              <a:off x="10463483" y="3535382"/>
              <a:ext cx="1624330" cy="0"/>
            </a:xfrm>
            <a:custGeom>
              <a:avLst/>
              <a:gdLst/>
              <a:ahLst/>
              <a:cxnLst/>
              <a:rect l="l" t="t" r="r" b="b"/>
              <a:pathLst>
                <a:path w="1624329" h="0">
                  <a:moveTo>
                    <a:pt x="162413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9" name="object 7229"/>
            <p:cNvSpPr/>
            <p:nvPr/>
          </p:nvSpPr>
          <p:spPr>
            <a:xfrm>
              <a:off x="12924702" y="3158699"/>
              <a:ext cx="37465" cy="24130"/>
            </a:xfrm>
            <a:custGeom>
              <a:avLst/>
              <a:gdLst/>
              <a:ahLst/>
              <a:cxnLst/>
              <a:rect l="l" t="t" r="r" b="b"/>
              <a:pathLst>
                <a:path w="37465" h="24130">
                  <a:moveTo>
                    <a:pt x="0" y="0"/>
                  </a:moveTo>
                  <a:lnTo>
                    <a:pt x="37276" y="241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30" name="object 7230"/>
            <p:cNvPicPr/>
            <p:nvPr/>
          </p:nvPicPr>
          <p:blipFill>
            <a:blip r:embed="rId1351" cstate="print"/>
            <a:stretch>
              <a:fillRect/>
            </a:stretch>
          </p:blipFill>
          <p:spPr>
            <a:xfrm>
              <a:off x="12087617" y="3158699"/>
              <a:ext cx="874360" cy="413987"/>
            </a:xfrm>
            <a:prstGeom prst="rect">
              <a:avLst/>
            </a:prstGeom>
          </p:spPr>
        </p:pic>
        <p:sp>
          <p:nvSpPr>
            <p:cNvPr id="7231" name="object 7231"/>
            <p:cNvSpPr/>
            <p:nvPr/>
          </p:nvSpPr>
          <p:spPr>
            <a:xfrm>
              <a:off x="12095612" y="3182806"/>
              <a:ext cx="866775" cy="389890"/>
            </a:xfrm>
            <a:custGeom>
              <a:avLst/>
              <a:gdLst/>
              <a:ahLst/>
              <a:cxnLst/>
              <a:rect l="l" t="t" r="r" b="b"/>
              <a:pathLst>
                <a:path w="866775" h="389889">
                  <a:moveTo>
                    <a:pt x="866371" y="0"/>
                  </a:moveTo>
                  <a:lnTo>
                    <a:pt x="0" y="3898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2" name="object 7232"/>
            <p:cNvSpPr/>
            <p:nvPr/>
          </p:nvSpPr>
          <p:spPr>
            <a:xfrm>
              <a:off x="12087617" y="3158699"/>
              <a:ext cx="837565" cy="377190"/>
            </a:xfrm>
            <a:custGeom>
              <a:avLst/>
              <a:gdLst/>
              <a:ahLst/>
              <a:cxnLst/>
              <a:rect l="l" t="t" r="r" b="b"/>
              <a:pathLst>
                <a:path w="837565" h="377189">
                  <a:moveTo>
                    <a:pt x="837084" y="0"/>
                  </a:moveTo>
                  <a:lnTo>
                    <a:pt x="0" y="3766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3" name="object 7233"/>
            <p:cNvSpPr/>
            <p:nvPr/>
          </p:nvSpPr>
          <p:spPr>
            <a:xfrm>
              <a:off x="12534736" y="1048812"/>
              <a:ext cx="149225" cy="119380"/>
            </a:xfrm>
            <a:custGeom>
              <a:avLst/>
              <a:gdLst/>
              <a:ahLst/>
              <a:cxnLst/>
              <a:rect l="l" t="t" r="r" b="b"/>
              <a:pathLst>
                <a:path w="149225" h="119380">
                  <a:moveTo>
                    <a:pt x="149126" y="119294"/>
                  </a:moveTo>
                  <a:lnTo>
                    <a:pt x="0" y="119294"/>
                  </a:lnTo>
                  <a:lnTo>
                    <a:pt x="0" y="0"/>
                  </a:lnTo>
                  <a:lnTo>
                    <a:pt x="149126" y="0"/>
                  </a:lnTo>
                  <a:lnTo>
                    <a:pt x="149126" y="1192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4" name="object 7234"/>
            <p:cNvSpPr/>
            <p:nvPr/>
          </p:nvSpPr>
          <p:spPr>
            <a:xfrm>
              <a:off x="12572033" y="1048804"/>
              <a:ext cx="74930" cy="18415"/>
            </a:xfrm>
            <a:custGeom>
              <a:avLst/>
              <a:gdLst/>
              <a:ahLst/>
              <a:cxnLst/>
              <a:rect l="l" t="t" r="r" b="b"/>
              <a:pathLst>
                <a:path w="74929" h="18415">
                  <a:moveTo>
                    <a:pt x="74573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74573" y="0"/>
                  </a:lnTo>
                  <a:lnTo>
                    <a:pt x="74573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5" name="object 7235"/>
            <p:cNvSpPr/>
            <p:nvPr/>
          </p:nvSpPr>
          <p:spPr>
            <a:xfrm>
              <a:off x="12087622" y="1054796"/>
              <a:ext cx="8255" cy="37465"/>
            </a:xfrm>
            <a:custGeom>
              <a:avLst/>
              <a:gdLst/>
              <a:ahLst/>
              <a:cxnLst/>
              <a:rect l="l" t="t" r="r" b="b"/>
              <a:pathLst>
                <a:path w="8254" h="37465">
                  <a:moveTo>
                    <a:pt x="0" y="37255"/>
                  </a:moveTo>
                  <a:lnTo>
                    <a:pt x="7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6" name="object 7236"/>
            <p:cNvSpPr/>
            <p:nvPr/>
          </p:nvSpPr>
          <p:spPr>
            <a:xfrm>
              <a:off x="12924702" y="1444621"/>
              <a:ext cx="37465" cy="24130"/>
            </a:xfrm>
            <a:custGeom>
              <a:avLst/>
              <a:gdLst/>
              <a:ahLst/>
              <a:cxnLst/>
              <a:rect l="l" t="t" r="r" b="b"/>
              <a:pathLst>
                <a:path w="37465" h="24130">
                  <a:moveTo>
                    <a:pt x="0" y="24114"/>
                  </a:moveTo>
                  <a:lnTo>
                    <a:pt x="372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7" name="object 7237"/>
            <p:cNvSpPr/>
            <p:nvPr/>
          </p:nvSpPr>
          <p:spPr>
            <a:xfrm>
              <a:off x="12645669" y="1309203"/>
              <a:ext cx="15875" cy="34290"/>
            </a:xfrm>
            <a:custGeom>
              <a:avLst/>
              <a:gdLst/>
              <a:ahLst/>
              <a:cxnLst/>
              <a:rect l="l" t="t" r="r" b="b"/>
              <a:pathLst>
                <a:path w="15875" h="34290">
                  <a:moveTo>
                    <a:pt x="0" y="33978"/>
                  </a:moveTo>
                  <a:lnTo>
                    <a:pt x="152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8" name="object 7238"/>
            <p:cNvSpPr/>
            <p:nvPr/>
          </p:nvSpPr>
          <p:spPr>
            <a:xfrm>
              <a:off x="12431528" y="1338381"/>
              <a:ext cx="410209" cy="184785"/>
            </a:xfrm>
            <a:custGeom>
              <a:avLst/>
              <a:gdLst/>
              <a:ahLst/>
              <a:cxnLst/>
              <a:rect l="l" t="t" r="r" b="b"/>
              <a:pathLst>
                <a:path w="410209" h="184784">
                  <a:moveTo>
                    <a:pt x="409662" y="1843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9" name="object 7239"/>
            <p:cNvSpPr/>
            <p:nvPr/>
          </p:nvSpPr>
          <p:spPr>
            <a:xfrm>
              <a:off x="12366636" y="1183631"/>
              <a:ext cx="15875" cy="34290"/>
            </a:xfrm>
            <a:custGeom>
              <a:avLst/>
              <a:gdLst/>
              <a:ahLst/>
              <a:cxnLst/>
              <a:rect l="l" t="t" r="r" b="b"/>
              <a:pathLst>
                <a:path w="15875" h="34290">
                  <a:moveTo>
                    <a:pt x="0" y="33978"/>
                  </a:moveTo>
                  <a:lnTo>
                    <a:pt x="153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40" name="object 7240"/>
            <p:cNvPicPr/>
            <p:nvPr/>
          </p:nvPicPr>
          <p:blipFill>
            <a:blip r:embed="rId1352" cstate="print"/>
            <a:stretch>
              <a:fillRect/>
            </a:stretch>
          </p:blipFill>
          <p:spPr>
            <a:xfrm>
              <a:off x="12087673" y="1054796"/>
              <a:ext cx="874308" cy="413914"/>
            </a:xfrm>
            <a:prstGeom prst="rect">
              <a:avLst/>
            </a:prstGeom>
          </p:spPr>
        </p:pic>
        <p:sp>
          <p:nvSpPr>
            <p:cNvPr id="7241" name="object 7241"/>
            <p:cNvSpPr/>
            <p:nvPr/>
          </p:nvSpPr>
          <p:spPr>
            <a:xfrm>
              <a:off x="12095673" y="1054790"/>
              <a:ext cx="866775" cy="389890"/>
            </a:xfrm>
            <a:custGeom>
              <a:avLst/>
              <a:gdLst/>
              <a:ahLst/>
              <a:cxnLst/>
              <a:rect l="l" t="t" r="r" b="b"/>
              <a:pathLst>
                <a:path w="866775" h="389890">
                  <a:moveTo>
                    <a:pt x="0" y="0"/>
                  </a:moveTo>
                  <a:lnTo>
                    <a:pt x="866298" y="3898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2" name="object 7242"/>
            <p:cNvSpPr/>
            <p:nvPr/>
          </p:nvSpPr>
          <p:spPr>
            <a:xfrm>
              <a:off x="12087673" y="1092051"/>
              <a:ext cx="837565" cy="377190"/>
            </a:xfrm>
            <a:custGeom>
              <a:avLst/>
              <a:gdLst/>
              <a:ahLst/>
              <a:cxnLst/>
              <a:rect l="l" t="t" r="r" b="b"/>
              <a:pathLst>
                <a:path w="837565" h="377190">
                  <a:moveTo>
                    <a:pt x="0" y="0"/>
                  </a:moveTo>
                  <a:lnTo>
                    <a:pt x="837032" y="3766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3" name="object 7243"/>
            <p:cNvSpPr/>
            <p:nvPr/>
          </p:nvSpPr>
          <p:spPr>
            <a:xfrm>
              <a:off x="12924707" y="282070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372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4" name="object 7244"/>
            <p:cNvSpPr/>
            <p:nvPr/>
          </p:nvSpPr>
          <p:spPr>
            <a:xfrm>
              <a:off x="12924707" y="2482689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372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5" name="object 7245"/>
            <p:cNvSpPr/>
            <p:nvPr/>
          </p:nvSpPr>
          <p:spPr>
            <a:xfrm>
              <a:off x="12924707" y="1806731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372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6" name="object 7246"/>
            <p:cNvSpPr/>
            <p:nvPr/>
          </p:nvSpPr>
          <p:spPr>
            <a:xfrm>
              <a:off x="12924707" y="2144744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372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47" name="object 7247"/>
            <p:cNvPicPr/>
            <p:nvPr/>
          </p:nvPicPr>
          <p:blipFill>
            <a:blip r:embed="rId1353" cstate="print"/>
            <a:stretch>
              <a:fillRect/>
            </a:stretch>
          </p:blipFill>
          <p:spPr>
            <a:xfrm>
              <a:off x="12924702" y="1444605"/>
              <a:ext cx="37276" cy="1738198"/>
            </a:xfrm>
            <a:prstGeom prst="rect">
              <a:avLst/>
            </a:prstGeom>
          </p:spPr>
        </p:pic>
        <p:sp>
          <p:nvSpPr>
            <p:cNvPr id="7248" name="object 7248"/>
            <p:cNvSpPr/>
            <p:nvPr/>
          </p:nvSpPr>
          <p:spPr>
            <a:xfrm>
              <a:off x="12961984" y="1444610"/>
              <a:ext cx="0" cy="1738630"/>
            </a:xfrm>
            <a:custGeom>
              <a:avLst/>
              <a:gdLst/>
              <a:ahLst/>
              <a:cxnLst/>
              <a:rect l="l" t="t" r="r" b="b"/>
              <a:pathLst>
                <a:path w="0" h="1738630">
                  <a:moveTo>
                    <a:pt x="0" y="0"/>
                  </a:moveTo>
                  <a:lnTo>
                    <a:pt x="0" y="17381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9" name="object 7249"/>
            <p:cNvSpPr/>
            <p:nvPr/>
          </p:nvSpPr>
          <p:spPr>
            <a:xfrm>
              <a:off x="12924702" y="1468719"/>
              <a:ext cx="0" cy="1690370"/>
            </a:xfrm>
            <a:custGeom>
              <a:avLst/>
              <a:gdLst/>
              <a:ahLst/>
              <a:cxnLst/>
              <a:rect l="l" t="t" r="r" b="b"/>
              <a:pathLst>
                <a:path w="0" h="1690370">
                  <a:moveTo>
                    <a:pt x="0" y="0"/>
                  </a:moveTo>
                  <a:lnTo>
                    <a:pt x="0" y="16899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0" name="object 7250"/>
            <p:cNvSpPr/>
            <p:nvPr/>
          </p:nvSpPr>
          <p:spPr>
            <a:xfrm>
              <a:off x="10584487" y="1099735"/>
              <a:ext cx="19050" cy="13335"/>
            </a:xfrm>
            <a:custGeom>
              <a:avLst/>
              <a:gdLst/>
              <a:ahLst/>
              <a:cxnLst/>
              <a:rect l="l" t="t" r="r" b="b"/>
              <a:pathLst>
                <a:path w="19050" h="13334">
                  <a:moveTo>
                    <a:pt x="17863" y="12931"/>
                  </a:moveTo>
                  <a:lnTo>
                    <a:pt x="0" y="11905"/>
                  </a:lnTo>
                  <a:lnTo>
                    <a:pt x="680" y="0"/>
                  </a:lnTo>
                  <a:lnTo>
                    <a:pt x="18554" y="1026"/>
                  </a:lnTo>
                  <a:lnTo>
                    <a:pt x="17863" y="1293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1" name="object 7251"/>
            <p:cNvSpPr/>
            <p:nvPr/>
          </p:nvSpPr>
          <p:spPr>
            <a:xfrm>
              <a:off x="10811905" y="1112754"/>
              <a:ext cx="19050" cy="13335"/>
            </a:xfrm>
            <a:custGeom>
              <a:avLst/>
              <a:gdLst/>
              <a:ahLst/>
              <a:cxnLst/>
              <a:rect l="l" t="t" r="r" b="b"/>
              <a:pathLst>
                <a:path w="19050" h="13334">
                  <a:moveTo>
                    <a:pt x="17863" y="12931"/>
                  </a:moveTo>
                  <a:lnTo>
                    <a:pt x="0" y="11894"/>
                  </a:lnTo>
                  <a:lnTo>
                    <a:pt x="680" y="0"/>
                  </a:lnTo>
                  <a:lnTo>
                    <a:pt x="18543" y="1026"/>
                  </a:lnTo>
                  <a:lnTo>
                    <a:pt x="17863" y="1293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2" name="object 7252"/>
            <p:cNvSpPr/>
            <p:nvPr/>
          </p:nvSpPr>
          <p:spPr>
            <a:xfrm>
              <a:off x="10602347" y="1100770"/>
              <a:ext cx="210820" cy="24130"/>
            </a:xfrm>
            <a:custGeom>
              <a:avLst/>
              <a:gdLst/>
              <a:ahLst/>
              <a:cxnLst/>
              <a:rect l="l" t="t" r="r" b="b"/>
              <a:pathLst>
                <a:path w="210820" h="24130">
                  <a:moveTo>
                    <a:pt x="209553" y="23884"/>
                  </a:moveTo>
                  <a:lnTo>
                    <a:pt x="0" y="11905"/>
                  </a:lnTo>
                  <a:lnTo>
                    <a:pt x="691" y="0"/>
                  </a:lnTo>
                  <a:lnTo>
                    <a:pt x="210244" y="11978"/>
                  </a:lnTo>
                  <a:lnTo>
                    <a:pt x="209553" y="23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3" name="object 7253"/>
            <p:cNvSpPr/>
            <p:nvPr/>
          </p:nvSpPr>
          <p:spPr>
            <a:xfrm>
              <a:off x="10585622" y="1092051"/>
              <a:ext cx="246379" cy="0"/>
            </a:xfrm>
            <a:custGeom>
              <a:avLst/>
              <a:gdLst/>
              <a:ahLst/>
              <a:cxnLst/>
              <a:rect l="l" t="t" r="r" b="b"/>
              <a:pathLst>
                <a:path w="246379" h="0">
                  <a:moveTo>
                    <a:pt x="24604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4" name="object 7254"/>
            <p:cNvSpPr/>
            <p:nvPr/>
          </p:nvSpPr>
          <p:spPr>
            <a:xfrm>
              <a:off x="10585617" y="1054790"/>
              <a:ext cx="246379" cy="0"/>
            </a:xfrm>
            <a:custGeom>
              <a:avLst/>
              <a:gdLst/>
              <a:ahLst/>
              <a:cxnLst/>
              <a:rect l="l" t="t" r="r" b="b"/>
              <a:pathLst>
                <a:path w="246379" h="0">
                  <a:moveTo>
                    <a:pt x="0" y="0"/>
                  </a:moveTo>
                  <a:lnTo>
                    <a:pt x="2460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55" name="object 7255"/>
            <p:cNvPicPr/>
            <p:nvPr/>
          </p:nvPicPr>
          <p:blipFill>
            <a:blip r:embed="rId1354" cstate="print"/>
            <a:stretch>
              <a:fillRect/>
            </a:stretch>
          </p:blipFill>
          <p:spPr>
            <a:xfrm>
              <a:off x="9335008" y="990655"/>
              <a:ext cx="1250736" cy="52197"/>
            </a:xfrm>
            <a:prstGeom prst="rect">
              <a:avLst/>
            </a:prstGeom>
          </p:spPr>
        </p:pic>
        <p:sp>
          <p:nvSpPr>
            <p:cNvPr id="7256" name="object 7256"/>
            <p:cNvSpPr/>
            <p:nvPr/>
          </p:nvSpPr>
          <p:spPr>
            <a:xfrm>
              <a:off x="9387185" y="1042856"/>
              <a:ext cx="1198880" cy="0"/>
            </a:xfrm>
            <a:custGeom>
              <a:avLst/>
              <a:gdLst/>
              <a:ahLst/>
              <a:cxnLst/>
              <a:rect l="l" t="t" r="r" b="b"/>
              <a:pathLst>
                <a:path w="1198879" h="0">
                  <a:moveTo>
                    <a:pt x="11985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7" name="object 7257"/>
            <p:cNvSpPr/>
            <p:nvPr/>
          </p:nvSpPr>
          <p:spPr>
            <a:xfrm>
              <a:off x="9335008" y="990655"/>
              <a:ext cx="1250950" cy="52705"/>
            </a:xfrm>
            <a:custGeom>
              <a:avLst/>
              <a:gdLst/>
              <a:ahLst/>
              <a:cxnLst/>
              <a:rect l="l" t="t" r="r" b="b"/>
              <a:pathLst>
                <a:path w="1250950" h="52705">
                  <a:moveTo>
                    <a:pt x="1250736" y="0"/>
                  </a:moveTo>
                  <a:lnTo>
                    <a:pt x="0" y="0"/>
                  </a:lnTo>
                </a:path>
                <a:path w="1250950" h="52705">
                  <a:moveTo>
                    <a:pt x="1250736" y="0"/>
                  </a:moveTo>
                  <a:lnTo>
                    <a:pt x="1250736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8" name="object 7258"/>
            <p:cNvSpPr/>
            <p:nvPr/>
          </p:nvSpPr>
          <p:spPr>
            <a:xfrm>
              <a:off x="10585612" y="1042856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2281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9" name="object 7259"/>
            <p:cNvSpPr/>
            <p:nvPr/>
          </p:nvSpPr>
          <p:spPr>
            <a:xfrm>
              <a:off x="10585617" y="990655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1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0" name="object 7260"/>
            <p:cNvSpPr/>
            <p:nvPr/>
          </p:nvSpPr>
          <p:spPr>
            <a:xfrm>
              <a:off x="10588362" y="960844"/>
              <a:ext cx="210185" cy="12065"/>
            </a:xfrm>
            <a:custGeom>
              <a:avLst/>
              <a:gdLst/>
              <a:ahLst/>
              <a:cxnLst/>
              <a:rect l="l" t="t" r="r" b="b"/>
              <a:pathLst>
                <a:path w="210184" h="12065">
                  <a:moveTo>
                    <a:pt x="0" y="0"/>
                  </a:moveTo>
                  <a:lnTo>
                    <a:pt x="209888" y="0"/>
                  </a:lnTo>
                  <a:lnTo>
                    <a:pt x="209888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1" name="object 7261"/>
            <p:cNvSpPr/>
            <p:nvPr/>
          </p:nvSpPr>
          <p:spPr>
            <a:xfrm>
              <a:off x="10798262" y="960861"/>
              <a:ext cx="24130" cy="12065"/>
            </a:xfrm>
            <a:custGeom>
              <a:avLst/>
              <a:gdLst/>
              <a:ahLst/>
              <a:cxnLst/>
              <a:rect l="l" t="t" r="r" b="b"/>
              <a:pathLst>
                <a:path w="24129" h="12065">
                  <a:moveTo>
                    <a:pt x="23852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23852" y="0"/>
                  </a:lnTo>
                  <a:lnTo>
                    <a:pt x="23852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2" name="object 7262"/>
            <p:cNvSpPr/>
            <p:nvPr/>
          </p:nvSpPr>
          <p:spPr>
            <a:xfrm>
              <a:off x="10564488" y="960861"/>
              <a:ext cx="24130" cy="12065"/>
            </a:xfrm>
            <a:custGeom>
              <a:avLst/>
              <a:gdLst/>
              <a:ahLst/>
              <a:cxnLst/>
              <a:rect l="l" t="t" r="r" b="b"/>
              <a:pathLst>
                <a:path w="24129" h="12065">
                  <a:moveTo>
                    <a:pt x="23873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23873" y="0"/>
                  </a:lnTo>
                  <a:lnTo>
                    <a:pt x="23873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63" name="object 7263"/>
            <p:cNvPicPr/>
            <p:nvPr/>
          </p:nvPicPr>
          <p:blipFill>
            <a:blip r:embed="rId1355" cstate="print"/>
            <a:stretch>
              <a:fillRect/>
            </a:stretch>
          </p:blipFill>
          <p:spPr>
            <a:xfrm>
              <a:off x="10642785" y="937730"/>
              <a:ext cx="17130" cy="5978"/>
            </a:xfrm>
            <a:prstGeom prst="rect">
              <a:avLst/>
            </a:prstGeom>
          </p:spPr>
        </p:pic>
        <p:sp>
          <p:nvSpPr>
            <p:cNvPr id="7264" name="object 7264"/>
            <p:cNvSpPr/>
            <p:nvPr/>
          </p:nvSpPr>
          <p:spPr>
            <a:xfrm>
              <a:off x="10642789" y="937737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17130" y="0"/>
                  </a:moveTo>
                  <a:lnTo>
                    <a:pt x="0" y="0"/>
                  </a:lnTo>
                  <a:lnTo>
                    <a:pt x="0" y="5968"/>
                  </a:lnTo>
                  <a:lnTo>
                    <a:pt x="17130" y="5968"/>
                  </a:lnTo>
                  <a:lnTo>
                    <a:pt x="1713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65" name="object 7265"/>
            <p:cNvPicPr/>
            <p:nvPr/>
          </p:nvPicPr>
          <p:blipFill>
            <a:blip r:embed="rId1356" cstate="print"/>
            <a:stretch>
              <a:fillRect/>
            </a:stretch>
          </p:blipFill>
          <p:spPr>
            <a:xfrm>
              <a:off x="10605488" y="940725"/>
              <a:ext cx="35799" cy="2984"/>
            </a:xfrm>
            <a:prstGeom prst="rect">
              <a:avLst/>
            </a:prstGeom>
          </p:spPr>
        </p:pic>
        <p:sp>
          <p:nvSpPr>
            <p:cNvPr id="7266" name="object 7266"/>
            <p:cNvSpPr/>
            <p:nvPr/>
          </p:nvSpPr>
          <p:spPr>
            <a:xfrm>
              <a:off x="10605492" y="940724"/>
              <a:ext cx="36195" cy="3175"/>
            </a:xfrm>
            <a:custGeom>
              <a:avLst/>
              <a:gdLst/>
              <a:ahLst/>
              <a:cxnLst/>
              <a:rect l="l" t="t" r="r" b="b"/>
              <a:pathLst>
                <a:path w="36195" h="3175">
                  <a:moveTo>
                    <a:pt x="35799" y="0"/>
                  </a:moveTo>
                  <a:lnTo>
                    <a:pt x="0" y="0"/>
                  </a:lnTo>
                  <a:lnTo>
                    <a:pt x="0" y="2984"/>
                  </a:lnTo>
                  <a:lnTo>
                    <a:pt x="35799" y="2984"/>
                  </a:lnTo>
                  <a:lnTo>
                    <a:pt x="3579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67" name="object 7267"/>
            <p:cNvPicPr/>
            <p:nvPr/>
          </p:nvPicPr>
          <p:blipFill>
            <a:blip r:embed="rId1357" cstate="print"/>
            <a:stretch>
              <a:fillRect/>
            </a:stretch>
          </p:blipFill>
          <p:spPr>
            <a:xfrm>
              <a:off x="10661413" y="940725"/>
              <a:ext cx="35789" cy="2984"/>
            </a:xfrm>
            <a:prstGeom prst="rect">
              <a:avLst/>
            </a:prstGeom>
          </p:spPr>
        </p:pic>
        <p:sp>
          <p:nvSpPr>
            <p:cNvPr id="7268" name="object 7268"/>
            <p:cNvSpPr/>
            <p:nvPr/>
          </p:nvSpPr>
          <p:spPr>
            <a:xfrm>
              <a:off x="10661409" y="940724"/>
              <a:ext cx="36195" cy="3175"/>
            </a:xfrm>
            <a:custGeom>
              <a:avLst/>
              <a:gdLst/>
              <a:ahLst/>
              <a:cxnLst/>
              <a:rect l="l" t="t" r="r" b="b"/>
              <a:pathLst>
                <a:path w="36195" h="3175">
                  <a:moveTo>
                    <a:pt x="35799" y="0"/>
                  </a:moveTo>
                  <a:lnTo>
                    <a:pt x="0" y="0"/>
                  </a:lnTo>
                  <a:lnTo>
                    <a:pt x="0" y="2984"/>
                  </a:lnTo>
                  <a:lnTo>
                    <a:pt x="35799" y="2984"/>
                  </a:lnTo>
                  <a:lnTo>
                    <a:pt x="3579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69" name="object 7269"/>
            <p:cNvPicPr/>
            <p:nvPr/>
          </p:nvPicPr>
          <p:blipFill>
            <a:blip r:embed="rId1358" cstate="print"/>
            <a:stretch>
              <a:fillRect/>
            </a:stretch>
          </p:blipFill>
          <p:spPr>
            <a:xfrm>
              <a:off x="10698700" y="937730"/>
              <a:ext cx="17151" cy="5978"/>
            </a:xfrm>
            <a:prstGeom prst="rect">
              <a:avLst/>
            </a:prstGeom>
          </p:spPr>
        </p:pic>
        <p:sp>
          <p:nvSpPr>
            <p:cNvPr id="7270" name="object 7270"/>
            <p:cNvSpPr/>
            <p:nvPr/>
          </p:nvSpPr>
          <p:spPr>
            <a:xfrm>
              <a:off x="10698703" y="937737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17151" y="0"/>
                  </a:moveTo>
                  <a:lnTo>
                    <a:pt x="0" y="0"/>
                  </a:lnTo>
                  <a:lnTo>
                    <a:pt x="0" y="5968"/>
                  </a:lnTo>
                  <a:lnTo>
                    <a:pt x="17151" y="5968"/>
                  </a:lnTo>
                  <a:lnTo>
                    <a:pt x="1715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71" name="object 7271"/>
            <p:cNvPicPr/>
            <p:nvPr/>
          </p:nvPicPr>
          <p:blipFill>
            <a:blip r:embed="rId1359" cstate="print"/>
            <a:stretch>
              <a:fillRect/>
            </a:stretch>
          </p:blipFill>
          <p:spPr>
            <a:xfrm>
              <a:off x="10717327" y="940725"/>
              <a:ext cx="35799" cy="2984"/>
            </a:xfrm>
            <a:prstGeom prst="rect">
              <a:avLst/>
            </a:prstGeom>
          </p:spPr>
        </p:pic>
        <p:sp>
          <p:nvSpPr>
            <p:cNvPr id="7272" name="object 7272"/>
            <p:cNvSpPr/>
            <p:nvPr/>
          </p:nvSpPr>
          <p:spPr>
            <a:xfrm>
              <a:off x="10717325" y="940724"/>
              <a:ext cx="36195" cy="3175"/>
            </a:xfrm>
            <a:custGeom>
              <a:avLst/>
              <a:gdLst/>
              <a:ahLst/>
              <a:cxnLst/>
              <a:rect l="l" t="t" r="r" b="b"/>
              <a:pathLst>
                <a:path w="36195" h="3175">
                  <a:moveTo>
                    <a:pt x="35799" y="0"/>
                  </a:moveTo>
                  <a:lnTo>
                    <a:pt x="0" y="0"/>
                  </a:lnTo>
                  <a:lnTo>
                    <a:pt x="0" y="2984"/>
                  </a:lnTo>
                  <a:lnTo>
                    <a:pt x="35799" y="2984"/>
                  </a:lnTo>
                  <a:lnTo>
                    <a:pt x="3579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73" name="object 7273"/>
            <p:cNvPicPr/>
            <p:nvPr/>
          </p:nvPicPr>
          <p:blipFill>
            <a:blip r:embed="rId1360" cstate="print"/>
            <a:stretch>
              <a:fillRect/>
            </a:stretch>
          </p:blipFill>
          <p:spPr>
            <a:xfrm>
              <a:off x="10754635" y="937730"/>
              <a:ext cx="17130" cy="5978"/>
            </a:xfrm>
            <a:prstGeom prst="rect">
              <a:avLst/>
            </a:prstGeom>
          </p:spPr>
        </p:pic>
        <p:sp>
          <p:nvSpPr>
            <p:cNvPr id="7274" name="object 7274"/>
            <p:cNvSpPr/>
            <p:nvPr/>
          </p:nvSpPr>
          <p:spPr>
            <a:xfrm>
              <a:off x="10754640" y="937737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17130" y="0"/>
                  </a:moveTo>
                  <a:lnTo>
                    <a:pt x="0" y="0"/>
                  </a:lnTo>
                  <a:lnTo>
                    <a:pt x="0" y="5968"/>
                  </a:lnTo>
                  <a:lnTo>
                    <a:pt x="17130" y="5968"/>
                  </a:lnTo>
                  <a:lnTo>
                    <a:pt x="1713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75" name="object 7275"/>
            <p:cNvPicPr/>
            <p:nvPr/>
          </p:nvPicPr>
          <p:blipFill>
            <a:blip r:embed="rId1361" cstate="print"/>
            <a:stretch>
              <a:fillRect/>
            </a:stretch>
          </p:blipFill>
          <p:spPr>
            <a:xfrm>
              <a:off x="10773263" y="940725"/>
              <a:ext cx="24983" cy="2984"/>
            </a:xfrm>
            <a:prstGeom prst="rect">
              <a:avLst/>
            </a:prstGeom>
          </p:spPr>
        </p:pic>
        <p:sp>
          <p:nvSpPr>
            <p:cNvPr id="7276" name="object 7276"/>
            <p:cNvSpPr/>
            <p:nvPr/>
          </p:nvSpPr>
          <p:spPr>
            <a:xfrm>
              <a:off x="10773262" y="940724"/>
              <a:ext cx="25400" cy="3175"/>
            </a:xfrm>
            <a:custGeom>
              <a:avLst/>
              <a:gdLst/>
              <a:ahLst/>
              <a:cxnLst/>
              <a:rect l="l" t="t" r="r" b="b"/>
              <a:pathLst>
                <a:path w="25400" h="3175">
                  <a:moveTo>
                    <a:pt x="24983" y="0"/>
                  </a:moveTo>
                  <a:lnTo>
                    <a:pt x="0" y="0"/>
                  </a:lnTo>
                  <a:lnTo>
                    <a:pt x="0" y="2984"/>
                  </a:lnTo>
                  <a:lnTo>
                    <a:pt x="24983" y="2984"/>
                  </a:lnTo>
                  <a:lnTo>
                    <a:pt x="2498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77" name="object 7277"/>
            <p:cNvPicPr/>
            <p:nvPr/>
          </p:nvPicPr>
          <p:blipFill>
            <a:blip r:embed="rId1362" cstate="print"/>
            <a:stretch>
              <a:fillRect/>
            </a:stretch>
          </p:blipFill>
          <p:spPr>
            <a:xfrm>
              <a:off x="10588378" y="940725"/>
              <a:ext cx="15643" cy="2984"/>
            </a:xfrm>
            <a:prstGeom prst="rect">
              <a:avLst/>
            </a:prstGeom>
          </p:spPr>
        </p:pic>
        <p:sp>
          <p:nvSpPr>
            <p:cNvPr id="7278" name="object 7278"/>
            <p:cNvSpPr/>
            <p:nvPr/>
          </p:nvSpPr>
          <p:spPr>
            <a:xfrm>
              <a:off x="10588376" y="940724"/>
              <a:ext cx="15875" cy="3175"/>
            </a:xfrm>
            <a:custGeom>
              <a:avLst/>
              <a:gdLst/>
              <a:ahLst/>
              <a:cxnLst/>
              <a:rect l="l" t="t" r="r" b="b"/>
              <a:pathLst>
                <a:path w="15875" h="3175">
                  <a:moveTo>
                    <a:pt x="15643" y="0"/>
                  </a:moveTo>
                  <a:lnTo>
                    <a:pt x="0" y="0"/>
                  </a:lnTo>
                  <a:lnTo>
                    <a:pt x="0" y="2984"/>
                  </a:lnTo>
                  <a:lnTo>
                    <a:pt x="15643" y="2984"/>
                  </a:lnTo>
                  <a:lnTo>
                    <a:pt x="1564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9" name="object 7279"/>
            <p:cNvSpPr/>
            <p:nvPr/>
          </p:nvSpPr>
          <p:spPr>
            <a:xfrm>
              <a:off x="10588374" y="940729"/>
              <a:ext cx="210185" cy="3810"/>
            </a:xfrm>
            <a:custGeom>
              <a:avLst/>
              <a:gdLst/>
              <a:ahLst/>
              <a:cxnLst/>
              <a:rect l="l" t="t" r="r" b="b"/>
              <a:pathLst>
                <a:path w="210184" h="3809">
                  <a:moveTo>
                    <a:pt x="209878" y="0"/>
                  </a:moveTo>
                  <a:lnTo>
                    <a:pt x="209878" y="3738"/>
                  </a:lnTo>
                  <a:lnTo>
                    <a:pt x="0" y="373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0" name="object 7280"/>
            <p:cNvSpPr/>
            <p:nvPr/>
          </p:nvSpPr>
          <p:spPr>
            <a:xfrm>
              <a:off x="10788460" y="943707"/>
              <a:ext cx="10795" cy="17145"/>
            </a:xfrm>
            <a:custGeom>
              <a:avLst/>
              <a:gdLst/>
              <a:ahLst/>
              <a:cxnLst/>
              <a:rect l="l" t="t" r="r" b="b"/>
              <a:pathLst>
                <a:path w="10795" h="17144">
                  <a:moveTo>
                    <a:pt x="5308" y="1497"/>
                  </a:moveTo>
                  <a:lnTo>
                    <a:pt x="5308" y="17140"/>
                  </a:lnTo>
                  <a:lnTo>
                    <a:pt x="0" y="17140"/>
                  </a:lnTo>
                </a:path>
                <a:path w="10795" h="17144">
                  <a:moveTo>
                    <a:pt x="5308" y="1497"/>
                  </a:moveTo>
                  <a:lnTo>
                    <a:pt x="5172" y="1476"/>
                  </a:lnTo>
                  <a:lnTo>
                    <a:pt x="5015" y="1424"/>
                  </a:lnTo>
                  <a:lnTo>
                    <a:pt x="4837" y="1329"/>
                  </a:lnTo>
                  <a:lnTo>
                    <a:pt x="4680" y="1151"/>
                  </a:lnTo>
                  <a:lnTo>
                    <a:pt x="4596" y="963"/>
                  </a:lnTo>
                  <a:lnTo>
                    <a:pt x="4565" y="816"/>
                  </a:lnTo>
                  <a:lnTo>
                    <a:pt x="4565" y="659"/>
                  </a:lnTo>
                  <a:lnTo>
                    <a:pt x="4617" y="460"/>
                  </a:lnTo>
                  <a:lnTo>
                    <a:pt x="4732" y="282"/>
                  </a:lnTo>
                  <a:lnTo>
                    <a:pt x="4889" y="125"/>
                  </a:lnTo>
                  <a:lnTo>
                    <a:pt x="5099" y="41"/>
                  </a:lnTo>
                  <a:lnTo>
                    <a:pt x="5235" y="0"/>
                  </a:lnTo>
                  <a:lnTo>
                    <a:pt x="5382" y="0"/>
                  </a:lnTo>
                  <a:lnTo>
                    <a:pt x="5518" y="41"/>
                  </a:lnTo>
                  <a:lnTo>
                    <a:pt x="5675" y="94"/>
                  </a:lnTo>
                  <a:lnTo>
                    <a:pt x="5832" y="230"/>
                  </a:lnTo>
                  <a:lnTo>
                    <a:pt x="5989" y="408"/>
                  </a:lnTo>
                  <a:lnTo>
                    <a:pt x="6020" y="544"/>
                  </a:lnTo>
                  <a:lnTo>
                    <a:pt x="6052" y="753"/>
                  </a:lnTo>
                  <a:lnTo>
                    <a:pt x="6041" y="890"/>
                  </a:lnTo>
                  <a:lnTo>
                    <a:pt x="5999" y="1047"/>
                  </a:lnTo>
                  <a:lnTo>
                    <a:pt x="5895" y="1225"/>
                  </a:lnTo>
                  <a:lnTo>
                    <a:pt x="5727" y="1371"/>
                  </a:lnTo>
                  <a:lnTo>
                    <a:pt x="5518" y="1465"/>
                  </a:lnTo>
                  <a:lnTo>
                    <a:pt x="5382" y="1497"/>
                  </a:lnTo>
                  <a:close/>
                </a:path>
                <a:path w="10795" h="17144">
                  <a:moveTo>
                    <a:pt x="5308" y="1497"/>
                  </a:moveTo>
                  <a:lnTo>
                    <a:pt x="5308" y="17140"/>
                  </a:lnTo>
                  <a:lnTo>
                    <a:pt x="10607" y="171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1" name="object 7281"/>
            <p:cNvSpPr/>
            <p:nvPr/>
          </p:nvSpPr>
          <p:spPr>
            <a:xfrm>
              <a:off x="10595811" y="944457"/>
              <a:ext cx="3810" cy="16510"/>
            </a:xfrm>
            <a:custGeom>
              <a:avLst/>
              <a:gdLst/>
              <a:ahLst/>
              <a:cxnLst/>
              <a:rect l="l" t="t" r="r" b="b"/>
              <a:pathLst>
                <a:path w="3809" h="16509">
                  <a:moveTo>
                    <a:pt x="3539" y="16386"/>
                  </a:moveTo>
                  <a:lnTo>
                    <a:pt x="0" y="16386"/>
                  </a:lnTo>
                  <a:lnTo>
                    <a:pt x="0" y="0"/>
                  </a:lnTo>
                  <a:lnTo>
                    <a:pt x="3539" y="0"/>
                  </a:lnTo>
                  <a:lnTo>
                    <a:pt x="3539" y="163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2" name="object 7282"/>
            <p:cNvSpPr/>
            <p:nvPr/>
          </p:nvSpPr>
          <p:spPr>
            <a:xfrm>
              <a:off x="10782790" y="944457"/>
              <a:ext cx="3810" cy="16510"/>
            </a:xfrm>
            <a:custGeom>
              <a:avLst/>
              <a:gdLst/>
              <a:ahLst/>
              <a:cxnLst/>
              <a:rect l="l" t="t" r="r" b="b"/>
              <a:pathLst>
                <a:path w="3809" h="16509">
                  <a:moveTo>
                    <a:pt x="3528" y="16386"/>
                  </a:moveTo>
                  <a:lnTo>
                    <a:pt x="0" y="16386"/>
                  </a:lnTo>
                  <a:lnTo>
                    <a:pt x="0" y="0"/>
                  </a:lnTo>
                  <a:lnTo>
                    <a:pt x="3528" y="0"/>
                  </a:lnTo>
                  <a:lnTo>
                    <a:pt x="3528" y="163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3" name="object 7283"/>
            <p:cNvSpPr/>
            <p:nvPr/>
          </p:nvSpPr>
          <p:spPr>
            <a:xfrm>
              <a:off x="10789708" y="105479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4" name="object 7284"/>
            <p:cNvSpPr/>
            <p:nvPr/>
          </p:nvSpPr>
          <p:spPr>
            <a:xfrm>
              <a:off x="10461727" y="1054787"/>
              <a:ext cx="3810" cy="38100"/>
            </a:xfrm>
            <a:custGeom>
              <a:avLst/>
              <a:gdLst/>
              <a:ahLst/>
              <a:cxnLst/>
              <a:rect l="l" t="t" r="r" b="b"/>
              <a:pathLst>
                <a:path w="3809" h="38100">
                  <a:moveTo>
                    <a:pt x="3539" y="3756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5" name="object 7285"/>
            <p:cNvSpPr/>
            <p:nvPr/>
          </p:nvSpPr>
          <p:spPr>
            <a:xfrm>
              <a:off x="10149338" y="1114072"/>
              <a:ext cx="7620" cy="37465"/>
            </a:xfrm>
            <a:custGeom>
              <a:avLst/>
              <a:gdLst/>
              <a:ahLst/>
              <a:cxnLst/>
              <a:rect l="l" t="t" r="r" b="b"/>
              <a:pathLst>
                <a:path w="7620" h="37465">
                  <a:moveTo>
                    <a:pt x="7015" y="3690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6" name="object 7286"/>
            <p:cNvSpPr/>
            <p:nvPr/>
          </p:nvSpPr>
          <p:spPr>
            <a:xfrm>
              <a:off x="9840395" y="1172717"/>
              <a:ext cx="7620" cy="37465"/>
            </a:xfrm>
            <a:custGeom>
              <a:avLst/>
              <a:gdLst/>
              <a:ahLst/>
              <a:cxnLst/>
              <a:rect l="l" t="t" r="r" b="b"/>
              <a:pathLst>
                <a:path w="7620" h="37465">
                  <a:moveTo>
                    <a:pt x="6994" y="368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7" name="object 7287"/>
            <p:cNvSpPr/>
            <p:nvPr/>
          </p:nvSpPr>
          <p:spPr>
            <a:xfrm>
              <a:off x="9504679" y="1236441"/>
              <a:ext cx="34290" cy="32384"/>
            </a:xfrm>
            <a:custGeom>
              <a:avLst/>
              <a:gdLst/>
              <a:ahLst/>
              <a:cxnLst/>
              <a:rect l="l" t="t" r="r" b="b"/>
              <a:pathLst>
                <a:path w="34290" h="32384">
                  <a:moveTo>
                    <a:pt x="33747" y="31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8" name="object 7288"/>
            <p:cNvSpPr/>
            <p:nvPr/>
          </p:nvSpPr>
          <p:spPr>
            <a:xfrm>
              <a:off x="9598499" y="1247496"/>
              <a:ext cx="497840" cy="94615"/>
            </a:xfrm>
            <a:custGeom>
              <a:avLst/>
              <a:gdLst/>
              <a:ahLst/>
              <a:cxnLst/>
              <a:rect l="l" t="t" r="r" b="b"/>
              <a:pathLst>
                <a:path w="497840" h="94615">
                  <a:moveTo>
                    <a:pt x="497314" y="0"/>
                  </a:moveTo>
                  <a:lnTo>
                    <a:pt x="0" y="944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9" name="object 7289"/>
            <p:cNvSpPr/>
            <p:nvPr/>
          </p:nvSpPr>
          <p:spPr>
            <a:xfrm>
              <a:off x="9552293" y="1341908"/>
              <a:ext cx="46355" cy="379730"/>
            </a:xfrm>
            <a:custGeom>
              <a:avLst/>
              <a:gdLst/>
              <a:ahLst/>
              <a:cxnLst/>
              <a:rect l="l" t="t" r="r" b="b"/>
              <a:pathLst>
                <a:path w="46354" h="379730">
                  <a:moveTo>
                    <a:pt x="46197" y="0"/>
                  </a:moveTo>
                  <a:lnTo>
                    <a:pt x="0" y="3794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90" name="object 7290"/>
            <p:cNvPicPr/>
            <p:nvPr/>
          </p:nvPicPr>
          <p:blipFill>
            <a:blip r:embed="rId1363" cstate="print"/>
            <a:stretch>
              <a:fillRect/>
            </a:stretch>
          </p:blipFill>
          <p:spPr>
            <a:xfrm>
              <a:off x="9504626" y="1054790"/>
              <a:ext cx="962274" cy="213459"/>
            </a:xfrm>
            <a:prstGeom prst="rect">
              <a:avLst/>
            </a:prstGeom>
          </p:spPr>
        </p:pic>
        <p:sp>
          <p:nvSpPr>
            <p:cNvPr id="7291" name="object 7291"/>
            <p:cNvSpPr/>
            <p:nvPr/>
          </p:nvSpPr>
          <p:spPr>
            <a:xfrm>
              <a:off x="9538368" y="1092051"/>
              <a:ext cx="929005" cy="176530"/>
            </a:xfrm>
            <a:custGeom>
              <a:avLst/>
              <a:gdLst/>
              <a:ahLst/>
              <a:cxnLst/>
              <a:rect l="l" t="t" r="r" b="b"/>
              <a:pathLst>
                <a:path w="929004" h="176530">
                  <a:moveTo>
                    <a:pt x="928526" y="0"/>
                  </a:moveTo>
                  <a:lnTo>
                    <a:pt x="0" y="1761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2" name="object 7292"/>
            <p:cNvSpPr/>
            <p:nvPr/>
          </p:nvSpPr>
          <p:spPr>
            <a:xfrm>
              <a:off x="9504626" y="1054790"/>
              <a:ext cx="958850" cy="182245"/>
            </a:xfrm>
            <a:custGeom>
              <a:avLst/>
              <a:gdLst/>
              <a:ahLst/>
              <a:cxnLst/>
              <a:rect l="l" t="t" r="r" b="b"/>
              <a:pathLst>
                <a:path w="958850" h="182244">
                  <a:moveTo>
                    <a:pt x="958766" y="0"/>
                  </a:moveTo>
                  <a:lnTo>
                    <a:pt x="0" y="181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3" name="object 7293"/>
            <p:cNvSpPr/>
            <p:nvPr/>
          </p:nvSpPr>
          <p:spPr>
            <a:xfrm>
              <a:off x="11763135" y="105479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4" name="object 7294"/>
            <p:cNvSpPr/>
            <p:nvPr/>
          </p:nvSpPr>
          <p:spPr>
            <a:xfrm>
              <a:off x="11438668" y="105479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5" name="object 7295"/>
            <p:cNvSpPr/>
            <p:nvPr/>
          </p:nvSpPr>
          <p:spPr>
            <a:xfrm>
              <a:off x="11114192" y="105479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96" name="object 7296"/>
            <p:cNvPicPr/>
            <p:nvPr/>
          </p:nvPicPr>
          <p:blipFill>
            <a:blip r:embed="rId1364" cstate="print"/>
            <a:stretch>
              <a:fillRect/>
            </a:stretch>
          </p:blipFill>
          <p:spPr>
            <a:xfrm>
              <a:off x="10463387" y="1054790"/>
              <a:ext cx="1632285" cy="37255"/>
            </a:xfrm>
            <a:prstGeom prst="rect">
              <a:avLst/>
            </a:prstGeom>
          </p:spPr>
        </p:pic>
        <p:sp>
          <p:nvSpPr>
            <p:cNvPr id="7297" name="object 7297"/>
            <p:cNvSpPr/>
            <p:nvPr/>
          </p:nvSpPr>
          <p:spPr>
            <a:xfrm>
              <a:off x="10466895" y="1092051"/>
              <a:ext cx="1621155" cy="0"/>
            </a:xfrm>
            <a:custGeom>
              <a:avLst/>
              <a:gdLst/>
              <a:ahLst/>
              <a:cxnLst/>
              <a:rect l="l" t="t" r="r" b="b"/>
              <a:pathLst>
                <a:path w="1621154" h="0">
                  <a:moveTo>
                    <a:pt x="162077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8" name="object 7298"/>
            <p:cNvSpPr/>
            <p:nvPr/>
          </p:nvSpPr>
          <p:spPr>
            <a:xfrm>
              <a:off x="10463387" y="1054790"/>
              <a:ext cx="1632585" cy="0"/>
            </a:xfrm>
            <a:custGeom>
              <a:avLst/>
              <a:gdLst/>
              <a:ahLst/>
              <a:cxnLst/>
              <a:rect l="l" t="t" r="r" b="b"/>
              <a:pathLst>
                <a:path w="1632584" h="0">
                  <a:moveTo>
                    <a:pt x="163228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9" name="object 7299"/>
            <p:cNvSpPr/>
            <p:nvPr/>
          </p:nvSpPr>
          <p:spPr>
            <a:xfrm>
              <a:off x="9952182" y="126728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00" name="object 7300"/>
            <p:cNvSpPr/>
            <p:nvPr/>
          </p:nvSpPr>
          <p:spPr>
            <a:xfrm>
              <a:off x="12068303" y="1197934"/>
              <a:ext cx="752475" cy="338455"/>
            </a:xfrm>
            <a:custGeom>
              <a:avLst/>
              <a:gdLst/>
              <a:ahLst/>
              <a:cxnLst/>
              <a:rect l="l" t="t" r="r" b="b"/>
              <a:pathLst>
                <a:path w="752475" h="338455">
                  <a:moveTo>
                    <a:pt x="752018" y="3382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1" name="object 7301"/>
            <p:cNvSpPr/>
            <p:nvPr/>
          </p:nvSpPr>
          <p:spPr>
            <a:xfrm>
              <a:off x="9504676" y="3359458"/>
              <a:ext cx="34290" cy="31750"/>
            </a:xfrm>
            <a:custGeom>
              <a:avLst/>
              <a:gdLst/>
              <a:ahLst/>
              <a:cxnLst/>
              <a:rect l="l" t="t" r="r" b="b"/>
              <a:pathLst>
                <a:path w="34290" h="31750">
                  <a:moveTo>
                    <a:pt x="33716" y="0"/>
                  </a:moveTo>
                  <a:lnTo>
                    <a:pt x="0" y="315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02" name="object 7302"/>
            <p:cNvPicPr/>
            <p:nvPr/>
          </p:nvPicPr>
          <p:blipFill>
            <a:blip r:embed="rId1365" cstate="print"/>
            <a:stretch>
              <a:fillRect/>
            </a:stretch>
          </p:blipFill>
          <p:spPr>
            <a:xfrm>
              <a:off x="9504680" y="3359467"/>
              <a:ext cx="201815" cy="68531"/>
            </a:xfrm>
            <a:prstGeom prst="rect">
              <a:avLst/>
            </a:prstGeom>
          </p:spPr>
        </p:pic>
        <p:sp>
          <p:nvSpPr>
            <p:cNvPr id="7303" name="object 7303"/>
            <p:cNvSpPr/>
            <p:nvPr/>
          </p:nvSpPr>
          <p:spPr>
            <a:xfrm>
              <a:off x="9699525" y="3391383"/>
              <a:ext cx="6985" cy="36830"/>
            </a:xfrm>
            <a:custGeom>
              <a:avLst/>
              <a:gdLst/>
              <a:ahLst/>
              <a:cxnLst/>
              <a:rect l="l" t="t" r="r" b="b"/>
              <a:pathLst>
                <a:path w="6984" h="36829">
                  <a:moveTo>
                    <a:pt x="0" y="36616"/>
                  </a:moveTo>
                  <a:lnTo>
                    <a:pt x="69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4" name="object 7304"/>
            <p:cNvSpPr/>
            <p:nvPr/>
          </p:nvSpPr>
          <p:spPr>
            <a:xfrm>
              <a:off x="9538393" y="3359458"/>
              <a:ext cx="168275" cy="32384"/>
            </a:xfrm>
            <a:custGeom>
              <a:avLst/>
              <a:gdLst/>
              <a:ahLst/>
              <a:cxnLst/>
              <a:rect l="l" t="t" r="r" b="b"/>
              <a:pathLst>
                <a:path w="168275" h="32385">
                  <a:moveTo>
                    <a:pt x="0" y="0"/>
                  </a:moveTo>
                  <a:lnTo>
                    <a:pt x="168099" y="319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5" name="object 7305"/>
            <p:cNvSpPr/>
            <p:nvPr/>
          </p:nvSpPr>
          <p:spPr>
            <a:xfrm>
              <a:off x="9504680" y="3391026"/>
              <a:ext cx="194945" cy="37465"/>
            </a:xfrm>
            <a:custGeom>
              <a:avLst/>
              <a:gdLst/>
              <a:ahLst/>
              <a:cxnLst/>
              <a:rect l="l" t="t" r="r" b="b"/>
              <a:pathLst>
                <a:path w="194945" h="37464">
                  <a:moveTo>
                    <a:pt x="0" y="0"/>
                  </a:moveTo>
                  <a:lnTo>
                    <a:pt x="194852" y="369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6" name="object 7306"/>
            <p:cNvSpPr/>
            <p:nvPr/>
          </p:nvSpPr>
          <p:spPr>
            <a:xfrm>
              <a:off x="9467398" y="3080222"/>
              <a:ext cx="37465" cy="5080"/>
            </a:xfrm>
            <a:custGeom>
              <a:avLst/>
              <a:gdLst/>
              <a:ahLst/>
              <a:cxnLst/>
              <a:rect l="l" t="t" r="r" b="b"/>
              <a:pathLst>
                <a:path w="37465" h="5080">
                  <a:moveTo>
                    <a:pt x="36993" y="0"/>
                  </a:moveTo>
                  <a:lnTo>
                    <a:pt x="0" y="45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7" name="object 7307"/>
            <p:cNvSpPr/>
            <p:nvPr/>
          </p:nvSpPr>
          <p:spPr>
            <a:xfrm>
              <a:off x="9433399" y="2800987"/>
              <a:ext cx="37465" cy="5080"/>
            </a:xfrm>
            <a:custGeom>
              <a:avLst/>
              <a:gdLst/>
              <a:ahLst/>
              <a:cxnLst/>
              <a:rect l="l" t="t" r="r" b="b"/>
              <a:pathLst>
                <a:path w="37465" h="5080">
                  <a:moveTo>
                    <a:pt x="36993" y="0"/>
                  </a:moveTo>
                  <a:lnTo>
                    <a:pt x="0" y="45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8" name="object 7308"/>
            <p:cNvSpPr/>
            <p:nvPr/>
          </p:nvSpPr>
          <p:spPr>
            <a:xfrm>
              <a:off x="9399116" y="2521732"/>
              <a:ext cx="37465" cy="2540"/>
            </a:xfrm>
            <a:custGeom>
              <a:avLst/>
              <a:gdLst/>
              <a:ahLst/>
              <a:cxnLst/>
              <a:rect l="l" t="t" r="r" b="b"/>
              <a:pathLst>
                <a:path w="37465" h="2539">
                  <a:moveTo>
                    <a:pt x="37276" y="0"/>
                  </a:moveTo>
                  <a:lnTo>
                    <a:pt x="0" y="22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9" name="object 7309"/>
            <p:cNvSpPr/>
            <p:nvPr/>
          </p:nvSpPr>
          <p:spPr>
            <a:xfrm>
              <a:off x="9399132" y="2103429"/>
              <a:ext cx="37465" cy="2540"/>
            </a:xfrm>
            <a:custGeom>
              <a:avLst/>
              <a:gdLst/>
              <a:ahLst/>
              <a:cxnLst/>
              <a:rect l="l" t="t" r="r" b="b"/>
              <a:pathLst>
                <a:path w="37465" h="2539">
                  <a:moveTo>
                    <a:pt x="37286" y="22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10" name="object 7310"/>
            <p:cNvPicPr/>
            <p:nvPr/>
          </p:nvPicPr>
          <p:blipFill>
            <a:blip r:embed="rId1366" cstate="print"/>
            <a:stretch>
              <a:fillRect/>
            </a:stretch>
          </p:blipFill>
          <p:spPr>
            <a:xfrm>
              <a:off x="9399122" y="2103430"/>
              <a:ext cx="37276" cy="420584"/>
            </a:xfrm>
            <a:prstGeom prst="rect">
              <a:avLst/>
            </a:prstGeom>
          </p:spPr>
        </p:pic>
        <p:sp>
          <p:nvSpPr>
            <p:cNvPr id="7311" name="object 7311"/>
            <p:cNvSpPr/>
            <p:nvPr/>
          </p:nvSpPr>
          <p:spPr>
            <a:xfrm>
              <a:off x="9436392" y="2105701"/>
              <a:ext cx="0" cy="416559"/>
            </a:xfrm>
            <a:custGeom>
              <a:avLst/>
              <a:gdLst/>
              <a:ahLst/>
              <a:cxnLst/>
              <a:rect l="l" t="t" r="r" b="b"/>
              <a:pathLst>
                <a:path w="0" h="416560">
                  <a:moveTo>
                    <a:pt x="0" y="0"/>
                  </a:moveTo>
                  <a:lnTo>
                    <a:pt x="0" y="4160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2" name="object 7312"/>
            <p:cNvSpPr/>
            <p:nvPr/>
          </p:nvSpPr>
          <p:spPr>
            <a:xfrm>
              <a:off x="9399122" y="2103430"/>
              <a:ext cx="0" cy="421005"/>
            </a:xfrm>
            <a:custGeom>
              <a:avLst/>
              <a:gdLst/>
              <a:ahLst/>
              <a:cxnLst/>
              <a:rect l="l" t="t" r="r" b="b"/>
              <a:pathLst>
                <a:path w="0" h="421005">
                  <a:moveTo>
                    <a:pt x="0" y="0"/>
                  </a:moveTo>
                  <a:lnTo>
                    <a:pt x="0" y="4205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3" name="object 7313"/>
            <p:cNvSpPr/>
            <p:nvPr/>
          </p:nvSpPr>
          <p:spPr>
            <a:xfrm>
              <a:off x="9552305" y="2906040"/>
              <a:ext cx="46355" cy="380365"/>
            </a:xfrm>
            <a:custGeom>
              <a:avLst/>
              <a:gdLst/>
              <a:ahLst/>
              <a:cxnLst/>
              <a:rect l="l" t="t" r="r" b="b"/>
              <a:pathLst>
                <a:path w="46354" h="380364">
                  <a:moveTo>
                    <a:pt x="46228" y="3798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4" name="object 7314"/>
            <p:cNvSpPr/>
            <p:nvPr/>
          </p:nvSpPr>
          <p:spPr>
            <a:xfrm>
              <a:off x="9598543" y="3285873"/>
              <a:ext cx="112395" cy="21590"/>
            </a:xfrm>
            <a:custGeom>
              <a:avLst/>
              <a:gdLst/>
              <a:ahLst/>
              <a:cxnLst/>
              <a:rect l="l" t="t" r="r" b="b"/>
              <a:pathLst>
                <a:path w="112395" h="21589">
                  <a:moveTo>
                    <a:pt x="111797" y="212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5" name="object 7315"/>
            <p:cNvSpPr/>
            <p:nvPr/>
          </p:nvSpPr>
          <p:spPr>
            <a:xfrm>
              <a:off x="9504995" y="2123587"/>
              <a:ext cx="0" cy="394335"/>
            </a:xfrm>
            <a:custGeom>
              <a:avLst/>
              <a:gdLst/>
              <a:ahLst/>
              <a:cxnLst/>
              <a:rect l="l" t="t" r="r" b="b"/>
              <a:pathLst>
                <a:path w="0" h="394335">
                  <a:moveTo>
                    <a:pt x="0" y="0"/>
                  </a:moveTo>
                  <a:lnTo>
                    <a:pt x="0" y="3940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16" name="object 7316"/>
            <p:cNvPicPr/>
            <p:nvPr/>
          </p:nvPicPr>
          <p:blipFill>
            <a:blip r:embed="rId1367" cstate="print"/>
            <a:stretch>
              <a:fillRect/>
            </a:stretch>
          </p:blipFill>
          <p:spPr>
            <a:xfrm>
              <a:off x="9399122" y="2521733"/>
              <a:ext cx="139262" cy="869282"/>
            </a:xfrm>
            <a:prstGeom prst="rect">
              <a:avLst/>
            </a:prstGeom>
          </p:spPr>
        </p:pic>
        <p:sp>
          <p:nvSpPr>
            <p:cNvPr id="7317" name="object 7317"/>
            <p:cNvSpPr/>
            <p:nvPr/>
          </p:nvSpPr>
          <p:spPr>
            <a:xfrm>
              <a:off x="9436392" y="2521732"/>
              <a:ext cx="102235" cy="838200"/>
            </a:xfrm>
            <a:custGeom>
              <a:avLst/>
              <a:gdLst/>
              <a:ahLst/>
              <a:cxnLst/>
              <a:rect l="l" t="t" r="r" b="b"/>
              <a:pathLst>
                <a:path w="102234" h="838200">
                  <a:moveTo>
                    <a:pt x="0" y="0"/>
                  </a:moveTo>
                  <a:lnTo>
                    <a:pt x="101986" y="8377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8" name="object 7318"/>
            <p:cNvSpPr/>
            <p:nvPr/>
          </p:nvSpPr>
          <p:spPr>
            <a:xfrm>
              <a:off x="9399122" y="2524005"/>
              <a:ext cx="106045" cy="867410"/>
            </a:xfrm>
            <a:custGeom>
              <a:avLst/>
              <a:gdLst/>
              <a:ahLst/>
              <a:cxnLst/>
              <a:rect l="l" t="t" r="r" b="b"/>
              <a:pathLst>
                <a:path w="106045" h="867410">
                  <a:moveTo>
                    <a:pt x="0" y="0"/>
                  </a:moveTo>
                  <a:lnTo>
                    <a:pt x="105567" y="8670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9" name="object 7319"/>
            <p:cNvSpPr/>
            <p:nvPr/>
          </p:nvSpPr>
          <p:spPr>
            <a:xfrm>
              <a:off x="9510982" y="2117637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0" name="object 7320"/>
            <p:cNvSpPr/>
            <p:nvPr/>
          </p:nvSpPr>
          <p:spPr>
            <a:xfrm>
              <a:off x="12841191" y="1522731"/>
              <a:ext cx="0" cy="393065"/>
            </a:xfrm>
            <a:custGeom>
              <a:avLst/>
              <a:gdLst/>
              <a:ahLst/>
              <a:cxnLst/>
              <a:rect l="l" t="t" r="r" b="b"/>
              <a:pathLst>
                <a:path w="0" h="393064">
                  <a:moveTo>
                    <a:pt x="0" y="0"/>
                  </a:moveTo>
                  <a:lnTo>
                    <a:pt x="0" y="3928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1" name="object 7321"/>
            <p:cNvSpPr/>
            <p:nvPr/>
          </p:nvSpPr>
          <p:spPr>
            <a:xfrm>
              <a:off x="12915746" y="1909607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52" y="0"/>
                  </a:lnTo>
                  <a:lnTo>
                    <a:pt x="8952" y="23852"/>
                  </a:lnTo>
                  <a:close/>
                </a:path>
                <a:path w="9525" h="24130">
                  <a:moveTo>
                    <a:pt x="8952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2" name="object 7322"/>
            <p:cNvSpPr/>
            <p:nvPr/>
          </p:nvSpPr>
          <p:spPr>
            <a:xfrm>
              <a:off x="12915750" y="1909603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0"/>
                  </a:moveTo>
                  <a:lnTo>
                    <a:pt x="0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3" name="object 7323"/>
            <p:cNvSpPr/>
            <p:nvPr/>
          </p:nvSpPr>
          <p:spPr>
            <a:xfrm>
              <a:off x="12820323" y="1522731"/>
              <a:ext cx="20955" cy="13970"/>
            </a:xfrm>
            <a:custGeom>
              <a:avLst/>
              <a:gdLst/>
              <a:ahLst/>
              <a:cxnLst/>
              <a:rect l="l" t="t" r="r" b="b"/>
              <a:pathLst>
                <a:path w="20954" h="13969">
                  <a:moveTo>
                    <a:pt x="20868" y="0"/>
                  </a:moveTo>
                  <a:lnTo>
                    <a:pt x="0" y="134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24" name="object 7324"/>
            <p:cNvPicPr/>
            <p:nvPr/>
          </p:nvPicPr>
          <p:blipFill>
            <a:blip r:embed="rId1368" cstate="print"/>
            <a:stretch>
              <a:fillRect/>
            </a:stretch>
          </p:blipFill>
          <p:spPr>
            <a:xfrm>
              <a:off x="12907721" y="1535325"/>
              <a:ext cx="2659" cy="380250"/>
            </a:xfrm>
            <a:prstGeom prst="rect">
              <a:avLst/>
            </a:prstGeom>
          </p:spPr>
        </p:pic>
        <p:sp>
          <p:nvSpPr>
            <p:cNvPr id="7325" name="object 7325"/>
            <p:cNvSpPr/>
            <p:nvPr/>
          </p:nvSpPr>
          <p:spPr>
            <a:xfrm>
              <a:off x="12907717" y="1535329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59" y="380250"/>
                  </a:moveTo>
                  <a:lnTo>
                    <a:pt x="0" y="380250"/>
                  </a:lnTo>
                  <a:lnTo>
                    <a:pt x="0" y="0"/>
                  </a:lnTo>
                  <a:lnTo>
                    <a:pt x="2659" y="0"/>
                  </a:lnTo>
                  <a:lnTo>
                    <a:pt x="2659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26" name="object 7326"/>
            <p:cNvPicPr/>
            <p:nvPr/>
          </p:nvPicPr>
          <p:blipFill>
            <a:blip r:embed="rId1369" cstate="print"/>
            <a:stretch>
              <a:fillRect/>
            </a:stretch>
          </p:blipFill>
          <p:spPr>
            <a:xfrm>
              <a:off x="12910370" y="1535325"/>
              <a:ext cx="2691" cy="380250"/>
            </a:xfrm>
            <a:prstGeom prst="rect">
              <a:avLst/>
            </a:prstGeom>
          </p:spPr>
        </p:pic>
        <p:sp>
          <p:nvSpPr>
            <p:cNvPr id="7327" name="object 7327"/>
            <p:cNvSpPr/>
            <p:nvPr/>
          </p:nvSpPr>
          <p:spPr>
            <a:xfrm>
              <a:off x="12910377" y="1535329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91" y="380250"/>
                  </a:moveTo>
                  <a:lnTo>
                    <a:pt x="0" y="380250"/>
                  </a:lnTo>
                  <a:lnTo>
                    <a:pt x="0" y="0"/>
                  </a:lnTo>
                  <a:lnTo>
                    <a:pt x="2691" y="0"/>
                  </a:lnTo>
                  <a:lnTo>
                    <a:pt x="2691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28" name="object 7328"/>
            <p:cNvPicPr/>
            <p:nvPr/>
          </p:nvPicPr>
          <p:blipFill>
            <a:blip r:embed="rId1370" cstate="print"/>
            <a:stretch>
              <a:fillRect/>
            </a:stretch>
          </p:blipFill>
          <p:spPr>
            <a:xfrm>
              <a:off x="12913093" y="1535325"/>
              <a:ext cx="2670" cy="380250"/>
            </a:xfrm>
            <a:prstGeom prst="rect">
              <a:avLst/>
            </a:prstGeom>
          </p:spPr>
        </p:pic>
        <p:sp>
          <p:nvSpPr>
            <p:cNvPr id="7329" name="object 7329"/>
            <p:cNvSpPr/>
            <p:nvPr/>
          </p:nvSpPr>
          <p:spPr>
            <a:xfrm>
              <a:off x="12913089" y="1535329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70" y="380250"/>
                  </a:moveTo>
                  <a:lnTo>
                    <a:pt x="0" y="380250"/>
                  </a:lnTo>
                  <a:lnTo>
                    <a:pt x="0" y="0"/>
                  </a:lnTo>
                  <a:lnTo>
                    <a:pt x="2670" y="0"/>
                  </a:lnTo>
                  <a:lnTo>
                    <a:pt x="2670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0" name="object 7330"/>
            <p:cNvSpPr/>
            <p:nvPr/>
          </p:nvSpPr>
          <p:spPr>
            <a:xfrm>
              <a:off x="12915746" y="1517426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52" y="0"/>
                  </a:lnTo>
                  <a:lnTo>
                    <a:pt x="8952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1" name="object 7331"/>
            <p:cNvSpPr/>
            <p:nvPr/>
          </p:nvSpPr>
          <p:spPr>
            <a:xfrm>
              <a:off x="12915750" y="1517426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0"/>
                  </a:moveTo>
                  <a:lnTo>
                    <a:pt x="0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2" name="object 7332"/>
            <p:cNvSpPr/>
            <p:nvPr/>
          </p:nvSpPr>
          <p:spPr>
            <a:xfrm>
              <a:off x="12915750" y="1517426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33" name="object 7333"/>
            <p:cNvPicPr/>
            <p:nvPr/>
          </p:nvPicPr>
          <p:blipFill>
            <a:blip r:embed="rId1371" cstate="print"/>
            <a:stretch>
              <a:fillRect/>
            </a:stretch>
          </p:blipFill>
          <p:spPr>
            <a:xfrm>
              <a:off x="12907721" y="1927501"/>
              <a:ext cx="2659" cy="380239"/>
            </a:xfrm>
            <a:prstGeom prst="rect">
              <a:avLst/>
            </a:prstGeom>
          </p:spPr>
        </p:pic>
        <p:sp>
          <p:nvSpPr>
            <p:cNvPr id="7334" name="object 7334"/>
            <p:cNvSpPr/>
            <p:nvPr/>
          </p:nvSpPr>
          <p:spPr>
            <a:xfrm>
              <a:off x="12907717" y="1927503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59" y="380239"/>
                  </a:moveTo>
                  <a:lnTo>
                    <a:pt x="0" y="380239"/>
                  </a:lnTo>
                  <a:lnTo>
                    <a:pt x="0" y="0"/>
                  </a:lnTo>
                  <a:lnTo>
                    <a:pt x="2659" y="0"/>
                  </a:lnTo>
                  <a:lnTo>
                    <a:pt x="2659" y="3802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35" name="object 7335"/>
            <p:cNvPicPr/>
            <p:nvPr/>
          </p:nvPicPr>
          <p:blipFill>
            <a:blip r:embed="rId1372" cstate="print"/>
            <a:stretch>
              <a:fillRect/>
            </a:stretch>
          </p:blipFill>
          <p:spPr>
            <a:xfrm>
              <a:off x="12910370" y="1927501"/>
              <a:ext cx="2691" cy="380239"/>
            </a:xfrm>
            <a:prstGeom prst="rect">
              <a:avLst/>
            </a:prstGeom>
          </p:spPr>
        </p:pic>
        <p:sp>
          <p:nvSpPr>
            <p:cNvPr id="7336" name="object 7336"/>
            <p:cNvSpPr/>
            <p:nvPr/>
          </p:nvSpPr>
          <p:spPr>
            <a:xfrm>
              <a:off x="12910377" y="1927503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91" y="380239"/>
                  </a:moveTo>
                  <a:lnTo>
                    <a:pt x="0" y="380239"/>
                  </a:lnTo>
                  <a:lnTo>
                    <a:pt x="0" y="0"/>
                  </a:lnTo>
                  <a:lnTo>
                    <a:pt x="2691" y="0"/>
                  </a:lnTo>
                  <a:lnTo>
                    <a:pt x="2691" y="3802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37" name="object 7337"/>
            <p:cNvPicPr/>
            <p:nvPr/>
          </p:nvPicPr>
          <p:blipFill>
            <a:blip r:embed="rId1373" cstate="print"/>
            <a:stretch>
              <a:fillRect/>
            </a:stretch>
          </p:blipFill>
          <p:spPr>
            <a:xfrm>
              <a:off x="12913093" y="1927501"/>
              <a:ext cx="2670" cy="380239"/>
            </a:xfrm>
            <a:prstGeom prst="rect">
              <a:avLst/>
            </a:prstGeom>
          </p:spPr>
        </p:pic>
        <p:sp>
          <p:nvSpPr>
            <p:cNvPr id="7338" name="object 7338"/>
            <p:cNvSpPr/>
            <p:nvPr/>
          </p:nvSpPr>
          <p:spPr>
            <a:xfrm>
              <a:off x="12913089" y="1927503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70" y="380239"/>
                  </a:moveTo>
                  <a:lnTo>
                    <a:pt x="0" y="380239"/>
                  </a:lnTo>
                  <a:lnTo>
                    <a:pt x="0" y="0"/>
                  </a:lnTo>
                  <a:lnTo>
                    <a:pt x="2670" y="0"/>
                  </a:lnTo>
                  <a:lnTo>
                    <a:pt x="2670" y="3802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9" name="object 7339"/>
            <p:cNvSpPr/>
            <p:nvPr/>
          </p:nvSpPr>
          <p:spPr>
            <a:xfrm>
              <a:off x="9721875" y="129614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5">
                  <a:moveTo>
                    <a:pt x="1244" y="622"/>
                  </a:moveTo>
                  <a:lnTo>
                    <a:pt x="1066" y="215"/>
                  </a:lnTo>
                  <a:lnTo>
                    <a:pt x="622" y="0"/>
                  </a:lnTo>
                  <a:lnTo>
                    <a:pt x="177" y="190"/>
                  </a:lnTo>
                  <a:lnTo>
                    <a:pt x="0" y="622"/>
                  </a:lnTo>
                  <a:lnTo>
                    <a:pt x="177" y="1104"/>
                  </a:lnTo>
                  <a:lnTo>
                    <a:pt x="622" y="1282"/>
                  </a:lnTo>
                  <a:lnTo>
                    <a:pt x="1066" y="1104"/>
                  </a:lnTo>
                  <a:lnTo>
                    <a:pt x="1244" y="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40" name="object 7340"/>
            <p:cNvSpPr/>
            <p:nvPr/>
          </p:nvSpPr>
          <p:spPr>
            <a:xfrm>
              <a:off x="12857585" y="151184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984" y="0"/>
                  </a:moveTo>
                  <a:lnTo>
                    <a:pt x="0" y="19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41" name="object 7341"/>
            <p:cNvPicPr/>
            <p:nvPr/>
          </p:nvPicPr>
          <p:blipFill>
            <a:blip r:embed="rId1374" cstate="print"/>
            <a:stretch>
              <a:fillRect/>
            </a:stretch>
          </p:blipFill>
          <p:spPr>
            <a:xfrm>
              <a:off x="12907686" y="2711867"/>
              <a:ext cx="2711" cy="380260"/>
            </a:xfrm>
            <a:prstGeom prst="rect">
              <a:avLst/>
            </a:prstGeom>
          </p:spPr>
        </p:pic>
        <p:sp>
          <p:nvSpPr>
            <p:cNvPr id="7342" name="object 7342"/>
            <p:cNvSpPr/>
            <p:nvPr/>
          </p:nvSpPr>
          <p:spPr>
            <a:xfrm>
              <a:off x="12907686" y="2711874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91" y="380250"/>
                  </a:moveTo>
                  <a:lnTo>
                    <a:pt x="0" y="380250"/>
                  </a:lnTo>
                  <a:lnTo>
                    <a:pt x="31" y="0"/>
                  </a:lnTo>
                  <a:lnTo>
                    <a:pt x="2711" y="0"/>
                  </a:lnTo>
                  <a:lnTo>
                    <a:pt x="2691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43" name="object 7343"/>
            <p:cNvPicPr/>
            <p:nvPr/>
          </p:nvPicPr>
          <p:blipFill>
            <a:blip r:embed="rId1375" cstate="print"/>
            <a:stretch>
              <a:fillRect/>
            </a:stretch>
          </p:blipFill>
          <p:spPr>
            <a:xfrm>
              <a:off x="12910382" y="2711867"/>
              <a:ext cx="2701" cy="380260"/>
            </a:xfrm>
            <a:prstGeom prst="rect">
              <a:avLst/>
            </a:prstGeom>
          </p:spPr>
        </p:pic>
        <p:sp>
          <p:nvSpPr>
            <p:cNvPr id="7344" name="object 7344"/>
            <p:cNvSpPr/>
            <p:nvPr/>
          </p:nvSpPr>
          <p:spPr>
            <a:xfrm>
              <a:off x="12910382" y="2711874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91" y="380250"/>
                  </a:moveTo>
                  <a:lnTo>
                    <a:pt x="0" y="380250"/>
                  </a:lnTo>
                  <a:lnTo>
                    <a:pt x="20" y="0"/>
                  </a:lnTo>
                  <a:lnTo>
                    <a:pt x="2711" y="0"/>
                  </a:lnTo>
                  <a:lnTo>
                    <a:pt x="2691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45" name="object 7345"/>
            <p:cNvPicPr/>
            <p:nvPr/>
          </p:nvPicPr>
          <p:blipFill>
            <a:blip r:embed="rId1376" cstate="print"/>
            <a:stretch>
              <a:fillRect/>
            </a:stretch>
          </p:blipFill>
          <p:spPr>
            <a:xfrm>
              <a:off x="12913077" y="2711867"/>
              <a:ext cx="2691" cy="380260"/>
            </a:xfrm>
            <a:prstGeom prst="rect">
              <a:avLst/>
            </a:prstGeom>
          </p:spPr>
        </p:pic>
        <p:sp>
          <p:nvSpPr>
            <p:cNvPr id="7346" name="object 7346"/>
            <p:cNvSpPr/>
            <p:nvPr/>
          </p:nvSpPr>
          <p:spPr>
            <a:xfrm>
              <a:off x="12913081" y="2711874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70" y="380250"/>
                  </a:moveTo>
                  <a:lnTo>
                    <a:pt x="0" y="380250"/>
                  </a:lnTo>
                  <a:lnTo>
                    <a:pt x="10" y="0"/>
                  </a:lnTo>
                  <a:lnTo>
                    <a:pt x="2691" y="0"/>
                  </a:lnTo>
                  <a:lnTo>
                    <a:pt x="2670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47" name="object 7347"/>
            <p:cNvPicPr/>
            <p:nvPr/>
          </p:nvPicPr>
          <p:blipFill>
            <a:blip r:embed="rId1377" cstate="print"/>
            <a:stretch>
              <a:fillRect/>
            </a:stretch>
          </p:blipFill>
          <p:spPr>
            <a:xfrm>
              <a:off x="12907717" y="2319695"/>
              <a:ext cx="2680" cy="380229"/>
            </a:xfrm>
            <a:prstGeom prst="rect">
              <a:avLst/>
            </a:prstGeom>
          </p:spPr>
        </p:pic>
        <p:sp>
          <p:nvSpPr>
            <p:cNvPr id="7348" name="object 7348"/>
            <p:cNvSpPr/>
            <p:nvPr/>
          </p:nvSpPr>
          <p:spPr>
            <a:xfrm>
              <a:off x="12907717" y="2319689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59" y="380239"/>
                  </a:moveTo>
                  <a:lnTo>
                    <a:pt x="0" y="380239"/>
                  </a:lnTo>
                  <a:lnTo>
                    <a:pt x="0" y="0"/>
                  </a:lnTo>
                  <a:lnTo>
                    <a:pt x="2680" y="0"/>
                  </a:lnTo>
                  <a:lnTo>
                    <a:pt x="2659" y="3802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49" name="object 7349"/>
            <p:cNvPicPr/>
            <p:nvPr/>
          </p:nvPicPr>
          <p:blipFill>
            <a:blip r:embed="rId1378" cstate="print"/>
            <a:stretch>
              <a:fillRect/>
            </a:stretch>
          </p:blipFill>
          <p:spPr>
            <a:xfrm>
              <a:off x="12910382" y="2319695"/>
              <a:ext cx="2701" cy="380229"/>
            </a:xfrm>
            <a:prstGeom prst="rect">
              <a:avLst/>
            </a:prstGeom>
          </p:spPr>
        </p:pic>
        <p:sp>
          <p:nvSpPr>
            <p:cNvPr id="7350" name="object 7350"/>
            <p:cNvSpPr/>
            <p:nvPr/>
          </p:nvSpPr>
          <p:spPr>
            <a:xfrm>
              <a:off x="12910382" y="2319689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91" y="380239"/>
                  </a:moveTo>
                  <a:lnTo>
                    <a:pt x="0" y="380239"/>
                  </a:lnTo>
                  <a:lnTo>
                    <a:pt x="20" y="0"/>
                  </a:lnTo>
                  <a:lnTo>
                    <a:pt x="2711" y="0"/>
                  </a:lnTo>
                  <a:lnTo>
                    <a:pt x="2691" y="3802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51" name="object 7351"/>
            <p:cNvPicPr/>
            <p:nvPr/>
          </p:nvPicPr>
          <p:blipFill>
            <a:blip r:embed="rId1379" cstate="print"/>
            <a:stretch>
              <a:fillRect/>
            </a:stretch>
          </p:blipFill>
          <p:spPr>
            <a:xfrm>
              <a:off x="12913077" y="2319695"/>
              <a:ext cx="2691" cy="380229"/>
            </a:xfrm>
            <a:prstGeom prst="rect">
              <a:avLst/>
            </a:prstGeom>
          </p:spPr>
        </p:pic>
        <p:sp>
          <p:nvSpPr>
            <p:cNvPr id="7352" name="object 7352"/>
            <p:cNvSpPr/>
            <p:nvPr/>
          </p:nvSpPr>
          <p:spPr>
            <a:xfrm>
              <a:off x="12913081" y="2319689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70" y="380239"/>
                  </a:moveTo>
                  <a:lnTo>
                    <a:pt x="0" y="380239"/>
                  </a:lnTo>
                  <a:lnTo>
                    <a:pt x="10" y="0"/>
                  </a:lnTo>
                  <a:lnTo>
                    <a:pt x="2691" y="0"/>
                  </a:lnTo>
                  <a:lnTo>
                    <a:pt x="2670" y="3802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53" name="object 7353"/>
            <p:cNvPicPr/>
            <p:nvPr/>
          </p:nvPicPr>
          <p:blipFill>
            <a:blip r:embed="rId1380" cstate="print"/>
            <a:stretch>
              <a:fillRect/>
            </a:stretch>
          </p:blipFill>
          <p:spPr>
            <a:xfrm>
              <a:off x="9588194" y="3296237"/>
              <a:ext cx="118258" cy="34993"/>
            </a:xfrm>
            <a:prstGeom prst="rect">
              <a:avLst/>
            </a:prstGeom>
          </p:spPr>
        </p:pic>
        <p:sp>
          <p:nvSpPr>
            <p:cNvPr id="7354" name="object 7354"/>
            <p:cNvSpPr/>
            <p:nvPr/>
          </p:nvSpPr>
          <p:spPr>
            <a:xfrm>
              <a:off x="9588194" y="3296237"/>
              <a:ext cx="118745" cy="35560"/>
            </a:xfrm>
            <a:custGeom>
              <a:avLst/>
              <a:gdLst/>
              <a:ahLst/>
              <a:cxnLst/>
              <a:rect l="l" t="t" r="r" b="b"/>
              <a:pathLst>
                <a:path w="118745" h="35560">
                  <a:moveTo>
                    <a:pt x="117703" y="34993"/>
                  </a:moveTo>
                  <a:lnTo>
                    <a:pt x="1549" y="12942"/>
                  </a:lnTo>
                  <a:lnTo>
                    <a:pt x="0" y="345"/>
                  </a:lnTo>
                  <a:lnTo>
                    <a:pt x="2931" y="0"/>
                  </a:lnTo>
                  <a:lnTo>
                    <a:pt x="4198" y="10429"/>
                  </a:lnTo>
                  <a:lnTo>
                    <a:pt x="118258" y="32072"/>
                  </a:lnTo>
                  <a:lnTo>
                    <a:pt x="117703" y="349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55" name="object 7355"/>
            <p:cNvPicPr/>
            <p:nvPr/>
          </p:nvPicPr>
          <p:blipFill>
            <a:blip r:embed="rId1381" cstate="print"/>
            <a:stretch>
              <a:fillRect/>
            </a:stretch>
          </p:blipFill>
          <p:spPr>
            <a:xfrm>
              <a:off x="9588208" y="1296253"/>
              <a:ext cx="118101" cy="34983"/>
            </a:xfrm>
            <a:prstGeom prst="rect">
              <a:avLst/>
            </a:prstGeom>
          </p:spPr>
        </p:pic>
        <p:sp>
          <p:nvSpPr>
            <p:cNvPr id="7356" name="object 7356"/>
            <p:cNvSpPr/>
            <p:nvPr/>
          </p:nvSpPr>
          <p:spPr>
            <a:xfrm>
              <a:off x="9588208" y="1296253"/>
              <a:ext cx="118110" cy="35560"/>
            </a:xfrm>
            <a:custGeom>
              <a:avLst/>
              <a:gdLst/>
              <a:ahLst/>
              <a:cxnLst/>
              <a:rect l="l" t="t" r="r" b="b"/>
              <a:pathLst>
                <a:path w="118109" h="35559">
                  <a:moveTo>
                    <a:pt x="117546" y="0"/>
                  </a:moveTo>
                  <a:lnTo>
                    <a:pt x="1528" y="22030"/>
                  </a:lnTo>
                  <a:lnTo>
                    <a:pt x="0" y="34595"/>
                  </a:lnTo>
                  <a:lnTo>
                    <a:pt x="2921" y="34983"/>
                  </a:lnTo>
                  <a:lnTo>
                    <a:pt x="4198" y="24533"/>
                  </a:lnTo>
                  <a:lnTo>
                    <a:pt x="118101" y="2921"/>
                  </a:lnTo>
                  <a:lnTo>
                    <a:pt x="11754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57" name="object 7357"/>
            <p:cNvPicPr/>
            <p:nvPr/>
          </p:nvPicPr>
          <p:blipFill>
            <a:blip r:embed="rId1382" cstate="print"/>
            <a:stretch>
              <a:fillRect/>
            </a:stretch>
          </p:blipFill>
          <p:spPr>
            <a:xfrm>
              <a:off x="9450717" y="2123589"/>
              <a:ext cx="2680" cy="380260"/>
            </a:xfrm>
            <a:prstGeom prst="rect">
              <a:avLst/>
            </a:prstGeom>
          </p:spPr>
        </p:pic>
        <p:sp>
          <p:nvSpPr>
            <p:cNvPr id="7358" name="object 7358"/>
            <p:cNvSpPr/>
            <p:nvPr/>
          </p:nvSpPr>
          <p:spPr>
            <a:xfrm>
              <a:off x="9450721" y="2123587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0" y="0"/>
                  </a:moveTo>
                  <a:lnTo>
                    <a:pt x="2670" y="0"/>
                  </a:lnTo>
                  <a:lnTo>
                    <a:pt x="2670" y="380250"/>
                  </a:lnTo>
                  <a:lnTo>
                    <a:pt x="0" y="3802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59" name="object 7359"/>
            <p:cNvPicPr/>
            <p:nvPr/>
          </p:nvPicPr>
          <p:blipFill>
            <a:blip r:embed="rId1383" cstate="print"/>
            <a:stretch>
              <a:fillRect/>
            </a:stretch>
          </p:blipFill>
          <p:spPr>
            <a:xfrm>
              <a:off x="9448047" y="2123589"/>
              <a:ext cx="2691" cy="380260"/>
            </a:xfrm>
            <a:prstGeom prst="rect">
              <a:avLst/>
            </a:prstGeom>
          </p:spPr>
        </p:pic>
        <p:sp>
          <p:nvSpPr>
            <p:cNvPr id="7360" name="object 7360"/>
            <p:cNvSpPr/>
            <p:nvPr/>
          </p:nvSpPr>
          <p:spPr>
            <a:xfrm>
              <a:off x="9448047" y="2123587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0" y="0"/>
                  </a:moveTo>
                  <a:lnTo>
                    <a:pt x="2691" y="0"/>
                  </a:lnTo>
                  <a:lnTo>
                    <a:pt x="2691" y="380250"/>
                  </a:lnTo>
                  <a:lnTo>
                    <a:pt x="0" y="3802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61" name="object 7361"/>
            <p:cNvPicPr/>
            <p:nvPr/>
          </p:nvPicPr>
          <p:blipFill>
            <a:blip r:embed="rId1384" cstate="print"/>
            <a:stretch>
              <a:fillRect/>
            </a:stretch>
          </p:blipFill>
          <p:spPr>
            <a:xfrm>
              <a:off x="9445356" y="2123589"/>
              <a:ext cx="2680" cy="380260"/>
            </a:xfrm>
            <a:prstGeom prst="rect">
              <a:avLst/>
            </a:prstGeom>
          </p:spPr>
        </p:pic>
        <p:sp>
          <p:nvSpPr>
            <p:cNvPr id="7362" name="object 7362"/>
            <p:cNvSpPr/>
            <p:nvPr/>
          </p:nvSpPr>
          <p:spPr>
            <a:xfrm>
              <a:off x="9445356" y="2123587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0" y="0"/>
                  </a:moveTo>
                  <a:lnTo>
                    <a:pt x="2691" y="0"/>
                  </a:lnTo>
                  <a:lnTo>
                    <a:pt x="2691" y="380250"/>
                  </a:lnTo>
                  <a:lnTo>
                    <a:pt x="0" y="3802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3" name="object 7363"/>
            <p:cNvSpPr/>
            <p:nvPr/>
          </p:nvSpPr>
          <p:spPr>
            <a:xfrm>
              <a:off x="12059006" y="342624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64" name="object 7364"/>
            <p:cNvPicPr/>
            <p:nvPr/>
          </p:nvPicPr>
          <p:blipFill>
            <a:blip r:embed="rId1385" cstate="print"/>
            <a:stretch>
              <a:fillRect/>
            </a:stretch>
          </p:blipFill>
          <p:spPr>
            <a:xfrm>
              <a:off x="12795032" y="3104063"/>
              <a:ext cx="64060" cy="40501"/>
            </a:xfrm>
            <a:prstGeom prst="rect">
              <a:avLst/>
            </a:prstGeom>
          </p:spPr>
        </p:pic>
        <p:sp>
          <p:nvSpPr>
            <p:cNvPr id="7365" name="object 7365"/>
            <p:cNvSpPr/>
            <p:nvPr/>
          </p:nvSpPr>
          <p:spPr>
            <a:xfrm>
              <a:off x="12795032" y="3104063"/>
              <a:ext cx="64135" cy="40640"/>
            </a:xfrm>
            <a:custGeom>
              <a:avLst/>
              <a:gdLst/>
              <a:ahLst/>
              <a:cxnLst/>
              <a:rect l="l" t="t" r="r" b="b"/>
              <a:pathLst>
                <a:path w="64134" h="40639">
                  <a:moveTo>
                    <a:pt x="64060" y="12219"/>
                  </a:moveTo>
                  <a:lnTo>
                    <a:pt x="1235" y="40501"/>
                  </a:lnTo>
                  <a:lnTo>
                    <a:pt x="0" y="37768"/>
                  </a:lnTo>
                  <a:lnTo>
                    <a:pt x="61076" y="10292"/>
                  </a:lnTo>
                  <a:lnTo>
                    <a:pt x="61076" y="0"/>
                  </a:lnTo>
                  <a:lnTo>
                    <a:pt x="64060" y="0"/>
                  </a:lnTo>
                  <a:lnTo>
                    <a:pt x="64060" y="122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6" name="object 7366"/>
            <p:cNvSpPr/>
            <p:nvPr/>
          </p:nvSpPr>
          <p:spPr>
            <a:xfrm>
              <a:off x="12860563" y="310405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989" y="5957"/>
                  </a:moveTo>
                  <a:lnTo>
                    <a:pt x="0" y="5957"/>
                  </a:lnTo>
                  <a:lnTo>
                    <a:pt x="20" y="0"/>
                  </a:lnTo>
                  <a:lnTo>
                    <a:pt x="5989" y="0"/>
                  </a:lnTo>
                  <a:lnTo>
                    <a:pt x="5989" y="5957"/>
                  </a:lnTo>
                  <a:close/>
                </a:path>
                <a:path w="6350" h="6350">
                  <a:moveTo>
                    <a:pt x="5989" y="5957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7" name="object 7367"/>
            <p:cNvSpPr/>
            <p:nvPr/>
          </p:nvSpPr>
          <p:spPr>
            <a:xfrm>
              <a:off x="12860563" y="310406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989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8" name="object 7368"/>
            <p:cNvSpPr/>
            <p:nvPr/>
          </p:nvSpPr>
          <p:spPr>
            <a:xfrm>
              <a:off x="11266845" y="3526437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8942"/>
                  </a:moveTo>
                  <a:lnTo>
                    <a:pt x="0" y="894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942"/>
                  </a:lnTo>
                  <a:close/>
                </a:path>
                <a:path w="12065" h="9525">
                  <a:moveTo>
                    <a:pt x="11926" y="89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9" name="object 7369"/>
            <p:cNvSpPr/>
            <p:nvPr/>
          </p:nvSpPr>
          <p:spPr>
            <a:xfrm>
              <a:off x="11266848" y="3526440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8942"/>
                  </a:moveTo>
                  <a:lnTo>
                    <a:pt x="119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0" name="object 7370"/>
            <p:cNvSpPr/>
            <p:nvPr/>
          </p:nvSpPr>
          <p:spPr>
            <a:xfrm>
              <a:off x="12775843" y="3122671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39">
                  <a:moveTo>
                    <a:pt x="33035" y="78343"/>
                  </a:moveTo>
                  <a:lnTo>
                    <a:pt x="0" y="4910"/>
                  </a:lnTo>
                  <a:lnTo>
                    <a:pt x="10889" y="0"/>
                  </a:lnTo>
                  <a:lnTo>
                    <a:pt x="43925" y="73442"/>
                  </a:lnTo>
                  <a:lnTo>
                    <a:pt x="33035" y="783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1" name="object 7371"/>
            <p:cNvSpPr/>
            <p:nvPr/>
          </p:nvSpPr>
          <p:spPr>
            <a:xfrm>
              <a:off x="12775836" y="3127573"/>
              <a:ext cx="44450" cy="68580"/>
            </a:xfrm>
            <a:custGeom>
              <a:avLst/>
              <a:gdLst/>
              <a:ahLst/>
              <a:cxnLst/>
              <a:rect l="l" t="t" r="r" b="b"/>
              <a:pathLst>
                <a:path w="44450" h="68580">
                  <a:moveTo>
                    <a:pt x="0" y="0"/>
                  </a:moveTo>
                  <a:lnTo>
                    <a:pt x="43925" y="685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2" name="object 7372"/>
            <p:cNvSpPr/>
            <p:nvPr/>
          </p:nvSpPr>
          <p:spPr>
            <a:xfrm>
              <a:off x="12786721" y="3122674"/>
              <a:ext cx="22225" cy="78740"/>
            </a:xfrm>
            <a:custGeom>
              <a:avLst/>
              <a:gdLst/>
              <a:ahLst/>
              <a:cxnLst/>
              <a:rect l="l" t="t" r="r" b="b"/>
              <a:pathLst>
                <a:path w="22225" h="78739">
                  <a:moveTo>
                    <a:pt x="0" y="0"/>
                  </a:moveTo>
                  <a:lnTo>
                    <a:pt x="22145" y="783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73" name="object 7373"/>
            <p:cNvPicPr/>
            <p:nvPr/>
          </p:nvPicPr>
          <p:blipFill>
            <a:blip r:embed="rId1386" cstate="print"/>
            <a:stretch>
              <a:fillRect/>
            </a:stretch>
          </p:blipFill>
          <p:spPr>
            <a:xfrm>
              <a:off x="12458841" y="3193672"/>
              <a:ext cx="347842" cy="158497"/>
            </a:xfrm>
            <a:prstGeom prst="rect">
              <a:avLst/>
            </a:prstGeom>
          </p:spPr>
        </p:pic>
        <p:sp>
          <p:nvSpPr>
            <p:cNvPr id="7374" name="object 7374"/>
            <p:cNvSpPr/>
            <p:nvPr/>
          </p:nvSpPr>
          <p:spPr>
            <a:xfrm>
              <a:off x="12458841" y="3193672"/>
              <a:ext cx="347980" cy="158750"/>
            </a:xfrm>
            <a:custGeom>
              <a:avLst/>
              <a:gdLst/>
              <a:ahLst/>
              <a:cxnLst/>
              <a:rect l="l" t="t" r="r" b="b"/>
              <a:pathLst>
                <a:path w="347979" h="158750">
                  <a:moveTo>
                    <a:pt x="1088" y="158497"/>
                  </a:moveTo>
                  <a:lnTo>
                    <a:pt x="0" y="156037"/>
                  </a:lnTo>
                  <a:lnTo>
                    <a:pt x="346732" y="0"/>
                  </a:lnTo>
                  <a:lnTo>
                    <a:pt x="347842" y="2450"/>
                  </a:lnTo>
                  <a:lnTo>
                    <a:pt x="1088" y="158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75" name="object 7375"/>
            <p:cNvPicPr/>
            <p:nvPr/>
          </p:nvPicPr>
          <p:blipFill>
            <a:blip r:embed="rId1387" cstate="print"/>
            <a:stretch>
              <a:fillRect/>
            </a:stretch>
          </p:blipFill>
          <p:spPr>
            <a:xfrm>
              <a:off x="12459936" y="3196113"/>
              <a:ext cx="347842" cy="158497"/>
            </a:xfrm>
            <a:prstGeom prst="rect">
              <a:avLst/>
            </a:prstGeom>
          </p:spPr>
        </p:pic>
        <p:sp>
          <p:nvSpPr>
            <p:cNvPr id="7376" name="object 7376"/>
            <p:cNvSpPr/>
            <p:nvPr/>
          </p:nvSpPr>
          <p:spPr>
            <a:xfrm>
              <a:off x="12459936" y="3196113"/>
              <a:ext cx="347980" cy="158750"/>
            </a:xfrm>
            <a:custGeom>
              <a:avLst/>
              <a:gdLst/>
              <a:ahLst/>
              <a:cxnLst/>
              <a:rect l="l" t="t" r="r" b="b"/>
              <a:pathLst>
                <a:path w="347979" h="158750">
                  <a:moveTo>
                    <a:pt x="1078" y="158497"/>
                  </a:moveTo>
                  <a:lnTo>
                    <a:pt x="0" y="156047"/>
                  </a:lnTo>
                  <a:lnTo>
                    <a:pt x="346732" y="0"/>
                  </a:lnTo>
                  <a:lnTo>
                    <a:pt x="347842" y="2460"/>
                  </a:lnTo>
                  <a:lnTo>
                    <a:pt x="1078" y="158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77" name="object 7377"/>
            <p:cNvPicPr/>
            <p:nvPr/>
          </p:nvPicPr>
          <p:blipFill>
            <a:blip r:embed="rId1388" cstate="print"/>
            <a:stretch>
              <a:fillRect/>
            </a:stretch>
          </p:blipFill>
          <p:spPr>
            <a:xfrm>
              <a:off x="12461028" y="3198571"/>
              <a:ext cx="347853" cy="158497"/>
            </a:xfrm>
            <a:prstGeom prst="rect">
              <a:avLst/>
            </a:prstGeom>
          </p:spPr>
        </p:pic>
        <p:sp>
          <p:nvSpPr>
            <p:cNvPr id="7378" name="object 7378"/>
            <p:cNvSpPr/>
            <p:nvPr/>
          </p:nvSpPr>
          <p:spPr>
            <a:xfrm>
              <a:off x="12461028" y="3198571"/>
              <a:ext cx="347980" cy="158750"/>
            </a:xfrm>
            <a:custGeom>
              <a:avLst/>
              <a:gdLst/>
              <a:ahLst/>
              <a:cxnLst/>
              <a:rect l="l" t="t" r="r" b="b"/>
              <a:pathLst>
                <a:path w="347979" h="158750">
                  <a:moveTo>
                    <a:pt x="1088" y="158497"/>
                  </a:moveTo>
                  <a:lnTo>
                    <a:pt x="0" y="156037"/>
                  </a:lnTo>
                  <a:lnTo>
                    <a:pt x="346743" y="0"/>
                  </a:lnTo>
                  <a:lnTo>
                    <a:pt x="347853" y="2450"/>
                  </a:lnTo>
                  <a:lnTo>
                    <a:pt x="1088" y="158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79" name="object 7379"/>
            <p:cNvPicPr/>
            <p:nvPr/>
          </p:nvPicPr>
          <p:blipFill>
            <a:blip r:embed="rId1389" cstate="print"/>
            <a:stretch>
              <a:fillRect/>
            </a:stretch>
          </p:blipFill>
          <p:spPr>
            <a:xfrm>
              <a:off x="12071465" y="3354605"/>
              <a:ext cx="377559" cy="172350"/>
            </a:xfrm>
            <a:prstGeom prst="rect">
              <a:avLst/>
            </a:prstGeom>
          </p:spPr>
        </p:pic>
        <p:sp>
          <p:nvSpPr>
            <p:cNvPr id="7380" name="object 7380"/>
            <p:cNvSpPr/>
            <p:nvPr/>
          </p:nvSpPr>
          <p:spPr>
            <a:xfrm>
              <a:off x="12071465" y="3354605"/>
              <a:ext cx="377825" cy="172720"/>
            </a:xfrm>
            <a:custGeom>
              <a:avLst/>
              <a:gdLst/>
              <a:ahLst/>
              <a:cxnLst/>
              <a:rect l="l" t="t" r="r" b="b"/>
              <a:pathLst>
                <a:path w="377825" h="172720">
                  <a:moveTo>
                    <a:pt x="0" y="172350"/>
                  </a:moveTo>
                  <a:lnTo>
                    <a:pt x="377559" y="2460"/>
                  </a:lnTo>
                  <a:lnTo>
                    <a:pt x="376470" y="0"/>
                  </a:lnTo>
                  <a:lnTo>
                    <a:pt x="0" y="169397"/>
                  </a:lnTo>
                  <a:lnTo>
                    <a:pt x="0" y="1723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81" name="object 7381"/>
            <p:cNvPicPr/>
            <p:nvPr/>
          </p:nvPicPr>
          <p:blipFill>
            <a:blip r:embed="rId1390" cstate="print"/>
            <a:stretch>
              <a:fillRect/>
            </a:stretch>
          </p:blipFill>
          <p:spPr>
            <a:xfrm>
              <a:off x="12071465" y="3357075"/>
              <a:ext cx="378658" cy="172832"/>
            </a:xfrm>
            <a:prstGeom prst="rect">
              <a:avLst/>
            </a:prstGeom>
          </p:spPr>
        </p:pic>
        <p:sp>
          <p:nvSpPr>
            <p:cNvPr id="7382" name="object 7382"/>
            <p:cNvSpPr/>
            <p:nvPr/>
          </p:nvSpPr>
          <p:spPr>
            <a:xfrm>
              <a:off x="12071465" y="3357075"/>
              <a:ext cx="379095" cy="173355"/>
            </a:xfrm>
            <a:custGeom>
              <a:avLst/>
              <a:gdLst/>
              <a:ahLst/>
              <a:cxnLst/>
              <a:rect l="l" t="t" r="r" b="b"/>
              <a:pathLst>
                <a:path w="379095" h="173354">
                  <a:moveTo>
                    <a:pt x="0" y="172832"/>
                  </a:moveTo>
                  <a:lnTo>
                    <a:pt x="378658" y="2429"/>
                  </a:lnTo>
                  <a:lnTo>
                    <a:pt x="377559" y="0"/>
                  </a:lnTo>
                  <a:lnTo>
                    <a:pt x="0" y="169879"/>
                  </a:lnTo>
                  <a:lnTo>
                    <a:pt x="0" y="17283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83" name="object 7383"/>
            <p:cNvPicPr/>
            <p:nvPr/>
          </p:nvPicPr>
          <p:blipFill>
            <a:blip r:embed="rId1391" cstate="print"/>
            <a:stretch>
              <a:fillRect/>
            </a:stretch>
          </p:blipFill>
          <p:spPr>
            <a:xfrm>
              <a:off x="12071465" y="3359494"/>
              <a:ext cx="379768" cy="173345"/>
            </a:xfrm>
            <a:prstGeom prst="rect">
              <a:avLst/>
            </a:prstGeom>
          </p:spPr>
        </p:pic>
        <p:sp>
          <p:nvSpPr>
            <p:cNvPr id="7384" name="object 7384"/>
            <p:cNvSpPr/>
            <p:nvPr/>
          </p:nvSpPr>
          <p:spPr>
            <a:xfrm>
              <a:off x="12071465" y="3359494"/>
              <a:ext cx="380365" cy="173355"/>
            </a:xfrm>
            <a:custGeom>
              <a:avLst/>
              <a:gdLst/>
              <a:ahLst/>
              <a:cxnLst/>
              <a:rect l="l" t="t" r="r" b="b"/>
              <a:pathLst>
                <a:path w="380365" h="173354">
                  <a:moveTo>
                    <a:pt x="0" y="173345"/>
                  </a:moveTo>
                  <a:lnTo>
                    <a:pt x="379768" y="2450"/>
                  </a:lnTo>
                  <a:lnTo>
                    <a:pt x="378658" y="0"/>
                  </a:lnTo>
                  <a:lnTo>
                    <a:pt x="0" y="170413"/>
                  </a:lnTo>
                  <a:lnTo>
                    <a:pt x="0" y="1733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5" name="object 7385"/>
            <p:cNvSpPr/>
            <p:nvPr/>
          </p:nvSpPr>
          <p:spPr>
            <a:xfrm>
              <a:off x="11646614" y="3504714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894" y="0"/>
                  </a:moveTo>
                  <a:lnTo>
                    <a:pt x="12418" y="8921"/>
                  </a:lnTo>
                  <a:lnTo>
                    <a:pt x="502" y="9622"/>
                  </a:lnTo>
                  <a:lnTo>
                    <a:pt x="0" y="680"/>
                  </a:lnTo>
                  <a:lnTo>
                    <a:pt x="1189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6" name="object 7386"/>
            <p:cNvSpPr/>
            <p:nvPr/>
          </p:nvSpPr>
          <p:spPr>
            <a:xfrm>
              <a:off x="11646617" y="3505391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4">
                  <a:moveTo>
                    <a:pt x="12418" y="8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7" name="object 7387"/>
            <p:cNvSpPr/>
            <p:nvPr/>
          </p:nvSpPr>
          <p:spPr>
            <a:xfrm>
              <a:off x="11647116" y="3504704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0" y="9622"/>
                  </a:moveTo>
                  <a:lnTo>
                    <a:pt x="113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8" name="object 7388"/>
            <p:cNvSpPr/>
            <p:nvPr/>
          </p:nvSpPr>
          <p:spPr>
            <a:xfrm>
              <a:off x="10149344" y="3476742"/>
              <a:ext cx="6985" cy="36830"/>
            </a:xfrm>
            <a:custGeom>
              <a:avLst/>
              <a:gdLst/>
              <a:ahLst/>
              <a:cxnLst/>
              <a:rect l="l" t="t" r="r" b="b"/>
              <a:pathLst>
                <a:path w="6984" h="36829">
                  <a:moveTo>
                    <a:pt x="6942" y="0"/>
                  </a:moveTo>
                  <a:lnTo>
                    <a:pt x="0" y="366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9" name="object 7389"/>
            <p:cNvSpPr/>
            <p:nvPr/>
          </p:nvSpPr>
          <p:spPr>
            <a:xfrm>
              <a:off x="10494390" y="3451887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5" h="0">
                  <a:moveTo>
                    <a:pt x="3802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90" name="object 7390"/>
            <p:cNvPicPr/>
            <p:nvPr/>
          </p:nvPicPr>
          <p:blipFill>
            <a:blip r:embed="rId1392" cstate="print"/>
            <a:stretch>
              <a:fillRect/>
            </a:stretch>
          </p:blipFill>
          <p:spPr>
            <a:xfrm>
              <a:off x="10102826" y="3403628"/>
              <a:ext cx="379632" cy="74688"/>
            </a:xfrm>
            <a:prstGeom prst="rect">
              <a:avLst/>
            </a:prstGeom>
          </p:spPr>
        </p:pic>
        <p:sp>
          <p:nvSpPr>
            <p:cNvPr id="7391" name="object 7391"/>
            <p:cNvSpPr/>
            <p:nvPr/>
          </p:nvSpPr>
          <p:spPr>
            <a:xfrm>
              <a:off x="10102826" y="3403628"/>
              <a:ext cx="379730" cy="74930"/>
            </a:xfrm>
            <a:custGeom>
              <a:avLst/>
              <a:gdLst/>
              <a:ahLst/>
              <a:cxnLst/>
              <a:rect l="l" t="t" r="r" b="b"/>
              <a:pathLst>
                <a:path w="379729" h="74929">
                  <a:moveTo>
                    <a:pt x="379632" y="71976"/>
                  </a:moveTo>
                  <a:lnTo>
                    <a:pt x="502" y="0"/>
                  </a:lnTo>
                  <a:lnTo>
                    <a:pt x="0" y="2659"/>
                  </a:lnTo>
                  <a:lnTo>
                    <a:pt x="379632" y="74688"/>
                  </a:lnTo>
                  <a:lnTo>
                    <a:pt x="379632" y="719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92" name="object 7392"/>
            <p:cNvPicPr/>
            <p:nvPr/>
          </p:nvPicPr>
          <p:blipFill>
            <a:blip r:embed="rId1393" cstate="print"/>
            <a:stretch>
              <a:fillRect/>
            </a:stretch>
          </p:blipFill>
          <p:spPr>
            <a:xfrm>
              <a:off x="10102344" y="3406290"/>
              <a:ext cx="380114" cy="74772"/>
            </a:xfrm>
            <a:prstGeom prst="rect">
              <a:avLst/>
            </a:prstGeom>
          </p:spPr>
        </p:pic>
        <p:sp>
          <p:nvSpPr>
            <p:cNvPr id="7393" name="object 7393"/>
            <p:cNvSpPr/>
            <p:nvPr/>
          </p:nvSpPr>
          <p:spPr>
            <a:xfrm>
              <a:off x="10102344" y="3406290"/>
              <a:ext cx="380365" cy="74930"/>
            </a:xfrm>
            <a:custGeom>
              <a:avLst/>
              <a:gdLst/>
              <a:ahLst/>
              <a:cxnLst/>
              <a:rect l="l" t="t" r="r" b="b"/>
              <a:pathLst>
                <a:path w="380365" h="74929">
                  <a:moveTo>
                    <a:pt x="380114" y="72029"/>
                  </a:moveTo>
                  <a:lnTo>
                    <a:pt x="481" y="0"/>
                  </a:lnTo>
                  <a:lnTo>
                    <a:pt x="0" y="2628"/>
                  </a:lnTo>
                  <a:lnTo>
                    <a:pt x="380114" y="74772"/>
                  </a:lnTo>
                  <a:lnTo>
                    <a:pt x="380114" y="720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94" name="object 7394"/>
            <p:cNvPicPr/>
            <p:nvPr/>
          </p:nvPicPr>
          <p:blipFill>
            <a:blip r:embed="rId1394" cstate="print"/>
            <a:stretch>
              <a:fillRect/>
            </a:stretch>
          </p:blipFill>
          <p:spPr>
            <a:xfrm>
              <a:off x="10101852" y="3408920"/>
              <a:ext cx="380606" cy="74887"/>
            </a:xfrm>
            <a:prstGeom prst="rect">
              <a:avLst/>
            </a:prstGeom>
          </p:spPr>
        </p:pic>
        <p:sp>
          <p:nvSpPr>
            <p:cNvPr id="7395" name="object 7395"/>
            <p:cNvSpPr/>
            <p:nvPr/>
          </p:nvSpPr>
          <p:spPr>
            <a:xfrm>
              <a:off x="10101852" y="3408920"/>
              <a:ext cx="381000" cy="74930"/>
            </a:xfrm>
            <a:custGeom>
              <a:avLst/>
              <a:gdLst/>
              <a:ahLst/>
              <a:cxnLst/>
              <a:rect l="l" t="t" r="r" b="b"/>
              <a:pathLst>
                <a:path w="381000" h="74929">
                  <a:moveTo>
                    <a:pt x="380606" y="72144"/>
                  </a:moveTo>
                  <a:lnTo>
                    <a:pt x="492" y="0"/>
                  </a:lnTo>
                  <a:lnTo>
                    <a:pt x="0" y="2638"/>
                  </a:lnTo>
                  <a:lnTo>
                    <a:pt x="380606" y="74887"/>
                  </a:lnTo>
                  <a:lnTo>
                    <a:pt x="380606" y="721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6" name="object 7396"/>
            <p:cNvSpPr/>
            <p:nvPr/>
          </p:nvSpPr>
          <p:spPr>
            <a:xfrm>
              <a:off x="12915746" y="2301807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52" y="0"/>
                  </a:lnTo>
                  <a:lnTo>
                    <a:pt x="8952" y="23852"/>
                  </a:lnTo>
                  <a:close/>
                </a:path>
                <a:path w="9525" h="24130">
                  <a:moveTo>
                    <a:pt x="8952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7" name="object 7397"/>
            <p:cNvSpPr/>
            <p:nvPr/>
          </p:nvSpPr>
          <p:spPr>
            <a:xfrm>
              <a:off x="12915750" y="2301800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0"/>
                  </a:moveTo>
                  <a:lnTo>
                    <a:pt x="0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8" name="object 7398"/>
            <p:cNvSpPr/>
            <p:nvPr/>
          </p:nvSpPr>
          <p:spPr>
            <a:xfrm>
              <a:off x="12835238" y="2699943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9" name="object 7399"/>
            <p:cNvSpPr/>
            <p:nvPr/>
          </p:nvSpPr>
          <p:spPr>
            <a:xfrm>
              <a:off x="12835242" y="2699929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0"/>
                  </a:moveTo>
                  <a:lnTo>
                    <a:pt x="8051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0" name="object 7400"/>
            <p:cNvSpPr/>
            <p:nvPr/>
          </p:nvSpPr>
          <p:spPr>
            <a:xfrm>
              <a:off x="12835242" y="2699937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11926"/>
                  </a:moveTo>
                  <a:lnTo>
                    <a:pt x="805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1" name="object 7401"/>
            <p:cNvSpPr/>
            <p:nvPr/>
          </p:nvSpPr>
          <p:spPr>
            <a:xfrm>
              <a:off x="12835238" y="1523380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5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  <a:path w="80645" h="12065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2" name="object 7402"/>
            <p:cNvSpPr/>
            <p:nvPr/>
          </p:nvSpPr>
          <p:spPr>
            <a:xfrm>
              <a:off x="12835242" y="1523376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5">
                  <a:moveTo>
                    <a:pt x="0" y="0"/>
                  </a:moveTo>
                  <a:lnTo>
                    <a:pt x="8051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3" name="object 7403"/>
            <p:cNvSpPr/>
            <p:nvPr/>
          </p:nvSpPr>
          <p:spPr>
            <a:xfrm>
              <a:off x="12835242" y="1523386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5">
                  <a:moveTo>
                    <a:pt x="0" y="11926"/>
                  </a:moveTo>
                  <a:lnTo>
                    <a:pt x="805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4" name="object 7404"/>
            <p:cNvSpPr/>
            <p:nvPr/>
          </p:nvSpPr>
          <p:spPr>
            <a:xfrm>
              <a:off x="12835238" y="1915579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  <a:path w="80645" h="12064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5" name="object 7405"/>
            <p:cNvSpPr/>
            <p:nvPr/>
          </p:nvSpPr>
          <p:spPr>
            <a:xfrm>
              <a:off x="12835242" y="1915571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0"/>
                  </a:moveTo>
                  <a:lnTo>
                    <a:pt x="8051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6" name="object 7406"/>
            <p:cNvSpPr/>
            <p:nvPr/>
          </p:nvSpPr>
          <p:spPr>
            <a:xfrm>
              <a:off x="12835242" y="1915579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11926"/>
                  </a:moveTo>
                  <a:lnTo>
                    <a:pt x="805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7" name="object 7407"/>
            <p:cNvSpPr/>
            <p:nvPr/>
          </p:nvSpPr>
          <p:spPr>
            <a:xfrm>
              <a:off x="12835238" y="2307761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8" name="object 7408"/>
            <p:cNvSpPr/>
            <p:nvPr/>
          </p:nvSpPr>
          <p:spPr>
            <a:xfrm>
              <a:off x="12835242" y="2307750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0"/>
                  </a:moveTo>
                  <a:lnTo>
                    <a:pt x="8051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9" name="object 7409"/>
            <p:cNvSpPr/>
            <p:nvPr/>
          </p:nvSpPr>
          <p:spPr>
            <a:xfrm>
              <a:off x="12835242" y="2307759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11926"/>
                  </a:moveTo>
                  <a:lnTo>
                    <a:pt x="805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0" name="object 7410"/>
            <p:cNvSpPr/>
            <p:nvPr/>
          </p:nvSpPr>
          <p:spPr>
            <a:xfrm>
              <a:off x="12841191" y="1927505"/>
              <a:ext cx="0" cy="380365"/>
            </a:xfrm>
            <a:custGeom>
              <a:avLst/>
              <a:gdLst/>
              <a:ahLst/>
              <a:cxnLst/>
              <a:rect l="l" t="t" r="r" b="b"/>
              <a:pathLst>
                <a:path w="0" h="380364">
                  <a:moveTo>
                    <a:pt x="0" y="0"/>
                  </a:moveTo>
                  <a:lnTo>
                    <a:pt x="0" y="3802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1" name="object 7411"/>
            <p:cNvSpPr/>
            <p:nvPr/>
          </p:nvSpPr>
          <p:spPr>
            <a:xfrm>
              <a:off x="12915746" y="2693971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52" y="0"/>
                  </a:lnTo>
                  <a:lnTo>
                    <a:pt x="8952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2" name="object 7412"/>
            <p:cNvSpPr/>
            <p:nvPr/>
          </p:nvSpPr>
          <p:spPr>
            <a:xfrm>
              <a:off x="12915750" y="2693978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0"/>
                  </a:moveTo>
                  <a:lnTo>
                    <a:pt x="0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3" name="object 7413"/>
            <p:cNvSpPr/>
            <p:nvPr/>
          </p:nvSpPr>
          <p:spPr>
            <a:xfrm>
              <a:off x="12915750" y="2693977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4" name="object 7414"/>
            <p:cNvSpPr/>
            <p:nvPr/>
          </p:nvSpPr>
          <p:spPr>
            <a:xfrm>
              <a:off x="12915746" y="3086153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52" y="0"/>
                  </a:lnTo>
                  <a:lnTo>
                    <a:pt x="8952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5" name="object 7415"/>
            <p:cNvSpPr/>
            <p:nvPr/>
          </p:nvSpPr>
          <p:spPr>
            <a:xfrm>
              <a:off x="12915750" y="3086156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0"/>
                  </a:moveTo>
                  <a:lnTo>
                    <a:pt x="0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6" name="object 7416"/>
            <p:cNvSpPr/>
            <p:nvPr/>
          </p:nvSpPr>
          <p:spPr>
            <a:xfrm>
              <a:off x="12915750" y="3086158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7" name="object 7417"/>
            <p:cNvSpPr/>
            <p:nvPr/>
          </p:nvSpPr>
          <p:spPr>
            <a:xfrm>
              <a:off x="12856108" y="311435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984" y="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8" name="object 7418"/>
            <p:cNvSpPr/>
            <p:nvPr/>
          </p:nvSpPr>
          <p:spPr>
            <a:xfrm>
              <a:off x="12418199" y="3283602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39">
                  <a:moveTo>
                    <a:pt x="33035" y="78332"/>
                  </a:moveTo>
                  <a:lnTo>
                    <a:pt x="0" y="4921"/>
                  </a:lnTo>
                  <a:lnTo>
                    <a:pt x="10879" y="0"/>
                  </a:lnTo>
                  <a:lnTo>
                    <a:pt x="43914" y="73432"/>
                  </a:lnTo>
                  <a:lnTo>
                    <a:pt x="33035" y="7833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9" name="object 7419"/>
            <p:cNvSpPr/>
            <p:nvPr/>
          </p:nvSpPr>
          <p:spPr>
            <a:xfrm>
              <a:off x="12418260" y="3288681"/>
              <a:ext cx="44450" cy="68580"/>
            </a:xfrm>
            <a:custGeom>
              <a:avLst/>
              <a:gdLst/>
              <a:ahLst/>
              <a:cxnLst/>
              <a:rect l="l" t="t" r="r" b="b"/>
              <a:pathLst>
                <a:path w="44450" h="68579">
                  <a:moveTo>
                    <a:pt x="0" y="0"/>
                  </a:moveTo>
                  <a:lnTo>
                    <a:pt x="43852" y="683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0" name="object 7420"/>
            <p:cNvSpPr/>
            <p:nvPr/>
          </p:nvSpPr>
          <p:spPr>
            <a:xfrm>
              <a:off x="12429075" y="3283611"/>
              <a:ext cx="22225" cy="78740"/>
            </a:xfrm>
            <a:custGeom>
              <a:avLst/>
              <a:gdLst/>
              <a:ahLst/>
              <a:cxnLst/>
              <a:rect l="l" t="t" r="r" b="b"/>
              <a:pathLst>
                <a:path w="22225" h="78739">
                  <a:moveTo>
                    <a:pt x="0" y="0"/>
                  </a:moveTo>
                  <a:lnTo>
                    <a:pt x="22145" y="783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1" name="object 7421"/>
            <p:cNvSpPr/>
            <p:nvPr/>
          </p:nvSpPr>
          <p:spPr>
            <a:xfrm>
              <a:off x="11659027" y="3526437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8942"/>
                  </a:moveTo>
                  <a:lnTo>
                    <a:pt x="0" y="894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942"/>
                  </a:lnTo>
                  <a:close/>
                </a:path>
                <a:path w="12065" h="9525">
                  <a:moveTo>
                    <a:pt x="11926" y="89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2" name="object 7422"/>
            <p:cNvSpPr/>
            <p:nvPr/>
          </p:nvSpPr>
          <p:spPr>
            <a:xfrm>
              <a:off x="11659036" y="3526440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8942"/>
                  </a:moveTo>
                  <a:lnTo>
                    <a:pt x="119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3" name="object 7423"/>
            <p:cNvSpPr/>
            <p:nvPr/>
          </p:nvSpPr>
          <p:spPr>
            <a:xfrm>
              <a:off x="10874647" y="3526437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8942"/>
                  </a:moveTo>
                  <a:lnTo>
                    <a:pt x="0" y="894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942"/>
                  </a:lnTo>
                  <a:close/>
                </a:path>
                <a:path w="12065" h="9525">
                  <a:moveTo>
                    <a:pt x="11926" y="89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4" name="object 7424"/>
            <p:cNvSpPr/>
            <p:nvPr/>
          </p:nvSpPr>
          <p:spPr>
            <a:xfrm>
              <a:off x="10874661" y="3526440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8942"/>
                  </a:moveTo>
                  <a:lnTo>
                    <a:pt x="119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5" name="object 7425"/>
            <p:cNvSpPr/>
            <p:nvPr/>
          </p:nvSpPr>
          <p:spPr>
            <a:xfrm>
              <a:off x="10482464" y="3526437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8942"/>
                  </a:moveTo>
                  <a:lnTo>
                    <a:pt x="0" y="894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942"/>
                  </a:lnTo>
                  <a:close/>
                </a:path>
                <a:path w="12065" h="9525">
                  <a:moveTo>
                    <a:pt x="11926" y="89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6" name="object 7426"/>
            <p:cNvSpPr/>
            <p:nvPr/>
          </p:nvSpPr>
          <p:spPr>
            <a:xfrm>
              <a:off x="10482458" y="3526440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8942"/>
                  </a:moveTo>
                  <a:lnTo>
                    <a:pt x="119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7" name="object 7427"/>
            <p:cNvSpPr/>
            <p:nvPr/>
          </p:nvSpPr>
          <p:spPr>
            <a:xfrm>
              <a:off x="12065612" y="1536227"/>
              <a:ext cx="755015" cy="1894839"/>
            </a:xfrm>
            <a:custGeom>
              <a:avLst/>
              <a:gdLst/>
              <a:ahLst/>
              <a:cxnLst/>
              <a:rect l="l" t="t" r="r" b="b"/>
              <a:pathLst>
                <a:path w="755015" h="1894839">
                  <a:moveTo>
                    <a:pt x="754710" y="1555167"/>
                  </a:moveTo>
                  <a:lnTo>
                    <a:pt x="0" y="1894769"/>
                  </a:lnTo>
                </a:path>
                <a:path w="755015" h="1894839">
                  <a:moveTo>
                    <a:pt x="754710" y="1555167"/>
                  </a:moveTo>
                  <a:lnTo>
                    <a:pt x="7547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8" name="object 7428"/>
            <p:cNvSpPr/>
            <p:nvPr/>
          </p:nvSpPr>
          <p:spPr>
            <a:xfrm>
              <a:off x="10475068" y="3431002"/>
              <a:ext cx="1590675" cy="0"/>
            </a:xfrm>
            <a:custGeom>
              <a:avLst/>
              <a:gdLst/>
              <a:ahLst/>
              <a:cxnLst/>
              <a:rect l="l" t="t" r="r" b="b"/>
              <a:pathLst>
                <a:path w="1590675" h="0">
                  <a:moveTo>
                    <a:pt x="15905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9" name="object 7429"/>
            <p:cNvSpPr/>
            <p:nvPr/>
          </p:nvSpPr>
          <p:spPr>
            <a:xfrm>
              <a:off x="10886577" y="3451887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5" h="0">
                  <a:moveTo>
                    <a:pt x="3802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0" name="object 7430"/>
            <p:cNvSpPr/>
            <p:nvPr/>
          </p:nvSpPr>
          <p:spPr>
            <a:xfrm>
              <a:off x="10469076" y="3481571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70" h="11429">
                  <a:moveTo>
                    <a:pt x="13381" y="2240"/>
                  </a:moveTo>
                  <a:lnTo>
                    <a:pt x="11716" y="11025"/>
                  </a:lnTo>
                  <a:lnTo>
                    <a:pt x="0" y="8806"/>
                  </a:lnTo>
                  <a:lnTo>
                    <a:pt x="1685" y="0"/>
                  </a:lnTo>
                  <a:lnTo>
                    <a:pt x="13381" y="22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1" name="object 7431"/>
            <p:cNvSpPr/>
            <p:nvPr/>
          </p:nvSpPr>
          <p:spPr>
            <a:xfrm>
              <a:off x="10470757" y="3481566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29">
                  <a:moveTo>
                    <a:pt x="10031" y="110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2" name="object 7432"/>
            <p:cNvSpPr/>
            <p:nvPr/>
          </p:nvSpPr>
          <p:spPr>
            <a:xfrm>
              <a:off x="10469082" y="3483807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70" h="6985">
                  <a:moveTo>
                    <a:pt x="0" y="6565"/>
                  </a:moveTo>
                  <a:lnTo>
                    <a:pt x="133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3" name="object 7433"/>
            <p:cNvSpPr/>
            <p:nvPr/>
          </p:nvSpPr>
          <p:spPr>
            <a:xfrm>
              <a:off x="9445356" y="2503861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5621" y="0"/>
                  </a:lnTo>
                  <a:lnTo>
                    <a:pt x="65621" y="11926"/>
                  </a:lnTo>
                  <a:close/>
                </a:path>
                <a:path w="66040" h="12064">
                  <a:moveTo>
                    <a:pt x="656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5621" y="0"/>
                  </a:lnTo>
                  <a:lnTo>
                    <a:pt x="656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4" name="object 7434"/>
            <p:cNvSpPr/>
            <p:nvPr/>
          </p:nvSpPr>
          <p:spPr>
            <a:xfrm>
              <a:off x="9445348" y="2503848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5" name="object 7435"/>
            <p:cNvSpPr/>
            <p:nvPr/>
          </p:nvSpPr>
          <p:spPr>
            <a:xfrm>
              <a:off x="9445348" y="2503856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6" name="object 7436"/>
            <p:cNvSpPr/>
            <p:nvPr/>
          </p:nvSpPr>
          <p:spPr>
            <a:xfrm>
              <a:off x="9436392" y="249788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63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63" y="0"/>
                  </a:lnTo>
                  <a:lnTo>
                    <a:pt x="8963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7" name="object 7437"/>
            <p:cNvSpPr/>
            <p:nvPr/>
          </p:nvSpPr>
          <p:spPr>
            <a:xfrm>
              <a:off x="9436392" y="249787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0"/>
                  </a:moveTo>
                  <a:lnTo>
                    <a:pt x="8952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8" name="object 7438"/>
            <p:cNvSpPr/>
            <p:nvPr/>
          </p:nvSpPr>
          <p:spPr>
            <a:xfrm>
              <a:off x="9436392" y="249787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23852"/>
                  </a:moveTo>
                  <a:lnTo>
                    <a:pt x="8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9" name="object 7439"/>
            <p:cNvSpPr/>
            <p:nvPr/>
          </p:nvSpPr>
          <p:spPr>
            <a:xfrm>
              <a:off x="9445353" y="2111661"/>
              <a:ext cx="65405" cy="12065"/>
            </a:xfrm>
            <a:custGeom>
              <a:avLst/>
              <a:gdLst/>
              <a:ahLst/>
              <a:cxnLst/>
              <a:rect l="l" t="t" r="r" b="b"/>
              <a:pathLst>
                <a:path w="65404" h="12064">
                  <a:moveTo>
                    <a:pt x="64877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4877" y="0"/>
                  </a:lnTo>
                  <a:lnTo>
                    <a:pt x="64877" y="11926"/>
                  </a:lnTo>
                  <a:close/>
                </a:path>
                <a:path w="65404" h="12064">
                  <a:moveTo>
                    <a:pt x="64877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4877" y="0"/>
                  </a:lnTo>
                  <a:lnTo>
                    <a:pt x="64877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0" name="object 7440"/>
            <p:cNvSpPr/>
            <p:nvPr/>
          </p:nvSpPr>
          <p:spPr>
            <a:xfrm>
              <a:off x="9445347" y="2111652"/>
              <a:ext cx="65405" cy="12065"/>
            </a:xfrm>
            <a:custGeom>
              <a:avLst/>
              <a:gdLst/>
              <a:ahLst/>
              <a:cxnLst/>
              <a:rect l="l" t="t" r="r" b="b"/>
              <a:pathLst>
                <a:path w="65404" h="12064">
                  <a:moveTo>
                    <a:pt x="64877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1" name="object 7441"/>
            <p:cNvSpPr/>
            <p:nvPr/>
          </p:nvSpPr>
          <p:spPr>
            <a:xfrm>
              <a:off x="9445347" y="2111661"/>
              <a:ext cx="65405" cy="12065"/>
            </a:xfrm>
            <a:custGeom>
              <a:avLst/>
              <a:gdLst/>
              <a:ahLst/>
              <a:cxnLst/>
              <a:rect l="l" t="t" r="r" b="b"/>
              <a:pathLst>
                <a:path w="65404" h="12064">
                  <a:moveTo>
                    <a:pt x="64877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2" name="object 7442"/>
            <p:cNvSpPr/>
            <p:nvPr/>
          </p:nvSpPr>
          <p:spPr>
            <a:xfrm>
              <a:off x="9436392" y="2105707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63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63" y="0"/>
                  </a:lnTo>
                  <a:lnTo>
                    <a:pt x="8963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3" name="object 7443"/>
            <p:cNvSpPr/>
            <p:nvPr/>
          </p:nvSpPr>
          <p:spPr>
            <a:xfrm>
              <a:off x="9436392" y="2105701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0"/>
                  </a:moveTo>
                  <a:lnTo>
                    <a:pt x="8952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4" name="object 7444"/>
            <p:cNvSpPr/>
            <p:nvPr/>
          </p:nvSpPr>
          <p:spPr>
            <a:xfrm>
              <a:off x="9436392" y="2105702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23852"/>
                  </a:moveTo>
                  <a:lnTo>
                    <a:pt x="8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5" name="object 7445"/>
            <p:cNvSpPr/>
            <p:nvPr/>
          </p:nvSpPr>
          <p:spPr>
            <a:xfrm>
              <a:off x="11278757" y="3525753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926" y="0"/>
                  </a:moveTo>
                  <a:lnTo>
                    <a:pt x="12449" y="8963"/>
                  </a:lnTo>
                  <a:lnTo>
                    <a:pt x="523" y="9622"/>
                  </a:lnTo>
                  <a:lnTo>
                    <a:pt x="0" y="691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6" name="object 7446"/>
            <p:cNvSpPr/>
            <p:nvPr/>
          </p:nvSpPr>
          <p:spPr>
            <a:xfrm>
              <a:off x="11278773" y="3526442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12428" y="8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7" name="object 7447"/>
            <p:cNvSpPr/>
            <p:nvPr/>
          </p:nvSpPr>
          <p:spPr>
            <a:xfrm>
              <a:off x="11279284" y="3525743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0" y="9622"/>
                  </a:moveTo>
                  <a:lnTo>
                    <a:pt x="114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8" name="object 7448"/>
            <p:cNvSpPr/>
            <p:nvPr/>
          </p:nvSpPr>
          <p:spPr>
            <a:xfrm>
              <a:off x="9467398" y="1542720"/>
              <a:ext cx="37465" cy="5080"/>
            </a:xfrm>
            <a:custGeom>
              <a:avLst/>
              <a:gdLst/>
              <a:ahLst/>
              <a:cxnLst/>
              <a:rect l="l" t="t" r="r" b="b"/>
              <a:pathLst>
                <a:path w="37465" h="5080">
                  <a:moveTo>
                    <a:pt x="36993" y="44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9" name="object 7449"/>
            <p:cNvSpPr/>
            <p:nvPr/>
          </p:nvSpPr>
          <p:spPr>
            <a:xfrm>
              <a:off x="9433399" y="1821930"/>
              <a:ext cx="37465" cy="5080"/>
            </a:xfrm>
            <a:custGeom>
              <a:avLst/>
              <a:gdLst/>
              <a:ahLst/>
              <a:cxnLst/>
              <a:rect l="l" t="t" r="r" b="b"/>
              <a:pathLst>
                <a:path w="37465" h="5080">
                  <a:moveTo>
                    <a:pt x="36993" y="45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0" name="object 7450"/>
            <p:cNvSpPr/>
            <p:nvPr/>
          </p:nvSpPr>
          <p:spPr>
            <a:xfrm>
              <a:off x="9950321" y="3001798"/>
              <a:ext cx="78740" cy="344805"/>
            </a:xfrm>
            <a:custGeom>
              <a:avLst/>
              <a:gdLst/>
              <a:ahLst/>
              <a:cxnLst/>
              <a:rect l="l" t="t" r="r" b="b"/>
              <a:pathLst>
                <a:path w="78740" h="344804">
                  <a:moveTo>
                    <a:pt x="0" y="0"/>
                  </a:moveTo>
                  <a:lnTo>
                    <a:pt x="78227" y="3444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1" name="object 7451"/>
            <p:cNvSpPr/>
            <p:nvPr/>
          </p:nvSpPr>
          <p:spPr>
            <a:xfrm>
              <a:off x="9946032" y="3144492"/>
              <a:ext cx="44450" cy="194945"/>
            </a:xfrm>
            <a:custGeom>
              <a:avLst/>
              <a:gdLst/>
              <a:ahLst/>
              <a:cxnLst/>
              <a:rect l="l" t="t" r="r" b="b"/>
              <a:pathLst>
                <a:path w="44450" h="194945">
                  <a:moveTo>
                    <a:pt x="0" y="0"/>
                  </a:moveTo>
                  <a:lnTo>
                    <a:pt x="44166" y="194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2" name="object 7452"/>
            <p:cNvSpPr/>
            <p:nvPr/>
          </p:nvSpPr>
          <p:spPr>
            <a:xfrm>
              <a:off x="9698112" y="3584596"/>
              <a:ext cx="224154" cy="0"/>
            </a:xfrm>
            <a:custGeom>
              <a:avLst/>
              <a:gdLst/>
              <a:ahLst/>
              <a:cxnLst/>
              <a:rect l="l" t="t" r="r" b="b"/>
              <a:pathLst>
                <a:path w="224154" h="0">
                  <a:moveTo>
                    <a:pt x="223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453" name="object 7453"/>
          <p:cNvGrpSpPr/>
          <p:nvPr/>
        </p:nvGrpSpPr>
        <p:grpSpPr>
          <a:xfrm>
            <a:off x="11814971" y="6024931"/>
            <a:ext cx="3246120" cy="2121535"/>
            <a:chOff x="11814971" y="6024931"/>
            <a:chExt cx="3246120" cy="2121535"/>
          </a:xfrm>
        </p:grpSpPr>
        <p:sp>
          <p:nvSpPr>
            <p:cNvPr id="7454" name="object 7454"/>
            <p:cNvSpPr/>
            <p:nvPr/>
          </p:nvSpPr>
          <p:spPr>
            <a:xfrm>
              <a:off x="13431349" y="6672133"/>
              <a:ext cx="1581150" cy="1073785"/>
            </a:xfrm>
            <a:custGeom>
              <a:avLst/>
              <a:gdLst/>
              <a:ahLst/>
              <a:cxnLst/>
              <a:rect l="l" t="t" r="r" b="b"/>
              <a:pathLst>
                <a:path w="1581150" h="1073784">
                  <a:moveTo>
                    <a:pt x="0" y="0"/>
                  </a:moveTo>
                  <a:lnTo>
                    <a:pt x="0" y="1073674"/>
                  </a:lnTo>
                  <a:lnTo>
                    <a:pt x="28334" y="1073674"/>
                  </a:lnTo>
                  <a:lnTo>
                    <a:pt x="28334" y="28334"/>
                  </a:lnTo>
                  <a:lnTo>
                    <a:pt x="1580653" y="28334"/>
                  </a:lnTo>
                  <a:lnTo>
                    <a:pt x="1580653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5" name="object 7455"/>
            <p:cNvSpPr/>
            <p:nvPr/>
          </p:nvSpPr>
          <p:spPr>
            <a:xfrm>
              <a:off x="13445507" y="6686311"/>
              <a:ext cx="0" cy="1059815"/>
            </a:xfrm>
            <a:custGeom>
              <a:avLst/>
              <a:gdLst/>
              <a:ahLst/>
              <a:cxnLst/>
              <a:rect l="l" t="t" r="r" b="b"/>
              <a:pathLst>
                <a:path w="0" h="1059815">
                  <a:moveTo>
                    <a:pt x="0" y="10594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6" name="object 7456"/>
            <p:cNvSpPr/>
            <p:nvPr/>
          </p:nvSpPr>
          <p:spPr>
            <a:xfrm>
              <a:off x="14115825" y="7783077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5" h="0">
                  <a:moveTo>
                    <a:pt x="1133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7" name="object 7457"/>
            <p:cNvSpPr/>
            <p:nvPr/>
          </p:nvSpPr>
          <p:spPr>
            <a:xfrm>
              <a:off x="14229151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8" name="object 7458"/>
            <p:cNvSpPr/>
            <p:nvPr/>
          </p:nvSpPr>
          <p:spPr>
            <a:xfrm>
              <a:off x="14115819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9" name="object 7459"/>
            <p:cNvSpPr/>
            <p:nvPr/>
          </p:nvSpPr>
          <p:spPr>
            <a:xfrm>
              <a:off x="13445514" y="6686306"/>
              <a:ext cx="1566545" cy="0"/>
            </a:xfrm>
            <a:custGeom>
              <a:avLst/>
              <a:gdLst/>
              <a:ahLst/>
              <a:cxnLst/>
              <a:rect l="l" t="t" r="r" b="b"/>
              <a:pathLst>
                <a:path w="1566544" h="0">
                  <a:moveTo>
                    <a:pt x="15664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0" name="object 7460"/>
            <p:cNvSpPr/>
            <p:nvPr/>
          </p:nvSpPr>
          <p:spPr>
            <a:xfrm>
              <a:off x="13929424" y="7783077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5" h="0">
                  <a:moveTo>
                    <a:pt x="1133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1" name="object 7461"/>
            <p:cNvSpPr/>
            <p:nvPr/>
          </p:nvSpPr>
          <p:spPr>
            <a:xfrm>
              <a:off x="14042750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2" name="object 7462"/>
            <p:cNvSpPr/>
            <p:nvPr/>
          </p:nvSpPr>
          <p:spPr>
            <a:xfrm>
              <a:off x="13929418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3" name="object 7463"/>
            <p:cNvSpPr/>
            <p:nvPr/>
          </p:nvSpPr>
          <p:spPr>
            <a:xfrm>
              <a:off x="13743024" y="7783077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5" h="0">
                  <a:moveTo>
                    <a:pt x="1133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4" name="object 7464"/>
            <p:cNvSpPr/>
            <p:nvPr/>
          </p:nvSpPr>
          <p:spPr>
            <a:xfrm>
              <a:off x="13856351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5" name="object 7465"/>
            <p:cNvSpPr/>
            <p:nvPr/>
          </p:nvSpPr>
          <p:spPr>
            <a:xfrm>
              <a:off x="13743016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6" name="object 7466"/>
            <p:cNvSpPr/>
            <p:nvPr/>
          </p:nvSpPr>
          <p:spPr>
            <a:xfrm>
              <a:off x="13556619" y="7783077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5" h="0">
                  <a:moveTo>
                    <a:pt x="11334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7" name="object 7467"/>
            <p:cNvSpPr/>
            <p:nvPr/>
          </p:nvSpPr>
          <p:spPr>
            <a:xfrm>
              <a:off x="13669966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8" name="object 7468"/>
            <p:cNvSpPr/>
            <p:nvPr/>
          </p:nvSpPr>
          <p:spPr>
            <a:xfrm>
              <a:off x="13556616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9" name="object 7469"/>
            <p:cNvSpPr/>
            <p:nvPr/>
          </p:nvSpPr>
          <p:spPr>
            <a:xfrm>
              <a:off x="12848279" y="7058368"/>
              <a:ext cx="0" cy="113664"/>
            </a:xfrm>
            <a:custGeom>
              <a:avLst/>
              <a:gdLst/>
              <a:ahLst/>
              <a:cxnLst/>
              <a:rect l="l" t="t" r="r" b="b"/>
              <a:pathLst>
                <a:path w="0" h="113665">
                  <a:moveTo>
                    <a:pt x="0" y="1133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0" name="object 7470"/>
            <p:cNvSpPr/>
            <p:nvPr/>
          </p:nvSpPr>
          <p:spPr>
            <a:xfrm>
              <a:off x="12848270" y="717169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 h="0">
                  <a:moveTo>
                    <a:pt x="1044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1" name="object 7471"/>
            <p:cNvSpPr/>
            <p:nvPr/>
          </p:nvSpPr>
          <p:spPr>
            <a:xfrm>
              <a:off x="12848270" y="7058360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 h="0">
                  <a:moveTo>
                    <a:pt x="1044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2" name="object 7472"/>
            <p:cNvSpPr/>
            <p:nvPr/>
          </p:nvSpPr>
          <p:spPr>
            <a:xfrm>
              <a:off x="12848279" y="6909225"/>
              <a:ext cx="0" cy="113664"/>
            </a:xfrm>
            <a:custGeom>
              <a:avLst/>
              <a:gdLst/>
              <a:ahLst/>
              <a:cxnLst/>
              <a:rect l="l" t="t" r="r" b="b"/>
              <a:pathLst>
                <a:path w="0" h="113665">
                  <a:moveTo>
                    <a:pt x="0" y="1133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3" name="object 7473"/>
            <p:cNvSpPr/>
            <p:nvPr/>
          </p:nvSpPr>
          <p:spPr>
            <a:xfrm>
              <a:off x="12848270" y="702257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 h="0">
                  <a:moveTo>
                    <a:pt x="1044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4" name="object 7474"/>
            <p:cNvSpPr/>
            <p:nvPr/>
          </p:nvSpPr>
          <p:spPr>
            <a:xfrm>
              <a:off x="12848270" y="690922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 h="0">
                  <a:moveTo>
                    <a:pt x="1044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5" name="object 7475"/>
            <p:cNvSpPr/>
            <p:nvPr/>
          </p:nvSpPr>
          <p:spPr>
            <a:xfrm>
              <a:off x="12885557" y="6721332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w="0" h="786765">
                  <a:moveTo>
                    <a:pt x="0" y="0"/>
                  </a:moveTo>
                  <a:lnTo>
                    <a:pt x="0" y="7862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6" name="object 7476"/>
            <p:cNvSpPr/>
            <p:nvPr/>
          </p:nvSpPr>
          <p:spPr>
            <a:xfrm>
              <a:off x="12885562" y="7154079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7" name="object 7477"/>
            <p:cNvSpPr/>
            <p:nvPr/>
          </p:nvSpPr>
          <p:spPr>
            <a:xfrm>
              <a:off x="12885562" y="7193138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8" name="object 7478"/>
            <p:cNvSpPr/>
            <p:nvPr/>
          </p:nvSpPr>
          <p:spPr>
            <a:xfrm>
              <a:off x="12885562" y="7232234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9" name="object 7479"/>
            <p:cNvSpPr/>
            <p:nvPr/>
          </p:nvSpPr>
          <p:spPr>
            <a:xfrm>
              <a:off x="12885562" y="7310369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0" name="object 7480"/>
            <p:cNvSpPr/>
            <p:nvPr/>
          </p:nvSpPr>
          <p:spPr>
            <a:xfrm>
              <a:off x="12885562" y="7349430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1" name="object 7481"/>
            <p:cNvSpPr/>
            <p:nvPr/>
          </p:nvSpPr>
          <p:spPr>
            <a:xfrm>
              <a:off x="12885562" y="7388507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2" name="object 7482"/>
            <p:cNvSpPr/>
            <p:nvPr/>
          </p:nvSpPr>
          <p:spPr>
            <a:xfrm>
              <a:off x="12885562" y="7427567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3" name="object 7483"/>
            <p:cNvSpPr/>
            <p:nvPr/>
          </p:nvSpPr>
          <p:spPr>
            <a:xfrm>
              <a:off x="12885562" y="7466662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4" name="object 7484"/>
            <p:cNvSpPr/>
            <p:nvPr/>
          </p:nvSpPr>
          <p:spPr>
            <a:xfrm>
              <a:off x="12956813" y="6724187"/>
              <a:ext cx="22860" cy="21590"/>
            </a:xfrm>
            <a:custGeom>
              <a:avLst/>
              <a:gdLst/>
              <a:ahLst/>
              <a:cxnLst/>
              <a:rect l="l" t="t" r="r" b="b"/>
              <a:pathLst>
                <a:path w="22859" h="21590">
                  <a:moveTo>
                    <a:pt x="0" y="21590"/>
                  </a:moveTo>
                  <a:lnTo>
                    <a:pt x="226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5" name="object 7485"/>
            <p:cNvSpPr/>
            <p:nvPr/>
          </p:nvSpPr>
          <p:spPr>
            <a:xfrm>
              <a:off x="12979497" y="6724178"/>
              <a:ext cx="22860" cy="783590"/>
            </a:xfrm>
            <a:custGeom>
              <a:avLst/>
              <a:gdLst/>
              <a:ahLst/>
              <a:cxnLst/>
              <a:rect l="l" t="t" r="r" b="b"/>
              <a:pathLst>
                <a:path w="22859" h="783590">
                  <a:moveTo>
                    <a:pt x="0" y="0"/>
                  </a:moveTo>
                  <a:lnTo>
                    <a:pt x="22721" y="21601"/>
                  </a:lnTo>
                </a:path>
                <a:path w="22859" h="783590">
                  <a:moveTo>
                    <a:pt x="0" y="0"/>
                  </a:moveTo>
                  <a:lnTo>
                    <a:pt x="0" y="7833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6" name="object 7486"/>
            <p:cNvSpPr/>
            <p:nvPr/>
          </p:nvSpPr>
          <p:spPr>
            <a:xfrm>
              <a:off x="12885562" y="7114866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7" name="object 7487"/>
            <p:cNvSpPr/>
            <p:nvPr/>
          </p:nvSpPr>
          <p:spPr>
            <a:xfrm>
              <a:off x="13073451" y="6738336"/>
              <a:ext cx="0" cy="754380"/>
            </a:xfrm>
            <a:custGeom>
              <a:avLst/>
              <a:gdLst/>
              <a:ahLst/>
              <a:cxnLst/>
              <a:rect l="l" t="t" r="r" b="b"/>
              <a:pathLst>
                <a:path w="0" h="754379">
                  <a:moveTo>
                    <a:pt x="0" y="0"/>
                  </a:moveTo>
                  <a:lnTo>
                    <a:pt x="0" y="7539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8" name="object 7488"/>
            <p:cNvSpPr/>
            <p:nvPr/>
          </p:nvSpPr>
          <p:spPr>
            <a:xfrm>
              <a:off x="12885562" y="7075805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9" name="object 7489"/>
            <p:cNvSpPr/>
            <p:nvPr/>
          </p:nvSpPr>
          <p:spPr>
            <a:xfrm>
              <a:off x="12885562" y="6802299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0" name="object 7490"/>
            <p:cNvSpPr/>
            <p:nvPr/>
          </p:nvSpPr>
          <p:spPr>
            <a:xfrm>
              <a:off x="12885562" y="6841376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1" name="object 7491"/>
            <p:cNvSpPr/>
            <p:nvPr/>
          </p:nvSpPr>
          <p:spPr>
            <a:xfrm>
              <a:off x="12885562" y="6880436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2" name="object 7492"/>
            <p:cNvSpPr/>
            <p:nvPr/>
          </p:nvSpPr>
          <p:spPr>
            <a:xfrm>
              <a:off x="12885562" y="6919514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3" name="object 7493"/>
            <p:cNvSpPr/>
            <p:nvPr/>
          </p:nvSpPr>
          <p:spPr>
            <a:xfrm>
              <a:off x="12885562" y="6958574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4" name="object 7494"/>
            <p:cNvSpPr/>
            <p:nvPr/>
          </p:nvSpPr>
          <p:spPr>
            <a:xfrm>
              <a:off x="12885562" y="6997667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5" name="object 7495"/>
            <p:cNvSpPr/>
            <p:nvPr/>
          </p:nvSpPr>
          <p:spPr>
            <a:xfrm>
              <a:off x="12885562" y="7036728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6" name="object 7496"/>
            <p:cNvSpPr/>
            <p:nvPr/>
          </p:nvSpPr>
          <p:spPr>
            <a:xfrm>
              <a:off x="12885562" y="6724178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7" name="object 7497"/>
            <p:cNvSpPr/>
            <p:nvPr/>
          </p:nvSpPr>
          <p:spPr>
            <a:xfrm>
              <a:off x="12885562" y="6763238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8" name="object 7498"/>
            <p:cNvSpPr/>
            <p:nvPr/>
          </p:nvSpPr>
          <p:spPr>
            <a:xfrm>
              <a:off x="12885562" y="7271293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9" name="object 7499"/>
            <p:cNvSpPr/>
            <p:nvPr/>
          </p:nvSpPr>
          <p:spPr>
            <a:xfrm>
              <a:off x="13073451" y="6738336"/>
              <a:ext cx="14604" cy="0"/>
            </a:xfrm>
            <a:custGeom>
              <a:avLst/>
              <a:gdLst/>
              <a:ahLst/>
              <a:cxnLst/>
              <a:rect l="l" t="t" r="r" b="b"/>
              <a:pathLst>
                <a:path w="14605" h="0">
                  <a:moveTo>
                    <a:pt x="0" y="0"/>
                  </a:moveTo>
                  <a:lnTo>
                    <a:pt x="1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0" name="object 7500"/>
            <p:cNvSpPr/>
            <p:nvPr/>
          </p:nvSpPr>
          <p:spPr>
            <a:xfrm>
              <a:off x="13398952" y="661059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19" h="0">
                  <a:moveTo>
                    <a:pt x="0" y="0"/>
                  </a:moveTo>
                  <a:lnTo>
                    <a:pt x="452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1" name="object 7501"/>
            <p:cNvSpPr/>
            <p:nvPr/>
          </p:nvSpPr>
          <p:spPr>
            <a:xfrm>
              <a:off x="13444200" y="6427562"/>
              <a:ext cx="0" cy="183515"/>
            </a:xfrm>
            <a:custGeom>
              <a:avLst/>
              <a:gdLst/>
              <a:ahLst/>
              <a:cxnLst/>
              <a:rect l="l" t="t" r="r" b="b"/>
              <a:pathLst>
                <a:path w="0" h="183515">
                  <a:moveTo>
                    <a:pt x="0" y="1830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2" name="object 7502"/>
            <p:cNvSpPr/>
            <p:nvPr/>
          </p:nvSpPr>
          <p:spPr>
            <a:xfrm>
              <a:off x="12858720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3" name="object 7503"/>
            <p:cNvSpPr/>
            <p:nvPr/>
          </p:nvSpPr>
          <p:spPr>
            <a:xfrm>
              <a:off x="15022459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4" name="object 7504"/>
            <p:cNvSpPr/>
            <p:nvPr/>
          </p:nvSpPr>
          <p:spPr>
            <a:xfrm>
              <a:off x="15022459" y="64365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5" name="object 7505"/>
            <p:cNvSpPr/>
            <p:nvPr/>
          </p:nvSpPr>
          <p:spPr>
            <a:xfrm>
              <a:off x="12859467" y="64365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6" name="object 7506"/>
            <p:cNvSpPr/>
            <p:nvPr/>
          </p:nvSpPr>
          <p:spPr>
            <a:xfrm>
              <a:off x="15022815" y="6671387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7" name="object 7507"/>
            <p:cNvSpPr/>
            <p:nvPr/>
          </p:nvSpPr>
          <p:spPr>
            <a:xfrm>
              <a:off x="13152114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8" name="object 7508"/>
            <p:cNvSpPr/>
            <p:nvPr/>
          </p:nvSpPr>
          <p:spPr>
            <a:xfrm>
              <a:off x="13430213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9" name="object 7509"/>
            <p:cNvSpPr/>
            <p:nvPr/>
          </p:nvSpPr>
          <p:spPr>
            <a:xfrm>
              <a:off x="13721011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0" name="object 7510"/>
            <p:cNvSpPr/>
            <p:nvPr/>
          </p:nvSpPr>
          <p:spPr>
            <a:xfrm>
              <a:off x="14078167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1" name="object 7511"/>
            <p:cNvSpPr/>
            <p:nvPr/>
          </p:nvSpPr>
          <p:spPr>
            <a:xfrm>
              <a:off x="14392783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2" name="object 7512"/>
            <p:cNvSpPr/>
            <p:nvPr/>
          </p:nvSpPr>
          <p:spPr>
            <a:xfrm>
              <a:off x="14707435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3" name="object 7513"/>
            <p:cNvSpPr/>
            <p:nvPr/>
          </p:nvSpPr>
          <p:spPr>
            <a:xfrm>
              <a:off x="14713775" y="64365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4" name="object 7514"/>
            <p:cNvSpPr/>
            <p:nvPr/>
          </p:nvSpPr>
          <p:spPr>
            <a:xfrm>
              <a:off x="14406582" y="64365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5" name="object 7515"/>
            <p:cNvSpPr/>
            <p:nvPr/>
          </p:nvSpPr>
          <p:spPr>
            <a:xfrm>
              <a:off x="14098288" y="64365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6" name="object 7516"/>
            <p:cNvSpPr/>
            <p:nvPr/>
          </p:nvSpPr>
          <p:spPr>
            <a:xfrm>
              <a:off x="13790353" y="64365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7" name="object 7517"/>
            <p:cNvSpPr/>
            <p:nvPr/>
          </p:nvSpPr>
          <p:spPr>
            <a:xfrm>
              <a:off x="15022815" y="7529558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8" name="object 7518"/>
            <p:cNvSpPr/>
            <p:nvPr/>
          </p:nvSpPr>
          <p:spPr>
            <a:xfrm>
              <a:off x="15022815" y="6967389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9" name="object 7519"/>
            <p:cNvSpPr/>
            <p:nvPr/>
          </p:nvSpPr>
          <p:spPr>
            <a:xfrm>
              <a:off x="15022815" y="7248474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0" name="object 7520"/>
            <p:cNvSpPr/>
            <p:nvPr/>
          </p:nvSpPr>
          <p:spPr>
            <a:xfrm>
              <a:off x="12821442" y="7506841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1" name="object 7521"/>
            <p:cNvSpPr/>
            <p:nvPr/>
          </p:nvSpPr>
          <p:spPr>
            <a:xfrm>
              <a:off x="12821442" y="6721720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2" name="object 7522"/>
            <p:cNvSpPr/>
            <p:nvPr/>
          </p:nvSpPr>
          <p:spPr>
            <a:xfrm>
              <a:off x="12821442" y="7230215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3" name="object 7523"/>
            <p:cNvSpPr/>
            <p:nvPr/>
          </p:nvSpPr>
          <p:spPr>
            <a:xfrm>
              <a:off x="12821442" y="704010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4" name="object 7524"/>
            <p:cNvSpPr/>
            <p:nvPr/>
          </p:nvSpPr>
          <p:spPr>
            <a:xfrm>
              <a:off x="13454068" y="64365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5" name="object 7525"/>
            <p:cNvSpPr/>
            <p:nvPr/>
          </p:nvSpPr>
          <p:spPr>
            <a:xfrm>
              <a:off x="13169252" y="64365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6" name="object 7526"/>
            <p:cNvSpPr/>
            <p:nvPr/>
          </p:nvSpPr>
          <p:spPr>
            <a:xfrm>
              <a:off x="12821442" y="6496921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w="0" h="191770">
                  <a:moveTo>
                    <a:pt x="0" y="0"/>
                  </a:moveTo>
                  <a:lnTo>
                    <a:pt x="0" y="1916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7" name="object 7527"/>
            <p:cNvSpPr/>
            <p:nvPr/>
          </p:nvSpPr>
          <p:spPr>
            <a:xfrm>
              <a:off x="12858720" y="6496921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w="0" h="191770">
                  <a:moveTo>
                    <a:pt x="0" y="0"/>
                  </a:moveTo>
                  <a:lnTo>
                    <a:pt x="0" y="1916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8" name="object 7528"/>
            <p:cNvSpPr/>
            <p:nvPr/>
          </p:nvSpPr>
          <p:spPr>
            <a:xfrm>
              <a:off x="12821442" y="7540747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w="0" h="191770">
                  <a:moveTo>
                    <a:pt x="0" y="0"/>
                  </a:moveTo>
                  <a:lnTo>
                    <a:pt x="0" y="1916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9" name="object 7529"/>
            <p:cNvSpPr/>
            <p:nvPr/>
          </p:nvSpPr>
          <p:spPr>
            <a:xfrm>
              <a:off x="12858720" y="7540747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w="0" h="191770">
                  <a:moveTo>
                    <a:pt x="0" y="0"/>
                  </a:moveTo>
                  <a:lnTo>
                    <a:pt x="0" y="1916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30" name="object 7530"/>
            <p:cNvSpPr/>
            <p:nvPr/>
          </p:nvSpPr>
          <p:spPr>
            <a:xfrm>
              <a:off x="12391389" y="8109652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5">
                  <a:moveTo>
                    <a:pt x="0" y="357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31" name="object 7531"/>
            <p:cNvSpPr/>
            <p:nvPr/>
          </p:nvSpPr>
          <p:spPr>
            <a:xfrm>
              <a:off x="11815627" y="8109662"/>
              <a:ext cx="575945" cy="0"/>
            </a:xfrm>
            <a:custGeom>
              <a:avLst/>
              <a:gdLst/>
              <a:ahLst/>
              <a:cxnLst/>
              <a:rect l="l" t="t" r="r" b="b"/>
              <a:pathLst>
                <a:path w="575945" h="0">
                  <a:moveTo>
                    <a:pt x="57576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32" name="object 7532"/>
            <p:cNvSpPr/>
            <p:nvPr/>
          </p:nvSpPr>
          <p:spPr>
            <a:xfrm>
              <a:off x="11815606" y="8061923"/>
              <a:ext cx="575945" cy="0"/>
            </a:xfrm>
            <a:custGeom>
              <a:avLst/>
              <a:gdLst/>
              <a:ahLst/>
              <a:cxnLst/>
              <a:rect l="l" t="t" r="r" b="b"/>
              <a:pathLst>
                <a:path w="575945" h="0">
                  <a:moveTo>
                    <a:pt x="57578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33" name="object 7533"/>
            <p:cNvSpPr/>
            <p:nvPr/>
          </p:nvSpPr>
          <p:spPr>
            <a:xfrm>
              <a:off x="11815606" y="8026134"/>
              <a:ext cx="575945" cy="0"/>
            </a:xfrm>
            <a:custGeom>
              <a:avLst/>
              <a:gdLst/>
              <a:ahLst/>
              <a:cxnLst/>
              <a:rect l="l" t="t" r="r" b="b"/>
              <a:pathLst>
                <a:path w="575945" h="0">
                  <a:moveTo>
                    <a:pt x="57578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34" name="object 7534"/>
            <p:cNvSpPr/>
            <p:nvPr/>
          </p:nvSpPr>
          <p:spPr>
            <a:xfrm>
              <a:off x="12391389" y="8026123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5">
                  <a:moveTo>
                    <a:pt x="0" y="357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35" name="object 7535"/>
            <p:cNvSpPr/>
            <p:nvPr/>
          </p:nvSpPr>
          <p:spPr>
            <a:xfrm>
              <a:off x="12525242" y="6027554"/>
              <a:ext cx="230504" cy="316865"/>
            </a:xfrm>
            <a:custGeom>
              <a:avLst/>
              <a:gdLst/>
              <a:ahLst/>
              <a:cxnLst/>
              <a:rect l="l" t="t" r="r" b="b"/>
              <a:pathLst>
                <a:path w="230504" h="316864">
                  <a:moveTo>
                    <a:pt x="230401" y="0"/>
                  </a:moveTo>
                  <a:lnTo>
                    <a:pt x="0" y="0"/>
                  </a:lnTo>
                  <a:lnTo>
                    <a:pt x="0" y="316335"/>
                  </a:lnTo>
                  <a:lnTo>
                    <a:pt x="230401" y="316335"/>
                  </a:lnTo>
                  <a:lnTo>
                    <a:pt x="230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36" name="object 7536"/>
            <p:cNvSpPr/>
            <p:nvPr/>
          </p:nvSpPr>
          <p:spPr>
            <a:xfrm>
              <a:off x="12525245" y="6027558"/>
              <a:ext cx="230504" cy="316865"/>
            </a:xfrm>
            <a:custGeom>
              <a:avLst/>
              <a:gdLst/>
              <a:ahLst/>
              <a:cxnLst/>
              <a:rect l="l" t="t" r="r" b="b"/>
              <a:pathLst>
                <a:path w="230504" h="316864">
                  <a:moveTo>
                    <a:pt x="0" y="0"/>
                  </a:moveTo>
                  <a:lnTo>
                    <a:pt x="230401" y="0"/>
                  </a:lnTo>
                  <a:lnTo>
                    <a:pt x="230401" y="316335"/>
                  </a:lnTo>
                  <a:lnTo>
                    <a:pt x="0" y="31633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37" name="object 7537"/>
            <p:cNvSpPr/>
            <p:nvPr/>
          </p:nvSpPr>
          <p:spPr>
            <a:xfrm>
              <a:off x="12514949" y="6027470"/>
              <a:ext cx="118745" cy="316865"/>
            </a:xfrm>
            <a:custGeom>
              <a:avLst/>
              <a:gdLst/>
              <a:ahLst/>
              <a:cxnLst/>
              <a:rect l="l" t="t" r="r" b="b"/>
              <a:pathLst>
                <a:path w="118745" h="316864">
                  <a:moveTo>
                    <a:pt x="118729" y="0"/>
                  </a:moveTo>
                  <a:lnTo>
                    <a:pt x="0" y="0"/>
                  </a:lnTo>
                  <a:lnTo>
                    <a:pt x="0" y="316367"/>
                  </a:lnTo>
                  <a:lnTo>
                    <a:pt x="118729" y="316367"/>
                  </a:lnTo>
                  <a:lnTo>
                    <a:pt x="118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38" name="object 7538"/>
            <p:cNvSpPr/>
            <p:nvPr/>
          </p:nvSpPr>
          <p:spPr>
            <a:xfrm>
              <a:off x="12514950" y="6027471"/>
              <a:ext cx="118745" cy="316865"/>
            </a:xfrm>
            <a:custGeom>
              <a:avLst/>
              <a:gdLst/>
              <a:ahLst/>
              <a:cxnLst/>
              <a:rect l="l" t="t" r="r" b="b"/>
              <a:pathLst>
                <a:path w="118745" h="316864">
                  <a:moveTo>
                    <a:pt x="0" y="0"/>
                  </a:moveTo>
                  <a:lnTo>
                    <a:pt x="118729" y="0"/>
                  </a:lnTo>
                  <a:lnTo>
                    <a:pt x="118729" y="316367"/>
                  </a:lnTo>
                  <a:lnTo>
                    <a:pt x="0" y="316367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39" name="object 7539"/>
          <p:cNvSpPr txBox="1"/>
          <p:nvPr/>
        </p:nvSpPr>
        <p:spPr>
          <a:xfrm>
            <a:off x="12555234" y="4268803"/>
            <a:ext cx="48895" cy="142240"/>
          </a:xfrm>
          <a:prstGeom prst="rect">
            <a:avLst/>
          </a:prstGeom>
        </p:spPr>
        <p:txBody>
          <a:bodyPr wrap="square" lIns="0" tIns="1206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0">
                <a:latin typeface="Arial"/>
                <a:cs typeface="Arial"/>
              </a:rPr>
              <a:t>10</a:t>
            </a:r>
            <a:r>
              <a:rPr dirty="0" sz="150">
                <a:latin typeface="Arial"/>
                <a:cs typeface="Arial"/>
              </a:rPr>
              <a:t>            </a:t>
            </a:r>
            <a:r>
              <a:rPr dirty="0" sz="150" spc="10">
                <a:latin typeface="Arial"/>
                <a:cs typeface="Arial"/>
              </a:rPr>
              <a:t> </a:t>
            </a:r>
            <a:r>
              <a:rPr dirty="0" sz="150">
                <a:latin typeface="Arial"/>
                <a:cs typeface="Arial"/>
              </a:rPr>
              <a:t>20</a:t>
            </a:r>
            <a:endParaRPr sz="150">
              <a:latin typeface="Arial"/>
              <a:cs typeface="Arial"/>
            </a:endParaRPr>
          </a:p>
        </p:txBody>
      </p:sp>
      <p:grpSp>
        <p:nvGrpSpPr>
          <p:cNvPr id="7540" name="object 7540"/>
          <p:cNvGrpSpPr/>
          <p:nvPr/>
        </p:nvGrpSpPr>
        <p:grpSpPr>
          <a:xfrm>
            <a:off x="11823665" y="4274612"/>
            <a:ext cx="64135" cy="10795"/>
            <a:chOff x="11823665" y="4274612"/>
            <a:chExt cx="64135" cy="10795"/>
          </a:xfrm>
        </p:grpSpPr>
        <p:sp>
          <p:nvSpPr>
            <p:cNvPr id="7541" name="object 7541"/>
            <p:cNvSpPr/>
            <p:nvPr/>
          </p:nvSpPr>
          <p:spPr>
            <a:xfrm>
              <a:off x="11829424" y="427945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0" y="15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2" name="object 7542"/>
            <p:cNvSpPr/>
            <p:nvPr/>
          </p:nvSpPr>
          <p:spPr>
            <a:xfrm>
              <a:off x="11844308" y="427945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0" y="15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3" name="object 7543"/>
            <p:cNvSpPr/>
            <p:nvPr/>
          </p:nvSpPr>
          <p:spPr>
            <a:xfrm>
              <a:off x="11829429" y="4279763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4" name="object 7544"/>
            <p:cNvSpPr/>
            <p:nvPr/>
          </p:nvSpPr>
          <p:spPr>
            <a:xfrm>
              <a:off x="11828073" y="42797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5" name="object 7545"/>
            <p:cNvSpPr/>
            <p:nvPr/>
          </p:nvSpPr>
          <p:spPr>
            <a:xfrm>
              <a:off x="11828745" y="427969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0" y="0"/>
                  </a:moveTo>
                  <a:lnTo>
                    <a:pt x="680" y="73"/>
                  </a:lnTo>
                  <a:lnTo>
                    <a:pt x="0" y="157"/>
                  </a:lnTo>
                  <a:lnTo>
                    <a:pt x="0" y="0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6" name="object 7546"/>
            <p:cNvSpPr/>
            <p:nvPr/>
          </p:nvSpPr>
          <p:spPr>
            <a:xfrm>
              <a:off x="11828740" y="427969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0" y="0"/>
                  </a:moveTo>
                  <a:lnTo>
                    <a:pt x="0" y="157"/>
                  </a:lnTo>
                  <a:lnTo>
                    <a:pt x="68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47" name="object 7547"/>
            <p:cNvSpPr/>
            <p:nvPr/>
          </p:nvSpPr>
          <p:spPr>
            <a:xfrm>
              <a:off x="11844308" y="427976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8" name="object 7548"/>
            <p:cNvSpPr/>
            <p:nvPr/>
          </p:nvSpPr>
          <p:spPr>
            <a:xfrm>
              <a:off x="11844306" y="427969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680" y="157"/>
                  </a:moveTo>
                  <a:lnTo>
                    <a:pt x="0" y="73"/>
                  </a:lnTo>
                  <a:lnTo>
                    <a:pt x="680" y="0"/>
                  </a:lnTo>
                  <a:lnTo>
                    <a:pt x="680" y="157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9" name="object 7549"/>
            <p:cNvSpPr/>
            <p:nvPr/>
          </p:nvSpPr>
          <p:spPr>
            <a:xfrm>
              <a:off x="11844308" y="427969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680" y="0"/>
                  </a:moveTo>
                  <a:lnTo>
                    <a:pt x="0" y="62"/>
                  </a:lnTo>
                  <a:lnTo>
                    <a:pt x="680" y="146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50" name="object 7550"/>
          <p:cNvSpPr txBox="1"/>
          <p:nvPr/>
        </p:nvSpPr>
        <p:spPr>
          <a:xfrm>
            <a:off x="11850818" y="4227431"/>
            <a:ext cx="48895" cy="508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50" spc="5">
                <a:latin typeface="Arial"/>
                <a:cs typeface="Arial"/>
              </a:rPr>
              <a:t>10</a:t>
            </a:r>
            <a:endParaRPr sz="150">
              <a:latin typeface="Arial"/>
              <a:cs typeface="Arial"/>
            </a:endParaRPr>
          </a:p>
        </p:txBody>
      </p:sp>
      <p:grpSp>
        <p:nvGrpSpPr>
          <p:cNvPr id="7551" name="object 7551"/>
          <p:cNvGrpSpPr/>
          <p:nvPr/>
        </p:nvGrpSpPr>
        <p:grpSpPr>
          <a:xfrm>
            <a:off x="12457848" y="4274692"/>
            <a:ext cx="63500" cy="10160"/>
            <a:chOff x="12457848" y="4274692"/>
            <a:chExt cx="63500" cy="10160"/>
          </a:xfrm>
        </p:grpSpPr>
        <p:sp>
          <p:nvSpPr>
            <p:cNvPr id="7552" name="object 7552"/>
            <p:cNvSpPr/>
            <p:nvPr/>
          </p:nvSpPr>
          <p:spPr>
            <a:xfrm>
              <a:off x="12515350" y="427945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0" y="15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53" name="object 7553"/>
            <p:cNvSpPr/>
            <p:nvPr/>
          </p:nvSpPr>
          <p:spPr>
            <a:xfrm>
              <a:off x="12500465" y="427945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0" y="15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54" name="object 7554"/>
            <p:cNvSpPr/>
            <p:nvPr/>
          </p:nvSpPr>
          <p:spPr>
            <a:xfrm>
              <a:off x="12500465" y="427976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8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55" name="object 7555"/>
            <p:cNvSpPr/>
            <p:nvPr/>
          </p:nvSpPr>
          <p:spPr>
            <a:xfrm>
              <a:off x="12515350" y="42797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56" name="object 7556"/>
            <p:cNvSpPr/>
            <p:nvPr/>
          </p:nvSpPr>
          <p:spPr>
            <a:xfrm>
              <a:off x="12515347" y="427969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680" y="157"/>
                  </a:moveTo>
                  <a:lnTo>
                    <a:pt x="0" y="73"/>
                  </a:lnTo>
                  <a:lnTo>
                    <a:pt x="680" y="0"/>
                  </a:lnTo>
                  <a:lnTo>
                    <a:pt x="680" y="157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57" name="object 7557"/>
            <p:cNvSpPr/>
            <p:nvPr/>
          </p:nvSpPr>
          <p:spPr>
            <a:xfrm>
              <a:off x="12515348" y="427969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680" y="0"/>
                  </a:moveTo>
                  <a:lnTo>
                    <a:pt x="0" y="62"/>
                  </a:lnTo>
                  <a:lnTo>
                    <a:pt x="680" y="146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58" name="object 7558"/>
            <p:cNvSpPr/>
            <p:nvPr/>
          </p:nvSpPr>
          <p:spPr>
            <a:xfrm>
              <a:off x="12457848" y="4279764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4261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59" name="object 7559"/>
            <p:cNvSpPr/>
            <p:nvPr/>
          </p:nvSpPr>
          <p:spPr>
            <a:xfrm>
              <a:off x="12499803" y="427969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0" y="0"/>
                  </a:moveTo>
                  <a:lnTo>
                    <a:pt x="659" y="73"/>
                  </a:lnTo>
                  <a:lnTo>
                    <a:pt x="0" y="157"/>
                  </a:lnTo>
                  <a:lnTo>
                    <a:pt x="0" y="0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0" name="object 7560"/>
            <p:cNvSpPr/>
            <p:nvPr/>
          </p:nvSpPr>
          <p:spPr>
            <a:xfrm>
              <a:off x="12499799" y="427969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0" y="0"/>
                  </a:moveTo>
                  <a:lnTo>
                    <a:pt x="0" y="157"/>
                  </a:lnTo>
                  <a:lnTo>
                    <a:pt x="659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61" name="object 7561"/>
          <p:cNvSpPr txBox="1"/>
          <p:nvPr/>
        </p:nvSpPr>
        <p:spPr>
          <a:xfrm>
            <a:off x="12445145" y="4227431"/>
            <a:ext cx="48895" cy="508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50" spc="5">
                <a:latin typeface="Arial"/>
                <a:cs typeface="Arial"/>
              </a:rPr>
              <a:t>10</a:t>
            </a:r>
            <a:endParaRPr sz="150">
              <a:latin typeface="Arial"/>
              <a:cs typeface="Arial"/>
            </a:endParaRPr>
          </a:p>
        </p:txBody>
      </p:sp>
      <p:grpSp>
        <p:nvGrpSpPr>
          <p:cNvPr id="7562" name="object 7562"/>
          <p:cNvGrpSpPr/>
          <p:nvPr/>
        </p:nvGrpSpPr>
        <p:grpSpPr>
          <a:xfrm>
            <a:off x="11858235" y="4312637"/>
            <a:ext cx="24765" cy="80010"/>
            <a:chOff x="11858235" y="4312637"/>
            <a:chExt cx="24765" cy="80010"/>
          </a:xfrm>
        </p:grpSpPr>
        <p:sp>
          <p:nvSpPr>
            <p:cNvPr id="7563" name="object 7563"/>
            <p:cNvSpPr/>
            <p:nvPr/>
          </p:nvSpPr>
          <p:spPr>
            <a:xfrm>
              <a:off x="11867705" y="43406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4" name="object 7564"/>
            <p:cNvSpPr/>
            <p:nvPr/>
          </p:nvSpPr>
          <p:spPr>
            <a:xfrm>
              <a:off x="11867705" y="4355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5" name="object 7565"/>
            <p:cNvSpPr/>
            <p:nvPr/>
          </p:nvSpPr>
          <p:spPr>
            <a:xfrm>
              <a:off x="11868890" y="4340634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6" name="object 7566"/>
            <p:cNvSpPr/>
            <p:nvPr/>
          </p:nvSpPr>
          <p:spPr>
            <a:xfrm>
              <a:off x="11868890" y="4339301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0" y="6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7" name="object 7567"/>
            <p:cNvSpPr/>
            <p:nvPr/>
          </p:nvSpPr>
          <p:spPr>
            <a:xfrm>
              <a:off x="11868797" y="43399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78" y="0"/>
                  </a:moveTo>
                  <a:lnTo>
                    <a:pt x="94" y="638"/>
                  </a:ln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8" name="object 7568"/>
            <p:cNvSpPr/>
            <p:nvPr/>
          </p:nvSpPr>
          <p:spPr>
            <a:xfrm>
              <a:off x="11868801" y="433997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78" y="0"/>
                  </a:moveTo>
                  <a:lnTo>
                    <a:pt x="0" y="0"/>
                  </a:lnTo>
                  <a:lnTo>
                    <a:pt x="83" y="649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69" name="object 7569"/>
            <p:cNvSpPr/>
            <p:nvPr/>
          </p:nvSpPr>
          <p:spPr>
            <a:xfrm>
              <a:off x="11868890" y="4356188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5">
                  <a:moveTo>
                    <a:pt x="0" y="0"/>
                  </a:moveTo>
                  <a:lnTo>
                    <a:pt x="0" y="360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70" name="object 7570"/>
            <p:cNvSpPr/>
            <p:nvPr/>
          </p:nvSpPr>
          <p:spPr>
            <a:xfrm>
              <a:off x="11868807" y="435554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638"/>
                  </a:moveTo>
                  <a:lnTo>
                    <a:pt x="83" y="0"/>
                  </a:lnTo>
                  <a:lnTo>
                    <a:pt x="178" y="638"/>
                  </a:lnTo>
                  <a:lnTo>
                    <a:pt x="0" y="638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71" name="object 7571"/>
            <p:cNvSpPr/>
            <p:nvPr/>
          </p:nvSpPr>
          <p:spPr>
            <a:xfrm>
              <a:off x="11868810" y="43555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83" y="0"/>
                  </a:moveTo>
                  <a:lnTo>
                    <a:pt x="0" y="638"/>
                  </a:lnTo>
                  <a:lnTo>
                    <a:pt x="167" y="63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72" name="object 7572"/>
            <p:cNvSpPr/>
            <p:nvPr/>
          </p:nvSpPr>
          <p:spPr>
            <a:xfrm>
              <a:off x="11858235" y="4368798"/>
              <a:ext cx="24765" cy="23495"/>
            </a:xfrm>
            <a:custGeom>
              <a:avLst/>
              <a:gdLst/>
              <a:ahLst/>
              <a:cxnLst/>
              <a:rect l="l" t="t" r="r" b="b"/>
              <a:pathLst>
                <a:path w="24765" h="23495">
                  <a:moveTo>
                    <a:pt x="24219" y="0"/>
                  </a:moveTo>
                  <a:lnTo>
                    <a:pt x="0" y="0"/>
                  </a:lnTo>
                  <a:lnTo>
                    <a:pt x="0" y="23423"/>
                  </a:lnTo>
                  <a:lnTo>
                    <a:pt x="24219" y="23423"/>
                  </a:lnTo>
                  <a:lnTo>
                    <a:pt x="24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73" name="object 7573"/>
            <p:cNvSpPr/>
            <p:nvPr/>
          </p:nvSpPr>
          <p:spPr>
            <a:xfrm>
              <a:off x="11867705" y="43182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74" name="object 7574"/>
            <p:cNvSpPr/>
            <p:nvPr/>
          </p:nvSpPr>
          <p:spPr>
            <a:xfrm>
              <a:off x="11867705" y="43406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75" name="object 7575"/>
            <p:cNvSpPr/>
            <p:nvPr/>
          </p:nvSpPr>
          <p:spPr>
            <a:xfrm>
              <a:off x="11868890" y="4318282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22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76" name="object 7576"/>
            <p:cNvSpPr/>
            <p:nvPr/>
          </p:nvSpPr>
          <p:spPr>
            <a:xfrm>
              <a:off x="11868890" y="4316924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0" y="7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77" name="object 7577"/>
            <p:cNvSpPr/>
            <p:nvPr/>
          </p:nvSpPr>
          <p:spPr>
            <a:xfrm>
              <a:off x="11868797" y="43176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78" y="0"/>
                  </a:moveTo>
                  <a:lnTo>
                    <a:pt x="94" y="638"/>
                  </a:ln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78" name="object 7578"/>
            <p:cNvSpPr/>
            <p:nvPr/>
          </p:nvSpPr>
          <p:spPr>
            <a:xfrm>
              <a:off x="11868801" y="43176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78" y="0"/>
                  </a:moveTo>
                  <a:lnTo>
                    <a:pt x="0" y="0"/>
                  </a:lnTo>
                  <a:lnTo>
                    <a:pt x="83" y="638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79" name="object 7579"/>
            <p:cNvSpPr/>
            <p:nvPr/>
          </p:nvSpPr>
          <p:spPr>
            <a:xfrm>
              <a:off x="11868890" y="4341270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w="0" h="24129">
                  <a:moveTo>
                    <a:pt x="0" y="0"/>
                  </a:moveTo>
                  <a:lnTo>
                    <a:pt x="0" y="235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80" name="object 7580"/>
            <p:cNvSpPr/>
            <p:nvPr/>
          </p:nvSpPr>
          <p:spPr>
            <a:xfrm>
              <a:off x="11868807" y="434063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638"/>
                  </a:moveTo>
                  <a:lnTo>
                    <a:pt x="83" y="0"/>
                  </a:lnTo>
                  <a:lnTo>
                    <a:pt x="178" y="638"/>
                  </a:lnTo>
                  <a:lnTo>
                    <a:pt x="0" y="638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81" name="object 7581"/>
            <p:cNvSpPr/>
            <p:nvPr/>
          </p:nvSpPr>
          <p:spPr>
            <a:xfrm>
              <a:off x="11868810" y="434063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83" y="0"/>
                  </a:moveTo>
                  <a:lnTo>
                    <a:pt x="0" y="638"/>
                  </a:lnTo>
                  <a:lnTo>
                    <a:pt x="167" y="63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82" name="object 7582"/>
            <p:cNvSpPr/>
            <p:nvPr/>
          </p:nvSpPr>
          <p:spPr>
            <a:xfrm>
              <a:off x="11858235" y="4341375"/>
              <a:ext cx="24765" cy="23495"/>
            </a:xfrm>
            <a:custGeom>
              <a:avLst/>
              <a:gdLst/>
              <a:ahLst/>
              <a:cxnLst/>
              <a:rect l="l" t="t" r="r" b="b"/>
              <a:pathLst>
                <a:path w="24765" h="23495">
                  <a:moveTo>
                    <a:pt x="24219" y="0"/>
                  </a:moveTo>
                  <a:lnTo>
                    <a:pt x="0" y="0"/>
                  </a:lnTo>
                  <a:lnTo>
                    <a:pt x="0" y="23433"/>
                  </a:lnTo>
                  <a:lnTo>
                    <a:pt x="24219" y="23433"/>
                  </a:lnTo>
                  <a:lnTo>
                    <a:pt x="24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83" name="object 7583"/>
          <p:cNvSpPr txBox="1"/>
          <p:nvPr/>
        </p:nvSpPr>
        <p:spPr>
          <a:xfrm>
            <a:off x="11845623" y="4328936"/>
            <a:ext cx="48895" cy="76200"/>
          </a:xfrm>
          <a:prstGeom prst="rect">
            <a:avLst/>
          </a:prstGeom>
        </p:spPr>
        <p:txBody>
          <a:bodyPr wrap="square" lIns="0" tIns="1206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0">
                <a:latin typeface="Arial"/>
                <a:cs typeface="Arial"/>
              </a:rPr>
              <a:t>10</a:t>
            </a:r>
            <a:r>
              <a:rPr dirty="0" sz="150" spc="-10">
                <a:latin typeface="Arial"/>
                <a:cs typeface="Arial"/>
              </a:rPr>
              <a:t> </a:t>
            </a:r>
            <a:r>
              <a:rPr dirty="0" sz="150">
                <a:latin typeface="Arial"/>
                <a:cs typeface="Arial"/>
              </a:rPr>
              <a:t>10</a:t>
            </a:r>
            <a:endParaRPr sz="150">
              <a:latin typeface="Arial"/>
              <a:cs typeface="Arial"/>
            </a:endParaRPr>
          </a:p>
        </p:txBody>
      </p:sp>
      <p:sp>
        <p:nvSpPr>
          <p:cNvPr id="7584" name="object 7584"/>
          <p:cNvSpPr/>
          <p:nvPr/>
        </p:nvSpPr>
        <p:spPr>
          <a:xfrm>
            <a:off x="12775599" y="704329"/>
            <a:ext cx="0" cy="217170"/>
          </a:xfrm>
          <a:custGeom>
            <a:avLst/>
            <a:gdLst/>
            <a:ahLst/>
            <a:cxnLst/>
            <a:rect l="l" t="t" r="r" b="b"/>
            <a:pathLst>
              <a:path w="0" h="217169">
                <a:moveTo>
                  <a:pt x="0" y="21698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585" name="object 7585"/>
          <p:cNvGrpSpPr/>
          <p:nvPr/>
        </p:nvGrpSpPr>
        <p:grpSpPr>
          <a:xfrm>
            <a:off x="17087677" y="4342044"/>
            <a:ext cx="356235" cy="1569720"/>
            <a:chOff x="17087677" y="4342044"/>
            <a:chExt cx="356235" cy="1569720"/>
          </a:xfrm>
        </p:grpSpPr>
        <p:sp>
          <p:nvSpPr>
            <p:cNvPr id="7586" name="object 7586"/>
            <p:cNvSpPr/>
            <p:nvPr/>
          </p:nvSpPr>
          <p:spPr>
            <a:xfrm>
              <a:off x="17207439" y="4355544"/>
              <a:ext cx="0" cy="1313180"/>
            </a:xfrm>
            <a:custGeom>
              <a:avLst/>
              <a:gdLst/>
              <a:ahLst/>
              <a:cxnLst/>
              <a:rect l="l" t="t" r="r" b="b"/>
              <a:pathLst>
                <a:path w="0" h="1313179">
                  <a:moveTo>
                    <a:pt x="0" y="0"/>
                  </a:moveTo>
                  <a:lnTo>
                    <a:pt x="0" y="13130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87" name="object 7587"/>
            <p:cNvPicPr/>
            <p:nvPr/>
          </p:nvPicPr>
          <p:blipFill>
            <a:blip r:embed="rId1395" cstate="print"/>
            <a:stretch>
              <a:fillRect/>
            </a:stretch>
          </p:blipFill>
          <p:spPr>
            <a:xfrm>
              <a:off x="17236559" y="4342044"/>
              <a:ext cx="206603" cy="193159"/>
            </a:xfrm>
            <a:prstGeom prst="rect">
              <a:avLst/>
            </a:prstGeom>
          </p:spPr>
        </p:pic>
        <p:sp>
          <p:nvSpPr>
            <p:cNvPr id="7588" name="object 7588"/>
            <p:cNvSpPr/>
            <p:nvPr/>
          </p:nvSpPr>
          <p:spPr>
            <a:xfrm>
              <a:off x="17293922" y="5716391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93578" y="0"/>
                  </a:moveTo>
                  <a:lnTo>
                    <a:pt x="0" y="0"/>
                  </a:lnTo>
                  <a:lnTo>
                    <a:pt x="0" y="192486"/>
                  </a:lnTo>
                  <a:lnTo>
                    <a:pt x="93578" y="192486"/>
                  </a:lnTo>
                  <a:lnTo>
                    <a:pt x="935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89" name="object 7589"/>
            <p:cNvSpPr/>
            <p:nvPr/>
          </p:nvSpPr>
          <p:spPr>
            <a:xfrm>
              <a:off x="17293918" y="5716396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0" y="0"/>
                  </a:moveTo>
                  <a:lnTo>
                    <a:pt x="93578" y="0"/>
                  </a:lnTo>
                  <a:lnTo>
                    <a:pt x="93578" y="192486"/>
                  </a:lnTo>
                  <a:lnTo>
                    <a:pt x="0" y="192486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90" name="object 7590"/>
            <p:cNvPicPr/>
            <p:nvPr/>
          </p:nvPicPr>
          <p:blipFill>
            <a:blip r:embed="rId1396" cstate="print"/>
            <a:stretch>
              <a:fillRect/>
            </a:stretch>
          </p:blipFill>
          <p:spPr>
            <a:xfrm>
              <a:off x="17293922" y="5815246"/>
              <a:ext cx="93611" cy="93620"/>
            </a:xfrm>
            <a:prstGeom prst="rect">
              <a:avLst/>
            </a:prstGeom>
          </p:spPr>
        </p:pic>
        <p:pic>
          <p:nvPicPr>
            <p:cNvPr id="7591" name="object 7591"/>
            <p:cNvPicPr/>
            <p:nvPr/>
          </p:nvPicPr>
          <p:blipFill>
            <a:blip r:embed="rId1397" cstate="print"/>
            <a:stretch>
              <a:fillRect/>
            </a:stretch>
          </p:blipFill>
          <p:spPr>
            <a:xfrm>
              <a:off x="17293922" y="5716403"/>
              <a:ext cx="93565" cy="93566"/>
            </a:xfrm>
            <a:prstGeom prst="rect">
              <a:avLst/>
            </a:prstGeom>
          </p:spPr>
        </p:pic>
        <p:pic>
          <p:nvPicPr>
            <p:cNvPr id="7592" name="object 7592"/>
            <p:cNvPicPr/>
            <p:nvPr/>
          </p:nvPicPr>
          <p:blipFill>
            <a:blip r:embed="rId1398" cstate="print"/>
            <a:stretch>
              <a:fillRect/>
            </a:stretch>
          </p:blipFill>
          <p:spPr>
            <a:xfrm>
              <a:off x="17237474" y="5489278"/>
              <a:ext cx="206109" cy="192707"/>
            </a:xfrm>
            <a:prstGeom prst="rect">
              <a:avLst/>
            </a:prstGeom>
          </p:spPr>
        </p:pic>
        <p:pic>
          <p:nvPicPr>
            <p:cNvPr id="7593" name="object 7593"/>
            <p:cNvPicPr/>
            <p:nvPr/>
          </p:nvPicPr>
          <p:blipFill>
            <a:blip r:embed="rId1399" cstate="print"/>
            <a:stretch>
              <a:fillRect/>
            </a:stretch>
          </p:blipFill>
          <p:spPr>
            <a:xfrm>
              <a:off x="17087677" y="5651032"/>
              <a:ext cx="156571" cy="156571"/>
            </a:xfrm>
            <a:prstGeom prst="rect">
              <a:avLst/>
            </a:prstGeom>
          </p:spPr>
        </p:pic>
      </p:grpSp>
      <p:sp>
        <p:nvSpPr>
          <p:cNvPr id="7594" name="object 7594"/>
          <p:cNvSpPr txBox="1"/>
          <p:nvPr/>
        </p:nvSpPr>
        <p:spPr>
          <a:xfrm>
            <a:off x="11317792" y="3476318"/>
            <a:ext cx="59055" cy="48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50" spc="-5">
                <a:latin typeface="Arial"/>
                <a:cs typeface="Arial"/>
              </a:rPr>
              <a:t>3.3°</a:t>
            </a:r>
            <a:endParaRPr sz="150">
              <a:latin typeface="Arial"/>
              <a:cs typeface="Arial"/>
            </a:endParaRPr>
          </a:p>
        </p:txBody>
      </p:sp>
      <p:grpSp>
        <p:nvGrpSpPr>
          <p:cNvPr id="7595" name="object 7595"/>
          <p:cNvGrpSpPr/>
          <p:nvPr/>
        </p:nvGrpSpPr>
        <p:grpSpPr>
          <a:xfrm>
            <a:off x="9398489" y="1091416"/>
            <a:ext cx="3517900" cy="2563495"/>
            <a:chOff x="9398489" y="1091416"/>
            <a:chExt cx="3517900" cy="2563495"/>
          </a:xfrm>
        </p:grpSpPr>
        <p:sp>
          <p:nvSpPr>
            <p:cNvPr id="7596" name="object 7596"/>
            <p:cNvSpPr/>
            <p:nvPr/>
          </p:nvSpPr>
          <p:spPr>
            <a:xfrm>
              <a:off x="11278775" y="3451887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5" h="0">
                  <a:moveTo>
                    <a:pt x="3802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97" name="object 7597"/>
            <p:cNvSpPr/>
            <p:nvPr/>
          </p:nvSpPr>
          <p:spPr>
            <a:xfrm>
              <a:off x="11367471" y="350798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3036" y="5141"/>
                  </a:moveTo>
                  <a:lnTo>
                    <a:pt x="0" y="502"/>
                  </a:lnTo>
                </a:path>
                <a:path w="5715" h="5714">
                  <a:moveTo>
                    <a:pt x="3036" y="5141"/>
                  </a:moveTo>
                  <a:lnTo>
                    <a:pt x="51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98" name="object 7598"/>
            <p:cNvSpPr/>
            <p:nvPr/>
          </p:nvSpPr>
          <p:spPr>
            <a:xfrm>
              <a:off x="11366697" y="349649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79">
                  <a:moveTo>
                    <a:pt x="2565" y="0"/>
                  </a:moveTo>
                  <a:lnTo>
                    <a:pt x="5172" y="4879"/>
                  </a:lnTo>
                </a:path>
                <a:path w="5715" h="5079">
                  <a:moveTo>
                    <a:pt x="2565" y="0"/>
                  </a:moveTo>
                  <a:lnTo>
                    <a:pt x="0" y="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99" name="object 7599"/>
            <p:cNvSpPr/>
            <p:nvPr/>
          </p:nvSpPr>
          <p:spPr>
            <a:xfrm>
              <a:off x="11670956" y="3525821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905" y="0"/>
                  </a:moveTo>
                  <a:lnTo>
                    <a:pt x="12397" y="8921"/>
                  </a:lnTo>
                  <a:lnTo>
                    <a:pt x="460" y="9570"/>
                  </a:lnTo>
                  <a:lnTo>
                    <a:pt x="0" y="628"/>
                  </a:lnTo>
                  <a:lnTo>
                    <a:pt x="1190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0" name="object 7600"/>
            <p:cNvSpPr/>
            <p:nvPr/>
          </p:nvSpPr>
          <p:spPr>
            <a:xfrm>
              <a:off x="11670950" y="3526446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12397" y="82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1" name="object 7601"/>
            <p:cNvSpPr/>
            <p:nvPr/>
          </p:nvSpPr>
          <p:spPr>
            <a:xfrm>
              <a:off x="11671427" y="3525812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60">
                  <a:moveTo>
                    <a:pt x="0" y="9570"/>
                  </a:moveTo>
                  <a:lnTo>
                    <a:pt x="114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2" name="object 7602"/>
            <p:cNvSpPr/>
            <p:nvPr/>
          </p:nvSpPr>
          <p:spPr>
            <a:xfrm>
              <a:off x="9525872" y="2117637"/>
              <a:ext cx="0" cy="399415"/>
            </a:xfrm>
            <a:custGeom>
              <a:avLst/>
              <a:gdLst/>
              <a:ahLst/>
              <a:cxnLst/>
              <a:rect l="l" t="t" r="r" b="b"/>
              <a:pathLst>
                <a:path w="0" h="399414">
                  <a:moveTo>
                    <a:pt x="0" y="0"/>
                  </a:moveTo>
                  <a:lnTo>
                    <a:pt x="0" y="3988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03" name="object 7603"/>
            <p:cNvPicPr/>
            <p:nvPr/>
          </p:nvPicPr>
          <p:blipFill>
            <a:blip r:embed="rId1400" cstate="print"/>
            <a:stretch>
              <a:fillRect/>
            </a:stretch>
          </p:blipFill>
          <p:spPr>
            <a:xfrm>
              <a:off x="9399124" y="1236715"/>
              <a:ext cx="139241" cy="868989"/>
            </a:xfrm>
            <a:prstGeom prst="rect">
              <a:avLst/>
            </a:prstGeom>
          </p:spPr>
        </p:pic>
        <p:sp>
          <p:nvSpPr>
            <p:cNvPr id="7604" name="object 7604"/>
            <p:cNvSpPr/>
            <p:nvPr/>
          </p:nvSpPr>
          <p:spPr>
            <a:xfrm>
              <a:off x="9436391" y="1268247"/>
              <a:ext cx="102235" cy="837565"/>
            </a:xfrm>
            <a:custGeom>
              <a:avLst/>
              <a:gdLst/>
              <a:ahLst/>
              <a:cxnLst/>
              <a:rect l="l" t="t" r="r" b="b"/>
              <a:pathLst>
                <a:path w="102234" h="837564">
                  <a:moveTo>
                    <a:pt x="101975" y="0"/>
                  </a:moveTo>
                  <a:lnTo>
                    <a:pt x="0" y="8374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5" name="object 7605"/>
            <p:cNvSpPr/>
            <p:nvPr/>
          </p:nvSpPr>
          <p:spPr>
            <a:xfrm>
              <a:off x="9399124" y="1236715"/>
              <a:ext cx="106045" cy="866775"/>
            </a:xfrm>
            <a:custGeom>
              <a:avLst/>
              <a:gdLst/>
              <a:ahLst/>
              <a:cxnLst/>
              <a:rect l="l" t="t" r="r" b="b"/>
              <a:pathLst>
                <a:path w="106045" h="866775">
                  <a:moveTo>
                    <a:pt x="105515" y="0"/>
                  </a:moveTo>
                  <a:lnTo>
                    <a:pt x="0" y="8667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6" name="object 7606"/>
            <p:cNvSpPr/>
            <p:nvPr/>
          </p:nvSpPr>
          <p:spPr>
            <a:xfrm>
              <a:off x="9598490" y="1341908"/>
              <a:ext cx="20320" cy="17780"/>
            </a:xfrm>
            <a:custGeom>
              <a:avLst/>
              <a:gdLst/>
              <a:ahLst/>
              <a:cxnLst/>
              <a:rect l="l" t="t" r="r" b="b"/>
              <a:pathLst>
                <a:path w="20320" h="17780">
                  <a:moveTo>
                    <a:pt x="0" y="0"/>
                  </a:moveTo>
                  <a:lnTo>
                    <a:pt x="19716" y="174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7" name="object 7607"/>
            <p:cNvSpPr/>
            <p:nvPr/>
          </p:nvSpPr>
          <p:spPr>
            <a:xfrm>
              <a:off x="9576364" y="1320848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59">
                  <a:moveTo>
                    <a:pt x="12879" y="1444"/>
                  </a:moveTo>
                  <a:lnTo>
                    <a:pt x="11832" y="9999"/>
                  </a:lnTo>
                  <a:lnTo>
                    <a:pt x="0" y="8565"/>
                  </a:lnTo>
                  <a:lnTo>
                    <a:pt x="1036" y="0"/>
                  </a:lnTo>
                  <a:lnTo>
                    <a:pt x="12879" y="1444"/>
                  </a:lnTo>
                  <a:close/>
                </a:path>
                <a:path w="13334" h="10159">
                  <a:moveTo>
                    <a:pt x="12879" y="1444"/>
                  </a:moveTo>
                  <a:lnTo>
                    <a:pt x="0" y="85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8" name="object 7608"/>
            <p:cNvSpPr/>
            <p:nvPr/>
          </p:nvSpPr>
          <p:spPr>
            <a:xfrm>
              <a:off x="9577411" y="1320853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59">
                  <a:moveTo>
                    <a:pt x="0" y="0"/>
                  </a:moveTo>
                  <a:lnTo>
                    <a:pt x="10795" y="99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09" name="object 7609"/>
            <p:cNvPicPr/>
            <p:nvPr/>
          </p:nvPicPr>
          <p:blipFill>
            <a:blip r:embed="rId1401" cstate="print"/>
            <a:stretch>
              <a:fillRect/>
            </a:stretch>
          </p:blipFill>
          <p:spPr>
            <a:xfrm>
              <a:off x="9493060" y="1336895"/>
              <a:ext cx="48626" cy="377789"/>
            </a:xfrm>
            <a:prstGeom prst="rect">
              <a:avLst/>
            </a:prstGeom>
          </p:spPr>
        </p:pic>
        <p:sp>
          <p:nvSpPr>
            <p:cNvPr id="7610" name="object 7610"/>
            <p:cNvSpPr/>
            <p:nvPr/>
          </p:nvSpPr>
          <p:spPr>
            <a:xfrm>
              <a:off x="9493060" y="1336895"/>
              <a:ext cx="48895" cy="377825"/>
            </a:xfrm>
            <a:custGeom>
              <a:avLst/>
              <a:gdLst/>
              <a:ahLst/>
              <a:cxnLst/>
              <a:rect l="l" t="t" r="r" b="b"/>
              <a:pathLst>
                <a:path w="48895" h="377825">
                  <a:moveTo>
                    <a:pt x="0" y="377475"/>
                  </a:moveTo>
                  <a:lnTo>
                    <a:pt x="2659" y="377789"/>
                  </a:lnTo>
                  <a:lnTo>
                    <a:pt x="48626" y="293"/>
                  </a:lnTo>
                  <a:lnTo>
                    <a:pt x="45946" y="0"/>
                  </a:lnTo>
                  <a:lnTo>
                    <a:pt x="0" y="3774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1" name="object 7611"/>
            <p:cNvSpPr/>
            <p:nvPr/>
          </p:nvSpPr>
          <p:spPr>
            <a:xfrm>
              <a:off x="9445356" y="2111644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0"/>
                  </a:moveTo>
                  <a:lnTo>
                    <a:pt x="0" y="0"/>
                  </a:lnTo>
                  <a:lnTo>
                    <a:pt x="0" y="11926"/>
                  </a:lnTo>
                  <a:lnTo>
                    <a:pt x="65621" y="11926"/>
                  </a:lnTo>
                  <a:lnTo>
                    <a:pt x="65621" y="0"/>
                  </a:lnTo>
                  <a:close/>
                </a:path>
                <a:path w="66040" h="12064">
                  <a:moveTo>
                    <a:pt x="65621" y="0"/>
                  </a:moveTo>
                  <a:lnTo>
                    <a:pt x="0" y="0"/>
                  </a:lnTo>
                  <a:lnTo>
                    <a:pt x="0" y="11926"/>
                  </a:lnTo>
                  <a:lnTo>
                    <a:pt x="65621" y="11926"/>
                  </a:lnTo>
                  <a:lnTo>
                    <a:pt x="6562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2" name="object 7612"/>
            <p:cNvSpPr/>
            <p:nvPr/>
          </p:nvSpPr>
          <p:spPr>
            <a:xfrm>
              <a:off x="9445348" y="2111661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3" name="object 7613"/>
            <p:cNvSpPr/>
            <p:nvPr/>
          </p:nvSpPr>
          <p:spPr>
            <a:xfrm>
              <a:off x="9445348" y="2111653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4" name="object 7614"/>
            <p:cNvSpPr/>
            <p:nvPr/>
          </p:nvSpPr>
          <p:spPr>
            <a:xfrm>
              <a:off x="9436393" y="2105707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63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63" y="0"/>
                  </a:lnTo>
                  <a:lnTo>
                    <a:pt x="8963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5" name="object 7615"/>
            <p:cNvSpPr/>
            <p:nvPr/>
          </p:nvSpPr>
          <p:spPr>
            <a:xfrm>
              <a:off x="9436393" y="2105702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23852"/>
                  </a:moveTo>
                  <a:lnTo>
                    <a:pt x="8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6" name="object 7616"/>
            <p:cNvSpPr/>
            <p:nvPr/>
          </p:nvSpPr>
          <p:spPr>
            <a:xfrm>
              <a:off x="9436393" y="2105701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0"/>
                  </a:moveTo>
                  <a:lnTo>
                    <a:pt x="8952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7" name="object 7617"/>
            <p:cNvSpPr/>
            <p:nvPr/>
          </p:nvSpPr>
          <p:spPr>
            <a:xfrm>
              <a:off x="9491628" y="1714372"/>
              <a:ext cx="66675" cy="20320"/>
            </a:xfrm>
            <a:custGeom>
              <a:avLst/>
              <a:gdLst/>
              <a:ahLst/>
              <a:cxnLst/>
              <a:rect l="l" t="t" r="r" b="b"/>
              <a:pathLst>
                <a:path w="66675" h="20319">
                  <a:moveTo>
                    <a:pt x="66573" y="7915"/>
                  </a:moveTo>
                  <a:lnTo>
                    <a:pt x="1434" y="0"/>
                  </a:lnTo>
                  <a:lnTo>
                    <a:pt x="0" y="11842"/>
                  </a:lnTo>
                  <a:lnTo>
                    <a:pt x="65118" y="19769"/>
                  </a:lnTo>
                  <a:lnTo>
                    <a:pt x="66573" y="79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8" name="object 7618"/>
            <p:cNvSpPr/>
            <p:nvPr/>
          </p:nvSpPr>
          <p:spPr>
            <a:xfrm>
              <a:off x="9493070" y="1714369"/>
              <a:ext cx="64135" cy="20320"/>
            </a:xfrm>
            <a:custGeom>
              <a:avLst/>
              <a:gdLst/>
              <a:ahLst/>
              <a:cxnLst/>
              <a:rect l="l" t="t" r="r" b="b"/>
              <a:pathLst>
                <a:path w="64134" h="20319">
                  <a:moveTo>
                    <a:pt x="63673" y="1976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9" name="object 7619"/>
            <p:cNvSpPr/>
            <p:nvPr/>
          </p:nvSpPr>
          <p:spPr>
            <a:xfrm>
              <a:off x="9491628" y="1722288"/>
              <a:ext cx="66675" cy="4445"/>
            </a:xfrm>
            <a:custGeom>
              <a:avLst/>
              <a:gdLst/>
              <a:ahLst/>
              <a:cxnLst/>
              <a:rect l="l" t="t" r="r" b="b"/>
              <a:pathLst>
                <a:path w="66675" h="4444">
                  <a:moveTo>
                    <a:pt x="66573" y="0"/>
                  </a:moveTo>
                  <a:lnTo>
                    <a:pt x="0" y="3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0" name="object 7620"/>
            <p:cNvSpPr/>
            <p:nvPr/>
          </p:nvSpPr>
          <p:spPr>
            <a:xfrm>
              <a:off x="9482048" y="1707177"/>
              <a:ext cx="12065" cy="25400"/>
            </a:xfrm>
            <a:custGeom>
              <a:avLst/>
              <a:gdLst/>
              <a:ahLst/>
              <a:cxnLst/>
              <a:rect l="l" t="t" r="r" b="b"/>
              <a:pathLst>
                <a:path w="12065" h="25400">
                  <a:moveTo>
                    <a:pt x="8868" y="24774"/>
                  </a:moveTo>
                  <a:lnTo>
                    <a:pt x="0" y="23695"/>
                  </a:lnTo>
                  <a:lnTo>
                    <a:pt x="2858" y="0"/>
                  </a:lnTo>
                  <a:lnTo>
                    <a:pt x="11769" y="1099"/>
                  </a:lnTo>
                  <a:lnTo>
                    <a:pt x="8868" y="247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1" name="object 7621"/>
            <p:cNvSpPr/>
            <p:nvPr/>
          </p:nvSpPr>
          <p:spPr>
            <a:xfrm>
              <a:off x="9482039" y="1708260"/>
              <a:ext cx="12065" cy="22860"/>
            </a:xfrm>
            <a:custGeom>
              <a:avLst/>
              <a:gdLst/>
              <a:ahLst/>
              <a:cxnLst/>
              <a:rect l="l" t="t" r="r" b="b"/>
              <a:pathLst>
                <a:path w="12065" h="22860">
                  <a:moveTo>
                    <a:pt x="0" y="22606"/>
                  </a:moveTo>
                  <a:lnTo>
                    <a:pt x="117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2" name="object 7622"/>
            <p:cNvSpPr/>
            <p:nvPr/>
          </p:nvSpPr>
          <p:spPr>
            <a:xfrm>
              <a:off x="9484913" y="1707182"/>
              <a:ext cx="6350" cy="25400"/>
            </a:xfrm>
            <a:custGeom>
              <a:avLst/>
              <a:gdLst/>
              <a:ahLst/>
              <a:cxnLst/>
              <a:rect l="l" t="t" r="r" b="b"/>
              <a:pathLst>
                <a:path w="6350" h="25400">
                  <a:moveTo>
                    <a:pt x="0" y="0"/>
                  </a:moveTo>
                  <a:lnTo>
                    <a:pt x="6010" y="247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3" name="object 7623"/>
            <p:cNvSpPr/>
            <p:nvPr/>
          </p:nvSpPr>
          <p:spPr>
            <a:xfrm>
              <a:off x="9539021" y="1325038"/>
              <a:ext cx="66675" cy="20320"/>
            </a:xfrm>
            <a:custGeom>
              <a:avLst/>
              <a:gdLst/>
              <a:ahLst/>
              <a:cxnLst/>
              <a:rect l="l" t="t" r="r" b="b"/>
              <a:pathLst>
                <a:path w="66675" h="20319">
                  <a:moveTo>
                    <a:pt x="66573" y="7936"/>
                  </a:moveTo>
                  <a:lnTo>
                    <a:pt x="1434" y="0"/>
                  </a:lnTo>
                  <a:lnTo>
                    <a:pt x="0" y="11863"/>
                  </a:lnTo>
                  <a:lnTo>
                    <a:pt x="65128" y="19789"/>
                  </a:lnTo>
                  <a:lnTo>
                    <a:pt x="66573" y="7936"/>
                  </a:lnTo>
                  <a:close/>
                </a:path>
                <a:path w="66675" h="20319">
                  <a:moveTo>
                    <a:pt x="66573" y="7936"/>
                  </a:moveTo>
                  <a:lnTo>
                    <a:pt x="1434" y="0"/>
                  </a:lnTo>
                  <a:lnTo>
                    <a:pt x="0" y="11863"/>
                  </a:lnTo>
                  <a:lnTo>
                    <a:pt x="65128" y="19789"/>
                  </a:lnTo>
                  <a:lnTo>
                    <a:pt x="66573" y="79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4" name="object 7624"/>
            <p:cNvSpPr/>
            <p:nvPr/>
          </p:nvSpPr>
          <p:spPr>
            <a:xfrm>
              <a:off x="9540460" y="1325035"/>
              <a:ext cx="64135" cy="20320"/>
            </a:xfrm>
            <a:custGeom>
              <a:avLst/>
              <a:gdLst/>
              <a:ahLst/>
              <a:cxnLst/>
              <a:rect l="l" t="t" r="r" b="b"/>
              <a:pathLst>
                <a:path w="64134" h="20319">
                  <a:moveTo>
                    <a:pt x="63694" y="19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5" name="object 7625"/>
            <p:cNvSpPr/>
            <p:nvPr/>
          </p:nvSpPr>
          <p:spPr>
            <a:xfrm>
              <a:off x="9539021" y="1332975"/>
              <a:ext cx="66675" cy="4445"/>
            </a:xfrm>
            <a:custGeom>
              <a:avLst/>
              <a:gdLst/>
              <a:ahLst/>
              <a:cxnLst/>
              <a:rect l="l" t="t" r="r" b="b"/>
              <a:pathLst>
                <a:path w="66675" h="4444">
                  <a:moveTo>
                    <a:pt x="66573" y="0"/>
                  </a:moveTo>
                  <a:lnTo>
                    <a:pt x="0" y="3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6" name="object 7626"/>
            <p:cNvSpPr/>
            <p:nvPr/>
          </p:nvSpPr>
          <p:spPr>
            <a:xfrm>
              <a:off x="9529397" y="1318034"/>
              <a:ext cx="12065" cy="25400"/>
            </a:xfrm>
            <a:custGeom>
              <a:avLst/>
              <a:gdLst/>
              <a:ahLst/>
              <a:cxnLst/>
              <a:rect l="l" t="t" r="r" b="b"/>
              <a:pathLst>
                <a:path w="12065" h="25400">
                  <a:moveTo>
                    <a:pt x="8910" y="24774"/>
                  </a:moveTo>
                  <a:lnTo>
                    <a:pt x="0" y="23695"/>
                  </a:lnTo>
                  <a:lnTo>
                    <a:pt x="2900" y="0"/>
                  </a:lnTo>
                  <a:lnTo>
                    <a:pt x="11790" y="1099"/>
                  </a:lnTo>
                  <a:lnTo>
                    <a:pt x="8910" y="247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7" name="object 7627"/>
            <p:cNvSpPr/>
            <p:nvPr/>
          </p:nvSpPr>
          <p:spPr>
            <a:xfrm>
              <a:off x="9529407" y="1319116"/>
              <a:ext cx="12065" cy="22860"/>
            </a:xfrm>
            <a:custGeom>
              <a:avLst/>
              <a:gdLst/>
              <a:ahLst/>
              <a:cxnLst/>
              <a:rect l="l" t="t" r="r" b="b"/>
              <a:pathLst>
                <a:path w="12065" h="22859">
                  <a:moveTo>
                    <a:pt x="0" y="22606"/>
                  </a:moveTo>
                  <a:lnTo>
                    <a:pt x="117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8" name="object 7628"/>
            <p:cNvSpPr/>
            <p:nvPr/>
          </p:nvSpPr>
          <p:spPr>
            <a:xfrm>
              <a:off x="9532306" y="1318038"/>
              <a:ext cx="6350" cy="25400"/>
            </a:xfrm>
            <a:custGeom>
              <a:avLst/>
              <a:gdLst/>
              <a:ahLst/>
              <a:cxnLst/>
              <a:rect l="l" t="t" r="r" b="b"/>
              <a:pathLst>
                <a:path w="6350" h="25400">
                  <a:moveTo>
                    <a:pt x="0" y="0"/>
                  </a:moveTo>
                  <a:lnTo>
                    <a:pt x="6010" y="247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9" name="object 7629"/>
            <p:cNvSpPr/>
            <p:nvPr/>
          </p:nvSpPr>
          <p:spPr>
            <a:xfrm>
              <a:off x="9525874" y="1359389"/>
              <a:ext cx="92710" cy="758825"/>
            </a:xfrm>
            <a:custGeom>
              <a:avLst/>
              <a:gdLst/>
              <a:ahLst/>
              <a:cxnLst/>
              <a:rect l="l" t="t" r="r" b="b"/>
              <a:pathLst>
                <a:path w="92709" h="758825">
                  <a:moveTo>
                    <a:pt x="92342" y="0"/>
                  </a:moveTo>
                  <a:lnTo>
                    <a:pt x="0" y="7582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30" name="object 7630"/>
            <p:cNvSpPr/>
            <p:nvPr/>
          </p:nvSpPr>
          <p:spPr>
            <a:xfrm>
              <a:off x="9504794" y="1733222"/>
              <a:ext cx="46355" cy="378460"/>
            </a:xfrm>
            <a:custGeom>
              <a:avLst/>
              <a:gdLst/>
              <a:ahLst/>
              <a:cxnLst/>
              <a:rect l="l" t="t" r="r" b="b"/>
              <a:pathLst>
                <a:path w="46354" h="378460">
                  <a:moveTo>
                    <a:pt x="46050" y="0"/>
                  </a:moveTo>
                  <a:lnTo>
                    <a:pt x="0" y="3784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31" name="object 7631"/>
            <p:cNvPicPr/>
            <p:nvPr/>
          </p:nvPicPr>
          <p:blipFill>
            <a:blip r:embed="rId1402" cstate="print"/>
            <a:stretch>
              <a:fillRect/>
            </a:stretch>
          </p:blipFill>
          <p:spPr>
            <a:xfrm>
              <a:off x="9495721" y="1337201"/>
              <a:ext cx="48626" cy="377820"/>
            </a:xfrm>
            <a:prstGeom prst="rect">
              <a:avLst/>
            </a:prstGeom>
          </p:spPr>
        </p:pic>
        <p:sp>
          <p:nvSpPr>
            <p:cNvPr id="7632" name="object 7632"/>
            <p:cNvSpPr/>
            <p:nvPr/>
          </p:nvSpPr>
          <p:spPr>
            <a:xfrm>
              <a:off x="9495721" y="1337201"/>
              <a:ext cx="48895" cy="377825"/>
            </a:xfrm>
            <a:custGeom>
              <a:avLst/>
              <a:gdLst/>
              <a:ahLst/>
              <a:cxnLst/>
              <a:rect l="l" t="t" r="r" b="b"/>
              <a:pathLst>
                <a:path w="48895" h="377825">
                  <a:moveTo>
                    <a:pt x="0" y="377475"/>
                  </a:moveTo>
                  <a:lnTo>
                    <a:pt x="2670" y="377820"/>
                  </a:lnTo>
                  <a:lnTo>
                    <a:pt x="48626" y="324"/>
                  </a:lnTo>
                  <a:lnTo>
                    <a:pt x="45956" y="0"/>
                  </a:lnTo>
                  <a:lnTo>
                    <a:pt x="0" y="3774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33" name="object 7633"/>
            <p:cNvPicPr/>
            <p:nvPr/>
          </p:nvPicPr>
          <p:blipFill>
            <a:blip r:embed="rId1403" cstate="print"/>
            <a:stretch>
              <a:fillRect/>
            </a:stretch>
          </p:blipFill>
          <p:spPr>
            <a:xfrm>
              <a:off x="9498391" y="1337539"/>
              <a:ext cx="48626" cy="377789"/>
            </a:xfrm>
            <a:prstGeom prst="rect">
              <a:avLst/>
            </a:prstGeom>
          </p:spPr>
        </p:pic>
        <p:sp>
          <p:nvSpPr>
            <p:cNvPr id="7634" name="object 7634"/>
            <p:cNvSpPr/>
            <p:nvPr/>
          </p:nvSpPr>
          <p:spPr>
            <a:xfrm>
              <a:off x="9498391" y="1337539"/>
              <a:ext cx="48895" cy="377825"/>
            </a:xfrm>
            <a:custGeom>
              <a:avLst/>
              <a:gdLst/>
              <a:ahLst/>
              <a:cxnLst/>
              <a:rect l="l" t="t" r="r" b="b"/>
              <a:pathLst>
                <a:path w="48895" h="377825">
                  <a:moveTo>
                    <a:pt x="0" y="377475"/>
                  </a:moveTo>
                  <a:lnTo>
                    <a:pt x="2670" y="377789"/>
                  </a:lnTo>
                  <a:lnTo>
                    <a:pt x="48626" y="324"/>
                  </a:lnTo>
                  <a:lnTo>
                    <a:pt x="45946" y="0"/>
                  </a:lnTo>
                  <a:lnTo>
                    <a:pt x="0" y="3774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35" name="object 7635"/>
            <p:cNvPicPr/>
            <p:nvPr/>
          </p:nvPicPr>
          <p:blipFill>
            <a:blip r:embed="rId1404" cstate="print"/>
            <a:stretch>
              <a:fillRect/>
            </a:stretch>
          </p:blipFill>
          <p:spPr>
            <a:xfrm>
              <a:off x="9445353" y="1726210"/>
              <a:ext cx="48940" cy="385475"/>
            </a:xfrm>
            <a:prstGeom prst="rect">
              <a:avLst/>
            </a:prstGeom>
          </p:spPr>
        </p:pic>
        <p:sp>
          <p:nvSpPr>
            <p:cNvPr id="7636" name="object 7636"/>
            <p:cNvSpPr/>
            <p:nvPr/>
          </p:nvSpPr>
          <p:spPr>
            <a:xfrm>
              <a:off x="9445353" y="1726210"/>
              <a:ext cx="49530" cy="386080"/>
            </a:xfrm>
            <a:custGeom>
              <a:avLst/>
              <a:gdLst/>
              <a:ahLst/>
              <a:cxnLst/>
              <a:rect l="l" t="t" r="r" b="b"/>
              <a:pathLst>
                <a:path w="49529" h="386080">
                  <a:moveTo>
                    <a:pt x="0" y="385475"/>
                  </a:moveTo>
                  <a:lnTo>
                    <a:pt x="2711" y="385443"/>
                  </a:lnTo>
                  <a:lnTo>
                    <a:pt x="48940" y="324"/>
                  </a:lnTo>
                  <a:lnTo>
                    <a:pt x="46260" y="0"/>
                  </a:lnTo>
                  <a:lnTo>
                    <a:pt x="0" y="3854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37" name="object 7637"/>
            <p:cNvPicPr/>
            <p:nvPr/>
          </p:nvPicPr>
          <p:blipFill>
            <a:blip r:embed="rId1405" cstate="print"/>
            <a:stretch>
              <a:fillRect/>
            </a:stretch>
          </p:blipFill>
          <p:spPr>
            <a:xfrm>
              <a:off x="9448057" y="1726533"/>
              <a:ext cx="48888" cy="385119"/>
            </a:xfrm>
            <a:prstGeom prst="rect">
              <a:avLst/>
            </a:prstGeom>
          </p:spPr>
        </p:pic>
        <p:sp>
          <p:nvSpPr>
            <p:cNvPr id="7638" name="object 7638"/>
            <p:cNvSpPr/>
            <p:nvPr/>
          </p:nvSpPr>
          <p:spPr>
            <a:xfrm>
              <a:off x="9448057" y="1726533"/>
              <a:ext cx="48895" cy="385445"/>
            </a:xfrm>
            <a:custGeom>
              <a:avLst/>
              <a:gdLst/>
              <a:ahLst/>
              <a:cxnLst/>
              <a:rect l="l" t="t" r="r" b="b"/>
              <a:pathLst>
                <a:path w="48895" h="385444">
                  <a:moveTo>
                    <a:pt x="0" y="385119"/>
                  </a:moveTo>
                  <a:lnTo>
                    <a:pt x="2691" y="385119"/>
                  </a:lnTo>
                  <a:lnTo>
                    <a:pt x="48888" y="314"/>
                  </a:lnTo>
                  <a:lnTo>
                    <a:pt x="46228" y="0"/>
                  </a:lnTo>
                  <a:lnTo>
                    <a:pt x="0" y="3851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39" name="object 7639"/>
            <p:cNvPicPr/>
            <p:nvPr/>
          </p:nvPicPr>
          <p:blipFill>
            <a:blip r:embed="rId1406" cstate="print"/>
            <a:stretch>
              <a:fillRect/>
            </a:stretch>
          </p:blipFill>
          <p:spPr>
            <a:xfrm>
              <a:off x="9450744" y="1726847"/>
              <a:ext cx="48867" cy="384805"/>
            </a:xfrm>
            <a:prstGeom prst="rect">
              <a:avLst/>
            </a:prstGeom>
          </p:spPr>
        </p:pic>
        <p:sp>
          <p:nvSpPr>
            <p:cNvPr id="7640" name="object 7640"/>
            <p:cNvSpPr/>
            <p:nvPr/>
          </p:nvSpPr>
          <p:spPr>
            <a:xfrm>
              <a:off x="9450744" y="1726847"/>
              <a:ext cx="48895" cy="384810"/>
            </a:xfrm>
            <a:custGeom>
              <a:avLst/>
              <a:gdLst/>
              <a:ahLst/>
              <a:cxnLst/>
              <a:rect l="l" t="t" r="r" b="b"/>
              <a:pathLst>
                <a:path w="48895" h="384810">
                  <a:moveTo>
                    <a:pt x="0" y="384805"/>
                  </a:moveTo>
                  <a:lnTo>
                    <a:pt x="2711" y="384805"/>
                  </a:lnTo>
                  <a:lnTo>
                    <a:pt x="48867" y="314"/>
                  </a:lnTo>
                  <a:lnTo>
                    <a:pt x="46208" y="0"/>
                  </a:lnTo>
                  <a:lnTo>
                    <a:pt x="0" y="3848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41" name="object 7641"/>
            <p:cNvSpPr/>
            <p:nvPr/>
          </p:nvSpPr>
          <p:spPr>
            <a:xfrm>
              <a:off x="10469085" y="1113069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70" h="11430">
                  <a:moveTo>
                    <a:pt x="1664" y="11025"/>
                  </a:moveTo>
                  <a:lnTo>
                    <a:pt x="0" y="2219"/>
                  </a:lnTo>
                  <a:lnTo>
                    <a:pt x="11695" y="0"/>
                  </a:lnTo>
                  <a:lnTo>
                    <a:pt x="13360" y="8785"/>
                  </a:lnTo>
                  <a:lnTo>
                    <a:pt x="1664" y="110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42" name="object 7642"/>
            <p:cNvSpPr/>
            <p:nvPr/>
          </p:nvSpPr>
          <p:spPr>
            <a:xfrm>
              <a:off x="10470757" y="1113075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30">
                  <a:moveTo>
                    <a:pt x="10031" y="0"/>
                  </a:moveTo>
                  <a:lnTo>
                    <a:pt x="0" y="110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43" name="object 7643"/>
            <p:cNvSpPr/>
            <p:nvPr/>
          </p:nvSpPr>
          <p:spPr>
            <a:xfrm>
              <a:off x="10469082" y="1115295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70" h="6984">
                  <a:moveTo>
                    <a:pt x="0" y="0"/>
                  </a:moveTo>
                  <a:lnTo>
                    <a:pt x="13381" y="65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44" name="object 7644"/>
            <p:cNvSpPr/>
            <p:nvPr/>
          </p:nvSpPr>
          <p:spPr>
            <a:xfrm>
              <a:off x="10107549" y="1175564"/>
              <a:ext cx="367030" cy="69850"/>
            </a:xfrm>
            <a:custGeom>
              <a:avLst/>
              <a:gdLst/>
              <a:ahLst/>
              <a:cxnLst/>
              <a:rect l="l" t="t" r="r" b="b"/>
              <a:pathLst>
                <a:path w="367029" h="69850">
                  <a:moveTo>
                    <a:pt x="366973" y="0"/>
                  </a:moveTo>
                  <a:lnTo>
                    <a:pt x="0" y="69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45" name="object 7645"/>
            <p:cNvSpPr/>
            <p:nvPr/>
          </p:nvSpPr>
          <p:spPr>
            <a:xfrm>
              <a:off x="12841192" y="2711864"/>
              <a:ext cx="0" cy="393065"/>
            </a:xfrm>
            <a:custGeom>
              <a:avLst/>
              <a:gdLst/>
              <a:ahLst/>
              <a:cxnLst/>
              <a:rect l="l" t="t" r="r" b="b"/>
              <a:pathLst>
                <a:path w="0" h="393064">
                  <a:moveTo>
                    <a:pt x="0" y="0"/>
                  </a:moveTo>
                  <a:lnTo>
                    <a:pt x="0" y="3928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46" name="object 7646"/>
            <p:cNvSpPr/>
            <p:nvPr/>
          </p:nvSpPr>
          <p:spPr>
            <a:xfrm>
              <a:off x="12841192" y="2319685"/>
              <a:ext cx="0" cy="380365"/>
            </a:xfrm>
            <a:custGeom>
              <a:avLst/>
              <a:gdLst/>
              <a:ahLst/>
              <a:cxnLst/>
              <a:rect l="l" t="t" r="r" b="b"/>
              <a:pathLst>
                <a:path w="0" h="380364">
                  <a:moveTo>
                    <a:pt x="0" y="0"/>
                  </a:moveTo>
                  <a:lnTo>
                    <a:pt x="0" y="3802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47" name="object 7647"/>
            <p:cNvSpPr/>
            <p:nvPr/>
          </p:nvSpPr>
          <p:spPr>
            <a:xfrm>
              <a:off x="12796507" y="3142012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7895" y="5413"/>
                  </a:moveTo>
                  <a:lnTo>
                    <a:pt x="2439" y="7863"/>
                  </a:lnTo>
                  <a:lnTo>
                    <a:pt x="0" y="2408"/>
                  </a:lnTo>
                  <a:lnTo>
                    <a:pt x="5434" y="0"/>
                  </a:lnTo>
                  <a:lnTo>
                    <a:pt x="7895" y="5413"/>
                  </a:lnTo>
                  <a:close/>
                </a:path>
                <a:path w="8254" h="8255">
                  <a:moveTo>
                    <a:pt x="7895" y="5413"/>
                  </a:moveTo>
                  <a:lnTo>
                    <a:pt x="0" y="24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48" name="object 7648"/>
            <p:cNvSpPr/>
            <p:nvPr/>
          </p:nvSpPr>
          <p:spPr>
            <a:xfrm>
              <a:off x="12798944" y="3142003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0" y="7863"/>
                  </a:moveTo>
                  <a:lnTo>
                    <a:pt x="30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49" name="object 7649"/>
            <p:cNvPicPr/>
            <p:nvPr/>
          </p:nvPicPr>
          <p:blipFill>
            <a:blip r:embed="rId1407" cstate="print"/>
            <a:stretch>
              <a:fillRect/>
            </a:stretch>
          </p:blipFill>
          <p:spPr>
            <a:xfrm>
              <a:off x="12795283" y="1483011"/>
              <a:ext cx="65306" cy="40365"/>
            </a:xfrm>
            <a:prstGeom prst="rect">
              <a:avLst/>
            </a:prstGeom>
          </p:spPr>
        </p:pic>
        <p:pic>
          <p:nvPicPr>
            <p:cNvPr id="7650" name="object 7650"/>
            <p:cNvPicPr/>
            <p:nvPr/>
          </p:nvPicPr>
          <p:blipFill>
            <a:blip r:embed="rId1408" cstate="print"/>
            <a:stretch>
              <a:fillRect/>
            </a:stretch>
          </p:blipFill>
          <p:spPr>
            <a:xfrm>
              <a:off x="12775214" y="1425796"/>
              <a:ext cx="91961" cy="98210"/>
            </a:xfrm>
            <a:prstGeom prst="rect">
              <a:avLst/>
            </a:prstGeom>
          </p:spPr>
        </p:pic>
        <p:sp>
          <p:nvSpPr>
            <p:cNvPr id="7651" name="object 7651"/>
            <p:cNvSpPr/>
            <p:nvPr/>
          </p:nvSpPr>
          <p:spPr>
            <a:xfrm>
              <a:off x="12418181" y="1265511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935" y="4889"/>
                  </a:moveTo>
                  <a:lnTo>
                    <a:pt x="10879" y="78353"/>
                  </a:lnTo>
                  <a:lnTo>
                    <a:pt x="0" y="73463"/>
                  </a:lnTo>
                  <a:lnTo>
                    <a:pt x="33046" y="0"/>
                  </a:lnTo>
                  <a:lnTo>
                    <a:pt x="43935" y="48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2" name="object 7652"/>
            <p:cNvSpPr/>
            <p:nvPr/>
          </p:nvSpPr>
          <p:spPr>
            <a:xfrm>
              <a:off x="12418175" y="1270403"/>
              <a:ext cx="44450" cy="68580"/>
            </a:xfrm>
            <a:custGeom>
              <a:avLst/>
              <a:gdLst/>
              <a:ahLst/>
              <a:cxnLst/>
              <a:rect l="l" t="t" r="r" b="b"/>
              <a:pathLst>
                <a:path w="44450" h="68580">
                  <a:moveTo>
                    <a:pt x="0" y="68573"/>
                  </a:moveTo>
                  <a:lnTo>
                    <a:pt x="43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3" name="object 7653"/>
            <p:cNvSpPr/>
            <p:nvPr/>
          </p:nvSpPr>
          <p:spPr>
            <a:xfrm>
              <a:off x="12429058" y="1265491"/>
              <a:ext cx="22225" cy="78740"/>
            </a:xfrm>
            <a:custGeom>
              <a:avLst/>
              <a:gdLst/>
              <a:ahLst/>
              <a:cxnLst/>
              <a:rect l="l" t="t" r="r" b="b"/>
              <a:pathLst>
                <a:path w="22225" h="78740">
                  <a:moveTo>
                    <a:pt x="0" y="78385"/>
                  </a:moveTo>
                  <a:lnTo>
                    <a:pt x="221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4" name="object 7654"/>
            <p:cNvSpPr/>
            <p:nvPr/>
          </p:nvSpPr>
          <p:spPr>
            <a:xfrm>
              <a:off x="12069702" y="1175559"/>
              <a:ext cx="351155" cy="158115"/>
            </a:xfrm>
            <a:custGeom>
              <a:avLst/>
              <a:gdLst/>
              <a:ahLst/>
              <a:cxnLst/>
              <a:rect l="l" t="t" r="r" b="b"/>
              <a:pathLst>
                <a:path w="351154" h="158115">
                  <a:moveTo>
                    <a:pt x="350931" y="1579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5" name="object 7655"/>
            <p:cNvSpPr/>
            <p:nvPr/>
          </p:nvSpPr>
          <p:spPr>
            <a:xfrm>
              <a:off x="9718317" y="1226865"/>
              <a:ext cx="374015" cy="71120"/>
            </a:xfrm>
            <a:custGeom>
              <a:avLst/>
              <a:gdLst/>
              <a:ahLst/>
              <a:cxnLst/>
              <a:rect l="l" t="t" r="r" b="b"/>
              <a:pathLst>
                <a:path w="374015" h="71119">
                  <a:moveTo>
                    <a:pt x="0" y="70898"/>
                  </a:moveTo>
                  <a:lnTo>
                    <a:pt x="3736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6" name="object 7656"/>
            <p:cNvSpPr/>
            <p:nvPr/>
          </p:nvSpPr>
          <p:spPr>
            <a:xfrm>
              <a:off x="9717232" y="1221096"/>
              <a:ext cx="374015" cy="71120"/>
            </a:xfrm>
            <a:custGeom>
              <a:avLst/>
              <a:gdLst/>
              <a:ahLst/>
              <a:cxnLst/>
              <a:rect l="l" t="t" r="r" b="b"/>
              <a:pathLst>
                <a:path w="374015" h="71119">
                  <a:moveTo>
                    <a:pt x="0" y="70919"/>
                  </a:moveTo>
                  <a:lnTo>
                    <a:pt x="3736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7" name="object 7657"/>
            <p:cNvSpPr/>
            <p:nvPr/>
          </p:nvSpPr>
          <p:spPr>
            <a:xfrm>
              <a:off x="9972823" y="1494558"/>
              <a:ext cx="136525" cy="1638935"/>
            </a:xfrm>
            <a:custGeom>
              <a:avLst/>
              <a:gdLst/>
              <a:ahLst/>
              <a:cxnLst/>
              <a:rect l="l" t="t" r="r" b="b"/>
              <a:pathLst>
                <a:path w="136525" h="1638935">
                  <a:moveTo>
                    <a:pt x="136383" y="1638337"/>
                  </a:moveTo>
                  <a:lnTo>
                    <a:pt x="96970" y="1464803"/>
                  </a:lnTo>
                  <a:lnTo>
                    <a:pt x="58438" y="1293499"/>
                  </a:lnTo>
                  <a:lnTo>
                    <a:pt x="34323" y="1167042"/>
                  </a:lnTo>
                  <a:lnTo>
                    <a:pt x="18009" y="1051339"/>
                  </a:lnTo>
                  <a:lnTo>
                    <a:pt x="6753" y="937008"/>
                  </a:lnTo>
                  <a:lnTo>
                    <a:pt x="0" y="819168"/>
                  </a:lnTo>
                  <a:lnTo>
                    <a:pt x="6753" y="701308"/>
                  </a:lnTo>
                  <a:lnTo>
                    <a:pt x="18009" y="586997"/>
                  </a:lnTo>
                  <a:lnTo>
                    <a:pt x="34323" y="471273"/>
                  </a:lnTo>
                  <a:lnTo>
                    <a:pt x="58438" y="344837"/>
                  </a:lnTo>
                  <a:lnTo>
                    <a:pt x="96970" y="173533"/>
                  </a:lnTo>
                  <a:lnTo>
                    <a:pt x="1363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8" name="object 7658"/>
            <p:cNvSpPr/>
            <p:nvPr/>
          </p:nvSpPr>
          <p:spPr>
            <a:xfrm>
              <a:off x="10468380" y="3241432"/>
              <a:ext cx="973455" cy="0"/>
            </a:xfrm>
            <a:custGeom>
              <a:avLst/>
              <a:gdLst/>
              <a:ahLst/>
              <a:cxnLst/>
              <a:rect l="l" t="t" r="r" b="b"/>
              <a:pathLst>
                <a:path w="973454" h="0">
                  <a:moveTo>
                    <a:pt x="9729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9" name="object 7659"/>
            <p:cNvSpPr/>
            <p:nvPr/>
          </p:nvSpPr>
          <p:spPr>
            <a:xfrm>
              <a:off x="10036152" y="2313744"/>
              <a:ext cx="127000" cy="772160"/>
            </a:xfrm>
            <a:custGeom>
              <a:avLst/>
              <a:gdLst/>
              <a:ahLst/>
              <a:cxnLst/>
              <a:rect l="l" t="t" r="r" b="b"/>
              <a:pathLst>
                <a:path w="127000" h="772160">
                  <a:moveTo>
                    <a:pt x="126676" y="771599"/>
                  </a:moveTo>
                  <a:lnTo>
                    <a:pt x="95703" y="635184"/>
                  </a:lnTo>
                  <a:lnTo>
                    <a:pt x="57317" y="464656"/>
                  </a:lnTo>
                  <a:lnTo>
                    <a:pt x="33611" y="340146"/>
                  </a:lnTo>
                  <a:lnTo>
                    <a:pt x="17790" y="226495"/>
                  </a:lnTo>
                  <a:lnTo>
                    <a:pt x="6491" y="11420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60" name="object 7660"/>
            <p:cNvSpPr/>
            <p:nvPr/>
          </p:nvSpPr>
          <p:spPr>
            <a:xfrm>
              <a:off x="10067755" y="2313730"/>
              <a:ext cx="129539" cy="780415"/>
            </a:xfrm>
            <a:custGeom>
              <a:avLst/>
              <a:gdLst/>
              <a:ahLst/>
              <a:cxnLst/>
              <a:rect l="l" t="t" r="r" b="b"/>
              <a:pathLst>
                <a:path w="129540" h="780414">
                  <a:moveTo>
                    <a:pt x="129388" y="780122"/>
                  </a:moveTo>
                  <a:lnTo>
                    <a:pt x="94929" y="628452"/>
                  </a:lnTo>
                  <a:lnTo>
                    <a:pt x="56699" y="458457"/>
                  </a:lnTo>
                  <a:lnTo>
                    <a:pt x="33192" y="335183"/>
                  </a:lnTo>
                  <a:lnTo>
                    <a:pt x="17559" y="222883"/>
                  </a:lnTo>
                  <a:lnTo>
                    <a:pt x="6439" y="11186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61" name="object 7661"/>
            <p:cNvSpPr/>
            <p:nvPr/>
          </p:nvSpPr>
          <p:spPr>
            <a:xfrm>
              <a:off x="10477892" y="3163429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 h="0">
                  <a:moveTo>
                    <a:pt x="9796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62" name="object 7662"/>
            <p:cNvSpPr/>
            <p:nvPr/>
          </p:nvSpPr>
          <p:spPr>
            <a:xfrm>
              <a:off x="10059774" y="2313740"/>
              <a:ext cx="128905" cy="778510"/>
            </a:xfrm>
            <a:custGeom>
              <a:avLst/>
              <a:gdLst/>
              <a:ahLst/>
              <a:cxnLst/>
              <a:rect l="l" t="t" r="r" b="b"/>
              <a:pathLst>
                <a:path w="128904" h="778510">
                  <a:moveTo>
                    <a:pt x="128739" y="777976"/>
                  </a:moveTo>
                  <a:lnTo>
                    <a:pt x="95117" y="629970"/>
                  </a:lnTo>
                  <a:lnTo>
                    <a:pt x="56846" y="459849"/>
                  </a:lnTo>
                  <a:lnTo>
                    <a:pt x="33307" y="336303"/>
                  </a:lnTo>
                  <a:lnTo>
                    <a:pt x="17622" y="223689"/>
                  </a:lnTo>
                  <a:lnTo>
                    <a:pt x="6397" y="11239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63" name="object 7663"/>
            <p:cNvSpPr/>
            <p:nvPr/>
          </p:nvSpPr>
          <p:spPr>
            <a:xfrm>
              <a:off x="10051798" y="2313741"/>
              <a:ext cx="128270" cy="775970"/>
            </a:xfrm>
            <a:custGeom>
              <a:avLst/>
              <a:gdLst/>
              <a:ahLst/>
              <a:cxnLst/>
              <a:rect l="l" t="t" r="r" b="b"/>
              <a:pathLst>
                <a:path w="128270" h="775969">
                  <a:moveTo>
                    <a:pt x="128069" y="775840"/>
                  </a:moveTo>
                  <a:lnTo>
                    <a:pt x="95326" y="631698"/>
                  </a:lnTo>
                  <a:lnTo>
                    <a:pt x="57034" y="461462"/>
                  </a:lnTo>
                  <a:lnTo>
                    <a:pt x="33402" y="337602"/>
                  </a:lnTo>
                  <a:lnTo>
                    <a:pt x="17695" y="224621"/>
                  </a:lnTo>
                  <a:lnTo>
                    <a:pt x="6481" y="11300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64" name="object 7664"/>
            <p:cNvSpPr/>
            <p:nvPr/>
          </p:nvSpPr>
          <p:spPr>
            <a:xfrm>
              <a:off x="10043841" y="2313746"/>
              <a:ext cx="127635" cy="774065"/>
            </a:xfrm>
            <a:custGeom>
              <a:avLst/>
              <a:gdLst/>
              <a:ahLst/>
              <a:cxnLst/>
              <a:rect l="l" t="t" r="r" b="b"/>
              <a:pathLst>
                <a:path w="127634" h="774064">
                  <a:moveTo>
                    <a:pt x="127388" y="773683"/>
                  </a:moveTo>
                  <a:lnTo>
                    <a:pt x="95536" y="633436"/>
                  </a:lnTo>
                  <a:lnTo>
                    <a:pt x="57202" y="463064"/>
                  </a:lnTo>
                  <a:lnTo>
                    <a:pt x="33538" y="338879"/>
                  </a:lnTo>
                  <a:lnTo>
                    <a:pt x="17737" y="225553"/>
                  </a:lnTo>
                  <a:lnTo>
                    <a:pt x="6512" y="11361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65" name="object 7665"/>
            <p:cNvSpPr/>
            <p:nvPr/>
          </p:nvSpPr>
          <p:spPr>
            <a:xfrm>
              <a:off x="10470698" y="3222461"/>
              <a:ext cx="974725" cy="0"/>
            </a:xfrm>
            <a:custGeom>
              <a:avLst/>
              <a:gdLst/>
              <a:ahLst/>
              <a:cxnLst/>
              <a:rect l="l" t="t" r="r" b="b"/>
              <a:pathLst>
                <a:path w="974725" h="0">
                  <a:moveTo>
                    <a:pt x="97455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66" name="object 7666"/>
            <p:cNvSpPr/>
            <p:nvPr/>
          </p:nvSpPr>
          <p:spPr>
            <a:xfrm>
              <a:off x="10162828" y="3085348"/>
              <a:ext cx="315595" cy="78105"/>
            </a:xfrm>
            <a:custGeom>
              <a:avLst/>
              <a:gdLst/>
              <a:ahLst/>
              <a:cxnLst/>
              <a:rect l="l" t="t" r="r" b="b"/>
              <a:pathLst>
                <a:path w="315595" h="78105">
                  <a:moveTo>
                    <a:pt x="315068" y="7808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67" name="object 7667"/>
            <p:cNvSpPr/>
            <p:nvPr/>
          </p:nvSpPr>
          <p:spPr>
            <a:xfrm>
              <a:off x="10109205" y="3132903"/>
              <a:ext cx="361950" cy="90170"/>
            </a:xfrm>
            <a:custGeom>
              <a:avLst/>
              <a:gdLst/>
              <a:ahLst/>
              <a:cxnLst/>
              <a:rect l="l" t="t" r="r" b="b"/>
              <a:pathLst>
                <a:path w="361950" h="90169">
                  <a:moveTo>
                    <a:pt x="361486" y="895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68" name="object 7668"/>
            <p:cNvSpPr/>
            <p:nvPr/>
          </p:nvSpPr>
          <p:spPr>
            <a:xfrm>
              <a:off x="10113917" y="3153570"/>
              <a:ext cx="354965" cy="88265"/>
            </a:xfrm>
            <a:custGeom>
              <a:avLst/>
              <a:gdLst/>
              <a:ahLst/>
              <a:cxnLst/>
              <a:rect l="l" t="t" r="r" b="b"/>
              <a:pathLst>
                <a:path w="354965" h="88264">
                  <a:moveTo>
                    <a:pt x="354460" y="878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69" name="object 7669"/>
            <p:cNvSpPr/>
            <p:nvPr/>
          </p:nvSpPr>
          <p:spPr>
            <a:xfrm>
              <a:off x="10109219" y="3132899"/>
              <a:ext cx="5080" cy="20955"/>
            </a:xfrm>
            <a:custGeom>
              <a:avLst/>
              <a:gdLst/>
              <a:ahLst/>
              <a:cxnLst/>
              <a:rect l="l" t="t" r="r" b="b"/>
              <a:pathLst>
                <a:path w="5079" h="20955">
                  <a:moveTo>
                    <a:pt x="4701" y="20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0" name="object 7670"/>
            <p:cNvSpPr/>
            <p:nvPr/>
          </p:nvSpPr>
          <p:spPr>
            <a:xfrm>
              <a:off x="11457584" y="3163423"/>
              <a:ext cx="610870" cy="266700"/>
            </a:xfrm>
            <a:custGeom>
              <a:avLst/>
              <a:gdLst/>
              <a:ahLst/>
              <a:cxnLst/>
              <a:rect l="l" t="t" r="r" b="b"/>
              <a:pathLst>
                <a:path w="610870" h="266700">
                  <a:moveTo>
                    <a:pt x="610693" y="2664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1" name="object 7671"/>
            <p:cNvSpPr/>
            <p:nvPr/>
          </p:nvSpPr>
          <p:spPr>
            <a:xfrm>
              <a:off x="11445257" y="3222468"/>
              <a:ext cx="475615" cy="207645"/>
            </a:xfrm>
            <a:custGeom>
              <a:avLst/>
              <a:gdLst/>
              <a:ahLst/>
              <a:cxnLst/>
              <a:rect l="l" t="t" r="r" b="b"/>
              <a:pathLst>
                <a:path w="475615" h="207645">
                  <a:moveTo>
                    <a:pt x="475409" y="20744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2" name="object 7672"/>
            <p:cNvSpPr/>
            <p:nvPr/>
          </p:nvSpPr>
          <p:spPr>
            <a:xfrm>
              <a:off x="11441310" y="3241441"/>
              <a:ext cx="432434" cy="188595"/>
            </a:xfrm>
            <a:custGeom>
              <a:avLst/>
              <a:gdLst/>
              <a:ahLst/>
              <a:cxnLst/>
              <a:rect l="l" t="t" r="r" b="b"/>
              <a:pathLst>
                <a:path w="432434" h="188595">
                  <a:moveTo>
                    <a:pt x="431955" y="1884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3" name="object 7673"/>
            <p:cNvSpPr/>
            <p:nvPr/>
          </p:nvSpPr>
          <p:spPr>
            <a:xfrm>
              <a:off x="10468369" y="1386020"/>
              <a:ext cx="974090" cy="0"/>
            </a:xfrm>
            <a:custGeom>
              <a:avLst/>
              <a:gdLst/>
              <a:ahLst/>
              <a:cxnLst/>
              <a:rect l="l" t="t" r="r" b="b"/>
              <a:pathLst>
                <a:path w="974090" h="0">
                  <a:moveTo>
                    <a:pt x="9738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4" name="object 7674"/>
            <p:cNvSpPr/>
            <p:nvPr/>
          </p:nvSpPr>
          <p:spPr>
            <a:xfrm>
              <a:off x="10477903" y="1464005"/>
              <a:ext cx="981075" cy="0"/>
            </a:xfrm>
            <a:custGeom>
              <a:avLst/>
              <a:gdLst/>
              <a:ahLst/>
              <a:cxnLst/>
              <a:rect l="l" t="t" r="r" b="b"/>
              <a:pathLst>
                <a:path w="981075" h="0">
                  <a:moveTo>
                    <a:pt x="9806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5" name="object 7675"/>
            <p:cNvSpPr/>
            <p:nvPr/>
          </p:nvSpPr>
          <p:spPr>
            <a:xfrm>
              <a:off x="10470693" y="1404974"/>
              <a:ext cx="975994" cy="0"/>
            </a:xfrm>
            <a:custGeom>
              <a:avLst/>
              <a:gdLst/>
              <a:ahLst/>
              <a:cxnLst/>
              <a:rect l="l" t="t" r="r" b="b"/>
              <a:pathLst>
                <a:path w="975995" h="0">
                  <a:moveTo>
                    <a:pt x="97552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6" name="object 7676"/>
            <p:cNvSpPr/>
            <p:nvPr/>
          </p:nvSpPr>
          <p:spPr>
            <a:xfrm>
              <a:off x="10162828" y="1464005"/>
              <a:ext cx="315595" cy="78105"/>
            </a:xfrm>
            <a:custGeom>
              <a:avLst/>
              <a:gdLst/>
              <a:ahLst/>
              <a:cxnLst/>
              <a:rect l="l" t="t" r="r" b="b"/>
              <a:pathLst>
                <a:path w="315595" h="78105">
                  <a:moveTo>
                    <a:pt x="315068" y="0"/>
                  </a:moveTo>
                  <a:lnTo>
                    <a:pt x="0" y="780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7" name="object 7677"/>
            <p:cNvSpPr/>
            <p:nvPr/>
          </p:nvSpPr>
          <p:spPr>
            <a:xfrm>
              <a:off x="10109205" y="1404974"/>
              <a:ext cx="361950" cy="90170"/>
            </a:xfrm>
            <a:custGeom>
              <a:avLst/>
              <a:gdLst/>
              <a:ahLst/>
              <a:cxnLst/>
              <a:rect l="l" t="t" r="r" b="b"/>
              <a:pathLst>
                <a:path w="361950" h="90169">
                  <a:moveTo>
                    <a:pt x="361486" y="0"/>
                  </a:moveTo>
                  <a:lnTo>
                    <a:pt x="0" y="895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8" name="object 7678"/>
            <p:cNvSpPr/>
            <p:nvPr/>
          </p:nvSpPr>
          <p:spPr>
            <a:xfrm>
              <a:off x="10113917" y="1386020"/>
              <a:ext cx="354965" cy="88265"/>
            </a:xfrm>
            <a:custGeom>
              <a:avLst/>
              <a:gdLst/>
              <a:ahLst/>
              <a:cxnLst/>
              <a:rect l="l" t="t" r="r" b="b"/>
              <a:pathLst>
                <a:path w="354965" h="88265">
                  <a:moveTo>
                    <a:pt x="354460" y="0"/>
                  </a:moveTo>
                  <a:lnTo>
                    <a:pt x="0" y="878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9" name="object 7679"/>
            <p:cNvSpPr/>
            <p:nvPr/>
          </p:nvSpPr>
          <p:spPr>
            <a:xfrm>
              <a:off x="10109219" y="1473855"/>
              <a:ext cx="5080" cy="20955"/>
            </a:xfrm>
            <a:custGeom>
              <a:avLst/>
              <a:gdLst/>
              <a:ahLst/>
              <a:cxnLst/>
              <a:rect l="l" t="t" r="r" b="b"/>
              <a:pathLst>
                <a:path w="5079" h="20955">
                  <a:moveTo>
                    <a:pt x="4701" y="0"/>
                  </a:moveTo>
                  <a:lnTo>
                    <a:pt x="0" y="206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0" name="object 7680"/>
            <p:cNvSpPr/>
            <p:nvPr/>
          </p:nvSpPr>
          <p:spPr>
            <a:xfrm>
              <a:off x="11458524" y="1197925"/>
              <a:ext cx="610235" cy="266700"/>
            </a:xfrm>
            <a:custGeom>
              <a:avLst/>
              <a:gdLst/>
              <a:ahLst/>
              <a:cxnLst/>
              <a:rect l="l" t="t" r="r" b="b"/>
              <a:pathLst>
                <a:path w="610234" h="266700">
                  <a:moveTo>
                    <a:pt x="609772" y="0"/>
                  </a:moveTo>
                  <a:lnTo>
                    <a:pt x="0" y="2660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1" name="object 7681"/>
            <p:cNvSpPr/>
            <p:nvPr/>
          </p:nvSpPr>
          <p:spPr>
            <a:xfrm>
              <a:off x="11446220" y="1175564"/>
              <a:ext cx="525780" cy="229870"/>
            </a:xfrm>
            <a:custGeom>
              <a:avLst/>
              <a:gdLst/>
              <a:ahLst/>
              <a:cxnLst/>
              <a:rect l="l" t="t" r="r" b="b"/>
              <a:pathLst>
                <a:path w="525779" h="229869">
                  <a:moveTo>
                    <a:pt x="525711" y="0"/>
                  </a:moveTo>
                  <a:lnTo>
                    <a:pt x="0" y="2294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2" name="object 7682"/>
            <p:cNvSpPr/>
            <p:nvPr/>
          </p:nvSpPr>
          <p:spPr>
            <a:xfrm>
              <a:off x="11442265" y="1116718"/>
              <a:ext cx="617220" cy="269875"/>
            </a:xfrm>
            <a:custGeom>
              <a:avLst/>
              <a:gdLst/>
              <a:ahLst/>
              <a:cxnLst/>
              <a:rect l="l" t="t" r="r" b="b"/>
              <a:pathLst>
                <a:path w="617220" h="269875">
                  <a:moveTo>
                    <a:pt x="617112" y="0"/>
                  </a:moveTo>
                  <a:lnTo>
                    <a:pt x="0" y="2693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3" name="object 7683"/>
            <p:cNvSpPr/>
            <p:nvPr/>
          </p:nvSpPr>
          <p:spPr>
            <a:xfrm>
              <a:off x="10036152" y="1542093"/>
              <a:ext cx="127000" cy="772160"/>
            </a:xfrm>
            <a:custGeom>
              <a:avLst/>
              <a:gdLst/>
              <a:ahLst/>
              <a:cxnLst/>
              <a:rect l="l" t="t" r="r" b="b"/>
              <a:pathLst>
                <a:path w="127000" h="772160">
                  <a:moveTo>
                    <a:pt x="126676" y="0"/>
                  </a:moveTo>
                  <a:lnTo>
                    <a:pt x="95703" y="136414"/>
                  </a:lnTo>
                  <a:lnTo>
                    <a:pt x="57317" y="306943"/>
                  </a:lnTo>
                  <a:lnTo>
                    <a:pt x="33611" y="431452"/>
                  </a:lnTo>
                  <a:lnTo>
                    <a:pt x="17790" y="545103"/>
                  </a:lnTo>
                  <a:lnTo>
                    <a:pt x="6491" y="657414"/>
                  </a:lnTo>
                  <a:lnTo>
                    <a:pt x="0" y="7716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4" name="object 7684"/>
            <p:cNvSpPr/>
            <p:nvPr/>
          </p:nvSpPr>
          <p:spPr>
            <a:xfrm>
              <a:off x="10067755" y="1533581"/>
              <a:ext cx="129539" cy="780415"/>
            </a:xfrm>
            <a:custGeom>
              <a:avLst/>
              <a:gdLst/>
              <a:ahLst/>
              <a:cxnLst/>
              <a:rect l="l" t="t" r="r" b="b"/>
              <a:pathLst>
                <a:path w="129540" h="780414">
                  <a:moveTo>
                    <a:pt x="129388" y="0"/>
                  </a:moveTo>
                  <a:lnTo>
                    <a:pt x="94929" y="151670"/>
                  </a:lnTo>
                  <a:lnTo>
                    <a:pt x="56699" y="321665"/>
                  </a:lnTo>
                  <a:lnTo>
                    <a:pt x="33192" y="444939"/>
                  </a:lnTo>
                  <a:lnTo>
                    <a:pt x="17559" y="557260"/>
                  </a:lnTo>
                  <a:lnTo>
                    <a:pt x="6439" y="668262"/>
                  </a:lnTo>
                  <a:lnTo>
                    <a:pt x="0" y="780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5" name="object 7685"/>
            <p:cNvSpPr/>
            <p:nvPr/>
          </p:nvSpPr>
          <p:spPr>
            <a:xfrm>
              <a:off x="10059774" y="1535735"/>
              <a:ext cx="128905" cy="778510"/>
            </a:xfrm>
            <a:custGeom>
              <a:avLst/>
              <a:gdLst/>
              <a:ahLst/>
              <a:cxnLst/>
              <a:rect l="l" t="t" r="r" b="b"/>
              <a:pathLst>
                <a:path w="128904" h="778510">
                  <a:moveTo>
                    <a:pt x="128739" y="0"/>
                  </a:moveTo>
                  <a:lnTo>
                    <a:pt x="95117" y="148016"/>
                  </a:lnTo>
                  <a:lnTo>
                    <a:pt x="56846" y="318105"/>
                  </a:lnTo>
                  <a:lnTo>
                    <a:pt x="33307" y="441661"/>
                  </a:lnTo>
                  <a:lnTo>
                    <a:pt x="17622" y="554286"/>
                  </a:lnTo>
                  <a:lnTo>
                    <a:pt x="6397" y="665571"/>
                  </a:lnTo>
                  <a:lnTo>
                    <a:pt x="0" y="7779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6" name="object 7686"/>
            <p:cNvSpPr/>
            <p:nvPr/>
          </p:nvSpPr>
          <p:spPr>
            <a:xfrm>
              <a:off x="10051798" y="1537888"/>
              <a:ext cx="128270" cy="775970"/>
            </a:xfrm>
            <a:custGeom>
              <a:avLst/>
              <a:gdLst/>
              <a:ahLst/>
              <a:cxnLst/>
              <a:rect l="l" t="t" r="r" b="b"/>
              <a:pathLst>
                <a:path w="128270" h="775969">
                  <a:moveTo>
                    <a:pt x="128069" y="0"/>
                  </a:moveTo>
                  <a:lnTo>
                    <a:pt x="95326" y="144142"/>
                  </a:lnTo>
                  <a:lnTo>
                    <a:pt x="57034" y="314335"/>
                  </a:lnTo>
                  <a:lnTo>
                    <a:pt x="33402" y="438206"/>
                  </a:lnTo>
                  <a:lnTo>
                    <a:pt x="17695" y="551187"/>
                  </a:lnTo>
                  <a:lnTo>
                    <a:pt x="6481" y="662827"/>
                  </a:lnTo>
                  <a:lnTo>
                    <a:pt x="0" y="7758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7" name="object 7687"/>
            <p:cNvSpPr/>
            <p:nvPr/>
          </p:nvSpPr>
          <p:spPr>
            <a:xfrm>
              <a:off x="10043841" y="1540008"/>
              <a:ext cx="127635" cy="774065"/>
            </a:xfrm>
            <a:custGeom>
              <a:avLst/>
              <a:gdLst/>
              <a:ahLst/>
              <a:cxnLst/>
              <a:rect l="l" t="t" r="r" b="b"/>
              <a:pathLst>
                <a:path w="127634" h="774064">
                  <a:moveTo>
                    <a:pt x="127388" y="0"/>
                  </a:moveTo>
                  <a:lnTo>
                    <a:pt x="95536" y="140247"/>
                  </a:lnTo>
                  <a:lnTo>
                    <a:pt x="57202" y="310618"/>
                  </a:lnTo>
                  <a:lnTo>
                    <a:pt x="33538" y="434834"/>
                  </a:lnTo>
                  <a:lnTo>
                    <a:pt x="17737" y="548129"/>
                  </a:lnTo>
                  <a:lnTo>
                    <a:pt x="6512" y="660095"/>
                  </a:lnTo>
                  <a:lnTo>
                    <a:pt x="0" y="7737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8" name="object 7688"/>
            <p:cNvSpPr/>
            <p:nvPr/>
          </p:nvSpPr>
          <p:spPr>
            <a:xfrm>
              <a:off x="10072802" y="1188583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4">
                  <a:moveTo>
                    <a:pt x="11695" y="0"/>
                  </a:moveTo>
                  <a:lnTo>
                    <a:pt x="13329" y="8470"/>
                  </a:lnTo>
                  <a:lnTo>
                    <a:pt x="1591" y="10711"/>
                  </a:lnTo>
                  <a:lnTo>
                    <a:pt x="0" y="2240"/>
                  </a:lnTo>
                  <a:lnTo>
                    <a:pt x="11695" y="0"/>
                  </a:lnTo>
                  <a:close/>
                </a:path>
                <a:path w="13334" h="10794">
                  <a:moveTo>
                    <a:pt x="11695" y="0"/>
                  </a:moveTo>
                  <a:lnTo>
                    <a:pt x="1591" y="107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9" name="object 7689"/>
            <p:cNvSpPr/>
            <p:nvPr/>
          </p:nvSpPr>
          <p:spPr>
            <a:xfrm>
              <a:off x="10072791" y="1190822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4" h="6350">
                  <a:moveTo>
                    <a:pt x="0" y="0"/>
                  </a:moveTo>
                  <a:lnTo>
                    <a:pt x="13329" y="62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90" name="object 7690"/>
            <p:cNvSpPr/>
            <p:nvPr/>
          </p:nvSpPr>
          <p:spPr>
            <a:xfrm>
              <a:off x="9475141" y="2123587"/>
              <a:ext cx="0" cy="380365"/>
            </a:xfrm>
            <a:custGeom>
              <a:avLst/>
              <a:gdLst/>
              <a:ahLst/>
              <a:cxnLst/>
              <a:rect l="l" t="t" r="r" b="b"/>
              <a:pathLst>
                <a:path w="0" h="380364">
                  <a:moveTo>
                    <a:pt x="0" y="0"/>
                  </a:moveTo>
                  <a:lnTo>
                    <a:pt x="0" y="3802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91" name="object 7691"/>
            <p:cNvSpPr/>
            <p:nvPr/>
          </p:nvSpPr>
          <p:spPr>
            <a:xfrm>
              <a:off x="9453409" y="2123592"/>
              <a:ext cx="22225" cy="380365"/>
            </a:xfrm>
            <a:custGeom>
              <a:avLst/>
              <a:gdLst/>
              <a:ahLst/>
              <a:cxnLst/>
              <a:rect l="l" t="t" r="r" b="b"/>
              <a:pathLst>
                <a:path w="22225" h="380364">
                  <a:moveTo>
                    <a:pt x="21737" y="380250"/>
                  </a:moveTo>
                  <a:lnTo>
                    <a:pt x="0" y="380250"/>
                  </a:lnTo>
                  <a:lnTo>
                    <a:pt x="0" y="0"/>
                  </a:lnTo>
                  <a:lnTo>
                    <a:pt x="21737" y="0"/>
                  </a:lnTo>
                  <a:lnTo>
                    <a:pt x="21737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92" name="object 7692"/>
            <p:cNvPicPr/>
            <p:nvPr/>
          </p:nvPicPr>
          <p:blipFill>
            <a:blip r:embed="rId1409" cstate="print"/>
            <a:stretch>
              <a:fillRect/>
            </a:stretch>
          </p:blipFill>
          <p:spPr>
            <a:xfrm>
              <a:off x="11278765" y="3501989"/>
              <a:ext cx="380271" cy="24459"/>
            </a:xfrm>
            <a:prstGeom prst="rect">
              <a:avLst/>
            </a:prstGeom>
          </p:spPr>
        </p:pic>
        <p:sp>
          <p:nvSpPr>
            <p:cNvPr id="7693" name="object 7693"/>
            <p:cNvSpPr/>
            <p:nvPr/>
          </p:nvSpPr>
          <p:spPr>
            <a:xfrm>
              <a:off x="11278765" y="3501989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91"/>
                  </a:moveTo>
                  <a:lnTo>
                    <a:pt x="380271" y="0"/>
                  </a:lnTo>
                  <a:lnTo>
                    <a:pt x="0" y="21768"/>
                  </a:lnTo>
                  <a:lnTo>
                    <a:pt x="0" y="24459"/>
                  </a:lnTo>
                  <a:lnTo>
                    <a:pt x="380271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94" name="object 7694"/>
            <p:cNvPicPr/>
            <p:nvPr/>
          </p:nvPicPr>
          <p:blipFill>
            <a:blip r:embed="rId1410" cstate="print"/>
            <a:stretch>
              <a:fillRect/>
            </a:stretch>
          </p:blipFill>
          <p:spPr>
            <a:xfrm>
              <a:off x="11278765" y="3499315"/>
              <a:ext cx="380271" cy="24439"/>
            </a:xfrm>
            <a:prstGeom prst="rect">
              <a:avLst/>
            </a:prstGeom>
          </p:spPr>
        </p:pic>
        <p:sp>
          <p:nvSpPr>
            <p:cNvPr id="7695" name="object 7695"/>
            <p:cNvSpPr/>
            <p:nvPr/>
          </p:nvSpPr>
          <p:spPr>
            <a:xfrm>
              <a:off x="11278765" y="3499315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70"/>
                  </a:moveTo>
                  <a:lnTo>
                    <a:pt x="380271" y="0"/>
                  </a:lnTo>
                  <a:lnTo>
                    <a:pt x="0" y="21768"/>
                  </a:lnTo>
                  <a:lnTo>
                    <a:pt x="0" y="24439"/>
                  </a:lnTo>
                  <a:lnTo>
                    <a:pt x="380271" y="26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96" name="object 7696"/>
            <p:cNvPicPr/>
            <p:nvPr/>
          </p:nvPicPr>
          <p:blipFill>
            <a:blip r:embed="rId1411" cstate="print"/>
            <a:stretch>
              <a:fillRect/>
            </a:stretch>
          </p:blipFill>
          <p:spPr>
            <a:xfrm>
              <a:off x="11278765" y="3496616"/>
              <a:ext cx="380271" cy="24459"/>
            </a:xfrm>
            <a:prstGeom prst="rect">
              <a:avLst/>
            </a:prstGeom>
          </p:spPr>
        </p:pic>
        <p:sp>
          <p:nvSpPr>
            <p:cNvPr id="7697" name="object 7697"/>
            <p:cNvSpPr/>
            <p:nvPr/>
          </p:nvSpPr>
          <p:spPr>
            <a:xfrm>
              <a:off x="11278765" y="3496616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91"/>
                  </a:moveTo>
                  <a:lnTo>
                    <a:pt x="380271" y="0"/>
                  </a:lnTo>
                  <a:lnTo>
                    <a:pt x="0" y="21789"/>
                  </a:lnTo>
                  <a:lnTo>
                    <a:pt x="0" y="24459"/>
                  </a:lnTo>
                  <a:lnTo>
                    <a:pt x="380271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98" name="object 7698"/>
            <p:cNvSpPr/>
            <p:nvPr/>
          </p:nvSpPr>
          <p:spPr>
            <a:xfrm>
              <a:off x="11254405" y="3504714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926" y="0"/>
                  </a:moveTo>
                  <a:lnTo>
                    <a:pt x="12449" y="8921"/>
                  </a:lnTo>
                  <a:lnTo>
                    <a:pt x="523" y="9622"/>
                  </a:lnTo>
                  <a:lnTo>
                    <a:pt x="0" y="680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99" name="object 7699"/>
            <p:cNvSpPr/>
            <p:nvPr/>
          </p:nvSpPr>
          <p:spPr>
            <a:xfrm>
              <a:off x="11254419" y="3505391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4">
                  <a:moveTo>
                    <a:pt x="12428" y="8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00" name="object 7700"/>
            <p:cNvSpPr/>
            <p:nvPr/>
          </p:nvSpPr>
          <p:spPr>
            <a:xfrm>
              <a:off x="11254929" y="3504704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0" y="9622"/>
                  </a:moveTo>
                  <a:lnTo>
                    <a:pt x="114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01" name="object 7701"/>
            <p:cNvSpPr/>
            <p:nvPr/>
          </p:nvSpPr>
          <p:spPr>
            <a:xfrm>
              <a:off x="10886572" y="3525753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926" y="0"/>
                  </a:moveTo>
                  <a:lnTo>
                    <a:pt x="12449" y="8963"/>
                  </a:lnTo>
                  <a:lnTo>
                    <a:pt x="523" y="9622"/>
                  </a:lnTo>
                  <a:lnTo>
                    <a:pt x="0" y="691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02" name="object 7702"/>
            <p:cNvSpPr/>
            <p:nvPr/>
          </p:nvSpPr>
          <p:spPr>
            <a:xfrm>
              <a:off x="10886586" y="3526442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12428" y="8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03" name="object 7703"/>
            <p:cNvSpPr/>
            <p:nvPr/>
          </p:nvSpPr>
          <p:spPr>
            <a:xfrm>
              <a:off x="10887097" y="3525743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0" y="9622"/>
                  </a:moveTo>
                  <a:lnTo>
                    <a:pt x="114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04" name="object 7704"/>
            <p:cNvPicPr/>
            <p:nvPr/>
          </p:nvPicPr>
          <p:blipFill>
            <a:blip r:embed="rId1412" cstate="print"/>
            <a:stretch>
              <a:fillRect/>
            </a:stretch>
          </p:blipFill>
          <p:spPr>
            <a:xfrm>
              <a:off x="10886577" y="3501989"/>
              <a:ext cx="380271" cy="24459"/>
            </a:xfrm>
            <a:prstGeom prst="rect">
              <a:avLst/>
            </a:prstGeom>
          </p:spPr>
        </p:pic>
        <p:sp>
          <p:nvSpPr>
            <p:cNvPr id="7705" name="object 7705"/>
            <p:cNvSpPr/>
            <p:nvPr/>
          </p:nvSpPr>
          <p:spPr>
            <a:xfrm>
              <a:off x="10886577" y="3501989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91"/>
                  </a:moveTo>
                  <a:lnTo>
                    <a:pt x="380271" y="0"/>
                  </a:lnTo>
                  <a:lnTo>
                    <a:pt x="0" y="21768"/>
                  </a:lnTo>
                  <a:lnTo>
                    <a:pt x="0" y="24459"/>
                  </a:lnTo>
                  <a:lnTo>
                    <a:pt x="380271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06" name="object 7706"/>
            <p:cNvPicPr/>
            <p:nvPr/>
          </p:nvPicPr>
          <p:blipFill>
            <a:blip r:embed="rId1413" cstate="print"/>
            <a:stretch>
              <a:fillRect/>
            </a:stretch>
          </p:blipFill>
          <p:spPr>
            <a:xfrm>
              <a:off x="10886577" y="3499315"/>
              <a:ext cx="380271" cy="24439"/>
            </a:xfrm>
            <a:prstGeom prst="rect">
              <a:avLst/>
            </a:prstGeom>
          </p:spPr>
        </p:pic>
        <p:sp>
          <p:nvSpPr>
            <p:cNvPr id="7707" name="object 7707"/>
            <p:cNvSpPr/>
            <p:nvPr/>
          </p:nvSpPr>
          <p:spPr>
            <a:xfrm>
              <a:off x="10886577" y="3499315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70"/>
                  </a:moveTo>
                  <a:lnTo>
                    <a:pt x="380271" y="0"/>
                  </a:lnTo>
                  <a:lnTo>
                    <a:pt x="0" y="21768"/>
                  </a:lnTo>
                  <a:lnTo>
                    <a:pt x="0" y="24439"/>
                  </a:lnTo>
                  <a:lnTo>
                    <a:pt x="380271" y="26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08" name="object 7708"/>
            <p:cNvPicPr/>
            <p:nvPr/>
          </p:nvPicPr>
          <p:blipFill>
            <a:blip r:embed="rId1414" cstate="print"/>
            <a:stretch>
              <a:fillRect/>
            </a:stretch>
          </p:blipFill>
          <p:spPr>
            <a:xfrm>
              <a:off x="10886577" y="3496616"/>
              <a:ext cx="380271" cy="24459"/>
            </a:xfrm>
            <a:prstGeom prst="rect">
              <a:avLst/>
            </a:prstGeom>
          </p:spPr>
        </p:pic>
        <p:sp>
          <p:nvSpPr>
            <p:cNvPr id="7709" name="object 7709"/>
            <p:cNvSpPr/>
            <p:nvPr/>
          </p:nvSpPr>
          <p:spPr>
            <a:xfrm>
              <a:off x="10886577" y="3496616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91"/>
                  </a:moveTo>
                  <a:lnTo>
                    <a:pt x="380271" y="0"/>
                  </a:lnTo>
                  <a:lnTo>
                    <a:pt x="0" y="21789"/>
                  </a:lnTo>
                  <a:lnTo>
                    <a:pt x="0" y="24459"/>
                  </a:lnTo>
                  <a:lnTo>
                    <a:pt x="380271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0" name="object 7710"/>
            <p:cNvSpPr/>
            <p:nvPr/>
          </p:nvSpPr>
          <p:spPr>
            <a:xfrm>
              <a:off x="10862218" y="3504714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926" y="0"/>
                  </a:moveTo>
                  <a:lnTo>
                    <a:pt x="12449" y="8921"/>
                  </a:lnTo>
                  <a:lnTo>
                    <a:pt x="534" y="9622"/>
                  </a:lnTo>
                  <a:lnTo>
                    <a:pt x="0" y="680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1" name="object 7711"/>
            <p:cNvSpPr/>
            <p:nvPr/>
          </p:nvSpPr>
          <p:spPr>
            <a:xfrm>
              <a:off x="10862232" y="3505391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4">
                  <a:moveTo>
                    <a:pt x="12428" y="8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2" name="object 7712"/>
            <p:cNvSpPr/>
            <p:nvPr/>
          </p:nvSpPr>
          <p:spPr>
            <a:xfrm>
              <a:off x="10862751" y="3504704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0" y="9622"/>
                  </a:moveTo>
                  <a:lnTo>
                    <a:pt x="113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3" name="object 7713"/>
            <p:cNvSpPr/>
            <p:nvPr/>
          </p:nvSpPr>
          <p:spPr>
            <a:xfrm>
              <a:off x="10494383" y="3525753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926" y="0"/>
                  </a:moveTo>
                  <a:lnTo>
                    <a:pt x="12428" y="8963"/>
                  </a:lnTo>
                  <a:lnTo>
                    <a:pt x="534" y="9633"/>
                  </a:lnTo>
                  <a:lnTo>
                    <a:pt x="0" y="691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4" name="object 7714"/>
            <p:cNvSpPr/>
            <p:nvPr/>
          </p:nvSpPr>
          <p:spPr>
            <a:xfrm>
              <a:off x="10494402" y="3526442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12407" y="8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5" name="object 7715"/>
            <p:cNvSpPr/>
            <p:nvPr/>
          </p:nvSpPr>
          <p:spPr>
            <a:xfrm>
              <a:off x="10494918" y="3525749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0" y="9633"/>
                  </a:moveTo>
                  <a:lnTo>
                    <a:pt x="113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16" name="object 7716"/>
            <p:cNvPicPr/>
            <p:nvPr/>
          </p:nvPicPr>
          <p:blipFill>
            <a:blip r:embed="rId1415" cstate="print"/>
            <a:stretch>
              <a:fillRect/>
            </a:stretch>
          </p:blipFill>
          <p:spPr>
            <a:xfrm>
              <a:off x="10494390" y="3501989"/>
              <a:ext cx="380271" cy="24459"/>
            </a:xfrm>
            <a:prstGeom prst="rect">
              <a:avLst/>
            </a:prstGeom>
          </p:spPr>
        </p:pic>
        <p:sp>
          <p:nvSpPr>
            <p:cNvPr id="7717" name="object 7717"/>
            <p:cNvSpPr/>
            <p:nvPr/>
          </p:nvSpPr>
          <p:spPr>
            <a:xfrm>
              <a:off x="10494390" y="3501989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91"/>
                  </a:moveTo>
                  <a:lnTo>
                    <a:pt x="380271" y="0"/>
                  </a:lnTo>
                  <a:lnTo>
                    <a:pt x="0" y="21768"/>
                  </a:lnTo>
                  <a:lnTo>
                    <a:pt x="0" y="24459"/>
                  </a:lnTo>
                  <a:lnTo>
                    <a:pt x="380271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18" name="object 7718"/>
            <p:cNvPicPr/>
            <p:nvPr/>
          </p:nvPicPr>
          <p:blipFill>
            <a:blip r:embed="rId1416" cstate="print"/>
            <a:stretch>
              <a:fillRect/>
            </a:stretch>
          </p:blipFill>
          <p:spPr>
            <a:xfrm>
              <a:off x="10494390" y="3499315"/>
              <a:ext cx="380271" cy="24439"/>
            </a:xfrm>
            <a:prstGeom prst="rect">
              <a:avLst/>
            </a:prstGeom>
          </p:spPr>
        </p:pic>
        <p:sp>
          <p:nvSpPr>
            <p:cNvPr id="7719" name="object 7719"/>
            <p:cNvSpPr/>
            <p:nvPr/>
          </p:nvSpPr>
          <p:spPr>
            <a:xfrm>
              <a:off x="10494390" y="3499315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70"/>
                  </a:moveTo>
                  <a:lnTo>
                    <a:pt x="380271" y="0"/>
                  </a:lnTo>
                  <a:lnTo>
                    <a:pt x="0" y="21768"/>
                  </a:lnTo>
                  <a:lnTo>
                    <a:pt x="0" y="24439"/>
                  </a:lnTo>
                  <a:lnTo>
                    <a:pt x="380271" y="26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20" name="object 7720"/>
            <p:cNvPicPr/>
            <p:nvPr/>
          </p:nvPicPr>
          <p:blipFill>
            <a:blip r:embed="rId1417" cstate="print"/>
            <a:stretch>
              <a:fillRect/>
            </a:stretch>
          </p:blipFill>
          <p:spPr>
            <a:xfrm>
              <a:off x="10494390" y="3496616"/>
              <a:ext cx="380271" cy="24459"/>
            </a:xfrm>
            <a:prstGeom prst="rect">
              <a:avLst/>
            </a:prstGeom>
          </p:spPr>
        </p:pic>
        <p:sp>
          <p:nvSpPr>
            <p:cNvPr id="7721" name="object 7721"/>
            <p:cNvSpPr/>
            <p:nvPr/>
          </p:nvSpPr>
          <p:spPr>
            <a:xfrm>
              <a:off x="10494390" y="3496616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91"/>
                  </a:moveTo>
                  <a:lnTo>
                    <a:pt x="380271" y="0"/>
                  </a:lnTo>
                  <a:lnTo>
                    <a:pt x="0" y="21789"/>
                  </a:lnTo>
                  <a:lnTo>
                    <a:pt x="0" y="24459"/>
                  </a:lnTo>
                  <a:lnTo>
                    <a:pt x="380271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22" name="object 7722"/>
            <p:cNvPicPr/>
            <p:nvPr/>
          </p:nvPicPr>
          <p:blipFill>
            <a:blip r:embed="rId1418" cstate="print"/>
            <a:stretch>
              <a:fillRect/>
            </a:stretch>
          </p:blipFill>
          <p:spPr>
            <a:xfrm>
              <a:off x="12458831" y="1275293"/>
              <a:ext cx="347842" cy="158487"/>
            </a:xfrm>
            <a:prstGeom prst="rect">
              <a:avLst/>
            </a:prstGeom>
          </p:spPr>
        </p:pic>
        <p:sp>
          <p:nvSpPr>
            <p:cNvPr id="7723" name="object 7723"/>
            <p:cNvSpPr/>
            <p:nvPr/>
          </p:nvSpPr>
          <p:spPr>
            <a:xfrm>
              <a:off x="12458831" y="1275293"/>
              <a:ext cx="347980" cy="158750"/>
            </a:xfrm>
            <a:custGeom>
              <a:avLst/>
              <a:gdLst/>
              <a:ahLst/>
              <a:cxnLst/>
              <a:rect l="l" t="t" r="r" b="b"/>
              <a:pathLst>
                <a:path w="347979" h="158750">
                  <a:moveTo>
                    <a:pt x="347842" y="156026"/>
                  </a:moveTo>
                  <a:lnTo>
                    <a:pt x="346753" y="158487"/>
                  </a:lnTo>
                  <a:lnTo>
                    <a:pt x="0" y="2429"/>
                  </a:lnTo>
                  <a:lnTo>
                    <a:pt x="1088" y="0"/>
                  </a:lnTo>
                  <a:lnTo>
                    <a:pt x="347842" y="1560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24" name="object 7724"/>
            <p:cNvPicPr/>
            <p:nvPr/>
          </p:nvPicPr>
          <p:blipFill>
            <a:blip r:embed="rId1419" cstate="print"/>
            <a:stretch>
              <a:fillRect/>
            </a:stretch>
          </p:blipFill>
          <p:spPr>
            <a:xfrm>
              <a:off x="12459935" y="1272852"/>
              <a:ext cx="347842" cy="158476"/>
            </a:xfrm>
            <a:prstGeom prst="rect">
              <a:avLst/>
            </a:prstGeom>
          </p:spPr>
        </p:pic>
        <p:sp>
          <p:nvSpPr>
            <p:cNvPr id="7725" name="object 7725"/>
            <p:cNvSpPr/>
            <p:nvPr/>
          </p:nvSpPr>
          <p:spPr>
            <a:xfrm>
              <a:off x="12459935" y="1272852"/>
              <a:ext cx="347980" cy="158750"/>
            </a:xfrm>
            <a:custGeom>
              <a:avLst/>
              <a:gdLst/>
              <a:ahLst/>
              <a:cxnLst/>
              <a:rect l="l" t="t" r="r" b="b"/>
              <a:pathLst>
                <a:path w="347979" h="158750">
                  <a:moveTo>
                    <a:pt x="347842" y="156026"/>
                  </a:moveTo>
                  <a:lnTo>
                    <a:pt x="346753" y="158476"/>
                  </a:lnTo>
                  <a:lnTo>
                    <a:pt x="0" y="2429"/>
                  </a:lnTo>
                  <a:lnTo>
                    <a:pt x="1078" y="0"/>
                  </a:lnTo>
                  <a:lnTo>
                    <a:pt x="347842" y="1560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26" name="object 7726"/>
            <p:cNvPicPr/>
            <p:nvPr/>
          </p:nvPicPr>
          <p:blipFill>
            <a:blip r:embed="rId1420" cstate="print"/>
            <a:stretch>
              <a:fillRect/>
            </a:stretch>
          </p:blipFill>
          <p:spPr>
            <a:xfrm>
              <a:off x="12461015" y="1270405"/>
              <a:ext cx="347863" cy="158476"/>
            </a:xfrm>
            <a:prstGeom prst="rect">
              <a:avLst/>
            </a:prstGeom>
          </p:spPr>
        </p:pic>
        <p:sp>
          <p:nvSpPr>
            <p:cNvPr id="7727" name="object 7727"/>
            <p:cNvSpPr/>
            <p:nvPr/>
          </p:nvSpPr>
          <p:spPr>
            <a:xfrm>
              <a:off x="12461015" y="1270405"/>
              <a:ext cx="347980" cy="158750"/>
            </a:xfrm>
            <a:custGeom>
              <a:avLst/>
              <a:gdLst/>
              <a:ahLst/>
              <a:cxnLst/>
              <a:rect l="l" t="t" r="r" b="b"/>
              <a:pathLst>
                <a:path w="347979" h="158750">
                  <a:moveTo>
                    <a:pt x="347863" y="156016"/>
                  </a:moveTo>
                  <a:lnTo>
                    <a:pt x="346774" y="158476"/>
                  </a:lnTo>
                  <a:lnTo>
                    <a:pt x="0" y="2429"/>
                  </a:lnTo>
                  <a:lnTo>
                    <a:pt x="1099" y="0"/>
                  </a:lnTo>
                  <a:lnTo>
                    <a:pt x="347863" y="15601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28" name="object 7728"/>
            <p:cNvPicPr/>
            <p:nvPr/>
          </p:nvPicPr>
          <p:blipFill>
            <a:blip r:embed="rId1421" cstate="print"/>
            <a:stretch>
              <a:fillRect/>
            </a:stretch>
          </p:blipFill>
          <p:spPr>
            <a:xfrm>
              <a:off x="12071062" y="1100793"/>
              <a:ext cx="377967" cy="172057"/>
            </a:xfrm>
            <a:prstGeom prst="rect">
              <a:avLst/>
            </a:prstGeom>
          </p:spPr>
        </p:pic>
        <p:sp>
          <p:nvSpPr>
            <p:cNvPr id="7729" name="object 7729"/>
            <p:cNvSpPr/>
            <p:nvPr/>
          </p:nvSpPr>
          <p:spPr>
            <a:xfrm>
              <a:off x="12071062" y="1100793"/>
              <a:ext cx="378460" cy="172085"/>
            </a:xfrm>
            <a:custGeom>
              <a:avLst/>
              <a:gdLst/>
              <a:ahLst/>
              <a:cxnLst/>
              <a:rect l="l" t="t" r="r" b="b"/>
              <a:pathLst>
                <a:path w="378459" h="172084">
                  <a:moveTo>
                    <a:pt x="377967" y="169607"/>
                  </a:moveTo>
                  <a:lnTo>
                    <a:pt x="376889" y="172057"/>
                  </a:lnTo>
                  <a:lnTo>
                    <a:pt x="0" y="2460"/>
                  </a:lnTo>
                  <a:lnTo>
                    <a:pt x="1099" y="0"/>
                  </a:lnTo>
                  <a:lnTo>
                    <a:pt x="377967" y="1696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30" name="object 7730"/>
            <p:cNvPicPr/>
            <p:nvPr/>
          </p:nvPicPr>
          <p:blipFill>
            <a:blip r:embed="rId1422" cstate="print"/>
            <a:stretch>
              <a:fillRect/>
            </a:stretch>
          </p:blipFill>
          <p:spPr>
            <a:xfrm>
              <a:off x="12072164" y="1098356"/>
              <a:ext cx="377967" cy="172047"/>
            </a:xfrm>
            <a:prstGeom prst="rect">
              <a:avLst/>
            </a:prstGeom>
          </p:spPr>
        </p:pic>
        <p:sp>
          <p:nvSpPr>
            <p:cNvPr id="7731" name="object 7731"/>
            <p:cNvSpPr/>
            <p:nvPr/>
          </p:nvSpPr>
          <p:spPr>
            <a:xfrm>
              <a:off x="12072164" y="1098356"/>
              <a:ext cx="378460" cy="172085"/>
            </a:xfrm>
            <a:custGeom>
              <a:avLst/>
              <a:gdLst/>
              <a:ahLst/>
              <a:cxnLst/>
              <a:rect l="l" t="t" r="r" b="b"/>
              <a:pathLst>
                <a:path w="378459" h="172084">
                  <a:moveTo>
                    <a:pt x="377967" y="169586"/>
                  </a:moveTo>
                  <a:lnTo>
                    <a:pt x="376878" y="172047"/>
                  </a:lnTo>
                  <a:lnTo>
                    <a:pt x="0" y="2439"/>
                  </a:lnTo>
                  <a:lnTo>
                    <a:pt x="1099" y="0"/>
                  </a:lnTo>
                  <a:lnTo>
                    <a:pt x="377967" y="16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32" name="object 7732"/>
            <p:cNvPicPr/>
            <p:nvPr/>
          </p:nvPicPr>
          <p:blipFill>
            <a:blip r:embed="rId1423" cstate="print"/>
            <a:stretch>
              <a:fillRect/>
            </a:stretch>
          </p:blipFill>
          <p:spPr>
            <a:xfrm>
              <a:off x="12073267" y="1095894"/>
              <a:ext cx="377967" cy="172057"/>
            </a:xfrm>
            <a:prstGeom prst="rect">
              <a:avLst/>
            </a:prstGeom>
          </p:spPr>
        </p:pic>
        <p:sp>
          <p:nvSpPr>
            <p:cNvPr id="7733" name="object 7733"/>
            <p:cNvSpPr/>
            <p:nvPr/>
          </p:nvSpPr>
          <p:spPr>
            <a:xfrm>
              <a:off x="12073267" y="1095894"/>
              <a:ext cx="378460" cy="172085"/>
            </a:xfrm>
            <a:custGeom>
              <a:avLst/>
              <a:gdLst/>
              <a:ahLst/>
              <a:cxnLst/>
              <a:rect l="l" t="t" r="r" b="b"/>
              <a:pathLst>
                <a:path w="378459" h="172084">
                  <a:moveTo>
                    <a:pt x="377967" y="169607"/>
                  </a:moveTo>
                  <a:lnTo>
                    <a:pt x="376878" y="172057"/>
                  </a:lnTo>
                  <a:lnTo>
                    <a:pt x="0" y="2460"/>
                  </a:lnTo>
                  <a:lnTo>
                    <a:pt x="1078" y="0"/>
                  </a:lnTo>
                  <a:lnTo>
                    <a:pt x="377967" y="1696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34" name="object 7734"/>
            <p:cNvSpPr/>
            <p:nvPr/>
          </p:nvSpPr>
          <p:spPr>
            <a:xfrm>
              <a:off x="11662554" y="3417026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w="0" h="24129">
                  <a:moveTo>
                    <a:pt x="0" y="239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35" name="object 7735"/>
            <p:cNvSpPr/>
            <p:nvPr/>
          </p:nvSpPr>
          <p:spPr>
            <a:xfrm>
              <a:off x="11647288" y="3417032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5875" h="0">
                  <a:moveTo>
                    <a:pt x="152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36" name="object 7736"/>
            <p:cNvSpPr/>
            <p:nvPr/>
          </p:nvSpPr>
          <p:spPr>
            <a:xfrm>
              <a:off x="11270366" y="3417026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w="0" h="24129">
                  <a:moveTo>
                    <a:pt x="0" y="239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37" name="object 7737"/>
            <p:cNvSpPr/>
            <p:nvPr/>
          </p:nvSpPr>
          <p:spPr>
            <a:xfrm>
              <a:off x="11255110" y="3417032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5875" h="0">
                  <a:moveTo>
                    <a:pt x="1525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38" name="object 7738"/>
            <p:cNvSpPr/>
            <p:nvPr/>
          </p:nvSpPr>
          <p:spPr>
            <a:xfrm>
              <a:off x="10878189" y="3417026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w="0" h="24129">
                  <a:moveTo>
                    <a:pt x="0" y="239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39" name="object 7739"/>
            <p:cNvSpPr/>
            <p:nvPr/>
          </p:nvSpPr>
          <p:spPr>
            <a:xfrm>
              <a:off x="10862912" y="3417032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5875" h="0">
                  <a:moveTo>
                    <a:pt x="1527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40" name="object 7740"/>
            <p:cNvSpPr/>
            <p:nvPr/>
          </p:nvSpPr>
          <p:spPr>
            <a:xfrm>
              <a:off x="12803450" y="3193663"/>
              <a:ext cx="26034" cy="18415"/>
            </a:xfrm>
            <a:custGeom>
              <a:avLst/>
              <a:gdLst/>
              <a:ahLst/>
              <a:cxnLst/>
              <a:rect l="l" t="t" r="r" b="b"/>
              <a:pathLst>
                <a:path w="26034" h="18414">
                  <a:moveTo>
                    <a:pt x="3664" y="17947"/>
                  </a:moveTo>
                  <a:lnTo>
                    <a:pt x="0" y="9769"/>
                  </a:lnTo>
                  <a:lnTo>
                    <a:pt x="21737" y="0"/>
                  </a:lnTo>
                  <a:lnTo>
                    <a:pt x="25433" y="8177"/>
                  </a:lnTo>
                  <a:lnTo>
                    <a:pt x="3664" y="179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41" name="object 7741"/>
            <p:cNvSpPr/>
            <p:nvPr/>
          </p:nvSpPr>
          <p:spPr>
            <a:xfrm>
              <a:off x="12803450" y="3201828"/>
              <a:ext cx="26034" cy="1905"/>
            </a:xfrm>
            <a:custGeom>
              <a:avLst/>
              <a:gdLst/>
              <a:ahLst/>
              <a:cxnLst/>
              <a:rect l="l" t="t" r="r" b="b"/>
              <a:pathLst>
                <a:path w="26034" h="1905">
                  <a:moveTo>
                    <a:pt x="25433" y="0"/>
                  </a:moveTo>
                  <a:lnTo>
                    <a:pt x="0" y="16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42" name="object 7742"/>
            <p:cNvSpPr/>
            <p:nvPr/>
          </p:nvSpPr>
          <p:spPr>
            <a:xfrm>
              <a:off x="12807115" y="3193663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0" y="17947"/>
                  </a:moveTo>
                  <a:lnTo>
                    <a:pt x="1807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43" name="object 7743"/>
            <p:cNvSpPr/>
            <p:nvPr/>
          </p:nvSpPr>
          <p:spPr>
            <a:xfrm>
              <a:off x="12445806" y="3354618"/>
              <a:ext cx="26034" cy="18415"/>
            </a:xfrm>
            <a:custGeom>
              <a:avLst/>
              <a:gdLst/>
              <a:ahLst/>
              <a:cxnLst/>
              <a:rect l="l" t="t" r="r" b="b"/>
              <a:pathLst>
                <a:path w="26034" h="18414">
                  <a:moveTo>
                    <a:pt x="3664" y="17947"/>
                  </a:moveTo>
                  <a:lnTo>
                    <a:pt x="0" y="9769"/>
                  </a:lnTo>
                  <a:lnTo>
                    <a:pt x="21737" y="0"/>
                  </a:lnTo>
                  <a:lnTo>
                    <a:pt x="25433" y="8156"/>
                  </a:lnTo>
                  <a:lnTo>
                    <a:pt x="3664" y="179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44" name="object 7744"/>
            <p:cNvSpPr/>
            <p:nvPr/>
          </p:nvSpPr>
          <p:spPr>
            <a:xfrm>
              <a:off x="12445805" y="3362764"/>
              <a:ext cx="26034" cy="1905"/>
            </a:xfrm>
            <a:custGeom>
              <a:avLst/>
              <a:gdLst/>
              <a:ahLst/>
              <a:cxnLst/>
              <a:rect l="l" t="t" r="r" b="b"/>
              <a:pathLst>
                <a:path w="26034" h="1904">
                  <a:moveTo>
                    <a:pt x="25433" y="0"/>
                  </a:moveTo>
                  <a:lnTo>
                    <a:pt x="0" y="16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45" name="object 7745"/>
            <p:cNvSpPr/>
            <p:nvPr/>
          </p:nvSpPr>
          <p:spPr>
            <a:xfrm>
              <a:off x="12449471" y="3354618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0" y="17947"/>
                  </a:moveTo>
                  <a:lnTo>
                    <a:pt x="1807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46" name="object 7746"/>
            <p:cNvSpPr/>
            <p:nvPr/>
          </p:nvSpPr>
          <p:spPr>
            <a:xfrm>
              <a:off x="12803450" y="1415833"/>
              <a:ext cx="26034" cy="18415"/>
            </a:xfrm>
            <a:custGeom>
              <a:avLst/>
              <a:gdLst/>
              <a:ahLst/>
              <a:cxnLst/>
              <a:rect l="l" t="t" r="r" b="b"/>
              <a:pathLst>
                <a:path w="26034" h="18415">
                  <a:moveTo>
                    <a:pt x="25433" y="9790"/>
                  </a:moveTo>
                  <a:lnTo>
                    <a:pt x="21737" y="17947"/>
                  </a:lnTo>
                  <a:lnTo>
                    <a:pt x="0" y="8156"/>
                  </a:lnTo>
                  <a:lnTo>
                    <a:pt x="3664" y="0"/>
                  </a:lnTo>
                  <a:lnTo>
                    <a:pt x="25433" y="97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47" name="object 7747"/>
            <p:cNvSpPr/>
            <p:nvPr/>
          </p:nvSpPr>
          <p:spPr>
            <a:xfrm>
              <a:off x="12807115" y="1415825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0" y="0"/>
                  </a:moveTo>
                  <a:lnTo>
                    <a:pt x="18072" y="179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48" name="object 7748"/>
            <p:cNvSpPr/>
            <p:nvPr/>
          </p:nvSpPr>
          <p:spPr>
            <a:xfrm>
              <a:off x="12803450" y="1423990"/>
              <a:ext cx="26034" cy="1905"/>
            </a:xfrm>
            <a:custGeom>
              <a:avLst/>
              <a:gdLst/>
              <a:ahLst/>
              <a:cxnLst/>
              <a:rect l="l" t="t" r="r" b="b"/>
              <a:pathLst>
                <a:path w="26034" h="1905">
                  <a:moveTo>
                    <a:pt x="25433" y="16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49" name="object 7749"/>
            <p:cNvSpPr/>
            <p:nvPr/>
          </p:nvSpPr>
          <p:spPr>
            <a:xfrm>
              <a:off x="12445805" y="1254897"/>
              <a:ext cx="26034" cy="18415"/>
            </a:xfrm>
            <a:custGeom>
              <a:avLst/>
              <a:gdLst/>
              <a:ahLst/>
              <a:cxnLst/>
              <a:rect l="l" t="t" r="r" b="b"/>
              <a:pathLst>
                <a:path w="26034" h="18415">
                  <a:moveTo>
                    <a:pt x="25433" y="9790"/>
                  </a:moveTo>
                  <a:lnTo>
                    <a:pt x="21737" y="17947"/>
                  </a:lnTo>
                  <a:lnTo>
                    <a:pt x="0" y="8146"/>
                  </a:lnTo>
                  <a:lnTo>
                    <a:pt x="3664" y="0"/>
                  </a:lnTo>
                  <a:lnTo>
                    <a:pt x="25433" y="97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50" name="object 7750"/>
            <p:cNvSpPr/>
            <p:nvPr/>
          </p:nvSpPr>
          <p:spPr>
            <a:xfrm>
              <a:off x="12449471" y="1254888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0" y="0"/>
                  </a:moveTo>
                  <a:lnTo>
                    <a:pt x="18072" y="179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51" name="object 7751"/>
            <p:cNvSpPr/>
            <p:nvPr/>
          </p:nvSpPr>
          <p:spPr>
            <a:xfrm>
              <a:off x="12445805" y="1263044"/>
              <a:ext cx="26034" cy="1905"/>
            </a:xfrm>
            <a:custGeom>
              <a:avLst/>
              <a:gdLst/>
              <a:ahLst/>
              <a:cxnLst/>
              <a:rect l="l" t="t" r="r" b="b"/>
              <a:pathLst>
                <a:path w="26034" h="1905">
                  <a:moveTo>
                    <a:pt x="25433" y="16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52" name="object 7752"/>
            <p:cNvSpPr/>
            <p:nvPr/>
          </p:nvSpPr>
          <p:spPr>
            <a:xfrm>
              <a:off x="11670487" y="34699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44" y="622"/>
                  </a:moveTo>
                  <a:lnTo>
                    <a:pt x="1066" y="190"/>
                  </a:lnTo>
                  <a:lnTo>
                    <a:pt x="622" y="0"/>
                  </a:lnTo>
                  <a:lnTo>
                    <a:pt x="177" y="190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53" name="object 7753"/>
            <p:cNvSpPr/>
            <p:nvPr/>
          </p:nvSpPr>
          <p:spPr>
            <a:xfrm>
              <a:off x="11659028" y="344590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5">
                  <a:moveTo>
                    <a:pt x="11926" y="80552"/>
                  </a:moveTo>
                  <a:lnTo>
                    <a:pt x="0" y="8055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05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54" name="object 7754"/>
            <p:cNvSpPr/>
            <p:nvPr/>
          </p:nvSpPr>
          <p:spPr>
            <a:xfrm>
              <a:off x="11278311" y="345499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44" y="622"/>
                  </a:moveTo>
                  <a:lnTo>
                    <a:pt x="1054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54"/>
                  </a:lnTo>
                  <a:lnTo>
                    <a:pt x="622" y="1244"/>
                  </a:lnTo>
                  <a:lnTo>
                    <a:pt x="1054" y="1054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55" name="object 7755"/>
            <p:cNvSpPr/>
            <p:nvPr/>
          </p:nvSpPr>
          <p:spPr>
            <a:xfrm>
              <a:off x="11266845" y="344590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5">
                  <a:moveTo>
                    <a:pt x="11926" y="80552"/>
                  </a:moveTo>
                  <a:lnTo>
                    <a:pt x="0" y="8055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05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56" name="object 7756"/>
            <p:cNvSpPr/>
            <p:nvPr/>
          </p:nvSpPr>
          <p:spPr>
            <a:xfrm>
              <a:off x="10886122" y="345718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57" name="object 7757"/>
            <p:cNvSpPr/>
            <p:nvPr/>
          </p:nvSpPr>
          <p:spPr>
            <a:xfrm>
              <a:off x="10874647" y="344590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5">
                  <a:moveTo>
                    <a:pt x="11926" y="80552"/>
                  </a:moveTo>
                  <a:lnTo>
                    <a:pt x="0" y="8055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05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58" name="object 7758"/>
            <p:cNvSpPr/>
            <p:nvPr/>
          </p:nvSpPr>
          <p:spPr>
            <a:xfrm>
              <a:off x="10493934" y="345718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59" name="object 7759"/>
            <p:cNvSpPr/>
            <p:nvPr/>
          </p:nvSpPr>
          <p:spPr>
            <a:xfrm>
              <a:off x="10482464" y="344590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5">
                  <a:moveTo>
                    <a:pt x="11926" y="80552"/>
                  </a:moveTo>
                  <a:lnTo>
                    <a:pt x="0" y="8055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05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60" name="object 7760"/>
            <p:cNvSpPr/>
            <p:nvPr/>
          </p:nvSpPr>
          <p:spPr>
            <a:xfrm>
              <a:off x="9944266" y="3330241"/>
              <a:ext cx="530860" cy="100965"/>
            </a:xfrm>
            <a:custGeom>
              <a:avLst/>
              <a:gdLst/>
              <a:ahLst/>
              <a:cxnLst/>
              <a:rect l="l" t="t" r="r" b="b"/>
              <a:pathLst>
                <a:path w="530859" h="100964">
                  <a:moveTo>
                    <a:pt x="530800" y="1007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61" name="object 7761"/>
            <p:cNvPicPr/>
            <p:nvPr/>
          </p:nvPicPr>
          <p:blipFill>
            <a:blip r:embed="rId1424" cstate="print"/>
            <a:stretch>
              <a:fillRect/>
            </a:stretch>
          </p:blipFill>
          <p:spPr>
            <a:xfrm>
              <a:off x="9936868" y="3436412"/>
              <a:ext cx="528392" cy="136268"/>
            </a:xfrm>
            <a:prstGeom prst="rect">
              <a:avLst/>
            </a:prstGeom>
          </p:spPr>
        </p:pic>
        <p:sp>
          <p:nvSpPr>
            <p:cNvPr id="7762" name="object 7762"/>
            <p:cNvSpPr/>
            <p:nvPr/>
          </p:nvSpPr>
          <p:spPr>
            <a:xfrm>
              <a:off x="9943820" y="3436409"/>
              <a:ext cx="521970" cy="99060"/>
            </a:xfrm>
            <a:custGeom>
              <a:avLst/>
              <a:gdLst/>
              <a:ahLst/>
              <a:cxnLst/>
              <a:rect l="l" t="t" r="r" b="b"/>
              <a:pathLst>
                <a:path w="521970" h="99060">
                  <a:moveTo>
                    <a:pt x="0" y="0"/>
                  </a:moveTo>
                  <a:lnTo>
                    <a:pt x="521429" y="989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63" name="object 7763"/>
            <p:cNvSpPr/>
            <p:nvPr/>
          </p:nvSpPr>
          <p:spPr>
            <a:xfrm>
              <a:off x="9936868" y="3436412"/>
              <a:ext cx="525145" cy="136525"/>
            </a:xfrm>
            <a:custGeom>
              <a:avLst/>
              <a:gdLst/>
              <a:ahLst/>
              <a:cxnLst/>
              <a:rect l="l" t="t" r="r" b="b"/>
              <a:pathLst>
                <a:path w="525145" h="136525">
                  <a:moveTo>
                    <a:pt x="0" y="36616"/>
                  </a:moveTo>
                  <a:lnTo>
                    <a:pt x="524863" y="136268"/>
                  </a:lnTo>
                </a:path>
                <a:path w="525145" h="136525">
                  <a:moveTo>
                    <a:pt x="0" y="36616"/>
                  </a:moveTo>
                  <a:lnTo>
                    <a:pt x="69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64" name="object 7764"/>
            <p:cNvSpPr/>
            <p:nvPr/>
          </p:nvSpPr>
          <p:spPr>
            <a:xfrm>
              <a:off x="9618223" y="1196432"/>
              <a:ext cx="858519" cy="163195"/>
            </a:xfrm>
            <a:custGeom>
              <a:avLst/>
              <a:gdLst/>
              <a:ahLst/>
              <a:cxnLst/>
              <a:rect l="l" t="t" r="r" b="b"/>
              <a:pathLst>
                <a:path w="858520" h="163194">
                  <a:moveTo>
                    <a:pt x="858486" y="0"/>
                  </a:moveTo>
                  <a:lnTo>
                    <a:pt x="0" y="1629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65" name="object 7765"/>
            <p:cNvSpPr/>
            <p:nvPr/>
          </p:nvSpPr>
          <p:spPr>
            <a:xfrm>
              <a:off x="9985238" y="2993965"/>
              <a:ext cx="81915" cy="360045"/>
            </a:xfrm>
            <a:custGeom>
              <a:avLst/>
              <a:gdLst/>
              <a:ahLst/>
              <a:cxnLst/>
              <a:rect l="l" t="t" r="r" b="b"/>
              <a:pathLst>
                <a:path w="81915" h="360045">
                  <a:moveTo>
                    <a:pt x="0" y="0"/>
                  </a:moveTo>
                  <a:lnTo>
                    <a:pt x="81662" y="3595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66" name="object 7766"/>
            <p:cNvSpPr/>
            <p:nvPr/>
          </p:nvSpPr>
          <p:spPr>
            <a:xfrm>
              <a:off x="9916009" y="3173924"/>
              <a:ext cx="36195" cy="158115"/>
            </a:xfrm>
            <a:custGeom>
              <a:avLst/>
              <a:gdLst/>
              <a:ahLst/>
              <a:cxnLst/>
              <a:rect l="l" t="t" r="r" b="b"/>
              <a:pathLst>
                <a:path w="36195" h="158114">
                  <a:moveTo>
                    <a:pt x="0" y="0"/>
                  </a:moveTo>
                  <a:lnTo>
                    <a:pt x="35831" y="1577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67" name="object 7767"/>
            <p:cNvSpPr/>
            <p:nvPr/>
          </p:nvSpPr>
          <p:spPr>
            <a:xfrm>
              <a:off x="9825980" y="3040137"/>
              <a:ext cx="27305" cy="118745"/>
            </a:xfrm>
            <a:custGeom>
              <a:avLst/>
              <a:gdLst/>
              <a:ahLst/>
              <a:cxnLst/>
              <a:rect l="l" t="t" r="r" b="b"/>
              <a:pathLst>
                <a:path w="27304" h="118744">
                  <a:moveTo>
                    <a:pt x="26826" y="11812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68" name="object 7768"/>
            <p:cNvSpPr/>
            <p:nvPr/>
          </p:nvSpPr>
          <p:spPr>
            <a:xfrm>
              <a:off x="9843931" y="3119182"/>
              <a:ext cx="102235" cy="25400"/>
            </a:xfrm>
            <a:custGeom>
              <a:avLst/>
              <a:gdLst/>
              <a:ahLst/>
              <a:cxnLst/>
              <a:rect l="l" t="t" r="r" b="b"/>
              <a:pathLst>
                <a:path w="102234" h="25400">
                  <a:moveTo>
                    <a:pt x="0" y="0"/>
                  </a:moveTo>
                  <a:lnTo>
                    <a:pt x="102091" y="253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69" name="object 7769"/>
            <p:cNvSpPr/>
            <p:nvPr/>
          </p:nvSpPr>
          <p:spPr>
            <a:xfrm>
              <a:off x="9852806" y="3158259"/>
              <a:ext cx="63500" cy="15875"/>
            </a:xfrm>
            <a:custGeom>
              <a:avLst/>
              <a:gdLst/>
              <a:ahLst/>
              <a:cxnLst/>
              <a:rect l="l" t="t" r="r" b="b"/>
              <a:pathLst>
                <a:path w="63500" h="15875">
                  <a:moveTo>
                    <a:pt x="0" y="0"/>
                  </a:moveTo>
                  <a:lnTo>
                    <a:pt x="63212" y="156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70" name="object 7770"/>
            <p:cNvSpPr/>
            <p:nvPr/>
          </p:nvSpPr>
          <p:spPr>
            <a:xfrm>
              <a:off x="9950322" y="1281523"/>
              <a:ext cx="78740" cy="344170"/>
            </a:xfrm>
            <a:custGeom>
              <a:avLst/>
              <a:gdLst/>
              <a:ahLst/>
              <a:cxnLst/>
              <a:rect l="l" t="t" r="r" b="b"/>
              <a:pathLst>
                <a:path w="78740" h="344169">
                  <a:moveTo>
                    <a:pt x="0" y="344115"/>
                  </a:moveTo>
                  <a:lnTo>
                    <a:pt x="781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71" name="object 7771"/>
            <p:cNvSpPr/>
            <p:nvPr/>
          </p:nvSpPr>
          <p:spPr>
            <a:xfrm>
              <a:off x="9946033" y="1288788"/>
              <a:ext cx="44450" cy="194310"/>
            </a:xfrm>
            <a:custGeom>
              <a:avLst/>
              <a:gdLst/>
              <a:ahLst/>
              <a:cxnLst/>
              <a:rect l="l" t="t" r="r" b="b"/>
              <a:pathLst>
                <a:path w="44450" h="194309">
                  <a:moveTo>
                    <a:pt x="0" y="194172"/>
                  </a:moveTo>
                  <a:lnTo>
                    <a:pt x="441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72" name="object 7772"/>
            <p:cNvSpPr/>
            <p:nvPr/>
          </p:nvSpPr>
          <p:spPr>
            <a:xfrm>
              <a:off x="9985238" y="1274237"/>
              <a:ext cx="81915" cy="359410"/>
            </a:xfrm>
            <a:custGeom>
              <a:avLst/>
              <a:gdLst/>
              <a:ahLst/>
              <a:cxnLst/>
              <a:rect l="l" t="t" r="r" b="b"/>
              <a:pathLst>
                <a:path w="81915" h="359410">
                  <a:moveTo>
                    <a:pt x="0" y="359266"/>
                  </a:moveTo>
                  <a:lnTo>
                    <a:pt x="815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73" name="object 7773"/>
            <p:cNvSpPr/>
            <p:nvPr/>
          </p:nvSpPr>
          <p:spPr>
            <a:xfrm>
              <a:off x="9916009" y="1296088"/>
              <a:ext cx="36195" cy="157480"/>
            </a:xfrm>
            <a:custGeom>
              <a:avLst/>
              <a:gdLst/>
              <a:ahLst/>
              <a:cxnLst/>
              <a:rect l="l" t="t" r="r" b="b"/>
              <a:pathLst>
                <a:path w="36195" h="157480">
                  <a:moveTo>
                    <a:pt x="0" y="157440"/>
                  </a:moveTo>
                  <a:lnTo>
                    <a:pt x="357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74" name="object 7774"/>
            <p:cNvSpPr/>
            <p:nvPr/>
          </p:nvSpPr>
          <p:spPr>
            <a:xfrm>
              <a:off x="9843931" y="1482956"/>
              <a:ext cx="102235" cy="25400"/>
            </a:xfrm>
            <a:custGeom>
              <a:avLst/>
              <a:gdLst/>
              <a:ahLst/>
              <a:cxnLst/>
              <a:rect l="l" t="t" r="r" b="b"/>
              <a:pathLst>
                <a:path w="102234" h="25400">
                  <a:moveTo>
                    <a:pt x="0" y="25297"/>
                  </a:moveTo>
                  <a:lnTo>
                    <a:pt x="10209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75" name="object 7775"/>
            <p:cNvSpPr/>
            <p:nvPr/>
          </p:nvSpPr>
          <p:spPr>
            <a:xfrm>
              <a:off x="9825980" y="1453533"/>
              <a:ext cx="90170" cy="133985"/>
            </a:xfrm>
            <a:custGeom>
              <a:avLst/>
              <a:gdLst/>
              <a:ahLst/>
              <a:cxnLst/>
              <a:rect l="l" t="t" r="r" b="b"/>
              <a:pathLst>
                <a:path w="90170" h="133984">
                  <a:moveTo>
                    <a:pt x="26826" y="15643"/>
                  </a:moveTo>
                  <a:lnTo>
                    <a:pt x="90039" y="0"/>
                  </a:lnTo>
                </a:path>
                <a:path w="90170" h="133984">
                  <a:moveTo>
                    <a:pt x="26826" y="15643"/>
                  </a:moveTo>
                  <a:lnTo>
                    <a:pt x="0" y="1337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76" name="object 7776"/>
            <p:cNvSpPr/>
            <p:nvPr/>
          </p:nvSpPr>
          <p:spPr>
            <a:xfrm>
              <a:off x="10473088" y="345188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94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77" name="object 7777"/>
            <p:cNvSpPr/>
            <p:nvPr/>
          </p:nvSpPr>
          <p:spPr>
            <a:xfrm>
              <a:off x="10473081" y="3431008"/>
              <a:ext cx="2540" cy="20955"/>
            </a:xfrm>
            <a:custGeom>
              <a:avLst/>
              <a:gdLst/>
              <a:ahLst/>
              <a:cxnLst/>
              <a:rect l="l" t="t" r="r" b="b"/>
              <a:pathLst>
                <a:path w="2540" h="20954">
                  <a:moveTo>
                    <a:pt x="0" y="20878"/>
                  </a:moveTo>
                  <a:lnTo>
                    <a:pt x="19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78" name="object 7778"/>
            <p:cNvSpPr/>
            <p:nvPr/>
          </p:nvSpPr>
          <p:spPr>
            <a:xfrm>
              <a:off x="9675043" y="3316054"/>
              <a:ext cx="55880" cy="254635"/>
            </a:xfrm>
            <a:custGeom>
              <a:avLst/>
              <a:gdLst/>
              <a:ahLst/>
              <a:cxnLst/>
              <a:rect l="l" t="t" r="r" b="b"/>
              <a:pathLst>
                <a:path w="55879" h="254635">
                  <a:moveTo>
                    <a:pt x="7340" y="254201"/>
                  </a:moveTo>
                  <a:lnTo>
                    <a:pt x="0" y="252809"/>
                  </a:lnTo>
                  <a:lnTo>
                    <a:pt x="48019" y="0"/>
                  </a:lnTo>
                  <a:lnTo>
                    <a:pt x="55338" y="1382"/>
                  </a:lnTo>
                  <a:lnTo>
                    <a:pt x="7340" y="2542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79" name="object 7779"/>
            <p:cNvSpPr/>
            <p:nvPr/>
          </p:nvSpPr>
          <p:spPr>
            <a:xfrm>
              <a:off x="9909247" y="3367603"/>
              <a:ext cx="46355" cy="207010"/>
            </a:xfrm>
            <a:custGeom>
              <a:avLst/>
              <a:gdLst/>
              <a:ahLst/>
              <a:cxnLst/>
              <a:rect l="l" t="t" r="r" b="b"/>
              <a:pathLst>
                <a:path w="46354" h="207010">
                  <a:moveTo>
                    <a:pt x="7329" y="206653"/>
                  </a:moveTo>
                  <a:lnTo>
                    <a:pt x="0" y="205260"/>
                  </a:lnTo>
                  <a:lnTo>
                    <a:pt x="38972" y="0"/>
                  </a:lnTo>
                  <a:lnTo>
                    <a:pt x="46302" y="1392"/>
                  </a:lnTo>
                  <a:lnTo>
                    <a:pt x="7329" y="2066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80" name="object 7780"/>
            <p:cNvSpPr/>
            <p:nvPr/>
          </p:nvSpPr>
          <p:spPr>
            <a:xfrm>
              <a:off x="9703326" y="3575641"/>
              <a:ext cx="7620" cy="57785"/>
            </a:xfrm>
            <a:custGeom>
              <a:avLst/>
              <a:gdLst/>
              <a:ahLst/>
              <a:cxnLst/>
              <a:rect l="l" t="t" r="r" b="b"/>
              <a:pathLst>
                <a:path w="7620" h="57785">
                  <a:moveTo>
                    <a:pt x="7465" y="57579"/>
                  </a:moveTo>
                  <a:lnTo>
                    <a:pt x="0" y="57579"/>
                  </a:lnTo>
                  <a:lnTo>
                    <a:pt x="0" y="0"/>
                  </a:lnTo>
                  <a:lnTo>
                    <a:pt x="7465" y="0"/>
                  </a:lnTo>
                  <a:lnTo>
                    <a:pt x="7465" y="575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81" name="object 7781"/>
            <p:cNvPicPr/>
            <p:nvPr/>
          </p:nvPicPr>
          <p:blipFill>
            <a:blip r:embed="rId1425" cstate="print"/>
            <a:stretch>
              <a:fillRect/>
            </a:stretch>
          </p:blipFill>
          <p:spPr>
            <a:xfrm>
              <a:off x="9710798" y="3573277"/>
              <a:ext cx="2837" cy="59945"/>
            </a:xfrm>
            <a:prstGeom prst="rect">
              <a:avLst/>
            </a:prstGeom>
          </p:spPr>
        </p:pic>
        <p:sp>
          <p:nvSpPr>
            <p:cNvPr id="7782" name="object 7782"/>
            <p:cNvSpPr/>
            <p:nvPr/>
          </p:nvSpPr>
          <p:spPr>
            <a:xfrm>
              <a:off x="9710803" y="3573273"/>
              <a:ext cx="3175" cy="60325"/>
            </a:xfrm>
            <a:custGeom>
              <a:avLst/>
              <a:gdLst/>
              <a:ahLst/>
              <a:cxnLst/>
              <a:rect l="l" t="t" r="r" b="b"/>
              <a:pathLst>
                <a:path w="3175" h="60325">
                  <a:moveTo>
                    <a:pt x="2827" y="59945"/>
                  </a:moveTo>
                  <a:lnTo>
                    <a:pt x="0" y="59945"/>
                  </a:lnTo>
                  <a:lnTo>
                    <a:pt x="0" y="2366"/>
                  </a:lnTo>
                  <a:lnTo>
                    <a:pt x="2827" y="0"/>
                  </a:lnTo>
                  <a:lnTo>
                    <a:pt x="2827" y="599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83" name="object 7783"/>
            <p:cNvPicPr/>
            <p:nvPr/>
          </p:nvPicPr>
          <p:blipFill>
            <a:blip r:embed="rId1426" cstate="print"/>
            <a:stretch>
              <a:fillRect/>
            </a:stretch>
          </p:blipFill>
          <p:spPr>
            <a:xfrm>
              <a:off x="9712122" y="3645166"/>
              <a:ext cx="195627" cy="2837"/>
            </a:xfrm>
            <a:prstGeom prst="rect">
              <a:avLst/>
            </a:prstGeom>
          </p:spPr>
        </p:pic>
        <p:sp>
          <p:nvSpPr>
            <p:cNvPr id="7784" name="object 7784"/>
            <p:cNvSpPr/>
            <p:nvPr/>
          </p:nvSpPr>
          <p:spPr>
            <a:xfrm>
              <a:off x="9712132" y="3645167"/>
              <a:ext cx="196215" cy="3175"/>
            </a:xfrm>
            <a:custGeom>
              <a:avLst/>
              <a:gdLst/>
              <a:ahLst/>
              <a:cxnLst/>
              <a:rect l="l" t="t" r="r" b="b"/>
              <a:pathLst>
                <a:path w="196215" h="3175">
                  <a:moveTo>
                    <a:pt x="195627" y="2827"/>
                  </a:moveTo>
                  <a:lnTo>
                    <a:pt x="0" y="2827"/>
                  </a:lnTo>
                  <a:lnTo>
                    <a:pt x="0" y="0"/>
                  </a:lnTo>
                  <a:lnTo>
                    <a:pt x="195627" y="0"/>
                  </a:lnTo>
                  <a:lnTo>
                    <a:pt x="195627" y="2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85" name="object 7785"/>
            <p:cNvSpPr/>
            <p:nvPr/>
          </p:nvSpPr>
          <p:spPr>
            <a:xfrm>
              <a:off x="9909112" y="3574270"/>
              <a:ext cx="7620" cy="59055"/>
            </a:xfrm>
            <a:custGeom>
              <a:avLst/>
              <a:gdLst/>
              <a:ahLst/>
              <a:cxnLst/>
              <a:rect l="l" t="t" r="r" b="b"/>
              <a:pathLst>
                <a:path w="7620" h="59054">
                  <a:moveTo>
                    <a:pt x="7465" y="58951"/>
                  </a:moveTo>
                  <a:lnTo>
                    <a:pt x="0" y="58951"/>
                  </a:lnTo>
                  <a:lnTo>
                    <a:pt x="0" y="0"/>
                  </a:lnTo>
                  <a:lnTo>
                    <a:pt x="7465" y="0"/>
                  </a:lnTo>
                  <a:lnTo>
                    <a:pt x="7465" y="589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86" name="object 7786"/>
            <p:cNvPicPr/>
            <p:nvPr/>
          </p:nvPicPr>
          <p:blipFill>
            <a:blip r:embed="rId1427" cstate="print"/>
            <a:stretch>
              <a:fillRect/>
            </a:stretch>
          </p:blipFill>
          <p:spPr>
            <a:xfrm>
              <a:off x="9906285" y="3573276"/>
              <a:ext cx="2827" cy="59945"/>
            </a:xfrm>
            <a:prstGeom prst="rect">
              <a:avLst/>
            </a:prstGeom>
          </p:spPr>
        </p:pic>
        <p:sp>
          <p:nvSpPr>
            <p:cNvPr id="7787" name="object 7787"/>
            <p:cNvSpPr/>
            <p:nvPr/>
          </p:nvSpPr>
          <p:spPr>
            <a:xfrm>
              <a:off x="9906289" y="3573273"/>
              <a:ext cx="10795" cy="61594"/>
            </a:xfrm>
            <a:custGeom>
              <a:avLst/>
              <a:gdLst/>
              <a:ahLst/>
              <a:cxnLst/>
              <a:rect l="l" t="t" r="r" b="b"/>
              <a:pathLst>
                <a:path w="10795" h="61595">
                  <a:moveTo>
                    <a:pt x="2827" y="59945"/>
                  </a:moveTo>
                  <a:lnTo>
                    <a:pt x="2827" y="261"/>
                  </a:lnTo>
                  <a:lnTo>
                    <a:pt x="0" y="0"/>
                  </a:lnTo>
                  <a:lnTo>
                    <a:pt x="0" y="59945"/>
                  </a:lnTo>
                  <a:lnTo>
                    <a:pt x="2827" y="59945"/>
                  </a:lnTo>
                  <a:close/>
                </a:path>
                <a:path w="10795" h="61595">
                  <a:moveTo>
                    <a:pt x="2827" y="59945"/>
                  </a:moveTo>
                  <a:lnTo>
                    <a:pt x="10292" y="59945"/>
                  </a:lnTo>
                  <a:lnTo>
                    <a:pt x="10292" y="61422"/>
                  </a:lnTo>
                  <a:lnTo>
                    <a:pt x="2827" y="61422"/>
                  </a:lnTo>
                  <a:lnTo>
                    <a:pt x="2827" y="59945"/>
                  </a:lnTo>
                  <a:close/>
                </a:path>
                <a:path w="10795" h="61595">
                  <a:moveTo>
                    <a:pt x="2827" y="59945"/>
                  </a:moveTo>
                  <a:lnTo>
                    <a:pt x="1329" y="59945"/>
                  </a:lnTo>
                  <a:lnTo>
                    <a:pt x="1403" y="60081"/>
                  </a:lnTo>
                  <a:lnTo>
                    <a:pt x="1738" y="60689"/>
                  </a:lnTo>
                  <a:lnTo>
                    <a:pt x="1403" y="61265"/>
                  </a:lnTo>
                  <a:lnTo>
                    <a:pt x="1329" y="61422"/>
                  </a:lnTo>
                  <a:lnTo>
                    <a:pt x="2827" y="61422"/>
                  </a:lnTo>
                  <a:lnTo>
                    <a:pt x="2827" y="599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88" name="object 7788"/>
            <p:cNvSpPr/>
            <p:nvPr/>
          </p:nvSpPr>
          <p:spPr>
            <a:xfrm>
              <a:off x="9703344" y="3633221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20" h="1904">
                  <a:moveTo>
                    <a:pt x="0" y="0"/>
                  </a:moveTo>
                  <a:lnTo>
                    <a:pt x="7465" y="0"/>
                  </a:lnTo>
                  <a:lnTo>
                    <a:pt x="7465" y="1476"/>
                  </a:lnTo>
                  <a:lnTo>
                    <a:pt x="0" y="1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89" name="object 7789"/>
            <p:cNvSpPr/>
            <p:nvPr/>
          </p:nvSpPr>
          <p:spPr>
            <a:xfrm>
              <a:off x="9710798" y="363321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1476"/>
                  </a:moveTo>
                  <a:lnTo>
                    <a:pt x="1476" y="1476"/>
                  </a:lnTo>
                  <a:lnTo>
                    <a:pt x="1392" y="1319"/>
                  </a:lnTo>
                  <a:lnTo>
                    <a:pt x="1078" y="732"/>
                  </a:lnTo>
                  <a:lnTo>
                    <a:pt x="1392" y="136"/>
                  </a:lnTo>
                  <a:lnTo>
                    <a:pt x="1476" y="0"/>
                  </a:lnTo>
                  <a:lnTo>
                    <a:pt x="0" y="0"/>
                  </a:lnTo>
                  <a:lnTo>
                    <a:pt x="0" y="14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90" name="object 7790"/>
            <p:cNvSpPr/>
            <p:nvPr/>
          </p:nvSpPr>
          <p:spPr>
            <a:xfrm>
              <a:off x="9712127" y="3634684"/>
              <a:ext cx="196215" cy="10795"/>
            </a:xfrm>
            <a:custGeom>
              <a:avLst/>
              <a:gdLst/>
              <a:ahLst/>
              <a:cxnLst/>
              <a:rect l="l" t="t" r="r" b="b"/>
              <a:pathLst>
                <a:path w="196215" h="10795">
                  <a:moveTo>
                    <a:pt x="189030" y="10470"/>
                  </a:moveTo>
                  <a:lnTo>
                    <a:pt x="195658" y="10470"/>
                  </a:lnTo>
                  <a:lnTo>
                    <a:pt x="195658" y="4115"/>
                  </a:lnTo>
                  <a:lnTo>
                    <a:pt x="193543" y="4115"/>
                  </a:lnTo>
                  <a:lnTo>
                    <a:pt x="193543" y="0"/>
                  </a:lnTo>
                  <a:lnTo>
                    <a:pt x="192015" y="0"/>
                  </a:lnTo>
                  <a:lnTo>
                    <a:pt x="2083" y="0"/>
                  </a:lnTo>
                  <a:lnTo>
                    <a:pt x="2083" y="4115"/>
                  </a:lnTo>
                  <a:lnTo>
                    <a:pt x="0" y="4115"/>
                  </a:lnTo>
                  <a:lnTo>
                    <a:pt x="0" y="10470"/>
                  </a:lnTo>
                  <a:lnTo>
                    <a:pt x="189030" y="104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91" name="object 7791"/>
            <p:cNvSpPr/>
            <p:nvPr/>
          </p:nvSpPr>
          <p:spPr>
            <a:xfrm>
              <a:off x="9699599" y="3634688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4" h="10795">
                  <a:moveTo>
                    <a:pt x="14030" y="3193"/>
                  </a:moveTo>
                  <a:lnTo>
                    <a:pt x="14030" y="0"/>
                  </a:lnTo>
                  <a:lnTo>
                    <a:pt x="0" y="0"/>
                  </a:lnTo>
                  <a:lnTo>
                    <a:pt x="0" y="10470"/>
                  </a:lnTo>
                  <a:lnTo>
                    <a:pt x="11926" y="10470"/>
                  </a:lnTo>
                  <a:lnTo>
                    <a:pt x="11926" y="3193"/>
                  </a:lnTo>
                  <a:lnTo>
                    <a:pt x="14030" y="3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92" name="object 7792"/>
            <p:cNvSpPr/>
            <p:nvPr/>
          </p:nvSpPr>
          <p:spPr>
            <a:xfrm>
              <a:off x="9710559" y="364818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340" y="0"/>
                  </a:moveTo>
                  <a:lnTo>
                    <a:pt x="1476" y="20"/>
                  </a:lnTo>
                  <a:lnTo>
                    <a:pt x="1622" y="52"/>
                  </a:lnTo>
                  <a:lnTo>
                    <a:pt x="1863" y="104"/>
                  </a:lnTo>
                  <a:lnTo>
                    <a:pt x="2083" y="240"/>
                  </a:lnTo>
                  <a:lnTo>
                    <a:pt x="2293" y="397"/>
                  </a:lnTo>
                  <a:lnTo>
                    <a:pt x="2691" y="1350"/>
                  </a:lnTo>
                  <a:lnTo>
                    <a:pt x="2659" y="1612"/>
                  </a:lnTo>
                  <a:lnTo>
                    <a:pt x="2586" y="1853"/>
                  </a:lnTo>
                  <a:lnTo>
                    <a:pt x="2471" y="2104"/>
                  </a:lnTo>
                  <a:lnTo>
                    <a:pt x="2293" y="2293"/>
                  </a:lnTo>
                  <a:lnTo>
                    <a:pt x="2083" y="2460"/>
                  </a:lnTo>
                  <a:lnTo>
                    <a:pt x="1863" y="2586"/>
                  </a:lnTo>
                  <a:lnTo>
                    <a:pt x="1622" y="2659"/>
                  </a:lnTo>
                  <a:lnTo>
                    <a:pt x="1476" y="2691"/>
                  </a:lnTo>
                  <a:lnTo>
                    <a:pt x="1340" y="2691"/>
                  </a:lnTo>
                  <a:lnTo>
                    <a:pt x="1078" y="2659"/>
                  </a:lnTo>
                  <a:lnTo>
                    <a:pt x="837" y="2586"/>
                  </a:lnTo>
                  <a:lnTo>
                    <a:pt x="596" y="2460"/>
                  </a:lnTo>
                  <a:lnTo>
                    <a:pt x="397" y="2293"/>
                  </a:lnTo>
                  <a:lnTo>
                    <a:pt x="251" y="2104"/>
                  </a:lnTo>
                  <a:lnTo>
                    <a:pt x="104" y="1853"/>
                  </a:lnTo>
                  <a:lnTo>
                    <a:pt x="20" y="1612"/>
                  </a:lnTo>
                  <a:lnTo>
                    <a:pt x="0" y="1476"/>
                  </a:lnTo>
                  <a:lnTo>
                    <a:pt x="0" y="1193"/>
                  </a:lnTo>
                  <a:lnTo>
                    <a:pt x="73" y="973"/>
                  </a:lnTo>
                  <a:lnTo>
                    <a:pt x="104" y="837"/>
                  </a:lnTo>
                  <a:lnTo>
                    <a:pt x="251" y="607"/>
                  </a:lnTo>
                  <a:lnTo>
                    <a:pt x="397" y="397"/>
                  </a:lnTo>
                  <a:lnTo>
                    <a:pt x="596" y="240"/>
                  </a:lnTo>
                  <a:lnTo>
                    <a:pt x="837" y="104"/>
                  </a:lnTo>
                  <a:lnTo>
                    <a:pt x="973" y="73"/>
                  </a:lnTo>
                  <a:lnTo>
                    <a:pt x="1214" y="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93" name="object 7793"/>
            <p:cNvSpPr/>
            <p:nvPr/>
          </p:nvSpPr>
          <p:spPr>
            <a:xfrm>
              <a:off x="9874293" y="3650648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 h="0">
                  <a:moveTo>
                    <a:pt x="163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94" name="object 7794"/>
            <p:cNvSpPr/>
            <p:nvPr/>
          </p:nvSpPr>
          <p:spPr>
            <a:xfrm>
              <a:off x="9874285" y="3653648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4" h="0">
                  <a:moveTo>
                    <a:pt x="193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95" name="object 7795"/>
            <p:cNvSpPr/>
            <p:nvPr/>
          </p:nvSpPr>
          <p:spPr>
            <a:xfrm>
              <a:off x="9890680" y="364544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4">
                  <a:moveTo>
                    <a:pt x="0" y="0"/>
                  </a:moveTo>
                  <a:lnTo>
                    <a:pt x="0" y="52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96" name="object 7796"/>
            <p:cNvSpPr/>
            <p:nvPr/>
          </p:nvSpPr>
          <p:spPr>
            <a:xfrm>
              <a:off x="9893656" y="3645443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w="0" h="8254">
                  <a:moveTo>
                    <a:pt x="0" y="0"/>
                  </a:moveTo>
                  <a:lnTo>
                    <a:pt x="0" y="82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97" name="object 7797"/>
            <p:cNvSpPr/>
            <p:nvPr/>
          </p:nvSpPr>
          <p:spPr>
            <a:xfrm>
              <a:off x="9890680" y="365064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2973" y="30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98" name="object 7798"/>
            <p:cNvSpPr/>
            <p:nvPr/>
          </p:nvSpPr>
          <p:spPr>
            <a:xfrm>
              <a:off x="9874285" y="365064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0" h="3175">
                  <a:moveTo>
                    <a:pt x="0" y="0"/>
                  </a:moveTo>
                  <a:lnTo>
                    <a:pt x="0" y="30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99" name="object 7799"/>
            <p:cNvSpPr/>
            <p:nvPr/>
          </p:nvSpPr>
          <p:spPr>
            <a:xfrm>
              <a:off x="9874293" y="3629184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 h="0">
                  <a:moveTo>
                    <a:pt x="163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00" name="object 7800"/>
            <p:cNvSpPr/>
            <p:nvPr/>
          </p:nvSpPr>
          <p:spPr>
            <a:xfrm>
              <a:off x="9874285" y="3626184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4" h="0">
                  <a:moveTo>
                    <a:pt x="193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01" name="object 7801"/>
            <p:cNvSpPr/>
            <p:nvPr/>
          </p:nvSpPr>
          <p:spPr>
            <a:xfrm>
              <a:off x="9890680" y="3629181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4">
                  <a:moveTo>
                    <a:pt x="0" y="52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02" name="object 7802"/>
            <p:cNvSpPr/>
            <p:nvPr/>
          </p:nvSpPr>
          <p:spPr>
            <a:xfrm>
              <a:off x="9893656" y="3626176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w="0" h="8254">
                  <a:moveTo>
                    <a:pt x="0" y="82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03" name="object 7803"/>
            <p:cNvSpPr/>
            <p:nvPr/>
          </p:nvSpPr>
          <p:spPr>
            <a:xfrm>
              <a:off x="9890680" y="362617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3005"/>
                  </a:moveTo>
                  <a:lnTo>
                    <a:pt x="29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04" name="object 7804"/>
            <p:cNvSpPr/>
            <p:nvPr/>
          </p:nvSpPr>
          <p:spPr>
            <a:xfrm>
              <a:off x="9874285" y="3626179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0" h="3175">
                  <a:moveTo>
                    <a:pt x="0" y="30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05" name="object 7805"/>
            <p:cNvSpPr/>
            <p:nvPr/>
          </p:nvSpPr>
          <p:spPr>
            <a:xfrm>
              <a:off x="9906286" y="3634688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4" h="10795">
                  <a:moveTo>
                    <a:pt x="0" y="3193"/>
                  </a:moveTo>
                  <a:lnTo>
                    <a:pt x="2083" y="3193"/>
                  </a:lnTo>
                  <a:lnTo>
                    <a:pt x="2083" y="10470"/>
                  </a:lnTo>
                  <a:lnTo>
                    <a:pt x="14030" y="10470"/>
                  </a:lnTo>
                  <a:lnTo>
                    <a:pt x="14030" y="0"/>
                  </a:lnTo>
                  <a:lnTo>
                    <a:pt x="0" y="0"/>
                  </a:lnTo>
                  <a:lnTo>
                    <a:pt x="0" y="3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06" name="object 7806"/>
            <p:cNvSpPr/>
            <p:nvPr/>
          </p:nvSpPr>
          <p:spPr>
            <a:xfrm>
              <a:off x="10056313" y="345750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07" name="object 7807"/>
            <p:cNvSpPr/>
            <p:nvPr/>
          </p:nvSpPr>
          <p:spPr>
            <a:xfrm>
              <a:off x="10001113" y="3447018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08" name="object 7808"/>
            <p:cNvSpPr/>
            <p:nvPr/>
          </p:nvSpPr>
          <p:spPr>
            <a:xfrm>
              <a:off x="9699525" y="3427994"/>
              <a:ext cx="237490" cy="45085"/>
            </a:xfrm>
            <a:custGeom>
              <a:avLst/>
              <a:gdLst/>
              <a:ahLst/>
              <a:cxnLst/>
              <a:rect l="l" t="t" r="r" b="b"/>
              <a:pathLst>
                <a:path w="237490" h="45085">
                  <a:moveTo>
                    <a:pt x="237343" y="4503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09" name="object 7809"/>
            <p:cNvSpPr/>
            <p:nvPr/>
          </p:nvSpPr>
          <p:spPr>
            <a:xfrm>
              <a:off x="10093211" y="3397225"/>
              <a:ext cx="3175" cy="15240"/>
            </a:xfrm>
            <a:custGeom>
              <a:avLst/>
              <a:gdLst/>
              <a:ahLst/>
              <a:cxnLst/>
              <a:rect l="l" t="t" r="r" b="b"/>
              <a:pathLst>
                <a:path w="3175" h="15239">
                  <a:moveTo>
                    <a:pt x="0" y="14669"/>
                  </a:moveTo>
                  <a:lnTo>
                    <a:pt x="27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10" name="object 7810"/>
            <p:cNvSpPr/>
            <p:nvPr/>
          </p:nvSpPr>
          <p:spPr>
            <a:xfrm>
              <a:off x="9692506" y="3328997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0" y="8491"/>
                  </a:moveTo>
                  <a:lnTo>
                    <a:pt x="1591" y="0"/>
                  </a:lnTo>
                  <a:lnTo>
                    <a:pt x="13329" y="2219"/>
                  </a:lnTo>
                  <a:lnTo>
                    <a:pt x="11695" y="10711"/>
                  </a:lnTo>
                  <a:lnTo>
                    <a:pt x="0" y="84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11" name="object 7811"/>
            <p:cNvSpPr/>
            <p:nvPr/>
          </p:nvSpPr>
          <p:spPr>
            <a:xfrm>
              <a:off x="9694107" y="3328997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59" h="10795">
                  <a:moveTo>
                    <a:pt x="10104" y="107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12" name="object 7812"/>
            <p:cNvSpPr/>
            <p:nvPr/>
          </p:nvSpPr>
          <p:spPr>
            <a:xfrm>
              <a:off x="9692506" y="3331216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4" h="6350">
                  <a:moveTo>
                    <a:pt x="0" y="6272"/>
                  </a:moveTo>
                  <a:lnTo>
                    <a:pt x="133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13" name="object 7813"/>
            <p:cNvSpPr/>
            <p:nvPr/>
          </p:nvSpPr>
          <p:spPr>
            <a:xfrm>
              <a:off x="9696421" y="3301213"/>
              <a:ext cx="27305" cy="81915"/>
            </a:xfrm>
            <a:custGeom>
              <a:avLst/>
              <a:gdLst/>
              <a:ahLst/>
              <a:cxnLst/>
              <a:rect l="l" t="t" r="r" b="b"/>
              <a:pathLst>
                <a:path w="27304" h="81914">
                  <a:moveTo>
                    <a:pt x="0" y="79149"/>
                  </a:moveTo>
                  <a:lnTo>
                    <a:pt x="15015" y="0"/>
                  </a:lnTo>
                  <a:lnTo>
                    <a:pt x="26753" y="2240"/>
                  </a:lnTo>
                  <a:lnTo>
                    <a:pt x="11737" y="81369"/>
                  </a:lnTo>
                  <a:lnTo>
                    <a:pt x="0" y="791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14" name="object 7814"/>
            <p:cNvSpPr/>
            <p:nvPr/>
          </p:nvSpPr>
          <p:spPr>
            <a:xfrm>
              <a:off x="9708166" y="3301225"/>
              <a:ext cx="3810" cy="81915"/>
            </a:xfrm>
            <a:custGeom>
              <a:avLst/>
              <a:gdLst/>
              <a:ahLst/>
              <a:cxnLst/>
              <a:rect l="l" t="t" r="r" b="b"/>
              <a:pathLst>
                <a:path w="3809" h="81914">
                  <a:moveTo>
                    <a:pt x="3277" y="0"/>
                  </a:moveTo>
                  <a:lnTo>
                    <a:pt x="0" y="813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15" name="object 7815"/>
            <p:cNvSpPr/>
            <p:nvPr/>
          </p:nvSpPr>
          <p:spPr>
            <a:xfrm>
              <a:off x="9696413" y="3303463"/>
              <a:ext cx="27305" cy="77470"/>
            </a:xfrm>
            <a:custGeom>
              <a:avLst/>
              <a:gdLst/>
              <a:ahLst/>
              <a:cxnLst/>
              <a:rect l="l" t="t" r="r" b="b"/>
              <a:pathLst>
                <a:path w="27304" h="77470">
                  <a:moveTo>
                    <a:pt x="26753" y="0"/>
                  </a:moveTo>
                  <a:lnTo>
                    <a:pt x="0" y="769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16" name="object 7816"/>
            <p:cNvSpPr/>
            <p:nvPr/>
          </p:nvSpPr>
          <p:spPr>
            <a:xfrm>
              <a:off x="9694753" y="3380360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70" h="11429">
                  <a:moveTo>
                    <a:pt x="0" y="8785"/>
                  </a:moveTo>
                  <a:lnTo>
                    <a:pt x="1664" y="0"/>
                  </a:lnTo>
                  <a:lnTo>
                    <a:pt x="13402" y="2219"/>
                  </a:lnTo>
                  <a:lnTo>
                    <a:pt x="11737" y="11025"/>
                  </a:lnTo>
                  <a:lnTo>
                    <a:pt x="0" y="87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17" name="object 7817"/>
            <p:cNvSpPr/>
            <p:nvPr/>
          </p:nvSpPr>
          <p:spPr>
            <a:xfrm>
              <a:off x="9696410" y="3380357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29">
                  <a:moveTo>
                    <a:pt x="10072" y="110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18" name="object 7818"/>
            <p:cNvSpPr/>
            <p:nvPr/>
          </p:nvSpPr>
          <p:spPr>
            <a:xfrm>
              <a:off x="9694753" y="3382579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70" h="6985">
                  <a:moveTo>
                    <a:pt x="0" y="6565"/>
                  </a:moveTo>
                  <a:lnTo>
                    <a:pt x="134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19" name="object 7819"/>
            <p:cNvSpPr/>
            <p:nvPr/>
          </p:nvSpPr>
          <p:spPr>
            <a:xfrm>
              <a:off x="9948177" y="3359110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70" h="10795">
                  <a:moveTo>
                    <a:pt x="0" y="8470"/>
                  </a:moveTo>
                  <a:lnTo>
                    <a:pt x="1643" y="0"/>
                  </a:lnTo>
                  <a:lnTo>
                    <a:pt x="13350" y="2272"/>
                  </a:lnTo>
                  <a:lnTo>
                    <a:pt x="11695" y="10743"/>
                  </a:lnTo>
                  <a:lnTo>
                    <a:pt x="0" y="84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20" name="object 7820"/>
            <p:cNvSpPr/>
            <p:nvPr/>
          </p:nvSpPr>
          <p:spPr>
            <a:xfrm>
              <a:off x="9949811" y="3359108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59" h="10795">
                  <a:moveTo>
                    <a:pt x="10072" y="107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21" name="object 7821"/>
            <p:cNvSpPr/>
            <p:nvPr/>
          </p:nvSpPr>
          <p:spPr>
            <a:xfrm>
              <a:off x="9948177" y="3361382"/>
              <a:ext cx="13970" cy="6350"/>
            </a:xfrm>
            <a:custGeom>
              <a:avLst/>
              <a:gdLst/>
              <a:ahLst/>
              <a:cxnLst/>
              <a:rect l="l" t="t" r="r" b="b"/>
              <a:pathLst>
                <a:path w="13970" h="6350">
                  <a:moveTo>
                    <a:pt x="0" y="6198"/>
                  </a:moveTo>
                  <a:lnTo>
                    <a:pt x="133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22" name="object 7822"/>
            <p:cNvSpPr/>
            <p:nvPr/>
          </p:nvSpPr>
          <p:spPr>
            <a:xfrm>
              <a:off x="10081734" y="3374370"/>
              <a:ext cx="27305" cy="81915"/>
            </a:xfrm>
            <a:custGeom>
              <a:avLst/>
              <a:gdLst/>
              <a:ahLst/>
              <a:cxnLst/>
              <a:rect l="l" t="t" r="r" b="b"/>
              <a:pathLst>
                <a:path w="27304" h="81914">
                  <a:moveTo>
                    <a:pt x="0" y="79128"/>
                  </a:moveTo>
                  <a:lnTo>
                    <a:pt x="15015" y="0"/>
                  </a:lnTo>
                  <a:lnTo>
                    <a:pt x="26753" y="2219"/>
                  </a:lnTo>
                  <a:lnTo>
                    <a:pt x="11716" y="81348"/>
                  </a:lnTo>
                  <a:lnTo>
                    <a:pt x="0" y="791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23" name="object 7823"/>
            <p:cNvSpPr/>
            <p:nvPr/>
          </p:nvSpPr>
          <p:spPr>
            <a:xfrm>
              <a:off x="10081726" y="3376598"/>
              <a:ext cx="27305" cy="77470"/>
            </a:xfrm>
            <a:custGeom>
              <a:avLst/>
              <a:gdLst/>
              <a:ahLst/>
              <a:cxnLst/>
              <a:rect l="l" t="t" r="r" b="b"/>
              <a:pathLst>
                <a:path w="27304" h="77470">
                  <a:moveTo>
                    <a:pt x="26753" y="0"/>
                  </a:moveTo>
                  <a:lnTo>
                    <a:pt x="0" y="769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24" name="object 7824"/>
            <p:cNvSpPr/>
            <p:nvPr/>
          </p:nvSpPr>
          <p:spPr>
            <a:xfrm>
              <a:off x="10074207" y="3452355"/>
              <a:ext cx="25400" cy="13335"/>
            </a:xfrm>
            <a:custGeom>
              <a:avLst/>
              <a:gdLst/>
              <a:ahLst/>
              <a:cxnLst/>
              <a:rect l="l" t="t" r="r" b="b"/>
              <a:pathLst>
                <a:path w="25400" h="13335">
                  <a:moveTo>
                    <a:pt x="0" y="8806"/>
                  </a:moveTo>
                  <a:lnTo>
                    <a:pt x="1664" y="0"/>
                  </a:lnTo>
                  <a:lnTo>
                    <a:pt x="25098" y="4471"/>
                  </a:lnTo>
                  <a:lnTo>
                    <a:pt x="23433" y="13266"/>
                  </a:lnTo>
                  <a:lnTo>
                    <a:pt x="0" y="88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25" name="object 7825"/>
            <p:cNvSpPr/>
            <p:nvPr/>
          </p:nvSpPr>
          <p:spPr>
            <a:xfrm>
              <a:off x="10075877" y="3452353"/>
              <a:ext cx="22225" cy="13335"/>
            </a:xfrm>
            <a:custGeom>
              <a:avLst/>
              <a:gdLst/>
              <a:ahLst/>
              <a:cxnLst/>
              <a:rect l="l" t="t" r="r" b="b"/>
              <a:pathLst>
                <a:path w="22225" h="13335">
                  <a:moveTo>
                    <a:pt x="21768" y="1326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26" name="object 7826"/>
            <p:cNvSpPr/>
            <p:nvPr/>
          </p:nvSpPr>
          <p:spPr>
            <a:xfrm>
              <a:off x="10074207" y="3456826"/>
              <a:ext cx="25400" cy="4445"/>
            </a:xfrm>
            <a:custGeom>
              <a:avLst/>
              <a:gdLst/>
              <a:ahLst/>
              <a:cxnLst/>
              <a:rect l="l" t="t" r="r" b="b"/>
              <a:pathLst>
                <a:path w="25400" h="4445">
                  <a:moveTo>
                    <a:pt x="0" y="4334"/>
                  </a:moveTo>
                  <a:lnTo>
                    <a:pt x="25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27" name="object 7827"/>
            <p:cNvSpPr/>
            <p:nvPr/>
          </p:nvSpPr>
          <p:spPr>
            <a:xfrm>
              <a:off x="10093456" y="3374379"/>
              <a:ext cx="3810" cy="81915"/>
            </a:xfrm>
            <a:custGeom>
              <a:avLst/>
              <a:gdLst/>
              <a:ahLst/>
              <a:cxnLst/>
              <a:rect l="l" t="t" r="r" b="b"/>
              <a:pathLst>
                <a:path w="3809" h="81914">
                  <a:moveTo>
                    <a:pt x="3298" y="0"/>
                  </a:moveTo>
                  <a:lnTo>
                    <a:pt x="0" y="813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28" name="object 7828"/>
            <p:cNvSpPr/>
            <p:nvPr/>
          </p:nvSpPr>
          <p:spPr>
            <a:xfrm>
              <a:off x="10100187" y="3411549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70" h="11429">
                  <a:moveTo>
                    <a:pt x="0" y="8806"/>
                  </a:moveTo>
                  <a:lnTo>
                    <a:pt x="1664" y="0"/>
                  </a:lnTo>
                  <a:lnTo>
                    <a:pt x="13381" y="2209"/>
                  </a:lnTo>
                  <a:lnTo>
                    <a:pt x="11695" y="11015"/>
                  </a:lnTo>
                  <a:lnTo>
                    <a:pt x="0" y="88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29" name="object 7829"/>
            <p:cNvSpPr/>
            <p:nvPr/>
          </p:nvSpPr>
          <p:spPr>
            <a:xfrm>
              <a:off x="10101863" y="3411554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29">
                  <a:moveTo>
                    <a:pt x="10031" y="110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30" name="object 7830"/>
            <p:cNvSpPr/>
            <p:nvPr/>
          </p:nvSpPr>
          <p:spPr>
            <a:xfrm>
              <a:off x="10100187" y="3413758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70" h="6985">
                  <a:moveTo>
                    <a:pt x="0" y="6596"/>
                  </a:moveTo>
                  <a:lnTo>
                    <a:pt x="133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31" name="object 7831"/>
            <p:cNvSpPr/>
            <p:nvPr/>
          </p:nvSpPr>
          <p:spPr>
            <a:xfrm>
              <a:off x="9941174" y="3344988"/>
              <a:ext cx="154305" cy="40005"/>
            </a:xfrm>
            <a:custGeom>
              <a:avLst/>
              <a:gdLst/>
              <a:ahLst/>
              <a:cxnLst/>
              <a:rect l="l" t="t" r="r" b="b"/>
              <a:pathLst>
                <a:path w="154304" h="40004">
                  <a:moveTo>
                    <a:pt x="154037" y="29559"/>
                  </a:moveTo>
                  <a:lnTo>
                    <a:pt x="152079" y="39799"/>
                  </a:lnTo>
                  <a:lnTo>
                    <a:pt x="138885" y="37297"/>
                  </a:lnTo>
                  <a:lnTo>
                    <a:pt x="2795" y="11465"/>
                  </a:lnTo>
                  <a:lnTo>
                    <a:pt x="3507" y="7758"/>
                  </a:lnTo>
                  <a:lnTo>
                    <a:pt x="1581" y="7413"/>
                  </a:lnTo>
                  <a:lnTo>
                    <a:pt x="2209" y="4198"/>
                  </a:lnTo>
                  <a:lnTo>
                    <a:pt x="0" y="3800"/>
                  </a:lnTo>
                  <a:lnTo>
                    <a:pt x="638" y="429"/>
                  </a:lnTo>
                  <a:lnTo>
                    <a:pt x="732" y="0"/>
                  </a:lnTo>
                  <a:lnTo>
                    <a:pt x="138864" y="26229"/>
                  </a:lnTo>
                  <a:lnTo>
                    <a:pt x="154120" y="29130"/>
                  </a:lnTo>
                  <a:lnTo>
                    <a:pt x="154037" y="295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32" name="object 7832"/>
            <p:cNvSpPr/>
            <p:nvPr/>
          </p:nvSpPr>
          <p:spPr>
            <a:xfrm>
              <a:off x="9735790" y="3306632"/>
              <a:ext cx="208279" cy="50165"/>
            </a:xfrm>
            <a:custGeom>
              <a:avLst/>
              <a:gdLst/>
              <a:ahLst/>
              <a:cxnLst/>
              <a:rect l="l" t="t" r="r" b="b"/>
              <a:pathLst>
                <a:path w="208279" h="50164">
                  <a:moveTo>
                    <a:pt x="4083" y="0"/>
                  </a:moveTo>
                  <a:lnTo>
                    <a:pt x="205512" y="38239"/>
                  </a:lnTo>
                  <a:lnTo>
                    <a:pt x="205428" y="38700"/>
                  </a:lnTo>
                  <a:lnTo>
                    <a:pt x="204674" y="42710"/>
                  </a:lnTo>
                  <a:lnTo>
                    <a:pt x="206862" y="43108"/>
                  </a:lnTo>
                  <a:lnTo>
                    <a:pt x="206276" y="46208"/>
                  </a:lnTo>
                  <a:lnTo>
                    <a:pt x="208182" y="46616"/>
                  </a:lnTo>
                  <a:lnTo>
                    <a:pt x="207616" y="49558"/>
                  </a:lnTo>
                  <a:lnTo>
                    <a:pt x="207459" y="49663"/>
                  </a:lnTo>
                  <a:lnTo>
                    <a:pt x="0" y="10313"/>
                  </a:lnTo>
                  <a:lnTo>
                    <a:pt x="1183" y="4041"/>
                  </a:lnTo>
                  <a:lnTo>
                    <a:pt x="3235" y="4460"/>
                  </a:lnTo>
                  <a:lnTo>
                    <a:pt x="3895" y="1005"/>
                  </a:lnTo>
                  <a:lnTo>
                    <a:pt x="408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33" name="object 7833"/>
            <p:cNvSpPr/>
            <p:nvPr/>
          </p:nvSpPr>
          <p:spPr>
            <a:xfrm>
              <a:off x="10095003" y="337410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293" y="0"/>
                  </a:moveTo>
                  <a:lnTo>
                    <a:pt x="931" y="523"/>
                  </a:lnTo>
                  <a:lnTo>
                    <a:pt x="1581" y="324"/>
                  </a:lnTo>
                  <a:lnTo>
                    <a:pt x="1748" y="282"/>
                  </a:lnTo>
                  <a:lnTo>
                    <a:pt x="1476" y="1748"/>
                  </a:lnTo>
                  <a:lnTo>
                    <a:pt x="0" y="1455"/>
                  </a:ln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34" name="object 7834"/>
            <p:cNvSpPr/>
            <p:nvPr/>
          </p:nvSpPr>
          <p:spPr>
            <a:xfrm>
              <a:off x="9722614" y="3303751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5">
                  <a:moveTo>
                    <a:pt x="2010" y="0"/>
                  </a:moveTo>
                  <a:lnTo>
                    <a:pt x="16659" y="2774"/>
                  </a:lnTo>
                  <a:lnTo>
                    <a:pt x="16575" y="3214"/>
                  </a:lnTo>
                  <a:lnTo>
                    <a:pt x="15999" y="6334"/>
                  </a:lnTo>
                  <a:lnTo>
                    <a:pt x="13957" y="5936"/>
                  </a:lnTo>
                  <a:lnTo>
                    <a:pt x="12586" y="13088"/>
                  </a:lnTo>
                  <a:lnTo>
                    <a:pt x="0" y="10690"/>
                  </a:lnTo>
                  <a:lnTo>
                    <a:pt x="1937" y="429"/>
                  </a:lnTo>
                  <a:lnTo>
                    <a:pt x="201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35" name="object 7835"/>
            <p:cNvSpPr/>
            <p:nvPr/>
          </p:nvSpPr>
          <p:spPr>
            <a:xfrm>
              <a:off x="9733841" y="33172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581" y="20"/>
                  </a:moveTo>
                  <a:lnTo>
                    <a:pt x="1821" y="104"/>
                  </a:lnTo>
                  <a:lnTo>
                    <a:pt x="2083" y="209"/>
                  </a:lnTo>
                  <a:lnTo>
                    <a:pt x="2272" y="387"/>
                  </a:lnTo>
                  <a:lnTo>
                    <a:pt x="2429" y="596"/>
                  </a:lnTo>
                  <a:lnTo>
                    <a:pt x="2565" y="816"/>
                  </a:lnTo>
                  <a:lnTo>
                    <a:pt x="2617" y="963"/>
                  </a:lnTo>
                  <a:lnTo>
                    <a:pt x="2659" y="1183"/>
                  </a:lnTo>
                  <a:lnTo>
                    <a:pt x="2670" y="1340"/>
                  </a:lnTo>
                  <a:lnTo>
                    <a:pt x="2659" y="1602"/>
                  </a:lnTo>
                  <a:lnTo>
                    <a:pt x="2565" y="1821"/>
                  </a:lnTo>
                  <a:lnTo>
                    <a:pt x="2523" y="1968"/>
                  </a:lnTo>
                  <a:lnTo>
                    <a:pt x="2366" y="2188"/>
                  </a:lnTo>
                  <a:lnTo>
                    <a:pt x="1602" y="2638"/>
                  </a:lnTo>
                  <a:lnTo>
                    <a:pt x="1350" y="2691"/>
                  </a:lnTo>
                  <a:lnTo>
                    <a:pt x="1204" y="2680"/>
                  </a:lnTo>
                  <a:lnTo>
                    <a:pt x="952" y="2628"/>
                  </a:lnTo>
                  <a:lnTo>
                    <a:pt x="691" y="2533"/>
                  </a:lnTo>
                  <a:lnTo>
                    <a:pt x="502" y="2387"/>
                  </a:lnTo>
                  <a:lnTo>
                    <a:pt x="314" y="2209"/>
                  </a:lnTo>
                  <a:lnTo>
                    <a:pt x="157" y="1978"/>
                  </a:lnTo>
                  <a:lnTo>
                    <a:pt x="52" y="1759"/>
                  </a:lnTo>
                  <a:lnTo>
                    <a:pt x="20" y="1622"/>
                  </a:lnTo>
                  <a:lnTo>
                    <a:pt x="0" y="1476"/>
                  </a:lnTo>
                  <a:lnTo>
                    <a:pt x="0" y="1235"/>
                  </a:lnTo>
                  <a:lnTo>
                    <a:pt x="20" y="1099"/>
                  </a:lnTo>
                  <a:lnTo>
                    <a:pt x="83" y="837"/>
                  </a:lnTo>
                  <a:lnTo>
                    <a:pt x="188" y="607"/>
                  </a:lnTo>
                  <a:lnTo>
                    <a:pt x="366" y="397"/>
                  </a:lnTo>
                  <a:lnTo>
                    <a:pt x="575" y="251"/>
                  </a:lnTo>
                  <a:lnTo>
                    <a:pt x="816" y="104"/>
                  </a:lnTo>
                  <a:lnTo>
                    <a:pt x="1057" y="20"/>
                  </a:lnTo>
                  <a:lnTo>
                    <a:pt x="1319" y="0"/>
                  </a:lnTo>
                  <a:lnTo>
                    <a:pt x="14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36" name="object 7836"/>
            <p:cNvSpPr/>
            <p:nvPr/>
          </p:nvSpPr>
          <p:spPr>
            <a:xfrm>
              <a:off x="9722873" y="330346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293" y="0"/>
                  </a:moveTo>
                  <a:lnTo>
                    <a:pt x="952" y="523"/>
                  </a:lnTo>
                  <a:lnTo>
                    <a:pt x="1591" y="345"/>
                  </a:lnTo>
                  <a:lnTo>
                    <a:pt x="1748" y="293"/>
                  </a:lnTo>
                  <a:lnTo>
                    <a:pt x="1486" y="1748"/>
                  </a:lnTo>
                  <a:lnTo>
                    <a:pt x="0" y="1476"/>
                  </a:ln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37" name="object 7837"/>
            <p:cNvSpPr/>
            <p:nvPr/>
          </p:nvSpPr>
          <p:spPr>
            <a:xfrm>
              <a:off x="9941902" y="3333809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40" h="11429">
                  <a:moveTo>
                    <a:pt x="2104" y="0"/>
                  </a:moveTo>
                  <a:lnTo>
                    <a:pt x="0" y="111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38" name="object 7838"/>
            <p:cNvSpPr/>
            <p:nvPr/>
          </p:nvSpPr>
          <p:spPr>
            <a:xfrm>
              <a:off x="9943616" y="3330251"/>
              <a:ext cx="635" cy="3810"/>
            </a:xfrm>
            <a:custGeom>
              <a:avLst/>
              <a:gdLst/>
              <a:ahLst/>
              <a:cxnLst/>
              <a:rect l="l" t="t" r="r" b="b"/>
              <a:pathLst>
                <a:path w="634" h="3810">
                  <a:moveTo>
                    <a:pt x="0" y="607"/>
                  </a:moveTo>
                  <a:lnTo>
                    <a:pt x="376" y="3560"/>
                  </a:lnTo>
                </a:path>
                <a:path w="634" h="3810">
                  <a:moveTo>
                    <a:pt x="0" y="607"/>
                  </a:moveTo>
                  <a:lnTo>
                    <a:pt x="6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39" name="object 7839"/>
            <p:cNvSpPr/>
            <p:nvPr/>
          </p:nvSpPr>
          <p:spPr>
            <a:xfrm>
              <a:off x="9939855" y="3329800"/>
              <a:ext cx="3175" cy="15240"/>
            </a:xfrm>
            <a:custGeom>
              <a:avLst/>
              <a:gdLst/>
              <a:ahLst/>
              <a:cxnLst/>
              <a:rect l="l" t="t" r="r" b="b"/>
              <a:pathLst>
                <a:path w="3175" h="15239">
                  <a:moveTo>
                    <a:pt x="2659" y="890"/>
                  </a:moveTo>
                  <a:lnTo>
                    <a:pt x="0" y="14816"/>
                  </a:lnTo>
                </a:path>
                <a:path w="3175" h="15239">
                  <a:moveTo>
                    <a:pt x="2659" y="890"/>
                  </a:moveTo>
                  <a:lnTo>
                    <a:pt x="20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40" name="object 7840"/>
            <p:cNvSpPr/>
            <p:nvPr/>
          </p:nvSpPr>
          <p:spPr>
            <a:xfrm>
              <a:off x="9739839" y="3291973"/>
              <a:ext cx="3175" cy="15240"/>
            </a:xfrm>
            <a:custGeom>
              <a:avLst/>
              <a:gdLst/>
              <a:ahLst/>
              <a:cxnLst/>
              <a:rect l="l" t="t" r="r" b="b"/>
              <a:pathLst>
                <a:path w="3175" h="15239">
                  <a:moveTo>
                    <a:pt x="0" y="14795"/>
                  </a:moveTo>
                  <a:lnTo>
                    <a:pt x="2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41" name="object 7841"/>
            <p:cNvSpPr/>
            <p:nvPr/>
          </p:nvSpPr>
          <p:spPr>
            <a:xfrm>
              <a:off x="9730233" y="331593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748" y="272"/>
                  </a:moveTo>
                  <a:lnTo>
                    <a:pt x="1643" y="429"/>
                  </a:lnTo>
                  <a:lnTo>
                    <a:pt x="1225" y="931"/>
                  </a:lnTo>
                  <a:lnTo>
                    <a:pt x="1424" y="1570"/>
                  </a:lnTo>
                  <a:lnTo>
                    <a:pt x="1455" y="1748"/>
                  </a:lnTo>
                  <a:lnTo>
                    <a:pt x="0" y="1455"/>
                  </a:lnTo>
                  <a:lnTo>
                    <a:pt x="293" y="0"/>
                  </a:lnTo>
                  <a:lnTo>
                    <a:pt x="1748" y="2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42" name="object 7842"/>
            <p:cNvSpPr/>
            <p:nvPr/>
          </p:nvSpPr>
          <p:spPr>
            <a:xfrm>
              <a:off x="9722318" y="3314444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4" h="3175">
                  <a:moveTo>
                    <a:pt x="7915" y="2952"/>
                  </a:moveTo>
                  <a:lnTo>
                    <a:pt x="0" y="1455"/>
                  </a:lnTo>
                  <a:lnTo>
                    <a:pt x="293" y="0"/>
                  </a:lnTo>
                  <a:lnTo>
                    <a:pt x="8209" y="1497"/>
                  </a:lnTo>
                  <a:lnTo>
                    <a:pt x="7915" y="29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43" name="object 7843"/>
            <p:cNvSpPr/>
            <p:nvPr/>
          </p:nvSpPr>
          <p:spPr>
            <a:xfrm>
              <a:off x="10093253" y="3375569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09" h="9525">
                  <a:moveTo>
                    <a:pt x="0" y="9235"/>
                  </a:moveTo>
                  <a:lnTo>
                    <a:pt x="1748" y="0"/>
                  </a:lnTo>
                  <a:lnTo>
                    <a:pt x="3225" y="282"/>
                  </a:lnTo>
                  <a:lnTo>
                    <a:pt x="1455" y="9518"/>
                  </a:lnTo>
                  <a:lnTo>
                    <a:pt x="0" y="92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44" name="object 7844"/>
            <p:cNvSpPr/>
            <p:nvPr/>
          </p:nvSpPr>
          <p:spPr>
            <a:xfrm>
              <a:off x="9720860" y="3304945"/>
              <a:ext cx="3810" cy="11430"/>
            </a:xfrm>
            <a:custGeom>
              <a:avLst/>
              <a:gdLst/>
              <a:ahLst/>
              <a:cxnLst/>
              <a:rect l="l" t="t" r="r" b="b"/>
              <a:pathLst>
                <a:path w="3809" h="11429">
                  <a:moveTo>
                    <a:pt x="0" y="10690"/>
                  </a:moveTo>
                  <a:lnTo>
                    <a:pt x="2010" y="0"/>
                  </a:lnTo>
                  <a:lnTo>
                    <a:pt x="3507" y="261"/>
                  </a:lnTo>
                  <a:lnTo>
                    <a:pt x="1455" y="10973"/>
                  </a:lnTo>
                  <a:lnTo>
                    <a:pt x="0" y="106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45" name="object 7845"/>
            <p:cNvSpPr/>
            <p:nvPr/>
          </p:nvSpPr>
          <p:spPr>
            <a:xfrm>
              <a:off x="9742644" y="3291977"/>
              <a:ext cx="199390" cy="38100"/>
            </a:xfrm>
            <a:custGeom>
              <a:avLst/>
              <a:gdLst/>
              <a:ahLst/>
              <a:cxnLst/>
              <a:rect l="l" t="t" r="r" b="b"/>
              <a:pathLst>
                <a:path w="199390" h="38100">
                  <a:moveTo>
                    <a:pt x="199260" y="378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46" name="object 7846"/>
            <p:cNvSpPr/>
            <p:nvPr/>
          </p:nvSpPr>
          <p:spPr>
            <a:xfrm>
              <a:off x="9948237" y="335730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1497"/>
                  </a:moveTo>
                  <a:lnTo>
                    <a:pt x="104" y="1340"/>
                  </a:lnTo>
                  <a:lnTo>
                    <a:pt x="523" y="816"/>
                  </a:lnTo>
                  <a:lnTo>
                    <a:pt x="314" y="178"/>
                  </a:lnTo>
                  <a:lnTo>
                    <a:pt x="272" y="0"/>
                  </a:lnTo>
                  <a:lnTo>
                    <a:pt x="1738" y="314"/>
                  </a:lnTo>
                  <a:lnTo>
                    <a:pt x="1455" y="1780"/>
                  </a:lnTo>
                  <a:lnTo>
                    <a:pt x="0" y="14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47" name="object 7847"/>
            <p:cNvSpPr/>
            <p:nvPr/>
          </p:nvSpPr>
          <p:spPr>
            <a:xfrm>
              <a:off x="9949688" y="3357616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737" y="3675"/>
                  </a:moveTo>
                  <a:lnTo>
                    <a:pt x="0" y="1455"/>
                  </a:lnTo>
                  <a:lnTo>
                    <a:pt x="282" y="0"/>
                  </a:lnTo>
                  <a:lnTo>
                    <a:pt x="12020" y="2198"/>
                  </a:lnTo>
                  <a:lnTo>
                    <a:pt x="11737" y="36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48" name="object 7848"/>
            <p:cNvSpPr/>
            <p:nvPr/>
          </p:nvSpPr>
          <p:spPr>
            <a:xfrm>
              <a:off x="9739271" y="3291883"/>
              <a:ext cx="3175" cy="15240"/>
            </a:xfrm>
            <a:custGeom>
              <a:avLst/>
              <a:gdLst/>
              <a:ahLst/>
              <a:cxnLst/>
              <a:rect l="l" t="t" r="r" b="b"/>
              <a:pathLst>
                <a:path w="3175" h="15239">
                  <a:moveTo>
                    <a:pt x="0" y="14648"/>
                  </a:moveTo>
                  <a:lnTo>
                    <a:pt x="27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49" name="object 7849"/>
            <p:cNvPicPr/>
            <p:nvPr/>
          </p:nvPicPr>
          <p:blipFill>
            <a:blip r:embed="rId1428" cstate="print"/>
            <a:stretch>
              <a:fillRect/>
            </a:stretch>
          </p:blipFill>
          <p:spPr>
            <a:xfrm>
              <a:off x="9682383" y="3317436"/>
              <a:ext cx="50762" cy="253343"/>
            </a:xfrm>
            <a:prstGeom prst="rect">
              <a:avLst/>
            </a:prstGeom>
          </p:spPr>
        </p:pic>
        <p:sp>
          <p:nvSpPr>
            <p:cNvPr id="7850" name="object 7850"/>
            <p:cNvSpPr/>
            <p:nvPr/>
          </p:nvSpPr>
          <p:spPr>
            <a:xfrm>
              <a:off x="9682383" y="3317436"/>
              <a:ext cx="50800" cy="253365"/>
            </a:xfrm>
            <a:custGeom>
              <a:avLst/>
              <a:gdLst/>
              <a:ahLst/>
              <a:cxnLst/>
              <a:rect l="l" t="t" r="r" b="b"/>
              <a:pathLst>
                <a:path w="50800" h="253364">
                  <a:moveTo>
                    <a:pt x="0" y="252819"/>
                  </a:moveTo>
                  <a:lnTo>
                    <a:pt x="47967" y="0"/>
                  </a:lnTo>
                  <a:lnTo>
                    <a:pt x="50762" y="544"/>
                  </a:lnTo>
                  <a:lnTo>
                    <a:pt x="2764" y="253343"/>
                  </a:lnTo>
                  <a:lnTo>
                    <a:pt x="0" y="2528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51" name="object 7851"/>
            <p:cNvPicPr/>
            <p:nvPr/>
          </p:nvPicPr>
          <p:blipFill>
            <a:blip r:embed="rId1429" cstate="print"/>
            <a:stretch>
              <a:fillRect/>
            </a:stretch>
          </p:blipFill>
          <p:spPr>
            <a:xfrm>
              <a:off x="9906286" y="3358581"/>
              <a:ext cx="43537" cy="214967"/>
            </a:xfrm>
            <a:prstGeom prst="rect">
              <a:avLst/>
            </a:prstGeom>
          </p:spPr>
        </p:pic>
        <p:sp>
          <p:nvSpPr>
            <p:cNvPr id="7852" name="object 7852"/>
            <p:cNvSpPr/>
            <p:nvPr/>
          </p:nvSpPr>
          <p:spPr>
            <a:xfrm>
              <a:off x="9906286" y="3358581"/>
              <a:ext cx="43815" cy="215265"/>
            </a:xfrm>
            <a:custGeom>
              <a:avLst/>
              <a:gdLst/>
              <a:ahLst/>
              <a:cxnLst/>
              <a:rect l="l" t="t" r="r" b="b"/>
              <a:pathLst>
                <a:path w="43815" h="215264">
                  <a:moveTo>
                    <a:pt x="0" y="214726"/>
                  </a:moveTo>
                  <a:lnTo>
                    <a:pt x="40742" y="0"/>
                  </a:lnTo>
                  <a:lnTo>
                    <a:pt x="43537" y="523"/>
                  </a:lnTo>
                  <a:lnTo>
                    <a:pt x="2827" y="214967"/>
                  </a:lnTo>
                  <a:lnTo>
                    <a:pt x="0" y="2147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53" name="object 7853"/>
            <p:cNvPicPr/>
            <p:nvPr/>
          </p:nvPicPr>
          <p:blipFill>
            <a:blip r:embed="rId1430" cstate="print"/>
            <a:stretch>
              <a:fillRect/>
            </a:stretch>
          </p:blipFill>
          <p:spPr>
            <a:xfrm>
              <a:off x="9685156" y="3567984"/>
              <a:ext cx="28470" cy="7643"/>
            </a:xfrm>
            <a:prstGeom prst="rect">
              <a:avLst/>
            </a:prstGeom>
          </p:spPr>
        </p:pic>
        <p:sp>
          <p:nvSpPr>
            <p:cNvPr id="7854" name="object 7854"/>
            <p:cNvSpPr/>
            <p:nvPr/>
          </p:nvSpPr>
          <p:spPr>
            <a:xfrm>
              <a:off x="9685157" y="3567983"/>
              <a:ext cx="28575" cy="8255"/>
            </a:xfrm>
            <a:custGeom>
              <a:avLst/>
              <a:gdLst/>
              <a:ahLst/>
              <a:cxnLst/>
              <a:rect l="l" t="t" r="r" b="b"/>
              <a:pathLst>
                <a:path w="28575" h="8254">
                  <a:moveTo>
                    <a:pt x="534" y="0"/>
                  </a:moveTo>
                  <a:lnTo>
                    <a:pt x="0" y="2795"/>
                  </a:lnTo>
                  <a:lnTo>
                    <a:pt x="25632" y="7633"/>
                  </a:lnTo>
                  <a:lnTo>
                    <a:pt x="28470" y="5298"/>
                  </a:lnTo>
                  <a:lnTo>
                    <a:pt x="53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55" name="object 7855"/>
            <p:cNvSpPr/>
            <p:nvPr/>
          </p:nvSpPr>
          <p:spPr>
            <a:xfrm>
              <a:off x="9706487" y="3391374"/>
              <a:ext cx="237490" cy="45085"/>
            </a:xfrm>
            <a:custGeom>
              <a:avLst/>
              <a:gdLst/>
              <a:ahLst/>
              <a:cxnLst/>
              <a:rect l="l" t="t" r="r" b="b"/>
              <a:pathLst>
                <a:path w="237490" h="45085">
                  <a:moveTo>
                    <a:pt x="237333" y="4503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56" name="object 7856"/>
            <p:cNvSpPr/>
            <p:nvPr/>
          </p:nvSpPr>
          <p:spPr>
            <a:xfrm>
              <a:off x="12820323" y="3091384"/>
              <a:ext cx="20955" cy="13335"/>
            </a:xfrm>
            <a:custGeom>
              <a:avLst/>
              <a:gdLst/>
              <a:ahLst/>
              <a:cxnLst/>
              <a:rect l="l" t="t" r="r" b="b"/>
              <a:pathLst>
                <a:path w="20954" h="13335">
                  <a:moveTo>
                    <a:pt x="20868" y="133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57" name="object 7857"/>
            <p:cNvSpPr/>
            <p:nvPr/>
          </p:nvSpPr>
          <p:spPr>
            <a:xfrm>
              <a:off x="12835238" y="3092124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58" name="object 7858"/>
            <p:cNvSpPr/>
            <p:nvPr/>
          </p:nvSpPr>
          <p:spPr>
            <a:xfrm>
              <a:off x="12835242" y="3092124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0"/>
                  </a:moveTo>
                  <a:lnTo>
                    <a:pt x="8051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59" name="object 7859"/>
            <p:cNvSpPr/>
            <p:nvPr/>
          </p:nvSpPr>
          <p:spPr>
            <a:xfrm>
              <a:off x="12835242" y="3092134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11926"/>
                  </a:moveTo>
                  <a:lnTo>
                    <a:pt x="805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60" name="object 7860"/>
            <p:cNvSpPr/>
            <p:nvPr/>
          </p:nvSpPr>
          <p:spPr>
            <a:xfrm>
              <a:off x="12084009" y="1092061"/>
              <a:ext cx="26034" cy="18415"/>
            </a:xfrm>
            <a:custGeom>
              <a:avLst/>
              <a:gdLst/>
              <a:ahLst/>
              <a:cxnLst/>
              <a:rect l="l" t="t" r="r" b="b"/>
              <a:pathLst>
                <a:path w="26034" h="18415">
                  <a:moveTo>
                    <a:pt x="25412" y="9790"/>
                  </a:moveTo>
                  <a:lnTo>
                    <a:pt x="21748" y="17947"/>
                  </a:lnTo>
                  <a:lnTo>
                    <a:pt x="0" y="8156"/>
                  </a:lnTo>
                  <a:lnTo>
                    <a:pt x="3664" y="0"/>
                  </a:lnTo>
                  <a:lnTo>
                    <a:pt x="25412" y="97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61" name="object 7861"/>
            <p:cNvSpPr/>
            <p:nvPr/>
          </p:nvSpPr>
          <p:spPr>
            <a:xfrm>
              <a:off x="12087673" y="1092051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0" y="0"/>
                  </a:moveTo>
                  <a:lnTo>
                    <a:pt x="18093" y="179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62" name="object 7862"/>
            <p:cNvSpPr/>
            <p:nvPr/>
          </p:nvSpPr>
          <p:spPr>
            <a:xfrm>
              <a:off x="12084009" y="1100217"/>
              <a:ext cx="26034" cy="1905"/>
            </a:xfrm>
            <a:custGeom>
              <a:avLst/>
              <a:gdLst/>
              <a:ahLst/>
              <a:cxnLst/>
              <a:rect l="l" t="t" r="r" b="b"/>
              <a:pathLst>
                <a:path w="26034" h="1905">
                  <a:moveTo>
                    <a:pt x="25412" y="16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63" name="object 7863"/>
            <p:cNvPicPr/>
            <p:nvPr/>
          </p:nvPicPr>
          <p:blipFill>
            <a:blip r:embed="rId1431" cstate="print"/>
            <a:stretch>
              <a:fillRect/>
            </a:stretch>
          </p:blipFill>
          <p:spPr>
            <a:xfrm>
              <a:off x="12046488" y="3430837"/>
              <a:ext cx="63557" cy="105168"/>
            </a:xfrm>
            <a:prstGeom prst="rect">
              <a:avLst/>
            </a:prstGeom>
          </p:spPr>
        </p:pic>
        <p:sp>
          <p:nvSpPr>
            <p:cNvPr id="7864" name="object 7864"/>
            <p:cNvSpPr/>
            <p:nvPr/>
          </p:nvSpPr>
          <p:spPr>
            <a:xfrm>
              <a:off x="9510982" y="250981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65" name="object 7865"/>
            <p:cNvSpPr/>
            <p:nvPr/>
          </p:nvSpPr>
          <p:spPr>
            <a:xfrm>
              <a:off x="9445354" y="2503861"/>
              <a:ext cx="65405" cy="12065"/>
            </a:xfrm>
            <a:custGeom>
              <a:avLst/>
              <a:gdLst/>
              <a:ahLst/>
              <a:cxnLst/>
              <a:rect l="l" t="t" r="r" b="b"/>
              <a:pathLst>
                <a:path w="65404" h="12064">
                  <a:moveTo>
                    <a:pt x="64877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4877" y="0"/>
                  </a:lnTo>
                  <a:lnTo>
                    <a:pt x="64877" y="11926"/>
                  </a:lnTo>
                  <a:close/>
                </a:path>
                <a:path w="65404" h="12064">
                  <a:moveTo>
                    <a:pt x="64877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4877" y="0"/>
                  </a:lnTo>
                  <a:lnTo>
                    <a:pt x="64877" y="11926"/>
                  </a:lnTo>
                  <a:close/>
                </a:path>
                <a:path w="65404" h="12064">
                  <a:moveTo>
                    <a:pt x="64877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66" name="object 7866"/>
            <p:cNvSpPr/>
            <p:nvPr/>
          </p:nvSpPr>
          <p:spPr>
            <a:xfrm>
              <a:off x="9445347" y="2503848"/>
              <a:ext cx="65405" cy="12065"/>
            </a:xfrm>
            <a:custGeom>
              <a:avLst/>
              <a:gdLst/>
              <a:ahLst/>
              <a:cxnLst/>
              <a:rect l="l" t="t" r="r" b="b"/>
              <a:pathLst>
                <a:path w="65404" h="12064">
                  <a:moveTo>
                    <a:pt x="64877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67" name="object 7867"/>
            <p:cNvSpPr/>
            <p:nvPr/>
          </p:nvSpPr>
          <p:spPr>
            <a:xfrm>
              <a:off x="9436393" y="249788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63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63" y="0"/>
                  </a:lnTo>
                  <a:lnTo>
                    <a:pt x="8963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68" name="object 7868"/>
            <p:cNvSpPr/>
            <p:nvPr/>
          </p:nvSpPr>
          <p:spPr>
            <a:xfrm>
              <a:off x="9436393" y="249787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23852"/>
                  </a:moveTo>
                  <a:lnTo>
                    <a:pt x="8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69" name="object 7869"/>
            <p:cNvSpPr/>
            <p:nvPr/>
          </p:nvSpPr>
          <p:spPr>
            <a:xfrm>
              <a:off x="9436393" y="249787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0"/>
                  </a:moveTo>
                  <a:lnTo>
                    <a:pt x="8952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70" name="object 7870"/>
            <p:cNvSpPr/>
            <p:nvPr/>
          </p:nvSpPr>
          <p:spPr>
            <a:xfrm>
              <a:off x="9598534" y="3268385"/>
              <a:ext cx="20320" cy="17780"/>
            </a:xfrm>
            <a:custGeom>
              <a:avLst/>
              <a:gdLst/>
              <a:ahLst/>
              <a:cxnLst/>
              <a:rect l="l" t="t" r="r" b="b"/>
              <a:pathLst>
                <a:path w="20320" h="17779">
                  <a:moveTo>
                    <a:pt x="0" y="17496"/>
                  </a:moveTo>
                  <a:lnTo>
                    <a:pt x="197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71" name="object 7871"/>
            <p:cNvSpPr/>
            <p:nvPr/>
          </p:nvSpPr>
          <p:spPr>
            <a:xfrm>
              <a:off x="9576364" y="3296583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1047" y="9999"/>
                  </a:moveTo>
                  <a:lnTo>
                    <a:pt x="0" y="1444"/>
                  </a:lnTo>
                  <a:lnTo>
                    <a:pt x="11842" y="0"/>
                  </a:lnTo>
                  <a:lnTo>
                    <a:pt x="12889" y="8575"/>
                  </a:lnTo>
                  <a:lnTo>
                    <a:pt x="1047" y="99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72" name="object 7872"/>
            <p:cNvSpPr/>
            <p:nvPr/>
          </p:nvSpPr>
          <p:spPr>
            <a:xfrm>
              <a:off x="9576364" y="3298028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2879" y="71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73" name="object 7873"/>
            <p:cNvSpPr/>
            <p:nvPr/>
          </p:nvSpPr>
          <p:spPr>
            <a:xfrm>
              <a:off x="9577411" y="3296583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60">
                  <a:moveTo>
                    <a:pt x="0" y="9999"/>
                  </a:moveTo>
                  <a:lnTo>
                    <a:pt x="107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74" name="object 7874"/>
            <p:cNvPicPr/>
            <p:nvPr/>
          </p:nvPicPr>
          <p:blipFill>
            <a:blip r:embed="rId1432" cstate="print"/>
            <a:stretch>
              <a:fillRect/>
            </a:stretch>
          </p:blipFill>
          <p:spPr>
            <a:xfrm>
              <a:off x="9493060" y="2912757"/>
              <a:ext cx="48626" cy="377789"/>
            </a:xfrm>
            <a:prstGeom prst="rect">
              <a:avLst/>
            </a:prstGeom>
          </p:spPr>
        </p:pic>
        <p:sp>
          <p:nvSpPr>
            <p:cNvPr id="7875" name="object 7875"/>
            <p:cNvSpPr/>
            <p:nvPr/>
          </p:nvSpPr>
          <p:spPr>
            <a:xfrm>
              <a:off x="9493060" y="2912757"/>
              <a:ext cx="48895" cy="377825"/>
            </a:xfrm>
            <a:custGeom>
              <a:avLst/>
              <a:gdLst/>
              <a:ahLst/>
              <a:cxnLst/>
              <a:rect l="l" t="t" r="r" b="b"/>
              <a:pathLst>
                <a:path w="48895" h="377825">
                  <a:moveTo>
                    <a:pt x="0" y="324"/>
                  </a:moveTo>
                  <a:lnTo>
                    <a:pt x="2659" y="0"/>
                  </a:lnTo>
                  <a:lnTo>
                    <a:pt x="48626" y="377485"/>
                  </a:lnTo>
                  <a:lnTo>
                    <a:pt x="45946" y="377789"/>
                  </a:lnTo>
                  <a:lnTo>
                    <a:pt x="0" y="3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76" name="object 7876"/>
            <p:cNvSpPr/>
            <p:nvPr/>
          </p:nvSpPr>
          <p:spPr>
            <a:xfrm>
              <a:off x="9445356" y="2503861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5621" y="0"/>
                  </a:lnTo>
                  <a:lnTo>
                    <a:pt x="65621" y="11926"/>
                  </a:lnTo>
                  <a:close/>
                </a:path>
                <a:path w="66040" h="12064">
                  <a:moveTo>
                    <a:pt x="656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5621" y="0"/>
                  </a:lnTo>
                  <a:lnTo>
                    <a:pt x="656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77" name="object 7877"/>
            <p:cNvSpPr/>
            <p:nvPr/>
          </p:nvSpPr>
          <p:spPr>
            <a:xfrm>
              <a:off x="9445348" y="2503848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78" name="object 7878"/>
            <p:cNvSpPr/>
            <p:nvPr/>
          </p:nvSpPr>
          <p:spPr>
            <a:xfrm>
              <a:off x="9445348" y="2503856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79" name="object 7879"/>
            <p:cNvSpPr/>
            <p:nvPr/>
          </p:nvSpPr>
          <p:spPr>
            <a:xfrm>
              <a:off x="9436393" y="249788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63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63" y="0"/>
                  </a:lnTo>
                  <a:lnTo>
                    <a:pt x="8963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80" name="object 7880"/>
            <p:cNvSpPr/>
            <p:nvPr/>
          </p:nvSpPr>
          <p:spPr>
            <a:xfrm>
              <a:off x="9436393" y="249787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0"/>
                  </a:moveTo>
                  <a:lnTo>
                    <a:pt x="8952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81" name="object 7881"/>
            <p:cNvSpPr/>
            <p:nvPr/>
          </p:nvSpPr>
          <p:spPr>
            <a:xfrm>
              <a:off x="9436393" y="249787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23852"/>
                  </a:moveTo>
                  <a:lnTo>
                    <a:pt x="8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82" name="object 7882"/>
            <p:cNvSpPr/>
            <p:nvPr/>
          </p:nvSpPr>
          <p:spPr>
            <a:xfrm>
              <a:off x="9491628" y="2893305"/>
              <a:ext cx="66675" cy="20320"/>
            </a:xfrm>
            <a:custGeom>
              <a:avLst/>
              <a:gdLst/>
              <a:ahLst/>
              <a:cxnLst/>
              <a:rect l="l" t="t" r="r" b="b"/>
              <a:pathLst>
                <a:path w="66675" h="20319">
                  <a:moveTo>
                    <a:pt x="66573" y="11842"/>
                  </a:moveTo>
                  <a:lnTo>
                    <a:pt x="1434" y="19779"/>
                  </a:lnTo>
                  <a:lnTo>
                    <a:pt x="0" y="7915"/>
                  </a:lnTo>
                  <a:lnTo>
                    <a:pt x="65118" y="0"/>
                  </a:lnTo>
                  <a:lnTo>
                    <a:pt x="66573" y="118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83" name="object 7883"/>
            <p:cNvSpPr/>
            <p:nvPr/>
          </p:nvSpPr>
          <p:spPr>
            <a:xfrm>
              <a:off x="9493070" y="2893313"/>
              <a:ext cx="64135" cy="20320"/>
            </a:xfrm>
            <a:custGeom>
              <a:avLst/>
              <a:gdLst/>
              <a:ahLst/>
              <a:cxnLst/>
              <a:rect l="l" t="t" r="r" b="b"/>
              <a:pathLst>
                <a:path w="64134" h="20319">
                  <a:moveTo>
                    <a:pt x="63673" y="0"/>
                  </a:moveTo>
                  <a:lnTo>
                    <a:pt x="0" y="197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84" name="object 7884"/>
            <p:cNvSpPr/>
            <p:nvPr/>
          </p:nvSpPr>
          <p:spPr>
            <a:xfrm>
              <a:off x="9491628" y="2901221"/>
              <a:ext cx="66675" cy="4445"/>
            </a:xfrm>
            <a:custGeom>
              <a:avLst/>
              <a:gdLst/>
              <a:ahLst/>
              <a:cxnLst/>
              <a:rect l="l" t="t" r="r" b="b"/>
              <a:pathLst>
                <a:path w="66675" h="4444">
                  <a:moveTo>
                    <a:pt x="66573" y="3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85" name="object 7885"/>
            <p:cNvSpPr/>
            <p:nvPr/>
          </p:nvSpPr>
          <p:spPr>
            <a:xfrm>
              <a:off x="9482037" y="2895505"/>
              <a:ext cx="12065" cy="25400"/>
            </a:xfrm>
            <a:custGeom>
              <a:avLst/>
              <a:gdLst/>
              <a:ahLst/>
              <a:cxnLst/>
              <a:rect l="l" t="t" r="r" b="b"/>
              <a:pathLst>
                <a:path w="12065" h="25400">
                  <a:moveTo>
                    <a:pt x="11769" y="23695"/>
                  </a:moveTo>
                  <a:lnTo>
                    <a:pt x="2879" y="24774"/>
                  </a:lnTo>
                  <a:lnTo>
                    <a:pt x="0" y="1078"/>
                  </a:lnTo>
                  <a:lnTo>
                    <a:pt x="8868" y="0"/>
                  </a:lnTo>
                  <a:lnTo>
                    <a:pt x="11769" y="236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86" name="object 7886"/>
            <p:cNvSpPr/>
            <p:nvPr/>
          </p:nvSpPr>
          <p:spPr>
            <a:xfrm>
              <a:off x="9482039" y="2896586"/>
              <a:ext cx="12065" cy="22860"/>
            </a:xfrm>
            <a:custGeom>
              <a:avLst/>
              <a:gdLst/>
              <a:ahLst/>
              <a:cxnLst/>
              <a:rect l="l" t="t" r="r" b="b"/>
              <a:pathLst>
                <a:path w="12065" h="22860">
                  <a:moveTo>
                    <a:pt x="0" y="0"/>
                  </a:moveTo>
                  <a:lnTo>
                    <a:pt x="11769" y="226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87" name="object 7887"/>
            <p:cNvSpPr/>
            <p:nvPr/>
          </p:nvSpPr>
          <p:spPr>
            <a:xfrm>
              <a:off x="9484913" y="2895496"/>
              <a:ext cx="6350" cy="25400"/>
            </a:xfrm>
            <a:custGeom>
              <a:avLst/>
              <a:gdLst/>
              <a:ahLst/>
              <a:cxnLst/>
              <a:rect l="l" t="t" r="r" b="b"/>
              <a:pathLst>
                <a:path w="6350" h="25400">
                  <a:moveTo>
                    <a:pt x="0" y="24774"/>
                  </a:moveTo>
                  <a:lnTo>
                    <a:pt x="6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88" name="object 7888"/>
            <p:cNvSpPr/>
            <p:nvPr/>
          </p:nvSpPr>
          <p:spPr>
            <a:xfrm>
              <a:off x="9539021" y="3282619"/>
              <a:ext cx="66675" cy="20320"/>
            </a:xfrm>
            <a:custGeom>
              <a:avLst/>
              <a:gdLst/>
              <a:ahLst/>
              <a:cxnLst/>
              <a:rect l="l" t="t" r="r" b="b"/>
              <a:pathLst>
                <a:path w="66675" h="20320">
                  <a:moveTo>
                    <a:pt x="66573" y="11842"/>
                  </a:moveTo>
                  <a:lnTo>
                    <a:pt x="1434" y="19779"/>
                  </a:lnTo>
                  <a:lnTo>
                    <a:pt x="0" y="7915"/>
                  </a:lnTo>
                  <a:lnTo>
                    <a:pt x="65128" y="0"/>
                  </a:lnTo>
                  <a:lnTo>
                    <a:pt x="66573" y="11842"/>
                  </a:lnTo>
                  <a:close/>
                </a:path>
                <a:path w="66675" h="20320">
                  <a:moveTo>
                    <a:pt x="66573" y="11842"/>
                  </a:moveTo>
                  <a:lnTo>
                    <a:pt x="1434" y="19779"/>
                  </a:lnTo>
                  <a:lnTo>
                    <a:pt x="0" y="7915"/>
                  </a:lnTo>
                  <a:lnTo>
                    <a:pt x="65128" y="0"/>
                  </a:lnTo>
                  <a:lnTo>
                    <a:pt x="66573" y="118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89" name="object 7889"/>
            <p:cNvSpPr/>
            <p:nvPr/>
          </p:nvSpPr>
          <p:spPr>
            <a:xfrm>
              <a:off x="9540460" y="3282626"/>
              <a:ext cx="64135" cy="20320"/>
            </a:xfrm>
            <a:custGeom>
              <a:avLst/>
              <a:gdLst/>
              <a:ahLst/>
              <a:cxnLst/>
              <a:rect l="l" t="t" r="r" b="b"/>
              <a:pathLst>
                <a:path w="64134" h="20320">
                  <a:moveTo>
                    <a:pt x="63694" y="0"/>
                  </a:moveTo>
                  <a:lnTo>
                    <a:pt x="0" y="197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90" name="object 7890"/>
            <p:cNvSpPr/>
            <p:nvPr/>
          </p:nvSpPr>
          <p:spPr>
            <a:xfrm>
              <a:off x="9539021" y="3290535"/>
              <a:ext cx="66675" cy="4445"/>
            </a:xfrm>
            <a:custGeom>
              <a:avLst/>
              <a:gdLst/>
              <a:ahLst/>
              <a:cxnLst/>
              <a:rect l="l" t="t" r="r" b="b"/>
              <a:pathLst>
                <a:path w="66675" h="4445">
                  <a:moveTo>
                    <a:pt x="66573" y="3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91" name="object 7891"/>
            <p:cNvSpPr/>
            <p:nvPr/>
          </p:nvSpPr>
          <p:spPr>
            <a:xfrm>
              <a:off x="9529413" y="3284637"/>
              <a:ext cx="12065" cy="24765"/>
            </a:xfrm>
            <a:custGeom>
              <a:avLst/>
              <a:gdLst/>
              <a:ahLst/>
              <a:cxnLst/>
              <a:rect l="l" t="t" r="r" b="b"/>
              <a:pathLst>
                <a:path w="12065" h="24764">
                  <a:moveTo>
                    <a:pt x="11769" y="23674"/>
                  </a:moveTo>
                  <a:lnTo>
                    <a:pt x="2900" y="24753"/>
                  </a:lnTo>
                  <a:lnTo>
                    <a:pt x="0" y="1068"/>
                  </a:lnTo>
                  <a:lnTo>
                    <a:pt x="8889" y="0"/>
                  </a:lnTo>
                  <a:lnTo>
                    <a:pt x="11769" y="236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92" name="object 7892"/>
            <p:cNvSpPr/>
            <p:nvPr/>
          </p:nvSpPr>
          <p:spPr>
            <a:xfrm>
              <a:off x="9529407" y="3285713"/>
              <a:ext cx="12065" cy="22860"/>
            </a:xfrm>
            <a:custGeom>
              <a:avLst/>
              <a:gdLst/>
              <a:ahLst/>
              <a:cxnLst/>
              <a:rect l="l" t="t" r="r" b="b"/>
              <a:pathLst>
                <a:path w="12065" h="22860">
                  <a:moveTo>
                    <a:pt x="0" y="0"/>
                  </a:moveTo>
                  <a:lnTo>
                    <a:pt x="11769" y="226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93" name="object 7893"/>
            <p:cNvSpPr/>
            <p:nvPr/>
          </p:nvSpPr>
          <p:spPr>
            <a:xfrm>
              <a:off x="9532306" y="3284622"/>
              <a:ext cx="6350" cy="25400"/>
            </a:xfrm>
            <a:custGeom>
              <a:avLst/>
              <a:gdLst/>
              <a:ahLst/>
              <a:cxnLst/>
              <a:rect l="l" t="t" r="r" b="b"/>
              <a:pathLst>
                <a:path w="6350" h="25400">
                  <a:moveTo>
                    <a:pt x="0" y="24774"/>
                  </a:moveTo>
                  <a:lnTo>
                    <a:pt x="6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94" name="object 7894"/>
            <p:cNvSpPr/>
            <p:nvPr/>
          </p:nvSpPr>
          <p:spPr>
            <a:xfrm>
              <a:off x="9525864" y="2509823"/>
              <a:ext cx="92710" cy="758825"/>
            </a:xfrm>
            <a:custGeom>
              <a:avLst/>
              <a:gdLst/>
              <a:ahLst/>
              <a:cxnLst/>
              <a:rect l="l" t="t" r="r" b="b"/>
              <a:pathLst>
                <a:path w="92709" h="758825">
                  <a:moveTo>
                    <a:pt x="92395" y="75856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95" name="object 7895"/>
            <p:cNvSpPr/>
            <p:nvPr/>
          </p:nvSpPr>
          <p:spPr>
            <a:xfrm>
              <a:off x="9504794" y="2515784"/>
              <a:ext cx="46355" cy="378460"/>
            </a:xfrm>
            <a:custGeom>
              <a:avLst/>
              <a:gdLst/>
              <a:ahLst/>
              <a:cxnLst/>
              <a:rect l="l" t="t" r="r" b="b"/>
              <a:pathLst>
                <a:path w="46354" h="378460">
                  <a:moveTo>
                    <a:pt x="46050" y="37842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96" name="object 7896"/>
            <p:cNvPicPr/>
            <p:nvPr/>
          </p:nvPicPr>
          <p:blipFill>
            <a:blip r:embed="rId1433" cstate="print"/>
            <a:stretch>
              <a:fillRect/>
            </a:stretch>
          </p:blipFill>
          <p:spPr>
            <a:xfrm>
              <a:off x="9495721" y="2912414"/>
              <a:ext cx="48626" cy="377820"/>
            </a:xfrm>
            <a:prstGeom prst="rect">
              <a:avLst/>
            </a:prstGeom>
          </p:spPr>
        </p:pic>
        <p:sp>
          <p:nvSpPr>
            <p:cNvPr id="7897" name="object 7897"/>
            <p:cNvSpPr/>
            <p:nvPr/>
          </p:nvSpPr>
          <p:spPr>
            <a:xfrm>
              <a:off x="9495721" y="2912414"/>
              <a:ext cx="48895" cy="377825"/>
            </a:xfrm>
            <a:custGeom>
              <a:avLst/>
              <a:gdLst/>
              <a:ahLst/>
              <a:cxnLst/>
              <a:rect l="l" t="t" r="r" b="b"/>
              <a:pathLst>
                <a:path w="48895" h="377825">
                  <a:moveTo>
                    <a:pt x="0" y="345"/>
                  </a:moveTo>
                  <a:lnTo>
                    <a:pt x="2670" y="0"/>
                  </a:lnTo>
                  <a:lnTo>
                    <a:pt x="48626" y="377496"/>
                  </a:lnTo>
                  <a:lnTo>
                    <a:pt x="45956" y="377820"/>
                  </a:lnTo>
                  <a:lnTo>
                    <a:pt x="0" y="3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98" name="object 7898"/>
            <p:cNvPicPr/>
            <p:nvPr/>
          </p:nvPicPr>
          <p:blipFill>
            <a:blip r:embed="rId1434" cstate="print"/>
            <a:stretch>
              <a:fillRect/>
            </a:stretch>
          </p:blipFill>
          <p:spPr>
            <a:xfrm>
              <a:off x="9498391" y="2912106"/>
              <a:ext cx="48626" cy="377789"/>
            </a:xfrm>
            <a:prstGeom prst="rect">
              <a:avLst/>
            </a:prstGeom>
          </p:spPr>
        </p:pic>
        <p:sp>
          <p:nvSpPr>
            <p:cNvPr id="7899" name="object 7899"/>
            <p:cNvSpPr/>
            <p:nvPr/>
          </p:nvSpPr>
          <p:spPr>
            <a:xfrm>
              <a:off x="9498391" y="2912106"/>
              <a:ext cx="48895" cy="377825"/>
            </a:xfrm>
            <a:custGeom>
              <a:avLst/>
              <a:gdLst/>
              <a:ahLst/>
              <a:cxnLst/>
              <a:rect l="l" t="t" r="r" b="b"/>
              <a:pathLst>
                <a:path w="48895" h="377825">
                  <a:moveTo>
                    <a:pt x="0" y="314"/>
                  </a:moveTo>
                  <a:lnTo>
                    <a:pt x="2670" y="0"/>
                  </a:lnTo>
                  <a:lnTo>
                    <a:pt x="48626" y="377496"/>
                  </a:lnTo>
                  <a:lnTo>
                    <a:pt x="45946" y="377789"/>
                  </a:lnTo>
                  <a:lnTo>
                    <a:pt x="0" y="3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00" name="object 7900"/>
            <p:cNvPicPr/>
            <p:nvPr/>
          </p:nvPicPr>
          <p:blipFill>
            <a:blip r:embed="rId1435" cstate="print"/>
            <a:stretch>
              <a:fillRect/>
            </a:stretch>
          </p:blipFill>
          <p:spPr>
            <a:xfrm>
              <a:off x="9445353" y="2515766"/>
              <a:ext cx="48940" cy="385464"/>
            </a:xfrm>
            <a:prstGeom prst="rect">
              <a:avLst/>
            </a:prstGeom>
          </p:spPr>
        </p:pic>
        <p:sp>
          <p:nvSpPr>
            <p:cNvPr id="7901" name="object 7901"/>
            <p:cNvSpPr/>
            <p:nvPr/>
          </p:nvSpPr>
          <p:spPr>
            <a:xfrm>
              <a:off x="9445353" y="2515766"/>
              <a:ext cx="49530" cy="386080"/>
            </a:xfrm>
            <a:custGeom>
              <a:avLst/>
              <a:gdLst/>
              <a:ahLst/>
              <a:cxnLst/>
              <a:rect l="l" t="t" r="r" b="b"/>
              <a:pathLst>
                <a:path w="49529" h="386080">
                  <a:moveTo>
                    <a:pt x="0" y="0"/>
                  </a:moveTo>
                  <a:lnTo>
                    <a:pt x="2711" y="20"/>
                  </a:lnTo>
                  <a:lnTo>
                    <a:pt x="48940" y="385171"/>
                  </a:lnTo>
                  <a:lnTo>
                    <a:pt x="46260" y="38546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02" name="object 7902"/>
            <p:cNvPicPr/>
            <p:nvPr/>
          </p:nvPicPr>
          <p:blipFill>
            <a:blip r:embed="rId1436" cstate="print"/>
            <a:stretch>
              <a:fillRect/>
            </a:stretch>
          </p:blipFill>
          <p:spPr>
            <a:xfrm>
              <a:off x="9448057" y="2515783"/>
              <a:ext cx="48888" cy="385150"/>
            </a:xfrm>
            <a:prstGeom prst="rect">
              <a:avLst/>
            </a:prstGeom>
          </p:spPr>
        </p:pic>
        <p:sp>
          <p:nvSpPr>
            <p:cNvPr id="7903" name="object 7903"/>
            <p:cNvSpPr/>
            <p:nvPr/>
          </p:nvSpPr>
          <p:spPr>
            <a:xfrm>
              <a:off x="9448057" y="2515783"/>
              <a:ext cx="48895" cy="385445"/>
            </a:xfrm>
            <a:custGeom>
              <a:avLst/>
              <a:gdLst/>
              <a:ahLst/>
              <a:cxnLst/>
              <a:rect l="l" t="t" r="r" b="b"/>
              <a:pathLst>
                <a:path w="48895" h="385444">
                  <a:moveTo>
                    <a:pt x="0" y="0"/>
                  </a:moveTo>
                  <a:lnTo>
                    <a:pt x="2691" y="0"/>
                  </a:lnTo>
                  <a:lnTo>
                    <a:pt x="48888" y="384805"/>
                  </a:lnTo>
                  <a:lnTo>
                    <a:pt x="46228" y="3851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04" name="object 7904"/>
            <p:cNvPicPr/>
            <p:nvPr/>
          </p:nvPicPr>
          <p:blipFill>
            <a:blip r:embed="rId1437" cstate="print"/>
            <a:stretch>
              <a:fillRect/>
            </a:stretch>
          </p:blipFill>
          <p:spPr>
            <a:xfrm>
              <a:off x="9450744" y="2515783"/>
              <a:ext cx="48867" cy="384805"/>
            </a:xfrm>
            <a:prstGeom prst="rect">
              <a:avLst/>
            </a:prstGeom>
          </p:spPr>
        </p:pic>
        <p:sp>
          <p:nvSpPr>
            <p:cNvPr id="7905" name="object 7905"/>
            <p:cNvSpPr/>
            <p:nvPr/>
          </p:nvSpPr>
          <p:spPr>
            <a:xfrm>
              <a:off x="9450744" y="2515783"/>
              <a:ext cx="48895" cy="384810"/>
            </a:xfrm>
            <a:custGeom>
              <a:avLst/>
              <a:gdLst/>
              <a:ahLst/>
              <a:cxnLst/>
              <a:rect l="l" t="t" r="r" b="b"/>
              <a:pathLst>
                <a:path w="48895" h="384810">
                  <a:moveTo>
                    <a:pt x="0" y="0"/>
                  </a:moveTo>
                  <a:lnTo>
                    <a:pt x="2711" y="0"/>
                  </a:lnTo>
                  <a:lnTo>
                    <a:pt x="48867" y="384490"/>
                  </a:lnTo>
                  <a:lnTo>
                    <a:pt x="46208" y="3848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06" name="object 7906"/>
            <p:cNvSpPr/>
            <p:nvPr/>
          </p:nvSpPr>
          <p:spPr>
            <a:xfrm>
              <a:off x="10107564" y="3382497"/>
              <a:ext cx="365760" cy="69850"/>
            </a:xfrm>
            <a:custGeom>
              <a:avLst/>
              <a:gdLst/>
              <a:ahLst/>
              <a:cxnLst/>
              <a:rect l="l" t="t" r="r" b="b"/>
              <a:pathLst>
                <a:path w="365759" h="69850">
                  <a:moveTo>
                    <a:pt x="365517" y="6939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07" name="object 7907"/>
            <p:cNvSpPr/>
            <p:nvPr/>
          </p:nvSpPr>
          <p:spPr>
            <a:xfrm>
              <a:off x="9618261" y="3268376"/>
              <a:ext cx="123825" cy="24130"/>
            </a:xfrm>
            <a:custGeom>
              <a:avLst/>
              <a:gdLst/>
              <a:ahLst/>
              <a:cxnLst/>
              <a:rect l="l" t="t" r="r" b="b"/>
              <a:pathLst>
                <a:path w="123825" h="24129">
                  <a:moveTo>
                    <a:pt x="123797" y="235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08" name="object 7908"/>
            <p:cNvPicPr/>
            <p:nvPr/>
          </p:nvPicPr>
          <p:blipFill>
            <a:blip r:embed="rId1438" cstate="print"/>
            <a:stretch>
              <a:fillRect/>
            </a:stretch>
          </p:blipFill>
          <p:spPr>
            <a:xfrm>
              <a:off x="11670954" y="3501513"/>
              <a:ext cx="388574" cy="24931"/>
            </a:xfrm>
            <a:prstGeom prst="rect">
              <a:avLst/>
            </a:prstGeom>
          </p:spPr>
        </p:pic>
        <p:sp>
          <p:nvSpPr>
            <p:cNvPr id="7909" name="object 7909"/>
            <p:cNvSpPr/>
            <p:nvPr/>
          </p:nvSpPr>
          <p:spPr>
            <a:xfrm>
              <a:off x="11670954" y="3501513"/>
              <a:ext cx="388620" cy="25400"/>
            </a:xfrm>
            <a:custGeom>
              <a:avLst/>
              <a:gdLst/>
              <a:ahLst/>
              <a:cxnLst/>
              <a:rect l="l" t="t" r="r" b="b"/>
              <a:pathLst>
                <a:path w="388620" h="25400">
                  <a:moveTo>
                    <a:pt x="0" y="22240"/>
                  </a:moveTo>
                  <a:lnTo>
                    <a:pt x="0" y="24931"/>
                  </a:lnTo>
                  <a:lnTo>
                    <a:pt x="388574" y="2691"/>
                  </a:lnTo>
                  <a:lnTo>
                    <a:pt x="388574" y="0"/>
                  </a:lnTo>
                  <a:lnTo>
                    <a:pt x="0" y="222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10" name="object 7910"/>
            <p:cNvPicPr/>
            <p:nvPr/>
          </p:nvPicPr>
          <p:blipFill>
            <a:blip r:embed="rId1439" cstate="print"/>
            <a:stretch>
              <a:fillRect/>
            </a:stretch>
          </p:blipFill>
          <p:spPr>
            <a:xfrm>
              <a:off x="11670955" y="3498840"/>
              <a:ext cx="388574" cy="24910"/>
            </a:xfrm>
            <a:prstGeom prst="rect">
              <a:avLst/>
            </a:prstGeom>
          </p:spPr>
        </p:pic>
        <p:sp>
          <p:nvSpPr>
            <p:cNvPr id="7911" name="object 7911"/>
            <p:cNvSpPr/>
            <p:nvPr/>
          </p:nvSpPr>
          <p:spPr>
            <a:xfrm>
              <a:off x="11670955" y="3498840"/>
              <a:ext cx="388620" cy="25400"/>
            </a:xfrm>
            <a:custGeom>
              <a:avLst/>
              <a:gdLst/>
              <a:ahLst/>
              <a:cxnLst/>
              <a:rect l="l" t="t" r="r" b="b"/>
              <a:pathLst>
                <a:path w="388620" h="25400">
                  <a:moveTo>
                    <a:pt x="388574" y="2670"/>
                  </a:moveTo>
                  <a:lnTo>
                    <a:pt x="388574" y="0"/>
                  </a:lnTo>
                  <a:lnTo>
                    <a:pt x="0" y="22240"/>
                  </a:lnTo>
                  <a:lnTo>
                    <a:pt x="0" y="24910"/>
                  </a:lnTo>
                  <a:lnTo>
                    <a:pt x="388574" y="26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12" name="object 7912"/>
            <p:cNvPicPr/>
            <p:nvPr/>
          </p:nvPicPr>
          <p:blipFill>
            <a:blip r:embed="rId1440" cstate="print"/>
            <a:stretch>
              <a:fillRect/>
            </a:stretch>
          </p:blipFill>
          <p:spPr>
            <a:xfrm>
              <a:off x="11670955" y="3496127"/>
              <a:ext cx="388574" cy="24952"/>
            </a:xfrm>
            <a:prstGeom prst="rect">
              <a:avLst/>
            </a:prstGeom>
          </p:spPr>
        </p:pic>
        <p:sp>
          <p:nvSpPr>
            <p:cNvPr id="7913" name="object 7913"/>
            <p:cNvSpPr/>
            <p:nvPr/>
          </p:nvSpPr>
          <p:spPr>
            <a:xfrm>
              <a:off x="11670955" y="3496127"/>
              <a:ext cx="388620" cy="25400"/>
            </a:xfrm>
            <a:custGeom>
              <a:avLst/>
              <a:gdLst/>
              <a:ahLst/>
              <a:cxnLst/>
              <a:rect l="l" t="t" r="r" b="b"/>
              <a:pathLst>
                <a:path w="388620" h="25400">
                  <a:moveTo>
                    <a:pt x="388574" y="1026"/>
                  </a:moveTo>
                  <a:lnTo>
                    <a:pt x="388574" y="0"/>
                  </a:lnTo>
                  <a:lnTo>
                    <a:pt x="0" y="22271"/>
                  </a:lnTo>
                  <a:lnTo>
                    <a:pt x="0" y="24952"/>
                  </a:lnTo>
                  <a:lnTo>
                    <a:pt x="388574" y="2711"/>
                  </a:lnTo>
                  <a:lnTo>
                    <a:pt x="388574" y="10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14" name="object 7914"/>
            <p:cNvSpPr/>
            <p:nvPr/>
          </p:nvSpPr>
          <p:spPr>
            <a:xfrm>
              <a:off x="11668502" y="1175564"/>
              <a:ext cx="392430" cy="0"/>
            </a:xfrm>
            <a:custGeom>
              <a:avLst/>
              <a:gdLst/>
              <a:ahLst/>
              <a:cxnLst/>
              <a:rect l="l" t="t" r="r" b="b"/>
              <a:pathLst>
                <a:path w="392429" h="0">
                  <a:moveTo>
                    <a:pt x="39192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15" name="object 7915"/>
            <p:cNvSpPr/>
            <p:nvPr/>
          </p:nvSpPr>
          <p:spPr>
            <a:xfrm>
              <a:off x="10494390" y="1175564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5" h="0">
                  <a:moveTo>
                    <a:pt x="3802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16" name="object 7916"/>
            <p:cNvSpPr/>
            <p:nvPr/>
          </p:nvSpPr>
          <p:spPr>
            <a:xfrm>
              <a:off x="11266846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0"/>
                  </a:lnTo>
                  <a:lnTo>
                    <a:pt x="11926" y="8952"/>
                  </a:lnTo>
                  <a:lnTo>
                    <a:pt x="0" y="89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17" name="object 7917"/>
            <p:cNvSpPr/>
            <p:nvPr/>
          </p:nvSpPr>
          <p:spPr>
            <a:xfrm>
              <a:off x="11266839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0"/>
                  </a:moveTo>
                  <a:lnTo>
                    <a:pt x="0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18" name="object 7918"/>
            <p:cNvSpPr/>
            <p:nvPr/>
          </p:nvSpPr>
          <p:spPr>
            <a:xfrm>
              <a:off x="11266848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19" name="object 7919"/>
            <p:cNvSpPr/>
            <p:nvPr/>
          </p:nvSpPr>
          <p:spPr>
            <a:xfrm>
              <a:off x="11646617" y="1113101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502" y="0"/>
                  </a:lnTo>
                  <a:lnTo>
                    <a:pt x="12407" y="701"/>
                  </a:lnTo>
                  <a:lnTo>
                    <a:pt x="11894" y="9633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20" name="object 7920"/>
            <p:cNvSpPr/>
            <p:nvPr/>
          </p:nvSpPr>
          <p:spPr>
            <a:xfrm>
              <a:off x="11646617" y="1113803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2418" y="0"/>
                  </a:moveTo>
                  <a:lnTo>
                    <a:pt x="0" y="8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21" name="object 7921"/>
            <p:cNvSpPr/>
            <p:nvPr/>
          </p:nvSpPr>
          <p:spPr>
            <a:xfrm>
              <a:off x="11647116" y="1113108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392" y="96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22" name="object 7922"/>
            <p:cNvSpPr/>
            <p:nvPr/>
          </p:nvSpPr>
          <p:spPr>
            <a:xfrm>
              <a:off x="11659028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0"/>
                  </a:lnTo>
                  <a:lnTo>
                    <a:pt x="11926" y="8952"/>
                  </a:lnTo>
                  <a:lnTo>
                    <a:pt x="0" y="89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23" name="object 7923"/>
            <p:cNvSpPr/>
            <p:nvPr/>
          </p:nvSpPr>
          <p:spPr>
            <a:xfrm>
              <a:off x="11659028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0"/>
                  </a:moveTo>
                  <a:lnTo>
                    <a:pt x="0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24" name="object 7924"/>
            <p:cNvSpPr/>
            <p:nvPr/>
          </p:nvSpPr>
          <p:spPr>
            <a:xfrm>
              <a:off x="11659036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25" name="object 7925"/>
            <p:cNvSpPr/>
            <p:nvPr/>
          </p:nvSpPr>
          <p:spPr>
            <a:xfrm>
              <a:off x="10874663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0"/>
                  </a:lnTo>
                  <a:lnTo>
                    <a:pt x="11926" y="8952"/>
                  </a:lnTo>
                  <a:lnTo>
                    <a:pt x="0" y="89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26" name="object 7926"/>
            <p:cNvSpPr/>
            <p:nvPr/>
          </p:nvSpPr>
          <p:spPr>
            <a:xfrm>
              <a:off x="10874654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0"/>
                  </a:moveTo>
                  <a:lnTo>
                    <a:pt x="0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27" name="object 7927"/>
            <p:cNvSpPr/>
            <p:nvPr/>
          </p:nvSpPr>
          <p:spPr>
            <a:xfrm>
              <a:off x="10874661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28" name="object 7928"/>
            <p:cNvSpPr/>
            <p:nvPr/>
          </p:nvSpPr>
          <p:spPr>
            <a:xfrm>
              <a:off x="10482464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0"/>
                  </a:lnTo>
                  <a:lnTo>
                    <a:pt x="11926" y="8952"/>
                  </a:lnTo>
                  <a:lnTo>
                    <a:pt x="0" y="89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29" name="object 7929"/>
            <p:cNvSpPr/>
            <p:nvPr/>
          </p:nvSpPr>
          <p:spPr>
            <a:xfrm>
              <a:off x="10482467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0"/>
                  </a:moveTo>
                  <a:lnTo>
                    <a:pt x="0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30" name="object 7930"/>
            <p:cNvSpPr/>
            <p:nvPr/>
          </p:nvSpPr>
          <p:spPr>
            <a:xfrm>
              <a:off x="10482458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31" name="object 7931"/>
            <p:cNvSpPr/>
            <p:nvPr/>
          </p:nvSpPr>
          <p:spPr>
            <a:xfrm>
              <a:off x="10886577" y="1175564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5" h="0">
                  <a:moveTo>
                    <a:pt x="3802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32" name="object 7932"/>
            <p:cNvSpPr/>
            <p:nvPr/>
          </p:nvSpPr>
          <p:spPr>
            <a:xfrm>
              <a:off x="11278766" y="1092062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523" y="0"/>
                  </a:lnTo>
                  <a:lnTo>
                    <a:pt x="12428" y="701"/>
                  </a:lnTo>
                  <a:lnTo>
                    <a:pt x="11926" y="9622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33" name="object 7933"/>
            <p:cNvSpPr/>
            <p:nvPr/>
          </p:nvSpPr>
          <p:spPr>
            <a:xfrm>
              <a:off x="11278773" y="1092764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2428" y="0"/>
                  </a:moveTo>
                  <a:lnTo>
                    <a:pt x="0" y="8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34" name="object 7934"/>
            <p:cNvSpPr/>
            <p:nvPr/>
          </p:nvSpPr>
          <p:spPr>
            <a:xfrm>
              <a:off x="11279284" y="1092069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402" y="96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35" name="object 7935"/>
          <p:cNvSpPr txBox="1"/>
          <p:nvPr/>
        </p:nvSpPr>
        <p:spPr>
          <a:xfrm>
            <a:off x="11317792" y="1101021"/>
            <a:ext cx="59055" cy="48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50" spc="-5">
                <a:latin typeface="Arial"/>
                <a:cs typeface="Arial"/>
              </a:rPr>
              <a:t>3.3°</a:t>
            </a:r>
            <a:endParaRPr sz="150">
              <a:latin typeface="Arial"/>
              <a:cs typeface="Arial"/>
            </a:endParaRPr>
          </a:p>
        </p:txBody>
      </p:sp>
      <p:grpSp>
        <p:nvGrpSpPr>
          <p:cNvPr id="7936" name="object 7936"/>
          <p:cNvGrpSpPr/>
          <p:nvPr/>
        </p:nvGrpSpPr>
        <p:grpSpPr>
          <a:xfrm>
            <a:off x="10934222" y="4355920"/>
            <a:ext cx="93980" cy="193040"/>
            <a:chOff x="10934222" y="4355920"/>
            <a:chExt cx="93980" cy="193040"/>
          </a:xfrm>
        </p:grpSpPr>
        <p:pic>
          <p:nvPicPr>
            <p:cNvPr id="7937" name="object 7937"/>
            <p:cNvPicPr/>
            <p:nvPr/>
          </p:nvPicPr>
          <p:blipFill>
            <a:blip r:embed="rId1396" cstate="print"/>
            <a:stretch>
              <a:fillRect/>
            </a:stretch>
          </p:blipFill>
          <p:spPr>
            <a:xfrm>
              <a:off x="10934222" y="4454785"/>
              <a:ext cx="93624" cy="93620"/>
            </a:xfrm>
            <a:prstGeom prst="rect">
              <a:avLst/>
            </a:prstGeom>
          </p:spPr>
        </p:pic>
        <p:pic>
          <p:nvPicPr>
            <p:cNvPr id="7938" name="object 7938"/>
            <p:cNvPicPr/>
            <p:nvPr/>
          </p:nvPicPr>
          <p:blipFill>
            <a:blip r:embed="rId1397" cstate="print"/>
            <a:stretch>
              <a:fillRect/>
            </a:stretch>
          </p:blipFill>
          <p:spPr>
            <a:xfrm>
              <a:off x="10934223" y="4355920"/>
              <a:ext cx="93566" cy="93577"/>
            </a:xfrm>
            <a:prstGeom prst="rect">
              <a:avLst/>
            </a:prstGeom>
          </p:spPr>
        </p:pic>
      </p:grpSp>
      <p:grpSp>
        <p:nvGrpSpPr>
          <p:cNvPr id="7939" name="object 7939"/>
          <p:cNvGrpSpPr/>
          <p:nvPr/>
        </p:nvGrpSpPr>
        <p:grpSpPr>
          <a:xfrm>
            <a:off x="9691871" y="1091416"/>
            <a:ext cx="2380615" cy="2942590"/>
            <a:chOff x="9691871" y="1091416"/>
            <a:chExt cx="2380615" cy="2942590"/>
          </a:xfrm>
        </p:grpSpPr>
        <p:sp>
          <p:nvSpPr>
            <p:cNvPr id="7940" name="object 7940"/>
            <p:cNvSpPr/>
            <p:nvPr/>
          </p:nvSpPr>
          <p:spPr>
            <a:xfrm>
              <a:off x="11278775" y="1175564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5" h="0">
                  <a:moveTo>
                    <a:pt x="3802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41" name="object 7941"/>
            <p:cNvSpPr/>
            <p:nvPr/>
          </p:nvSpPr>
          <p:spPr>
            <a:xfrm>
              <a:off x="11367471" y="111433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3036" y="0"/>
                  </a:moveTo>
                  <a:lnTo>
                    <a:pt x="0" y="4617"/>
                  </a:lnTo>
                </a:path>
                <a:path w="5715" h="5715">
                  <a:moveTo>
                    <a:pt x="3036" y="0"/>
                  </a:moveTo>
                  <a:lnTo>
                    <a:pt x="5141" y="51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42" name="object 7942"/>
            <p:cNvSpPr/>
            <p:nvPr/>
          </p:nvSpPr>
          <p:spPr>
            <a:xfrm>
              <a:off x="11366697" y="1126050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80">
                  <a:moveTo>
                    <a:pt x="2565" y="4910"/>
                  </a:moveTo>
                  <a:lnTo>
                    <a:pt x="5172" y="31"/>
                  </a:lnTo>
                </a:path>
                <a:path w="5715" h="5080">
                  <a:moveTo>
                    <a:pt x="2565" y="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43" name="object 7943"/>
            <p:cNvSpPr/>
            <p:nvPr/>
          </p:nvSpPr>
          <p:spPr>
            <a:xfrm>
              <a:off x="11670954" y="1092062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471" y="0"/>
                  </a:lnTo>
                  <a:lnTo>
                    <a:pt x="12397" y="628"/>
                  </a:lnTo>
                  <a:lnTo>
                    <a:pt x="11905" y="9570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44" name="object 7944"/>
            <p:cNvSpPr/>
            <p:nvPr/>
          </p:nvSpPr>
          <p:spPr>
            <a:xfrm>
              <a:off x="11670950" y="1092697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90">
                  <a:moveTo>
                    <a:pt x="12397" y="0"/>
                  </a:moveTo>
                  <a:lnTo>
                    <a:pt x="0" y="83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45" name="object 7945"/>
            <p:cNvSpPr/>
            <p:nvPr/>
          </p:nvSpPr>
          <p:spPr>
            <a:xfrm>
              <a:off x="11671427" y="1092069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59">
                  <a:moveTo>
                    <a:pt x="0" y="0"/>
                  </a:moveTo>
                  <a:lnTo>
                    <a:pt x="11444" y="95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46" name="object 7946"/>
            <p:cNvPicPr/>
            <p:nvPr/>
          </p:nvPicPr>
          <p:blipFill>
            <a:blip r:embed="rId1441" cstate="print"/>
            <a:stretch>
              <a:fillRect/>
            </a:stretch>
          </p:blipFill>
          <p:spPr>
            <a:xfrm>
              <a:off x="11278765" y="1101007"/>
              <a:ext cx="380271" cy="24439"/>
            </a:xfrm>
            <a:prstGeom prst="rect">
              <a:avLst/>
            </a:prstGeom>
          </p:spPr>
        </p:pic>
        <p:sp>
          <p:nvSpPr>
            <p:cNvPr id="7947" name="object 7947"/>
            <p:cNvSpPr/>
            <p:nvPr/>
          </p:nvSpPr>
          <p:spPr>
            <a:xfrm>
              <a:off x="11278765" y="1101007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39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48" name="object 7948"/>
            <p:cNvPicPr/>
            <p:nvPr/>
          </p:nvPicPr>
          <p:blipFill>
            <a:blip r:embed="rId1442" cstate="print"/>
            <a:stretch>
              <a:fillRect/>
            </a:stretch>
          </p:blipFill>
          <p:spPr>
            <a:xfrm>
              <a:off x="11278765" y="1103702"/>
              <a:ext cx="380271" cy="24418"/>
            </a:xfrm>
            <a:prstGeom prst="rect">
              <a:avLst/>
            </a:prstGeom>
          </p:spPr>
        </p:pic>
        <p:sp>
          <p:nvSpPr>
            <p:cNvPr id="7949" name="object 7949"/>
            <p:cNvSpPr/>
            <p:nvPr/>
          </p:nvSpPr>
          <p:spPr>
            <a:xfrm>
              <a:off x="11278765" y="1103702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18"/>
                  </a:lnTo>
                  <a:lnTo>
                    <a:pt x="0" y="2670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50" name="object 7950"/>
            <p:cNvPicPr/>
            <p:nvPr/>
          </p:nvPicPr>
          <p:blipFill>
            <a:blip r:embed="rId1443" cstate="print"/>
            <a:stretch>
              <a:fillRect/>
            </a:stretch>
          </p:blipFill>
          <p:spPr>
            <a:xfrm>
              <a:off x="11278765" y="1106382"/>
              <a:ext cx="380271" cy="24439"/>
            </a:xfrm>
            <a:prstGeom prst="rect">
              <a:avLst/>
            </a:prstGeom>
          </p:spPr>
        </p:pic>
        <p:sp>
          <p:nvSpPr>
            <p:cNvPr id="7951" name="object 7951"/>
            <p:cNvSpPr/>
            <p:nvPr/>
          </p:nvSpPr>
          <p:spPr>
            <a:xfrm>
              <a:off x="11278765" y="1106382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39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52" name="object 7952"/>
            <p:cNvSpPr/>
            <p:nvPr/>
          </p:nvSpPr>
          <p:spPr>
            <a:xfrm>
              <a:off x="11254412" y="1113101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523" y="0"/>
                  </a:lnTo>
                  <a:lnTo>
                    <a:pt x="12428" y="701"/>
                  </a:lnTo>
                  <a:lnTo>
                    <a:pt x="11926" y="9633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53" name="object 7953"/>
            <p:cNvSpPr/>
            <p:nvPr/>
          </p:nvSpPr>
          <p:spPr>
            <a:xfrm>
              <a:off x="11254419" y="1113803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2428" y="0"/>
                  </a:moveTo>
                  <a:lnTo>
                    <a:pt x="0" y="8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54" name="object 7954"/>
            <p:cNvSpPr/>
            <p:nvPr/>
          </p:nvSpPr>
          <p:spPr>
            <a:xfrm>
              <a:off x="11254929" y="1113108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402" y="96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55" name="object 7955"/>
            <p:cNvSpPr/>
            <p:nvPr/>
          </p:nvSpPr>
          <p:spPr>
            <a:xfrm>
              <a:off x="10886580" y="1092062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523" y="0"/>
                  </a:lnTo>
                  <a:lnTo>
                    <a:pt x="12428" y="701"/>
                  </a:lnTo>
                  <a:lnTo>
                    <a:pt x="11926" y="9622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56" name="object 7956"/>
            <p:cNvSpPr/>
            <p:nvPr/>
          </p:nvSpPr>
          <p:spPr>
            <a:xfrm>
              <a:off x="10886586" y="1092764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2428" y="0"/>
                  </a:moveTo>
                  <a:lnTo>
                    <a:pt x="0" y="8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57" name="object 7957"/>
            <p:cNvSpPr/>
            <p:nvPr/>
          </p:nvSpPr>
          <p:spPr>
            <a:xfrm>
              <a:off x="10887097" y="1092069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402" y="96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58" name="object 7958"/>
            <p:cNvPicPr/>
            <p:nvPr/>
          </p:nvPicPr>
          <p:blipFill>
            <a:blip r:embed="rId1444" cstate="print"/>
            <a:stretch>
              <a:fillRect/>
            </a:stretch>
          </p:blipFill>
          <p:spPr>
            <a:xfrm>
              <a:off x="10886577" y="1101007"/>
              <a:ext cx="380271" cy="24439"/>
            </a:xfrm>
            <a:prstGeom prst="rect">
              <a:avLst/>
            </a:prstGeom>
          </p:spPr>
        </p:pic>
        <p:sp>
          <p:nvSpPr>
            <p:cNvPr id="7959" name="object 7959"/>
            <p:cNvSpPr/>
            <p:nvPr/>
          </p:nvSpPr>
          <p:spPr>
            <a:xfrm>
              <a:off x="10886577" y="1101007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39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60" name="object 7960"/>
            <p:cNvPicPr/>
            <p:nvPr/>
          </p:nvPicPr>
          <p:blipFill>
            <a:blip r:embed="rId1445" cstate="print"/>
            <a:stretch>
              <a:fillRect/>
            </a:stretch>
          </p:blipFill>
          <p:spPr>
            <a:xfrm>
              <a:off x="10886577" y="1103702"/>
              <a:ext cx="380271" cy="24418"/>
            </a:xfrm>
            <a:prstGeom prst="rect">
              <a:avLst/>
            </a:prstGeom>
          </p:spPr>
        </p:pic>
        <p:sp>
          <p:nvSpPr>
            <p:cNvPr id="7961" name="object 7961"/>
            <p:cNvSpPr/>
            <p:nvPr/>
          </p:nvSpPr>
          <p:spPr>
            <a:xfrm>
              <a:off x="10886577" y="1103702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18"/>
                  </a:lnTo>
                  <a:lnTo>
                    <a:pt x="0" y="2670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62" name="object 7962"/>
            <p:cNvPicPr/>
            <p:nvPr/>
          </p:nvPicPr>
          <p:blipFill>
            <a:blip r:embed="rId1446" cstate="print"/>
            <a:stretch>
              <a:fillRect/>
            </a:stretch>
          </p:blipFill>
          <p:spPr>
            <a:xfrm>
              <a:off x="10886577" y="1106382"/>
              <a:ext cx="380271" cy="24439"/>
            </a:xfrm>
            <a:prstGeom prst="rect">
              <a:avLst/>
            </a:prstGeom>
          </p:spPr>
        </p:pic>
        <p:sp>
          <p:nvSpPr>
            <p:cNvPr id="7963" name="object 7963"/>
            <p:cNvSpPr/>
            <p:nvPr/>
          </p:nvSpPr>
          <p:spPr>
            <a:xfrm>
              <a:off x="10886577" y="1106382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39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64" name="object 7964"/>
            <p:cNvSpPr/>
            <p:nvPr/>
          </p:nvSpPr>
          <p:spPr>
            <a:xfrm>
              <a:off x="10862227" y="1113101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523" y="0"/>
                  </a:lnTo>
                  <a:lnTo>
                    <a:pt x="12428" y="701"/>
                  </a:lnTo>
                  <a:lnTo>
                    <a:pt x="11926" y="9633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65" name="object 7965"/>
            <p:cNvSpPr/>
            <p:nvPr/>
          </p:nvSpPr>
          <p:spPr>
            <a:xfrm>
              <a:off x="10862232" y="1113803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2428" y="0"/>
                  </a:moveTo>
                  <a:lnTo>
                    <a:pt x="0" y="8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66" name="object 7966"/>
            <p:cNvSpPr/>
            <p:nvPr/>
          </p:nvSpPr>
          <p:spPr>
            <a:xfrm>
              <a:off x="10862751" y="1113108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392" y="96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67" name="object 7967"/>
            <p:cNvSpPr/>
            <p:nvPr/>
          </p:nvSpPr>
          <p:spPr>
            <a:xfrm>
              <a:off x="10494393" y="1092062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523" y="0"/>
                  </a:lnTo>
                  <a:lnTo>
                    <a:pt x="12407" y="701"/>
                  </a:lnTo>
                  <a:lnTo>
                    <a:pt x="11926" y="9622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68" name="object 7968"/>
            <p:cNvSpPr/>
            <p:nvPr/>
          </p:nvSpPr>
          <p:spPr>
            <a:xfrm>
              <a:off x="10494402" y="1092764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2407" y="0"/>
                  </a:moveTo>
                  <a:lnTo>
                    <a:pt x="0" y="8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69" name="object 7969"/>
            <p:cNvSpPr/>
            <p:nvPr/>
          </p:nvSpPr>
          <p:spPr>
            <a:xfrm>
              <a:off x="10494918" y="1092069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392" y="96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70" name="object 7970"/>
            <p:cNvPicPr/>
            <p:nvPr/>
          </p:nvPicPr>
          <p:blipFill>
            <a:blip r:embed="rId1447" cstate="print"/>
            <a:stretch>
              <a:fillRect/>
            </a:stretch>
          </p:blipFill>
          <p:spPr>
            <a:xfrm>
              <a:off x="10494390" y="1101007"/>
              <a:ext cx="380271" cy="24439"/>
            </a:xfrm>
            <a:prstGeom prst="rect">
              <a:avLst/>
            </a:prstGeom>
          </p:spPr>
        </p:pic>
        <p:sp>
          <p:nvSpPr>
            <p:cNvPr id="7971" name="object 7971"/>
            <p:cNvSpPr/>
            <p:nvPr/>
          </p:nvSpPr>
          <p:spPr>
            <a:xfrm>
              <a:off x="10494390" y="1101007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39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72" name="object 7972"/>
            <p:cNvPicPr/>
            <p:nvPr/>
          </p:nvPicPr>
          <p:blipFill>
            <a:blip r:embed="rId1448" cstate="print"/>
            <a:stretch>
              <a:fillRect/>
            </a:stretch>
          </p:blipFill>
          <p:spPr>
            <a:xfrm>
              <a:off x="10494390" y="1103702"/>
              <a:ext cx="380271" cy="24418"/>
            </a:xfrm>
            <a:prstGeom prst="rect">
              <a:avLst/>
            </a:prstGeom>
          </p:spPr>
        </p:pic>
        <p:sp>
          <p:nvSpPr>
            <p:cNvPr id="7973" name="object 7973"/>
            <p:cNvSpPr/>
            <p:nvPr/>
          </p:nvSpPr>
          <p:spPr>
            <a:xfrm>
              <a:off x="10494390" y="1103702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18"/>
                  </a:lnTo>
                  <a:lnTo>
                    <a:pt x="0" y="2670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74" name="object 7974"/>
            <p:cNvPicPr/>
            <p:nvPr/>
          </p:nvPicPr>
          <p:blipFill>
            <a:blip r:embed="rId1449" cstate="print"/>
            <a:stretch>
              <a:fillRect/>
            </a:stretch>
          </p:blipFill>
          <p:spPr>
            <a:xfrm>
              <a:off x="10494390" y="1106382"/>
              <a:ext cx="380271" cy="24439"/>
            </a:xfrm>
            <a:prstGeom prst="rect">
              <a:avLst/>
            </a:prstGeom>
          </p:spPr>
        </p:pic>
        <p:sp>
          <p:nvSpPr>
            <p:cNvPr id="7975" name="object 7975"/>
            <p:cNvSpPr/>
            <p:nvPr/>
          </p:nvSpPr>
          <p:spPr>
            <a:xfrm>
              <a:off x="10494390" y="1106382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39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76" name="object 7976"/>
            <p:cNvSpPr/>
            <p:nvPr/>
          </p:nvSpPr>
          <p:spPr>
            <a:xfrm>
              <a:off x="11670487" y="115630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44" y="622"/>
                  </a:moveTo>
                  <a:lnTo>
                    <a:pt x="1066" y="215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92"/>
                  </a:lnTo>
                  <a:lnTo>
                    <a:pt x="622" y="1270"/>
                  </a:lnTo>
                  <a:lnTo>
                    <a:pt x="1066" y="1092"/>
                  </a:lnTo>
                  <a:lnTo>
                    <a:pt x="1244" y="6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77" name="object 7977"/>
            <p:cNvSpPr/>
            <p:nvPr/>
          </p:nvSpPr>
          <p:spPr>
            <a:xfrm>
              <a:off x="11659028" y="1101010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4">
                  <a:moveTo>
                    <a:pt x="11926" y="0"/>
                  </a:moveTo>
                  <a:lnTo>
                    <a:pt x="0" y="0"/>
                  </a:lnTo>
                  <a:lnTo>
                    <a:pt x="0" y="80531"/>
                  </a:lnTo>
                  <a:lnTo>
                    <a:pt x="11926" y="80531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78" name="object 7978"/>
            <p:cNvSpPr/>
            <p:nvPr/>
          </p:nvSpPr>
          <p:spPr>
            <a:xfrm>
              <a:off x="11278311" y="117121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44" y="635"/>
                  </a:moveTo>
                  <a:lnTo>
                    <a:pt x="1054" y="190"/>
                  </a:lnTo>
                  <a:lnTo>
                    <a:pt x="622" y="0"/>
                  </a:lnTo>
                  <a:lnTo>
                    <a:pt x="177" y="190"/>
                  </a:lnTo>
                  <a:lnTo>
                    <a:pt x="0" y="635"/>
                  </a:lnTo>
                  <a:lnTo>
                    <a:pt x="177" y="1066"/>
                  </a:lnTo>
                  <a:lnTo>
                    <a:pt x="622" y="1257"/>
                  </a:lnTo>
                  <a:lnTo>
                    <a:pt x="1054" y="1066"/>
                  </a:lnTo>
                  <a:lnTo>
                    <a:pt x="1244" y="6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79" name="object 7979"/>
            <p:cNvSpPr/>
            <p:nvPr/>
          </p:nvSpPr>
          <p:spPr>
            <a:xfrm>
              <a:off x="11266845" y="1101010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4">
                  <a:moveTo>
                    <a:pt x="11926" y="0"/>
                  </a:moveTo>
                  <a:lnTo>
                    <a:pt x="0" y="0"/>
                  </a:lnTo>
                  <a:lnTo>
                    <a:pt x="0" y="80531"/>
                  </a:lnTo>
                  <a:lnTo>
                    <a:pt x="11926" y="80531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80" name="object 7980"/>
            <p:cNvSpPr/>
            <p:nvPr/>
          </p:nvSpPr>
          <p:spPr>
            <a:xfrm>
              <a:off x="10886123" y="116901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44" y="622"/>
                  </a:moveTo>
                  <a:lnTo>
                    <a:pt x="1066" y="203"/>
                  </a:lnTo>
                  <a:lnTo>
                    <a:pt x="622" y="12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79"/>
                  </a:lnTo>
                  <a:lnTo>
                    <a:pt x="622" y="1257"/>
                  </a:lnTo>
                  <a:lnTo>
                    <a:pt x="1066" y="1079"/>
                  </a:lnTo>
                  <a:lnTo>
                    <a:pt x="1244" y="6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81" name="object 7981"/>
            <p:cNvSpPr/>
            <p:nvPr/>
          </p:nvSpPr>
          <p:spPr>
            <a:xfrm>
              <a:off x="10874647" y="110099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4">
                  <a:moveTo>
                    <a:pt x="11926" y="80531"/>
                  </a:moveTo>
                  <a:lnTo>
                    <a:pt x="0" y="80531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053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82" name="object 7982"/>
            <p:cNvSpPr/>
            <p:nvPr/>
          </p:nvSpPr>
          <p:spPr>
            <a:xfrm>
              <a:off x="10493934" y="116901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44" y="622"/>
                  </a:moveTo>
                  <a:lnTo>
                    <a:pt x="1066" y="203"/>
                  </a:lnTo>
                  <a:lnTo>
                    <a:pt x="622" y="12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79"/>
                  </a:lnTo>
                  <a:lnTo>
                    <a:pt x="622" y="1257"/>
                  </a:lnTo>
                  <a:lnTo>
                    <a:pt x="1066" y="1079"/>
                  </a:lnTo>
                  <a:lnTo>
                    <a:pt x="1244" y="6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83" name="object 7983"/>
            <p:cNvSpPr/>
            <p:nvPr/>
          </p:nvSpPr>
          <p:spPr>
            <a:xfrm>
              <a:off x="10482465" y="110099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4">
                  <a:moveTo>
                    <a:pt x="11926" y="80531"/>
                  </a:moveTo>
                  <a:lnTo>
                    <a:pt x="0" y="80531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053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84" name="object 7984"/>
            <p:cNvSpPr/>
            <p:nvPr/>
          </p:nvSpPr>
          <p:spPr>
            <a:xfrm>
              <a:off x="10093212" y="1215538"/>
              <a:ext cx="3175" cy="15240"/>
            </a:xfrm>
            <a:custGeom>
              <a:avLst/>
              <a:gdLst/>
              <a:ahLst/>
              <a:cxnLst/>
              <a:rect l="l" t="t" r="r" b="b"/>
              <a:pathLst>
                <a:path w="3175" h="15240">
                  <a:moveTo>
                    <a:pt x="0" y="0"/>
                  </a:moveTo>
                  <a:lnTo>
                    <a:pt x="2795" y="146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85" name="object 7985"/>
            <p:cNvSpPr/>
            <p:nvPr/>
          </p:nvSpPr>
          <p:spPr>
            <a:xfrm>
              <a:off x="9692516" y="1287744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4">
                  <a:moveTo>
                    <a:pt x="11695" y="0"/>
                  </a:moveTo>
                  <a:lnTo>
                    <a:pt x="13329" y="8470"/>
                  </a:lnTo>
                  <a:lnTo>
                    <a:pt x="1591" y="10711"/>
                  </a:lnTo>
                  <a:lnTo>
                    <a:pt x="0" y="2240"/>
                  </a:lnTo>
                  <a:lnTo>
                    <a:pt x="11695" y="0"/>
                  </a:lnTo>
                  <a:close/>
                </a:path>
                <a:path w="13334" h="10794">
                  <a:moveTo>
                    <a:pt x="11695" y="0"/>
                  </a:moveTo>
                  <a:lnTo>
                    <a:pt x="1591" y="107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86" name="object 7986"/>
            <p:cNvSpPr/>
            <p:nvPr/>
          </p:nvSpPr>
          <p:spPr>
            <a:xfrm>
              <a:off x="9692506" y="1289981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4" h="6350">
                  <a:moveTo>
                    <a:pt x="0" y="0"/>
                  </a:moveTo>
                  <a:lnTo>
                    <a:pt x="13329" y="62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87" name="object 7987"/>
            <p:cNvSpPr/>
            <p:nvPr/>
          </p:nvSpPr>
          <p:spPr>
            <a:xfrm>
              <a:off x="9696415" y="1244852"/>
              <a:ext cx="27305" cy="81915"/>
            </a:xfrm>
            <a:custGeom>
              <a:avLst/>
              <a:gdLst/>
              <a:ahLst/>
              <a:cxnLst/>
              <a:rect l="l" t="t" r="r" b="b"/>
              <a:pathLst>
                <a:path w="27304" h="81915">
                  <a:moveTo>
                    <a:pt x="11737" y="0"/>
                  </a:moveTo>
                  <a:lnTo>
                    <a:pt x="26753" y="79128"/>
                  </a:lnTo>
                  <a:lnTo>
                    <a:pt x="15015" y="81369"/>
                  </a:lnTo>
                  <a:lnTo>
                    <a:pt x="0" y="2240"/>
                  </a:lnTo>
                  <a:lnTo>
                    <a:pt x="1173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88" name="object 7988"/>
            <p:cNvSpPr/>
            <p:nvPr/>
          </p:nvSpPr>
          <p:spPr>
            <a:xfrm>
              <a:off x="9708166" y="1244840"/>
              <a:ext cx="3810" cy="81915"/>
            </a:xfrm>
            <a:custGeom>
              <a:avLst/>
              <a:gdLst/>
              <a:ahLst/>
              <a:cxnLst/>
              <a:rect l="l" t="t" r="r" b="b"/>
              <a:pathLst>
                <a:path w="3809" h="81915">
                  <a:moveTo>
                    <a:pt x="3277" y="8136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89" name="object 7989"/>
            <p:cNvSpPr/>
            <p:nvPr/>
          </p:nvSpPr>
          <p:spPr>
            <a:xfrm>
              <a:off x="9696413" y="1247084"/>
              <a:ext cx="27305" cy="77470"/>
            </a:xfrm>
            <a:custGeom>
              <a:avLst/>
              <a:gdLst/>
              <a:ahLst/>
              <a:cxnLst/>
              <a:rect l="l" t="t" r="r" b="b"/>
              <a:pathLst>
                <a:path w="27304" h="77469">
                  <a:moveTo>
                    <a:pt x="26753" y="768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90" name="object 7990"/>
            <p:cNvSpPr/>
            <p:nvPr/>
          </p:nvSpPr>
          <p:spPr>
            <a:xfrm>
              <a:off x="9694745" y="1236087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70" h="11430">
                  <a:moveTo>
                    <a:pt x="11737" y="0"/>
                  </a:moveTo>
                  <a:lnTo>
                    <a:pt x="13402" y="8764"/>
                  </a:lnTo>
                  <a:lnTo>
                    <a:pt x="1664" y="11004"/>
                  </a:lnTo>
                  <a:lnTo>
                    <a:pt x="0" y="2209"/>
                  </a:lnTo>
                  <a:lnTo>
                    <a:pt x="11737" y="0"/>
                  </a:lnTo>
                  <a:close/>
                </a:path>
                <a:path w="13970" h="11430">
                  <a:moveTo>
                    <a:pt x="11737" y="0"/>
                  </a:moveTo>
                  <a:lnTo>
                    <a:pt x="1664" y="110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91" name="object 7991"/>
            <p:cNvSpPr/>
            <p:nvPr/>
          </p:nvSpPr>
          <p:spPr>
            <a:xfrm>
              <a:off x="9694754" y="1238291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70" h="6984">
                  <a:moveTo>
                    <a:pt x="0" y="0"/>
                  </a:moveTo>
                  <a:lnTo>
                    <a:pt x="13402" y="65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92" name="object 7992"/>
            <p:cNvSpPr/>
            <p:nvPr/>
          </p:nvSpPr>
          <p:spPr>
            <a:xfrm>
              <a:off x="10081734" y="1171726"/>
              <a:ext cx="27305" cy="81915"/>
            </a:xfrm>
            <a:custGeom>
              <a:avLst/>
              <a:gdLst/>
              <a:ahLst/>
              <a:cxnLst/>
              <a:rect l="l" t="t" r="r" b="b"/>
              <a:pathLst>
                <a:path w="27304" h="81915">
                  <a:moveTo>
                    <a:pt x="0" y="2209"/>
                  </a:moveTo>
                  <a:lnTo>
                    <a:pt x="15015" y="81337"/>
                  </a:lnTo>
                  <a:lnTo>
                    <a:pt x="26753" y="79118"/>
                  </a:lnTo>
                  <a:lnTo>
                    <a:pt x="11716" y="0"/>
                  </a:lnTo>
                  <a:lnTo>
                    <a:pt x="0" y="220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93" name="object 7993"/>
            <p:cNvSpPr/>
            <p:nvPr/>
          </p:nvSpPr>
          <p:spPr>
            <a:xfrm>
              <a:off x="10081726" y="1173927"/>
              <a:ext cx="27305" cy="77470"/>
            </a:xfrm>
            <a:custGeom>
              <a:avLst/>
              <a:gdLst/>
              <a:ahLst/>
              <a:cxnLst/>
              <a:rect l="l" t="t" r="r" b="b"/>
              <a:pathLst>
                <a:path w="27304" h="77469">
                  <a:moveTo>
                    <a:pt x="26753" y="769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94" name="object 7994"/>
            <p:cNvSpPr/>
            <p:nvPr/>
          </p:nvSpPr>
          <p:spPr>
            <a:xfrm>
              <a:off x="10074212" y="1161814"/>
              <a:ext cx="25400" cy="13335"/>
            </a:xfrm>
            <a:custGeom>
              <a:avLst/>
              <a:gdLst/>
              <a:ahLst/>
              <a:cxnLst/>
              <a:rect l="l" t="t" r="r" b="b"/>
              <a:pathLst>
                <a:path w="25400" h="13334">
                  <a:moveTo>
                    <a:pt x="23433" y="0"/>
                  </a:moveTo>
                  <a:lnTo>
                    <a:pt x="25098" y="8806"/>
                  </a:lnTo>
                  <a:lnTo>
                    <a:pt x="1664" y="13266"/>
                  </a:lnTo>
                  <a:lnTo>
                    <a:pt x="0" y="4460"/>
                  </a:lnTo>
                  <a:lnTo>
                    <a:pt x="23433" y="0"/>
                  </a:lnTo>
                  <a:close/>
                </a:path>
                <a:path w="25400" h="13334">
                  <a:moveTo>
                    <a:pt x="23433" y="0"/>
                  </a:moveTo>
                  <a:lnTo>
                    <a:pt x="1664" y="132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95" name="object 7995"/>
            <p:cNvSpPr/>
            <p:nvPr/>
          </p:nvSpPr>
          <p:spPr>
            <a:xfrm>
              <a:off x="10074207" y="1166273"/>
              <a:ext cx="25400" cy="4445"/>
            </a:xfrm>
            <a:custGeom>
              <a:avLst/>
              <a:gdLst/>
              <a:ahLst/>
              <a:cxnLst/>
              <a:rect l="l" t="t" r="r" b="b"/>
              <a:pathLst>
                <a:path w="25400" h="4444">
                  <a:moveTo>
                    <a:pt x="0" y="0"/>
                  </a:moveTo>
                  <a:lnTo>
                    <a:pt x="25098" y="43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96" name="object 7996"/>
            <p:cNvSpPr/>
            <p:nvPr/>
          </p:nvSpPr>
          <p:spPr>
            <a:xfrm>
              <a:off x="10093457" y="1171730"/>
              <a:ext cx="3810" cy="81915"/>
            </a:xfrm>
            <a:custGeom>
              <a:avLst/>
              <a:gdLst/>
              <a:ahLst/>
              <a:cxnLst/>
              <a:rect l="l" t="t" r="r" b="b"/>
              <a:pathLst>
                <a:path w="3809" h="81915">
                  <a:moveTo>
                    <a:pt x="3298" y="813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97" name="object 7997"/>
            <p:cNvSpPr/>
            <p:nvPr/>
          </p:nvSpPr>
          <p:spPr>
            <a:xfrm>
              <a:off x="12059524" y="110099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4">
                  <a:moveTo>
                    <a:pt x="0" y="80531"/>
                  </a:moveTo>
                  <a:lnTo>
                    <a:pt x="11926" y="80531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80531"/>
                  </a:lnTo>
                  <a:close/>
                </a:path>
                <a:path w="12065" h="80644">
                  <a:moveTo>
                    <a:pt x="0" y="80531"/>
                  </a:moveTo>
                  <a:lnTo>
                    <a:pt x="119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98" name="object 7998"/>
            <p:cNvSpPr/>
            <p:nvPr/>
          </p:nvSpPr>
          <p:spPr>
            <a:xfrm>
              <a:off x="12059539" y="1101000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4">
                  <a:moveTo>
                    <a:pt x="11926" y="805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99" name="object 7999"/>
            <p:cNvSpPr/>
            <p:nvPr/>
          </p:nvSpPr>
          <p:spPr>
            <a:xfrm>
              <a:off x="12070702" y="115620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54"/>
                  </a:lnTo>
                  <a:lnTo>
                    <a:pt x="622" y="1244"/>
                  </a:lnTo>
                  <a:lnTo>
                    <a:pt x="1066" y="1054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00" name="object 8000"/>
            <p:cNvSpPr/>
            <p:nvPr/>
          </p:nvSpPr>
          <p:spPr>
            <a:xfrm>
              <a:off x="12062282" y="117779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6460" y="3727"/>
                  </a:moveTo>
                  <a:lnTo>
                    <a:pt x="0" y="3727"/>
                  </a:lnTo>
                  <a:lnTo>
                    <a:pt x="0" y="0"/>
                  </a:lnTo>
                  <a:lnTo>
                    <a:pt x="6460" y="0"/>
                  </a:lnTo>
                  <a:lnTo>
                    <a:pt x="6460" y="37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01" name="object 8001"/>
            <p:cNvSpPr/>
            <p:nvPr/>
          </p:nvSpPr>
          <p:spPr>
            <a:xfrm>
              <a:off x="12059920" y="115620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54"/>
                  </a:lnTo>
                  <a:lnTo>
                    <a:pt x="622" y="1244"/>
                  </a:lnTo>
                  <a:lnTo>
                    <a:pt x="1066" y="1054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02" name="object 8002"/>
            <p:cNvSpPr/>
            <p:nvPr/>
          </p:nvSpPr>
          <p:spPr>
            <a:xfrm>
              <a:off x="12059524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0"/>
                  </a:lnTo>
                  <a:lnTo>
                    <a:pt x="11926" y="8952"/>
                  </a:lnTo>
                  <a:lnTo>
                    <a:pt x="0" y="89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03" name="object 8003"/>
            <p:cNvSpPr/>
            <p:nvPr/>
          </p:nvSpPr>
          <p:spPr>
            <a:xfrm>
              <a:off x="12059539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0"/>
                  </a:moveTo>
                  <a:lnTo>
                    <a:pt x="0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04" name="object 8004"/>
            <p:cNvSpPr/>
            <p:nvPr/>
          </p:nvSpPr>
          <p:spPr>
            <a:xfrm>
              <a:off x="12059530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05" name="object 8005"/>
            <p:cNvSpPr/>
            <p:nvPr/>
          </p:nvSpPr>
          <p:spPr>
            <a:xfrm>
              <a:off x="12047119" y="1113592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481" y="0"/>
                  </a:lnTo>
                  <a:lnTo>
                    <a:pt x="12418" y="680"/>
                  </a:lnTo>
                  <a:lnTo>
                    <a:pt x="11926" y="9622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06" name="object 8006"/>
            <p:cNvSpPr/>
            <p:nvPr/>
          </p:nvSpPr>
          <p:spPr>
            <a:xfrm>
              <a:off x="12047111" y="1114277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90">
                  <a:moveTo>
                    <a:pt x="12418" y="0"/>
                  </a:moveTo>
                  <a:lnTo>
                    <a:pt x="0" y="8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07" name="object 8007"/>
            <p:cNvSpPr/>
            <p:nvPr/>
          </p:nvSpPr>
          <p:spPr>
            <a:xfrm>
              <a:off x="12047612" y="1113600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423" y="96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08" name="object 8008"/>
            <p:cNvPicPr/>
            <p:nvPr/>
          </p:nvPicPr>
          <p:blipFill>
            <a:blip r:embed="rId1450" cstate="print"/>
            <a:stretch>
              <a:fillRect/>
            </a:stretch>
          </p:blipFill>
          <p:spPr>
            <a:xfrm>
              <a:off x="11670954" y="1101008"/>
              <a:ext cx="388574" cy="24910"/>
            </a:xfrm>
            <a:prstGeom prst="rect">
              <a:avLst/>
            </a:prstGeom>
          </p:spPr>
        </p:pic>
        <p:sp>
          <p:nvSpPr>
            <p:cNvPr id="8009" name="object 8009"/>
            <p:cNvSpPr/>
            <p:nvPr/>
          </p:nvSpPr>
          <p:spPr>
            <a:xfrm>
              <a:off x="11670954" y="1101008"/>
              <a:ext cx="388620" cy="25400"/>
            </a:xfrm>
            <a:custGeom>
              <a:avLst/>
              <a:gdLst/>
              <a:ahLst/>
              <a:cxnLst/>
              <a:rect l="l" t="t" r="r" b="b"/>
              <a:pathLst>
                <a:path w="388620" h="25400">
                  <a:moveTo>
                    <a:pt x="0" y="2691"/>
                  </a:moveTo>
                  <a:lnTo>
                    <a:pt x="0" y="0"/>
                  </a:lnTo>
                  <a:lnTo>
                    <a:pt x="388574" y="22219"/>
                  </a:lnTo>
                  <a:lnTo>
                    <a:pt x="388574" y="24910"/>
                  </a:lnTo>
                  <a:lnTo>
                    <a:pt x="0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10" name="object 8010"/>
            <p:cNvPicPr/>
            <p:nvPr/>
          </p:nvPicPr>
          <p:blipFill>
            <a:blip r:embed="rId1451" cstate="print"/>
            <a:stretch>
              <a:fillRect/>
            </a:stretch>
          </p:blipFill>
          <p:spPr>
            <a:xfrm>
              <a:off x="11670955" y="1103705"/>
              <a:ext cx="388574" cy="24889"/>
            </a:xfrm>
            <a:prstGeom prst="rect">
              <a:avLst/>
            </a:prstGeom>
          </p:spPr>
        </p:pic>
        <p:sp>
          <p:nvSpPr>
            <p:cNvPr id="8011" name="object 8011"/>
            <p:cNvSpPr/>
            <p:nvPr/>
          </p:nvSpPr>
          <p:spPr>
            <a:xfrm>
              <a:off x="11670955" y="1103705"/>
              <a:ext cx="388620" cy="25400"/>
            </a:xfrm>
            <a:custGeom>
              <a:avLst/>
              <a:gdLst/>
              <a:ahLst/>
              <a:cxnLst/>
              <a:rect l="l" t="t" r="r" b="b"/>
              <a:pathLst>
                <a:path w="388620" h="25400">
                  <a:moveTo>
                    <a:pt x="388574" y="22219"/>
                  </a:moveTo>
                  <a:lnTo>
                    <a:pt x="388574" y="24889"/>
                  </a:lnTo>
                  <a:lnTo>
                    <a:pt x="0" y="2670"/>
                  </a:lnTo>
                  <a:lnTo>
                    <a:pt x="0" y="0"/>
                  </a:lnTo>
                  <a:lnTo>
                    <a:pt x="388574" y="222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12" name="object 8012"/>
            <p:cNvPicPr/>
            <p:nvPr/>
          </p:nvPicPr>
          <p:blipFill>
            <a:blip r:embed="rId1452" cstate="print"/>
            <a:stretch>
              <a:fillRect/>
            </a:stretch>
          </p:blipFill>
          <p:spPr>
            <a:xfrm>
              <a:off x="11670955" y="1106377"/>
              <a:ext cx="388574" cy="24931"/>
            </a:xfrm>
            <a:prstGeom prst="rect">
              <a:avLst/>
            </a:prstGeom>
          </p:spPr>
        </p:pic>
        <p:sp>
          <p:nvSpPr>
            <p:cNvPr id="8013" name="object 8013"/>
            <p:cNvSpPr/>
            <p:nvPr/>
          </p:nvSpPr>
          <p:spPr>
            <a:xfrm>
              <a:off x="11670955" y="1106377"/>
              <a:ext cx="388620" cy="25400"/>
            </a:xfrm>
            <a:custGeom>
              <a:avLst/>
              <a:gdLst/>
              <a:ahLst/>
              <a:cxnLst/>
              <a:rect l="l" t="t" r="r" b="b"/>
              <a:pathLst>
                <a:path w="388620" h="25400">
                  <a:moveTo>
                    <a:pt x="388574" y="23905"/>
                  </a:moveTo>
                  <a:lnTo>
                    <a:pt x="388574" y="24931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8574" y="22219"/>
                  </a:lnTo>
                  <a:lnTo>
                    <a:pt x="388574" y="23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14" name="object 8014"/>
            <p:cNvPicPr/>
            <p:nvPr/>
          </p:nvPicPr>
          <p:blipFill>
            <a:blip r:embed="rId1453" cstate="print"/>
            <a:stretch>
              <a:fillRect/>
            </a:stretch>
          </p:blipFill>
          <p:spPr>
            <a:xfrm>
              <a:off x="9713517" y="1202282"/>
              <a:ext cx="374093" cy="73505"/>
            </a:xfrm>
            <a:prstGeom prst="rect">
              <a:avLst/>
            </a:prstGeom>
          </p:spPr>
        </p:pic>
        <p:sp>
          <p:nvSpPr>
            <p:cNvPr id="8015" name="object 8015"/>
            <p:cNvSpPr/>
            <p:nvPr/>
          </p:nvSpPr>
          <p:spPr>
            <a:xfrm>
              <a:off x="9713517" y="1202282"/>
              <a:ext cx="374650" cy="73660"/>
            </a:xfrm>
            <a:custGeom>
              <a:avLst/>
              <a:gdLst/>
              <a:ahLst/>
              <a:cxnLst/>
              <a:rect l="l" t="t" r="r" b="b"/>
              <a:pathLst>
                <a:path w="374650" h="73659">
                  <a:moveTo>
                    <a:pt x="373590" y="0"/>
                  </a:moveTo>
                  <a:lnTo>
                    <a:pt x="0" y="70877"/>
                  </a:lnTo>
                  <a:lnTo>
                    <a:pt x="502" y="73505"/>
                  </a:lnTo>
                  <a:lnTo>
                    <a:pt x="374093" y="2607"/>
                  </a:lnTo>
                  <a:lnTo>
                    <a:pt x="37359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16" name="object 8016"/>
            <p:cNvPicPr/>
            <p:nvPr/>
          </p:nvPicPr>
          <p:blipFill>
            <a:blip r:embed="rId1454" cstate="print"/>
            <a:stretch>
              <a:fillRect/>
            </a:stretch>
          </p:blipFill>
          <p:spPr>
            <a:xfrm>
              <a:off x="9713017" y="1199672"/>
              <a:ext cx="374093" cy="73484"/>
            </a:xfrm>
            <a:prstGeom prst="rect">
              <a:avLst/>
            </a:prstGeom>
          </p:spPr>
        </p:pic>
        <p:sp>
          <p:nvSpPr>
            <p:cNvPr id="8017" name="object 8017"/>
            <p:cNvSpPr/>
            <p:nvPr/>
          </p:nvSpPr>
          <p:spPr>
            <a:xfrm>
              <a:off x="9713017" y="1199672"/>
              <a:ext cx="374650" cy="73660"/>
            </a:xfrm>
            <a:custGeom>
              <a:avLst/>
              <a:gdLst/>
              <a:ahLst/>
              <a:cxnLst/>
              <a:rect l="l" t="t" r="r" b="b"/>
              <a:pathLst>
                <a:path w="374650" h="73659">
                  <a:moveTo>
                    <a:pt x="373590" y="0"/>
                  </a:moveTo>
                  <a:lnTo>
                    <a:pt x="0" y="70898"/>
                  </a:lnTo>
                  <a:lnTo>
                    <a:pt x="502" y="73484"/>
                  </a:lnTo>
                  <a:lnTo>
                    <a:pt x="374093" y="2607"/>
                  </a:lnTo>
                  <a:lnTo>
                    <a:pt x="37359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18" name="object 8018"/>
            <p:cNvPicPr/>
            <p:nvPr/>
          </p:nvPicPr>
          <p:blipFill>
            <a:blip r:embed="rId1455" cstate="print"/>
            <a:stretch>
              <a:fillRect/>
            </a:stretch>
          </p:blipFill>
          <p:spPr>
            <a:xfrm>
              <a:off x="9712514" y="1197062"/>
              <a:ext cx="374093" cy="73505"/>
            </a:xfrm>
            <a:prstGeom prst="rect">
              <a:avLst/>
            </a:prstGeom>
          </p:spPr>
        </p:pic>
        <p:sp>
          <p:nvSpPr>
            <p:cNvPr id="8019" name="object 8019"/>
            <p:cNvSpPr/>
            <p:nvPr/>
          </p:nvSpPr>
          <p:spPr>
            <a:xfrm>
              <a:off x="9712514" y="1197062"/>
              <a:ext cx="374650" cy="73660"/>
            </a:xfrm>
            <a:custGeom>
              <a:avLst/>
              <a:gdLst/>
              <a:ahLst/>
              <a:cxnLst/>
              <a:rect l="l" t="t" r="r" b="b"/>
              <a:pathLst>
                <a:path w="374650" h="73659">
                  <a:moveTo>
                    <a:pt x="373611" y="0"/>
                  </a:moveTo>
                  <a:lnTo>
                    <a:pt x="0" y="70898"/>
                  </a:lnTo>
                  <a:lnTo>
                    <a:pt x="513" y="73505"/>
                  </a:lnTo>
                  <a:lnTo>
                    <a:pt x="374093" y="2607"/>
                  </a:lnTo>
                  <a:lnTo>
                    <a:pt x="37361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20" name="object 8020"/>
            <p:cNvSpPr/>
            <p:nvPr/>
          </p:nvSpPr>
          <p:spPr>
            <a:xfrm>
              <a:off x="9710911" y="1257245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4">
                  <a:moveTo>
                    <a:pt x="11737" y="0"/>
                  </a:moveTo>
                  <a:lnTo>
                    <a:pt x="13339" y="8470"/>
                  </a:lnTo>
                  <a:lnTo>
                    <a:pt x="1612" y="10711"/>
                  </a:lnTo>
                  <a:lnTo>
                    <a:pt x="0" y="2240"/>
                  </a:lnTo>
                  <a:lnTo>
                    <a:pt x="11737" y="0"/>
                  </a:lnTo>
                  <a:close/>
                </a:path>
                <a:path w="13334" h="10794">
                  <a:moveTo>
                    <a:pt x="11737" y="0"/>
                  </a:moveTo>
                  <a:lnTo>
                    <a:pt x="1612" y="107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21" name="object 8021"/>
            <p:cNvSpPr/>
            <p:nvPr/>
          </p:nvSpPr>
          <p:spPr>
            <a:xfrm>
              <a:off x="9710916" y="1259483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4" h="6350">
                  <a:moveTo>
                    <a:pt x="0" y="0"/>
                  </a:moveTo>
                  <a:lnTo>
                    <a:pt x="13329" y="62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22" name="object 8022"/>
            <p:cNvPicPr/>
            <p:nvPr/>
          </p:nvPicPr>
          <p:blipFill>
            <a:blip r:embed="rId1456" cstate="print"/>
            <a:stretch>
              <a:fillRect/>
            </a:stretch>
          </p:blipFill>
          <p:spPr>
            <a:xfrm>
              <a:off x="10098837" y="1127321"/>
              <a:ext cx="383621" cy="75421"/>
            </a:xfrm>
            <a:prstGeom prst="rect">
              <a:avLst/>
            </a:prstGeom>
          </p:spPr>
        </p:pic>
        <p:sp>
          <p:nvSpPr>
            <p:cNvPr id="8023" name="object 8023"/>
            <p:cNvSpPr/>
            <p:nvPr/>
          </p:nvSpPr>
          <p:spPr>
            <a:xfrm>
              <a:off x="10098837" y="1127321"/>
              <a:ext cx="384175" cy="75565"/>
            </a:xfrm>
            <a:custGeom>
              <a:avLst/>
              <a:gdLst/>
              <a:ahLst/>
              <a:cxnLst/>
              <a:rect l="l" t="t" r="r" b="b"/>
              <a:pathLst>
                <a:path w="384175" h="75565">
                  <a:moveTo>
                    <a:pt x="383621" y="2722"/>
                  </a:moveTo>
                  <a:lnTo>
                    <a:pt x="383621" y="0"/>
                  </a:lnTo>
                  <a:lnTo>
                    <a:pt x="0" y="72783"/>
                  </a:lnTo>
                  <a:lnTo>
                    <a:pt x="502" y="75421"/>
                  </a:lnTo>
                  <a:lnTo>
                    <a:pt x="383621" y="27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24" name="object 8024"/>
            <p:cNvPicPr/>
            <p:nvPr/>
          </p:nvPicPr>
          <p:blipFill>
            <a:blip r:embed="rId1457" cstate="print"/>
            <a:stretch>
              <a:fillRect/>
            </a:stretch>
          </p:blipFill>
          <p:spPr>
            <a:xfrm>
              <a:off x="10098334" y="1124593"/>
              <a:ext cx="384124" cy="75516"/>
            </a:xfrm>
            <a:prstGeom prst="rect">
              <a:avLst/>
            </a:prstGeom>
          </p:spPr>
        </p:pic>
        <p:sp>
          <p:nvSpPr>
            <p:cNvPr id="8025" name="object 8025"/>
            <p:cNvSpPr/>
            <p:nvPr/>
          </p:nvSpPr>
          <p:spPr>
            <a:xfrm>
              <a:off x="10098334" y="1124593"/>
              <a:ext cx="384175" cy="75565"/>
            </a:xfrm>
            <a:custGeom>
              <a:avLst/>
              <a:gdLst/>
              <a:ahLst/>
              <a:cxnLst/>
              <a:rect l="l" t="t" r="r" b="b"/>
              <a:pathLst>
                <a:path w="384175" h="75565">
                  <a:moveTo>
                    <a:pt x="384124" y="2722"/>
                  </a:moveTo>
                  <a:lnTo>
                    <a:pt x="384124" y="0"/>
                  </a:lnTo>
                  <a:lnTo>
                    <a:pt x="0" y="72887"/>
                  </a:lnTo>
                  <a:lnTo>
                    <a:pt x="502" y="75516"/>
                  </a:lnTo>
                  <a:lnTo>
                    <a:pt x="384124" y="27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26" name="object 8026"/>
            <p:cNvPicPr/>
            <p:nvPr/>
          </p:nvPicPr>
          <p:blipFill>
            <a:blip r:embed="rId1458" cstate="print"/>
            <a:stretch>
              <a:fillRect/>
            </a:stretch>
          </p:blipFill>
          <p:spPr>
            <a:xfrm>
              <a:off x="10097831" y="1121864"/>
              <a:ext cx="384627" cy="75620"/>
            </a:xfrm>
            <a:prstGeom prst="rect">
              <a:avLst/>
            </a:prstGeom>
          </p:spPr>
        </p:pic>
        <p:sp>
          <p:nvSpPr>
            <p:cNvPr id="8027" name="object 8027"/>
            <p:cNvSpPr/>
            <p:nvPr/>
          </p:nvSpPr>
          <p:spPr>
            <a:xfrm>
              <a:off x="10097831" y="1121864"/>
              <a:ext cx="384810" cy="76200"/>
            </a:xfrm>
            <a:custGeom>
              <a:avLst/>
              <a:gdLst/>
              <a:ahLst/>
              <a:cxnLst/>
              <a:rect l="l" t="t" r="r" b="b"/>
              <a:pathLst>
                <a:path w="384809" h="76200">
                  <a:moveTo>
                    <a:pt x="384627" y="2722"/>
                  </a:moveTo>
                  <a:lnTo>
                    <a:pt x="384627" y="0"/>
                  </a:lnTo>
                  <a:lnTo>
                    <a:pt x="0" y="72982"/>
                  </a:lnTo>
                  <a:lnTo>
                    <a:pt x="502" y="75620"/>
                  </a:lnTo>
                  <a:lnTo>
                    <a:pt x="384627" y="27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28" name="object 8028"/>
            <p:cNvSpPr/>
            <p:nvPr/>
          </p:nvSpPr>
          <p:spPr>
            <a:xfrm>
              <a:off x="10096223" y="1184126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4">
                  <a:moveTo>
                    <a:pt x="11737" y="0"/>
                  </a:moveTo>
                  <a:lnTo>
                    <a:pt x="13329" y="8502"/>
                  </a:lnTo>
                  <a:lnTo>
                    <a:pt x="1612" y="10711"/>
                  </a:lnTo>
                  <a:lnTo>
                    <a:pt x="0" y="2240"/>
                  </a:lnTo>
                  <a:lnTo>
                    <a:pt x="11737" y="0"/>
                  </a:lnTo>
                  <a:close/>
                </a:path>
                <a:path w="13334" h="10794">
                  <a:moveTo>
                    <a:pt x="11737" y="0"/>
                  </a:moveTo>
                  <a:lnTo>
                    <a:pt x="1612" y="107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29" name="object 8029"/>
            <p:cNvSpPr/>
            <p:nvPr/>
          </p:nvSpPr>
          <p:spPr>
            <a:xfrm>
              <a:off x="10096228" y="1186363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4" h="6350">
                  <a:moveTo>
                    <a:pt x="0" y="0"/>
                  </a:moveTo>
                  <a:lnTo>
                    <a:pt x="13329" y="62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30" name="object 8030"/>
            <p:cNvSpPr/>
            <p:nvPr/>
          </p:nvSpPr>
          <p:spPr>
            <a:xfrm>
              <a:off x="11524382" y="3680411"/>
              <a:ext cx="230504" cy="316865"/>
            </a:xfrm>
            <a:custGeom>
              <a:avLst/>
              <a:gdLst/>
              <a:ahLst/>
              <a:cxnLst/>
              <a:rect l="l" t="t" r="r" b="b"/>
              <a:pathLst>
                <a:path w="230504" h="316864">
                  <a:moveTo>
                    <a:pt x="230401" y="0"/>
                  </a:moveTo>
                  <a:lnTo>
                    <a:pt x="0" y="0"/>
                  </a:lnTo>
                  <a:lnTo>
                    <a:pt x="0" y="316335"/>
                  </a:lnTo>
                  <a:lnTo>
                    <a:pt x="230401" y="316335"/>
                  </a:lnTo>
                  <a:lnTo>
                    <a:pt x="230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31" name="object 8031"/>
            <p:cNvSpPr/>
            <p:nvPr/>
          </p:nvSpPr>
          <p:spPr>
            <a:xfrm>
              <a:off x="11524383" y="3680406"/>
              <a:ext cx="230504" cy="316865"/>
            </a:xfrm>
            <a:custGeom>
              <a:avLst/>
              <a:gdLst/>
              <a:ahLst/>
              <a:cxnLst/>
              <a:rect l="l" t="t" r="r" b="b"/>
              <a:pathLst>
                <a:path w="230504" h="316864">
                  <a:moveTo>
                    <a:pt x="0" y="0"/>
                  </a:moveTo>
                  <a:lnTo>
                    <a:pt x="230401" y="0"/>
                  </a:lnTo>
                  <a:lnTo>
                    <a:pt x="230401" y="316335"/>
                  </a:lnTo>
                  <a:lnTo>
                    <a:pt x="0" y="31633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32" name="object 8032"/>
            <p:cNvSpPr/>
            <p:nvPr/>
          </p:nvSpPr>
          <p:spPr>
            <a:xfrm>
              <a:off x="11514057" y="3680338"/>
              <a:ext cx="118745" cy="316865"/>
            </a:xfrm>
            <a:custGeom>
              <a:avLst/>
              <a:gdLst/>
              <a:ahLst/>
              <a:cxnLst/>
              <a:rect l="l" t="t" r="r" b="b"/>
              <a:pathLst>
                <a:path w="118745" h="316864">
                  <a:moveTo>
                    <a:pt x="118729" y="0"/>
                  </a:moveTo>
                  <a:lnTo>
                    <a:pt x="0" y="0"/>
                  </a:lnTo>
                  <a:lnTo>
                    <a:pt x="0" y="316388"/>
                  </a:lnTo>
                  <a:lnTo>
                    <a:pt x="118729" y="316388"/>
                  </a:lnTo>
                  <a:lnTo>
                    <a:pt x="118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33" name="object 8033"/>
            <p:cNvSpPr/>
            <p:nvPr/>
          </p:nvSpPr>
          <p:spPr>
            <a:xfrm>
              <a:off x="11514053" y="3680336"/>
              <a:ext cx="118745" cy="316865"/>
            </a:xfrm>
            <a:custGeom>
              <a:avLst/>
              <a:gdLst/>
              <a:ahLst/>
              <a:cxnLst/>
              <a:rect l="l" t="t" r="r" b="b"/>
              <a:pathLst>
                <a:path w="118745" h="316864">
                  <a:moveTo>
                    <a:pt x="0" y="0"/>
                  </a:moveTo>
                  <a:lnTo>
                    <a:pt x="118729" y="0"/>
                  </a:lnTo>
                  <a:lnTo>
                    <a:pt x="118729" y="316388"/>
                  </a:lnTo>
                  <a:lnTo>
                    <a:pt x="0" y="316388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34" name="object 8034"/>
            <p:cNvSpPr/>
            <p:nvPr/>
          </p:nvSpPr>
          <p:spPr>
            <a:xfrm>
              <a:off x="10700490" y="3838710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79" h="193039">
                  <a:moveTo>
                    <a:pt x="93588" y="0"/>
                  </a:moveTo>
                  <a:lnTo>
                    <a:pt x="0" y="0"/>
                  </a:lnTo>
                  <a:lnTo>
                    <a:pt x="0" y="192475"/>
                  </a:lnTo>
                  <a:lnTo>
                    <a:pt x="93588" y="192475"/>
                  </a:lnTo>
                  <a:lnTo>
                    <a:pt x="935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35" name="object 8035"/>
            <p:cNvSpPr/>
            <p:nvPr/>
          </p:nvSpPr>
          <p:spPr>
            <a:xfrm>
              <a:off x="10700490" y="3838712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79" h="193039">
                  <a:moveTo>
                    <a:pt x="0" y="0"/>
                  </a:moveTo>
                  <a:lnTo>
                    <a:pt x="93588" y="0"/>
                  </a:lnTo>
                  <a:lnTo>
                    <a:pt x="93588" y="192475"/>
                  </a:lnTo>
                  <a:lnTo>
                    <a:pt x="0" y="19247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36" name="object 8036"/>
            <p:cNvPicPr/>
            <p:nvPr/>
          </p:nvPicPr>
          <p:blipFill>
            <a:blip r:embed="rId1396" cstate="print"/>
            <a:stretch>
              <a:fillRect/>
            </a:stretch>
          </p:blipFill>
          <p:spPr>
            <a:xfrm>
              <a:off x="10700490" y="3838741"/>
              <a:ext cx="93620" cy="93620"/>
            </a:xfrm>
            <a:prstGeom prst="rect">
              <a:avLst/>
            </a:prstGeom>
          </p:spPr>
        </p:pic>
        <p:pic>
          <p:nvPicPr>
            <p:cNvPr id="8037" name="object 8037"/>
            <p:cNvPicPr/>
            <p:nvPr/>
          </p:nvPicPr>
          <p:blipFill>
            <a:blip r:embed="rId1459" cstate="print"/>
            <a:stretch>
              <a:fillRect/>
            </a:stretch>
          </p:blipFill>
          <p:spPr>
            <a:xfrm>
              <a:off x="10700487" y="3937612"/>
              <a:ext cx="93570" cy="93573"/>
            </a:xfrm>
            <a:prstGeom prst="rect">
              <a:avLst/>
            </a:prstGeom>
          </p:spPr>
        </p:pic>
      </p:grpSp>
      <p:sp>
        <p:nvSpPr>
          <p:cNvPr id="8038" name="object 8038"/>
          <p:cNvSpPr txBox="1"/>
          <p:nvPr/>
        </p:nvSpPr>
        <p:spPr>
          <a:xfrm>
            <a:off x="12502634" y="6011905"/>
            <a:ext cx="263525" cy="336550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algn="ctr">
              <a:lnSpc>
                <a:spcPts val="960"/>
              </a:lnSpc>
              <a:spcBef>
                <a:spcPts val="40"/>
              </a:spcBef>
            </a:pPr>
            <a:r>
              <a:rPr dirty="0" sz="800" spc="15">
                <a:latin typeface="Arial"/>
                <a:cs typeface="Arial"/>
              </a:rPr>
              <a:t>TH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Nr.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960"/>
              </a:lnSpc>
            </a:pPr>
            <a:r>
              <a:rPr dirty="0" sz="800" spc="15" b="1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sp>
        <p:nvSpPr>
          <p:cNvPr id="8039" name="object 8039"/>
          <p:cNvSpPr txBox="1"/>
          <p:nvPr/>
        </p:nvSpPr>
        <p:spPr>
          <a:xfrm>
            <a:off x="11501759" y="3664767"/>
            <a:ext cx="263525" cy="336550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algn="ctr">
              <a:lnSpc>
                <a:spcPts val="960"/>
              </a:lnSpc>
              <a:spcBef>
                <a:spcPts val="40"/>
              </a:spcBef>
            </a:pPr>
            <a:r>
              <a:rPr dirty="0" sz="800" spc="15">
                <a:latin typeface="Arial"/>
                <a:cs typeface="Arial"/>
              </a:rPr>
              <a:t>TH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Nr.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960"/>
              </a:lnSpc>
            </a:pPr>
            <a:r>
              <a:rPr dirty="0" sz="800" spc="20" b="1">
                <a:latin typeface="Arial"/>
                <a:cs typeface="Arial"/>
              </a:rPr>
              <a:t>SO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8040" name="object 8040"/>
          <p:cNvGrpSpPr/>
          <p:nvPr/>
        </p:nvGrpSpPr>
        <p:grpSpPr>
          <a:xfrm>
            <a:off x="13808798" y="3351834"/>
            <a:ext cx="99060" cy="197485"/>
            <a:chOff x="13808798" y="3351834"/>
            <a:chExt cx="99060" cy="197485"/>
          </a:xfrm>
        </p:grpSpPr>
        <p:sp>
          <p:nvSpPr>
            <p:cNvPr id="8041" name="object 8041"/>
            <p:cNvSpPr/>
            <p:nvPr/>
          </p:nvSpPr>
          <p:spPr>
            <a:xfrm>
              <a:off x="13811296" y="3354327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93567" y="0"/>
                  </a:moveTo>
                  <a:lnTo>
                    <a:pt x="0" y="0"/>
                  </a:lnTo>
                  <a:lnTo>
                    <a:pt x="0" y="192475"/>
                  </a:lnTo>
                  <a:lnTo>
                    <a:pt x="93567" y="192475"/>
                  </a:lnTo>
                  <a:lnTo>
                    <a:pt x="93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42" name="object 8042"/>
            <p:cNvSpPr/>
            <p:nvPr/>
          </p:nvSpPr>
          <p:spPr>
            <a:xfrm>
              <a:off x="13811296" y="3354331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0" y="0"/>
                  </a:moveTo>
                  <a:lnTo>
                    <a:pt x="93567" y="0"/>
                  </a:lnTo>
                  <a:lnTo>
                    <a:pt x="93567" y="192475"/>
                  </a:lnTo>
                  <a:lnTo>
                    <a:pt x="0" y="19247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43" name="object 8043"/>
            <p:cNvPicPr/>
            <p:nvPr/>
          </p:nvPicPr>
          <p:blipFill>
            <a:blip r:embed="rId1396" cstate="print"/>
            <a:stretch>
              <a:fillRect/>
            </a:stretch>
          </p:blipFill>
          <p:spPr>
            <a:xfrm>
              <a:off x="13811296" y="3354308"/>
              <a:ext cx="93609" cy="93624"/>
            </a:xfrm>
            <a:prstGeom prst="rect">
              <a:avLst/>
            </a:prstGeom>
          </p:spPr>
        </p:pic>
        <p:pic>
          <p:nvPicPr>
            <p:cNvPr id="8044" name="object 8044"/>
            <p:cNvPicPr/>
            <p:nvPr/>
          </p:nvPicPr>
          <p:blipFill>
            <a:blip r:embed="rId1459" cstate="print"/>
            <a:stretch>
              <a:fillRect/>
            </a:stretch>
          </p:blipFill>
          <p:spPr>
            <a:xfrm>
              <a:off x="13811296" y="3453371"/>
              <a:ext cx="93546" cy="93567"/>
            </a:xfrm>
            <a:prstGeom prst="rect">
              <a:avLst/>
            </a:prstGeom>
          </p:spPr>
        </p:pic>
      </p:grpSp>
      <p:sp>
        <p:nvSpPr>
          <p:cNvPr id="8045" name="object 8045"/>
          <p:cNvSpPr txBox="1"/>
          <p:nvPr/>
        </p:nvSpPr>
        <p:spPr>
          <a:xfrm>
            <a:off x="15364319" y="3664767"/>
            <a:ext cx="263525" cy="336550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algn="ctr">
              <a:lnSpc>
                <a:spcPts val="960"/>
              </a:lnSpc>
              <a:spcBef>
                <a:spcPts val="40"/>
              </a:spcBef>
            </a:pPr>
            <a:r>
              <a:rPr dirty="0" sz="800" spc="15">
                <a:latin typeface="Arial"/>
                <a:cs typeface="Arial"/>
              </a:rPr>
              <a:t>TH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Nr.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960"/>
              </a:lnSpc>
            </a:pPr>
            <a:r>
              <a:rPr dirty="0" sz="800" spc="20" b="1">
                <a:latin typeface="Arial"/>
                <a:cs typeface="Arial"/>
              </a:rPr>
              <a:t>SW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8046" name="object 8046"/>
          <p:cNvGrpSpPr/>
          <p:nvPr/>
        </p:nvGrpSpPr>
        <p:grpSpPr>
          <a:xfrm>
            <a:off x="16586846" y="5441727"/>
            <a:ext cx="99060" cy="197485"/>
            <a:chOff x="16586846" y="5441727"/>
            <a:chExt cx="99060" cy="197485"/>
          </a:xfrm>
        </p:grpSpPr>
        <p:sp>
          <p:nvSpPr>
            <p:cNvPr id="8047" name="object 8047"/>
            <p:cNvSpPr/>
            <p:nvPr/>
          </p:nvSpPr>
          <p:spPr>
            <a:xfrm>
              <a:off x="16589343" y="5444224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0" y="0"/>
                  </a:moveTo>
                  <a:lnTo>
                    <a:pt x="93588" y="0"/>
                  </a:lnTo>
                  <a:lnTo>
                    <a:pt x="93588" y="192475"/>
                  </a:lnTo>
                  <a:lnTo>
                    <a:pt x="0" y="19247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48" name="object 8048"/>
            <p:cNvPicPr/>
            <p:nvPr/>
          </p:nvPicPr>
          <p:blipFill>
            <a:blip r:embed="rId1460" cstate="print"/>
            <a:stretch>
              <a:fillRect/>
            </a:stretch>
          </p:blipFill>
          <p:spPr>
            <a:xfrm>
              <a:off x="16589348" y="5444274"/>
              <a:ext cx="93619" cy="93620"/>
            </a:xfrm>
            <a:prstGeom prst="rect">
              <a:avLst/>
            </a:prstGeom>
          </p:spPr>
        </p:pic>
        <p:pic>
          <p:nvPicPr>
            <p:cNvPr id="8049" name="object 8049"/>
            <p:cNvPicPr/>
            <p:nvPr/>
          </p:nvPicPr>
          <p:blipFill>
            <a:blip r:embed="rId1461" cstate="print"/>
            <a:stretch>
              <a:fillRect/>
            </a:stretch>
          </p:blipFill>
          <p:spPr>
            <a:xfrm>
              <a:off x="16589347" y="5543142"/>
              <a:ext cx="93557" cy="93565"/>
            </a:xfrm>
            <a:prstGeom prst="rect">
              <a:avLst/>
            </a:prstGeom>
          </p:spPr>
        </p:pic>
      </p:grpSp>
      <p:grpSp>
        <p:nvGrpSpPr>
          <p:cNvPr id="8050" name="object 8050"/>
          <p:cNvGrpSpPr/>
          <p:nvPr/>
        </p:nvGrpSpPr>
        <p:grpSpPr>
          <a:xfrm>
            <a:off x="16106477" y="3373985"/>
            <a:ext cx="99060" cy="197485"/>
            <a:chOff x="16106477" y="3373985"/>
            <a:chExt cx="99060" cy="197485"/>
          </a:xfrm>
        </p:grpSpPr>
        <p:sp>
          <p:nvSpPr>
            <p:cNvPr id="8051" name="object 8051"/>
            <p:cNvSpPr/>
            <p:nvPr/>
          </p:nvSpPr>
          <p:spPr>
            <a:xfrm>
              <a:off x="16108975" y="3376483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93588" y="0"/>
                  </a:moveTo>
                  <a:lnTo>
                    <a:pt x="0" y="0"/>
                  </a:lnTo>
                  <a:lnTo>
                    <a:pt x="0" y="192475"/>
                  </a:lnTo>
                  <a:lnTo>
                    <a:pt x="93588" y="192475"/>
                  </a:lnTo>
                  <a:lnTo>
                    <a:pt x="935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52" name="object 8052"/>
            <p:cNvSpPr/>
            <p:nvPr/>
          </p:nvSpPr>
          <p:spPr>
            <a:xfrm>
              <a:off x="16108974" y="3376482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0" y="0"/>
                  </a:moveTo>
                  <a:lnTo>
                    <a:pt x="93588" y="0"/>
                  </a:lnTo>
                  <a:lnTo>
                    <a:pt x="93588" y="192475"/>
                  </a:lnTo>
                  <a:lnTo>
                    <a:pt x="0" y="19247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53" name="object 8053"/>
            <p:cNvPicPr/>
            <p:nvPr/>
          </p:nvPicPr>
          <p:blipFill>
            <a:blip r:embed="rId1460" cstate="print"/>
            <a:stretch>
              <a:fillRect/>
            </a:stretch>
          </p:blipFill>
          <p:spPr>
            <a:xfrm>
              <a:off x="16108986" y="3376479"/>
              <a:ext cx="93618" cy="93603"/>
            </a:xfrm>
            <a:prstGeom prst="rect">
              <a:avLst/>
            </a:prstGeom>
          </p:spPr>
        </p:pic>
        <p:pic>
          <p:nvPicPr>
            <p:cNvPr id="8054" name="object 8054"/>
            <p:cNvPicPr/>
            <p:nvPr/>
          </p:nvPicPr>
          <p:blipFill>
            <a:blip r:embed="rId1462" cstate="print"/>
            <a:stretch>
              <a:fillRect/>
            </a:stretch>
          </p:blipFill>
          <p:spPr>
            <a:xfrm>
              <a:off x="16108986" y="3475381"/>
              <a:ext cx="93567" cy="93557"/>
            </a:xfrm>
            <a:prstGeom prst="rect">
              <a:avLst/>
            </a:prstGeom>
          </p:spPr>
        </p:pic>
      </p:grpSp>
      <p:grpSp>
        <p:nvGrpSpPr>
          <p:cNvPr id="8055" name="object 8055"/>
          <p:cNvGrpSpPr/>
          <p:nvPr/>
        </p:nvGrpSpPr>
        <p:grpSpPr>
          <a:xfrm>
            <a:off x="11929171" y="6441686"/>
            <a:ext cx="1100455" cy="285115"/>
            <a:chOff x="11929171" y="6441686"/>
            <a:chExt cx="1100455" cy="285115"/>
          </a:xfrm>
        </p:grpSpPr>
        <p:sp>
          <p:nvSpPr>
            <p:cNvPr id="8056" name="object 8056"/>
            <p:cNvSpPr/>
            <p:nvPr/>
          </p:nvSpPr>
          <p:spPr>
            <a:xfrm>
              <a:off x="11931668" y="6444183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79" h="193040">
                  <a:moveTo>
                    <a:pt x="0" y="0"/>
                  </a:moveTo>
                  <a:lnTo>
                    <a:pt x="93588" y="0"/>
                  </a:lnTo>
                  <a:lnTo>
                    <a:pt x="93588" y="192475"/>
                  </a:lnTo>
                  <a:lnTo>
                    <a:pt x="0" y="19247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57" name="object 8057"/>
            <p:cNvPicPr/>
            <p:nvPr/>
          </p:nvPicPr>
          <p:blipFill>
            <a:blip r:embed="rId1463" cstate="print"/>
            <a:stretch>
              <a:fillRect/>
            </a:stretch>
          </p:blipFill>
          <p:spPr>
            <a:xfrm>
              <a:off x="11931668" y="6543015"/>
              <a:ext cx="93620" cy="93620"/>
            </a:xfrm>
            <a:prstGeom prst="rect">
              <a:avLst/>
            </a:prstGeom>
          </p:spPr>
        </p:pic>
        <p:pic>
          <p:nvPicPr>
            <p:cNvPr id="8058" name="object 8058"/>
            <p:cNvPicPr/>
            <p:nvPr/>
          </p:nvPicPr>
          <p:blipFill>
            <a:blip r:embed="rId1464" cstate="print"/>
            <a:stretch>
              <a:fillRect/>
            </a:stretch>
          </p:blipFill>
          <p:spPr>
            <a:xfrm>
              <a:off x="11931668" y="6444180"/>
              <a:ext cx="93567" cy="93557"/>
            </a:xfrm>
            <a:prstGeom prst="rect">
              <a:avLst/>
            </a:prstGeom>
          </p:spPr>
        </p:pic>
        <p:sp>
          <p:nvSpPr>
            <p:cNvPr id="8059" name="object 8059"/>
            <p:cNvSpPr/>
            <p:nvPr/>
          </p:nvSpPr>
          <p:spPr>
            <a:xfrm>
              <a:off x="12933448" y="6531278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40">
                  <a:moveTo>
                    <a:pt x="0" y="0"/>
                  </a:moveTo>
                  <a:lnTo>
                    <a:pt x="93588" y="0"/>
                  </a:lnTo>
                  <a:lnTo>
                    <a:pt x="93588" y="192486"/>
                  </a:lnTo>
                  <a:lnTo>
                    <a:pt x="0" y="192486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60" name="object 8060"/>
            <p:cNvPicPr/>
            <p:nvPr/>
          </p:nvPicPr>
          <p:blipFill>
            <a:blip r:embed="rId1465" cstate="print"/>
            <a:stretch>
              <a:fillRect/>
            </a:stretch>
          </p:blipFill>
          <p:spPr>
            <a:xfrm>
              <a:off x="12933459" y="6531340"/>
              <a:ext cx="93624" cy="93619"/>
            </a:xfrm>
            <a:prstGeom prst="rect">
              <a:avLst/>
            </a:prstGeom>
          </p:spPr>
        </p:pic>
        <p:pic>
          <p:nvPicPr>
            <p:cNvPr id="8061" name="object 8061"/>
            <p:cNvPicPr/>
            <p:nvPr/>
          </p:nvPicPr>
          <p:blipFill>
            <a:blip r:embed="rId1466" cstate="print"/>
            <a:stretch>
              <a:fillRect/>
            </a:stretch>
          </p:blipFill>
          <p:spPr>
            <a:xfrm>
              <a:off x="12933459" y="6630217"/>
              <a:ext cx="93558" cy="93564"/>
            </a:xfrm>
            <a:prstGeom prst="rect">
              <a:avLst/>
            </a:prstGeom>
          </p:spPr>
        </p:pic>
      </p:grpSp>
      <p:grpSp>
        <p:nvGrpSpPr>
          <p:cNvPr id="8062" name="object 8062"/>
          <p:cNvGrpSpPr/>
          <p:nvPr/>
        </p:nvGrpSpPr>
        <p:grpSpPr>
          <a:xfrm>
            <a:off x="12151986" y="5703312"/>
            <a:ext cx="389255" cy="251460"/>
            <a:chOff x="12151986" y="5703312"/>
            <a:chExt cx="389255" cy="251460"/>
          </a:xfrm>
        </p:grpSpPr>
        <p:sp>
          <p:nvSpPr>
            <p:cNvPr id="8063" name="object 8063"/>
            <p:cNvSpPr/>
            <p:nvPr/>
          </p:nvSpPr>
          <p:spPr>
            <a:xfrm>
              <a:off x="12154484" y="5705825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0"/>
                  </a:moveTo>
                  <a:lnTo>
                    <a:pt x="383988" y="0"/>
                  </a:lnTo>
                  <a:lnTo>
                    <a:pt x="383988" y="246065"/>
                  </a:lnTo>
                  <a:lnTo>
                    <a:pt x="0" y="24606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64" name="object 8064"/>
            <p:cNvSpPr/>
            <p:nvPr/>
          </p:nvSpPr>
          <p:spPr>
            <a:xfrm>
              <a:off x="12154484" y="5705809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246065"/>
                  </a:moveTo>
                  <a:lnTo>
                    <a:pt x="383988" y="0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65" name="object 8065"/>
            <p:cNvSpPr/>
            <p:nvPr/>
          </p:nvSpPr>
          <p:spPr>
            <a:xfrm>
              <a:off x="12154484" y="5705816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0"/>
                  </a:moveTo>
                  <a:lnTo>
                    <a:pt x="383988" y="246065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066" name="object 8066"/>
          <p:cNvGrpSpPr/>
          <p:nvPr/>
        </p:nvGrpSpPr>
        <p:grpSpPr>
          <a:xfrm>
            <a:off x="14808565" y="3668590"/>
            <a:ext cx="1184275" cy="652780"/>
            <a:chOff x="14808565" y="3668590"/>
            <a:chExt cx="1184275" cy="652780"/>
          </a:xfrm>
        </p:grpSpPr>
        <p:sp>
          <p:nvSpPr>
            <p:cNvPr id="8067" name="object 8067"/>
            <p:cNvSpPr/>
            <p:nvPr/>
          </p:nvSpPr>
          <p:spPr>
            <a:xfrm>
              <a:off x="15606258" y="4072206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0"/>
                  </a:moveTo>
                  <a:lnTo>
                    <a:pt x="383988" y="0"/>
                  </a:lnTo>
                  <a:lnTo>
                    <a:pt x="383988" y="246065"/>
                  </a:lnTo>
                  <a:lnTo>
                    <a:pt x="0" y="24606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68" name="object 8068"/>
            <p:cNvSpPr/>
            <p:nvPr/>
          </p:nvSpPr>
          <p:spPr>
            <a:xfrm>
              <a:off x="15606258" y="4072203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246044"/>
                  </a:moveTo>
                  <a:lnTo>
                    <a:pt x="383967" y="0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69" name="object 8069"/>
            <p:cNvSpPr/>
            <p:nvPr/>
          </p:nvSpPr>
          <p:spPr>
            <a:xfrm>
              <a:off x="15606258" y="4072206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0"/>
                  </a:moveTo>
                  <a:lnTo>
                    <a:pt x="383967" y="246044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70" name="object 8070"/>
            <p:cNvSpPr/>
            <p:nvPr/>
          </p:nvSpPr>
          <p:spPr>
            <a:xfrm>
              <a:off x="14811063" y="3671100"/>
              <a:ext cx="485775" cy="613410"/>
            </a:xfrm>
            <a:custGeom>
              <a:avLst/>
              <a:gdLst/>
              <a:ahLst/>
              <a:cxnLst/>
              <a:rect l="l" t="t" r="r" b="b"/>
              <a:pathLst>
                <a:path w="485775" h="613410">
                  <a:moveTo>
                    <a:pt x="0" y="0"/>
                  </a:moveTo>
                  <a:lnTo>
                    <a:pt x="485388" y="0"/>
                  </a:lnTo>
                  <a:lnTo>
                    <a:pt x="485388" y="612881"/>
                  </a:lnTo>
                  <a:lnTo>
                    <a:pt x="0" y="612881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71" name="object 8071"/>
            <p:cNvSpPr/>
            <p:nvPr/>
          </p:nvSpPr>
          <p:spPr>
            <a:xfrm>
              <a:off x="14811068" y="3671087"/>
              <a:ext cx="485775" cy="613410"/>
            </a:xfrm>
            <a:custGeom>
              <a:avLst/>
              <a:gdLst/>
              <a:ahLst/>
              <a:cxnLst/>
              <a:rect l="l" t="t" r="r" b="b"/>
              <a:pathLst>
                <a:path w="485775" h="613410">
                  <a:moveTo>
                    <a:pt x="0" y="612881"/>
                  </a:moveTo>
                  <a:lnTo>
                    <a:pt x="485388" y="0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72" name="object 8072"/>
            <p:cNvSpPr/>
            <p:nvPr/>
          </p:nvSpPr>
          <p:spPr>
            <a:xfrm>
              <a:off x="14811068" y="3671094"/>
              <a:ext cx="485775" cy="613410"/>
            </a:xfrm>
            <a:custGeom>
              <a:avLst/>
              <a:gdLst/>
              <a:ahLst/>
              <a:cxnLst/>
              <a:rect l="l" t="t" r="r" b="b"/>
              <a:pathLst>
                <a:path w="485775" h="613410">
                  <a:moveTo>
                    <a:pt x="0" y="0"/>
                  </a:moveTo>
                  <a:lnTo>
                    <a:pt x="485388" y="612881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073" name="object 8073"/>
          <p:cNvGrpSpPr/>
          <p:nvPr/>
        </p:nvGrpSpPr>
        <p:grpSpPr>
          <a:xfrm>
            <a:off x="15838106" y="6024974"/>
            <a:ext cx="245745" cy="321945"/>
            <a:chOff x="15838106" y="6024974"/>
            <a:chExt cx="245745" cy="321945"/>
          </a:xfrm>
        </p:grpSpPr>
        <p:sp>
          <p:nvSpPr>
            <p:cNvPr id="8074" name="object 8074"/>
            <p:cNvSpPr/>
            <p:nvPr/>
          </p:nvSpPr>
          <p:spPr>
            <a:xfrm>
              <a:off x="15850920" y="6027554"/>
              <a:ext cx="230504" cy="316865"/>
            </a:xfrm>
            <a:custGeom>
              <a:avLst/>
              <a:gdLst/>
              <a:ahLst/>
              <a:cxnLst/>
              <a:rect l="l" t="t" r="r" b="b"/>
              <a:pathLst>
                <a:path w="230505" h="316864">
                  <a:moveTo>
                    <a:pt x="230401" y="0"/>
                  </a:moveTo>
                  <a:lnTo>
                    <a:pt x="0" y="0"/>
                  </a:lnTo>
                  <a:lnTo>
                    <a:pt x="0" y="316335"/>
                  </a:lnTo>
                  <a:lnTo>
                    <a:pt x="230401" y="316335"/>
                  </a:lnTo>
                  <a:lnTo>
                    <a:pt x="230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75" name="object 8075"/>
            <p:cNvSpPr/>
            <p:nvPr/>
          </p:nvSpPr>
          <p:spPr>
            <a:xfrm>
              <a:off x="15850916" y="6027559"/>
              <a:ext cx="230504" cy="316865"/>
            </a:xfrm>
            <a:custGeom>
              <a:avLst/>
              <a:gdLst/>
              <a:ahLst/>
              <a:cxnLst/>
              <a:rect l="l" t="t" r="r" b="b"/>
              <a:pathLst>
                <a:path w="230505" h="316864">
                  <a:moveTo>
                    <a:pt x="0" y="0"/>
                  </a:moveTo>
                  <a:lnTo>
                    <a:pt x="230401" y="0"/>
                  </a:lnTo>
                  <a:lnTo>
                    <a:pt x="230401" y="316335"/>
                  </a:lnTo>
                  <a:lnTo>
                    <a:pt x="0" y="31633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76" name="object 8076"/>
            <p:cNvSpPr/>
            <p:nvPr/>
          </p:nvSpPr>
          <p:spPr>
            <a:xfrm>
              <a:off x="15840606" y="6027471"/>
              <a:ext cx="118745" cy="316865"/>
            </a:xfrm>
            <a:custGeom>
              <a:avLst/>
              <a:gdLst/>
              <a:ahLst/>
              <a:cxnLst/>
              <a:rect l="l" t="t" r="r" b="b"/>
              <a:pathLst>
                <a:path w="118744" h="316864">
                  <a:moveTo>
                    <a:pt x="118729" y="0"/>
                  </a:moveTo>
                  <a:lnTo>
                    <a:pt x="0" y="0"/>
                  </a:lnTo>
                  <a:lnTo>
                    <a:pt x="0" y="316367"/>
                  </a:lnTo>
                  <a:lnTo>
                    <a:pt x="118729" y="316367"/>
                  </a:lnTo>
                  <a:lnTo>
                    <a:pt x="118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77" name="object 8077"/>
            <p:cNvSpPr/>
            <p:nvPr/>
          </p:nvSpPr>
          <p:spPr>
            <a:xfrm>
              <a:off x="15840603" y="6027472"/>
              <a:ext cx="118745" cy="316865"/>
            </a:xfrm>
            <a:custGeom>
              <a:avLst/>
              <a:gdLst/>
              <a:ahLst/>
              <a:cxnLst/>
              <a:rect l="l" t="t" r="r" b="b"/>
              <a:pathLst>
                <a:path w="118744" h="316864">
                  <a:moveTo>
                    <a:pt x="0" y="0"/>
                  </a:moveTo>
                  <a:lnTo>
                    <a:pt x="118729" y="0"/>
                  </a:lnTo>
                  <a:lnTo>
                    <a:pt x="118729" y="316367"/>
                  </a:lnTo>
                  <a:lnTo>
                    <a:pt x="0" y="316367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078" name="object 8078"/>
          <p:cNvGrpSpPr/>
          <p:nvPr/>
        </p:nvGrpSpPr>
        <p:grpSpPr>
          <a:xfrm>
            <a:off x="9547138" y="3088724"/>
            <a:ext cx="1515110" cy="1111250"/>
            <a:chOff x="9547138" y="3088724"/>
            <a:chExt cx="1515110" cy="1111250"/>
          </a:xfrm>
        </p:grpSpPr>
        <p:pic>
          <p:nvPicPr>
            <p:cNvPr id="8079" name="object 8079"/>
            <p:cNvPicPr/>
            <p:nvPr/>
          </p:nvPicPr>
          <p:blipFill>
            <a:blip r:embed="rId1467" cstate="print"/>
            <a:stretch>
              <a:fillRect/>
            </a:stretch>
          </p:blipFill>
          <p:spPr>
            <a:xfrm>
              <a:off x="9806435" y="3088724"/>
              <a:ext cx="128477" cy="210045"/>
            </a:xfrm>
            <a:prstGeom prst="rect">
              <a:avLst/>
            </a:prstGeom>
          </p:spPr>
        </p:pic>
        <p:pic>
          <p:nvPicPr>
            <p:cNvPr id="8080" name="object 8080"/>
            <p:cNvPicPr/>
            <p:nvPr/>
          </p:nvPicPr>
          <p:blipFill>
            <a:blip r:embed="rId1468" cstate="print"/>
            <a:stretch>
              <a:fillRect/>
            </a:stretch>
          </p:blipFill>
          <p:spPr>
            <a:xfrm>
              <a:off x="9824905" y="3091246"/>
              <a:ext cx="107524" cy="107515"/>
            </a:xfrm>
            <a:prstGeom prst="rect">
              <a:avLst/>
            </a:prstGeom>
          </p:spPr>
        </p:pic>
        <p:pic>
          <p:nvPicPr>
            <p:cNvPr id="8081" name="object 8081"/>
            <p:cNvPicPr/>
            <p:nvPr/>
          </p:nvPicPr>
          <p:blipFill>
            <a:blip r:embed="rId1469" cstate="print"/>
            <a:stretch>
              <a:fillRect/>
            </a:stretch>
          </p:blipFill>
          <p:spPr>
            <a:xfrm>
              <a:off x="9808937" y="3188834"/>
              <a:ext cx="107471" cy="107460"/>
            </a:xfrm>
            <a:prstGeom prst="rect">
              <a:avLst/>
            </a:prstGeom>
          </p:spPr>
        </p:pic>
        <p:pic>
          <p:nvPicPr>
            <p:cNvPr id="8082" name="object 8082"/>
            <p:cNvPicPr/>
            <p:nvPr/>
          </p:nvPicPr>
          <p:blipFill>
            <a:blip r:embed="rId1470" cstate="print"/>
            <a:stretch>
              <a:fillRect/>
            </a:stretch>
          </p:blipFill>
          <p:spPr>
            <a:xfrm>
              <a:off x="10746133" y="4042630"/>
              <a:ext cx="315958" cy="157028"/>
            </a:xfrm>
            <a:prstGeom prst="rect">
              <a:avLst/>
            </a:prstGeom>
          </p:spPr>
        </p:pic>
        <p:pic>
          <p:nvPicPr>
            <p:cNvPr id="8083" name="object 8083"/>
            <p:cNvPicPr/>
            <p:nvPr/>
          </p:nvPicPr>
          <p:blipFill>
            <a:blip r:embed="rId1471" cstate="print"/>
            <a:stretch>
              <a:fillRect/>
            </a:stretch>
          </p:blipFill>
          <p:spPr>
            <a:xfrm>
              <a:off x="10744755" y="4041731"/>
              <a:ext cx="157472" cy="157472"/>
            </a:xfrm>
            <a:prstGeom prst="rect">
              <a:avLst/>
            </a:prstGeom>
          </p:spPr>
        </p:pic>
        <p:pic>
          <p:nvPicPr>
            <p:cNvPr id="8084" name="object 8084"/>
            <p:cNvPicPr/>
            <p:nvPr/>
          </p:nvPicPr>
          <p:blipFill>
            <a:blip r:embed="rId1399" cstate="print"/>
            <a:stretch>
              <a:fillRect/>
            </a:stretch>
          </p:blipFill>
          <p:spPr>
            <a:xfrm>
              <a:off x="9547138" y="3419037"/>
              <a:ext cx="156576" cy="156575"/>
            </a:xfrm>
            <a:prstGeom prst="rect">
              <a:avLst/>
            </a:prstGeom>
          </p:spPr>
        </p:pic>
        <p:pic>
          <p:nvPicPr>
            <p:cNvPr id="8085" name="object 8085"/>
            <p:cNvPicPr/>
            <p:nvPr/>
          </p:nvPicPr>
          <p:blipFill>
            <a:blip r:embed="rId1472" cstate="print"/>
            <a:stretch>
              <a:fillRect/>
            </a:stretch>
          </p:blipFill>
          <p:spPr>
            <a:xfrm>
              <a:off x="10905579" y="4042856"/>
              <a:ext cx="156670" cy="156576"/>
            </a:xfrm>
            <a:prstGeom prst="rect">
              <a:avLst/>
            </a:prstGeom>
          </p:spPr>
        </p:pic>
      </p:grpSp>
      <p:grpSp>
        <p:nvGrpSpPr>
          <p:cNvPr id="8086" name="object 8086"/>
          <p:cNvGrpSpPr/>
          <p:nvPr/>
        </p:nvGrpSpPr>
        <p:grpSpPr>
          <a:xfrm>
            <a:off x="16097006" y="3785748"/>
            <a:ext cx="164465" cy="522605"/>
            <a:chOff x="16097006" y="3785748"/>
            <a:chExt cx="164465" cy="522605"/>
          </a:xfrm>
        </p:grpSpPr>
        <p:pic>
          <p:nvPicPr>
            <p:cNvPr id="8087" name="object 8087"/>
            <p:cNvPicPr/>
            <p:nvPr/>
          </p:nvPicPr>
          <p:blipFill>
            <a:blip r:embed="rId1473" cstate="print"/>
            <a:stretch>
              <a:fillRect/>
            </a:stretch>
          </p:blipFill>
          <p:spPr>
            <a:xfrm>
              <a:off x="16097043" y="3946625"/>
              <a:ext cx="156566" cy="156579"/>
            </a:xfrm>
            <a:prstGeom prst="rect">
              <a:avLst/>
            </a:prstGeom>
          </p:spPr>
        </p:pic>
        <p:sp>
          <p:nvSpPr>
            <p:cNvPr id="8088" name="object 8088"/>
            <p:cNvSpPr/>
            <p:nvPr/>
          </p:nvSpPr>
          <p:spPr>
            <a:xfrm>
              <a:off x="16164816" y="4112984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93567" y="0"/>
                  </a:moveTo>
                  <a:lnTo>
                    <a:pt x="0" y="0"/>
                  </a:lnTo>
                  <a:lnTo>
                    <a:pt x="0" y="192475"/>
                  </a:lnTo>
                  <a:lnTo>
                    <a:pt x="93567" y="192475"/>
                  </a:lnTo>
                  <a:lnTo>
                    <a:pt x="93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89" name="object 8089"/>
            <p:cNvSpPr/>
            <p:nvPr/>
          </p:nvSpPr>
          <p:spPr>
            <a:xfrm>
              <a:off x="16164820" y="4112984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0" y="0"/>
                  </a:moveTo>
                  <a:lnTo>
                    <a:pt x="93567" y="0"/>
                  </a:lnTo>
                  <a:lnTo>
                    <a:pt x="93567" y="192475"/>
                  </a:lnTo>
                  <a:lnTo>
                    <a:pt x="0" y="19247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90" name="object 8090"/>
            <p:cNvPicPr/>
            <p:nvPr/>
          </p:nvPicPr>
          <p:blipFill>
            <a:blip r:embed="rId1474" cstate="print"/>
            <a:stretch>
              <a:fillRect/>
            </a:stretch>
          </p:blipFill>
          <p:spPr>
            <a:xfrm>
              <a:off x="16164810" y="4112974"/>
              <a:ext cx="93615" cy="93620"/>
            </a:xfrm>
            <a:prstGeom prst="rect">
              <a:avLst/>
            </a:prstGeom>
          </p:spPr>
        </p:pic>
        <p:pic>
          <p:nvPicPr>
            <p:cNvPr id="8091" name="object 8091"/>
            <p:cNvPicPr/>
            <p:nvPr/>
          </p:nvPicPr>
          <p:blipFill>
            <a:blip r:embed="rId1475" cstate="print"/>
            <a:stretch>
              <a:fillRect/>
            </a:stretch>
          </p:blipFill>
          <p:spPr>
            <a:xfrm>
              <a:off x="16164810" y="4212018"/>
              <a:ext cx="93573" cy="93572"/>
            </a:xfrm>
            <a:prstGeom prst="rect">
              <a:avLst/>
            </a:prstGeom>
          </p:spPr>
        </p:pic>
        <p:pic>
          <p:nvPicPr>
            <p:cNvPr id="8092" name="object 8092"/>
            <p:cNvPicPr/>
            <p:nvPr/>
          </p:nvPicPr>
          <p:blipFill>
            <a:blip r:embed="rId1476" cstate="print"/>
            <a:stretch>
              <a:fillRect/>
            </a:stretch>
          </p:blipFill>
          <p:spPr>
            <a:xfrm>
              <a:off x="16097043" y="3786492"/>
              <a:ext cx="156573" cy="316712"/>
            </a:xfrm>
            <a:prstGeom prst="rect">
              <a:avLst/>
            </a:prstGeom>
          </p:spPr>
        </p:pic>
        <p:pic>
          <p:nvPicPr>
            <p:cNvPr id="8093" name="object 8093"/>
            <p:cNvPicPr/>
            <p:nvPr/>
          </p:nvPicPr>
          <p:blipFill>
            <a:blip r:embed="rId1472" cstate="print"/>
            <a:stretch>
              <a:fillRect/>
            </a:stretch>
          </p:blipFill>
          <p:spPr>
            <a:xfrm>
              <a:off x="16097006" y="3785748"/>
              <a:ext cx="156675" cy="156571"/>
            </a:xfrm>
            <a:prstGeom prst="rect">
              <a:avLst/>
            </a:prstGeom>
          </p:spPr>
        </p:pic>
      </p:grpSp>
      <p:grpSp>
        <p:nvGrpSpPr>
          <p:cNvPr id="8094" name="object 8094"/>
          <p:cNvGrpSpPr/>
          <p:nvPr/>
        </p:nvGrpSpPr>
        <p:grpSpPr>
          <a:xfrm>
            <a:off x="16538362" y="5717944"/>
            <a:ext cx="201295" cy="902335"/>
            <a:chOff x="16538362" y="5717944"/>
            <a:chExt cx="201295" cy="902335"/>
          </a:xfrm>
        </p:grpSpPr>
        <p:pic>
          <p:nvPicPr>
            <p:cNvPr id="8095" name="object 8095"/>
            <p:cNvPicPr/>
            <p:nvPr/>
          </p:nvPicPr>
          <p:blipFill>
            <a:blip r:embed="rId1477" cstate="print"/>
            <a:stretch>
              <a:fillRect/>
            </a:stretch>
          </p:blipFill>
          <p:spPr>
            <a:xfrm>
              <a:off x="16582537" y="5941465"/>
              <a:ext cx="156597" cy="315716"/>
            </a:xfrm>
            <a:prstGeom prst="rect">
              <a:avLst/>
            </a:prstGeom>
          </p:spPr>
        </p:pic>
        <p:sp>
          <p:nvSpPr>
            <p:cNvPr id="8096" name="object 8096"/>
            <p:cNvSpPr/>
            <p:nvPr/>
          </p:nvSpPr>
          <p:spPr>
            <a:xfrm>
              <a:off x="16633818" y="5720443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93588" y="0"/>
                  </a:moveTo>
                  <a:lnTo>
                    <a:pt x="0" y="0"/>
                  </a:lnTo>
                  <a:lnTo>
                    <a:pt x="0" y="192475"/>
                  </a:lnTo>
                  <a:lnTo>
                    <a:pt x="93588" y="192475"/>
                  </a:lnTo>
                  <a:lnTo>
                    <a:pt x="935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97" name="object 8097"/>
            <p:cNvSpPr/>
            <p:nvPr/>
          </p:nvSpPr>
          <p:spPr>
            <a:xfrm>
              <a:off x="16633819" y="5720441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0" y="0"/>
                  </a:moveTo>
                  <a:lnTo>
                    <a:pt x="93588" y="0"/>
                  </a:lnTo>
                  <a:lnTo>
                    <a:pt x="93588" y="192475"/>
                  </a:lnTo>
                  <a:lnTo>
                    <a:pt x="0" y="19247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98" name="object 8098"/>
            <p:cNvPicPr/>
            <p:nvPr/>
          </p:nvPicPr>
          <p:blipFill>
            <a:blip r:embed="rId1474" cstate="print"/>
            <a:stretch>
              <a:fillRect/>
            </a:stretch>
          </p:blipFill>
          <p:spPr>
            <a:xfrm>
              <a:off x="16633824" y="5720422"/>
              <a:ext cx="93624" cy="93619"/>
            </a:xfrm>
            <a:prstGeom prst="rect">
              <a:avLst/>
            </a:prstGeom>
          </p:spPr>
        </p:pic>
        <p:pic>
          <p:nvPicPr>
            <p:cNvPr id="8099" name="object 8099"/>
            <p:cNvPicPr/>
            <p:nvPr/>
          </p:nvPicPr>
          <p:blipFill>
            <a:blip r:embed="rId1475" cstate="print"/>
            <a:stretch>
              <a:fillRect/>
            </a:stretch>
          </p:blipFill>
          <p:spPr>
            <a:xfrm>
              <a:off x="16633824" y="5819481"/>
              <a:ext cx="93571" cy="93574"/>
            </a:xfrm>
            <a:prstGeom prst="rect">
              <a:avLst/>
            </a:prstGeom>
          </p:spPr>
        </p:pic>
        <p:sp>
          <p:nvSpPr>
            <p:cNvPr id="8100" name="object 8100"/>
            <p:cNvSpPr/>
            <p:nvPr/>
          </p:nvSpPr>
          <p:spPr>
            <a:xfrm>
              <a:off x="16589778" y="6425295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40">
                  <a:moveTo>
                    <a:pt x="0" y="0"/>
                  </a:moveTo>
                  <a:lnTo>
                    <a:pt x="93588" y="0"/>
                  </a:lnTo>
                  <a:lnTo>
                    <a:pt x="93588" y="192475"/>
                  </a:lnTo>
                  <a:lnTo>
                    <a:pt x="0" y="19247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01" name="object 8101"/>
            <p:cNvPicPr/>
            <p:nvPr/>
          </p:nvPicPr>
          <p:blipFill>
            <a:blip r:embed="rId1474" cstate="print"/>
            <a:stretch>
              <a:fillRect/>
            </a:stretch>
          </p:blipFill>
          <p:spPr>
            <a:xfrm>
              <a:off x="16589788" y="6524147"/>
              <a:ext cx="93620" cy="93620"/>
            </a:xfrm>
            <a:prstGeom prst="rect">
              <a:avLst/>
            </a:prstGeom>
          </p:spPr>
        </p:pic>
        <p:pic>
          <p:nvPicPr>
            <p:cNvPr id="8102" name="object 8102"/>
            <p:cNvPicPr/>
            <p:nvPr/>
          </p:nvPicPr>
          <p:blipFill>
            <a:blip r:embed="rId1478" cstate="print"/>
            <a:stretch>
              <a:fillRect/>
            </a:stretch>
          </p:blipFill>
          <p:spPr>
            <a:xfrm>
              <a:off x="16589788" y="6425298"/>
              <a:ext cx="93567" cy="93571"/>
            </a:xfrm>
            <a:prstGeom prst="rect">
              <a:avLst/>
            </a:prstGeom>
          </p:spPr>
        </p:pic>
        <p:pic>
          <p:nvPicPr>
            <p:cNvPr id="8103" name="object 8103"/>
            <p:cNvPicPr/>
            <p:nvPr/>
          </p:nvPicPr>
          <p:blipFill>
            <a:blip r:embed="rId1479" cstate="print"/>
            <a:stretch>
              <a:fillRect/>
            </a:stretch>
          </p:blipFill>
          <p:spPr>
            <a:xfrm>
              <a:off x="16538362" y="6264192"/>
              <a:ext cx="166787" cy="156624"/>
            </a:xfrm>
            <a:prstGeom prst="rect">
              <a:avLst/>
            </a:prstGeom>
          </p:spPr>
        </p:pic>
        <p:pic>
          <p:nvPicPr>
            <p:cNvPr id="8104" name="object 8104"/>
            <p:cNvPicPr/>
            <p:nvPr/>
          </p:nvPicPr>
          <p:blipFill>
            <a:blip r:embed="rId1480" cstate="print"/>
            <a:stretch>
              <a:fillRect/>
            </a:stretch>
          </p:blipFill>
          <p:spPr>
            <a:xfrm>
              <a:off x="16583160" y="5942056"/>
              <a:ext cx="155371" cy="155371"/>
            </a:xfrm>
            <a:prstGeom prst="rect">
              <a:avLst/>
            </a:prstGeom>
          </p:spPr>
        </p:pic>
        <p:pic>
          <p:nvPicPr>
            <p:cNvPr id="8105" name="object 8105"/>
            <p:cNvPicPr/>
            <p:nvPr/>
          </p:nvPicPr>
          <p:blipFill>
            <a:blip r:embed="rId1472" cstate="print"/>
            <a:stretch>
              <a:fillRect/>
            </a:stretch>
          </p:blipFill>
          <p:spPr>
            <a:xfrm>
              <a:off x="16582306" y="6100735"/>
              <a:ext cx="156692" cy="156571"/>
            </a:xfrm>
            <a:prstGeom prst="rect">
              <a:avLst/>
            </a:prstGeom>
          </p:spPr>
        </p:pic>
      </p:grpSp>
      <p:sp>
        <p:nvSpPr>
          <p:cNvPr id="8106" name="object 8106"/>
          <p:cNvSpPr txBox="1"/>
          <p:nvPr/>
        </p:nvSpPr>
        <p:spPr>
          <a:xfrm>
            <a:off x="15828294" y="6011905"/>
            <a:ext cx="263525" cy="336550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algn="ctr">
              <a:lnSpc>
                <a:spcPts val="960"/>
              </a:lnSpc>
              <a:spcBef>
                <a:spcPts val="40"/>
              </a:spcBef>
            </a:pPr>
            <a:r>
              <a:rPr dirty="0" sz="800" spc="15">
                <a:latin typeface="Arial"/>
                <a:cs typeface="Arial"/>
              </a:rPr>
              <a:t>TH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Nr.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960"/>
              </a:lnSpc>
            </a:pPr>
            <a:r>
              <a:rPr dirty="0" sz="800" spc="15" b="1">
                <a:latin typeface="Arial"/>
                <a:cs typeface="Arial"/>
              </a:rPr>
              <a:t>NW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8107" name="object 8107"/>
          <p:cNvGrpSpPr/>
          <p:nvPr/>
        </p:nvGrpSpPr>
        <p:grpSpPr>
          <a:xfrm>
            <a:off x="11930004" y="5459660"/>
            <a:ext cx="99060" cy="197485"/>
            <a:chOff x="11930004" y="5459660"/>
            <a:chExt cx="99060" cy="197485"/>
          </a:xfrm>
        </p:grpSpPr>
        <p:sp>
          <p:nvSpPr>
            <p:cNvPr id="8108" name="object 8108"/>
            <p:cNvSpPr/>
            <p:nvPr/>
          </p:nvSpPr>
          <p:spPr>
            <a:xfrm>
              <a:off x="11932501" y="5462158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79" h="193039">
                  <a:moveTo>
                    <a:pt x="0" y="0"/>
                  </a:moveTo>
                  <a:lnTo>
                    <a:pt x="93588" y="0"/>
                  </a:lnTo>
                  <a:lnTo>
                    <a:pt x="93588" y="192475"/>
                  </a:lnTo>
                  <a:lnTo>
                    <a:pt x="0" y="19247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09" name="object 8109"/>
            <p:cNvPicPr/>
            <p:nvPr/>
          </p:nvPicPr>
          <p:blipFill>
            <a:blip r:embed="rId1481" cstate="print"/>
            <a:stretch>
              <a:fillRect/>
            </a:stretch>
          </p:blipFill>
          <p:spPr>
            <a:xfrm>
              <a:off x="11932505" y="5462210"/>
              <a:ext cx="93615" cy="93624"/>
            </a:xfrm>
            <a:prstGeom prst="rect">
              <a:avLst/>
            </a:prstGeom>
          </p:spPr>
        </p:pic>
        <p:pic>
          <p:nvPicPr>
            <p:cNvPr id="8110" name="object 8110"/>
            <p:cNvPicPr/>
            <p:nvPr/>
          </p:nvPicPr>
          <p:blipFill>
            <a:blip r:embed="rId1482" cstate="print"/>
            <a:stretch>
              <a:fillRect/>
            </a:stretch>
          </p:blipFill>
          <p:spPr>
            <a:xfrm>
              <a:off x="11932505" y="5561097"/>
              <a:ext cx="93567" cy="93546"/>
            </a:xfrm>
            <a:prstGeom prst="rect">
              <a:avLst/>
            </a:prstGeom>
          </p:spPr>
        </p:pic>
      </p:grpSp>
      <p:grpSp>
        <p:nvGrpSpPr>
          <p:cNvPr id="8111" name="object 8111"/>
          <p:cNvGrpSpPr/>
          <p:nvPr/>
        </p:nvGrpSpPr>
        <p:grpSpPr>
          <a:xfrm>
            <a:off x="16633789" y="4917800"/>
            <a:ext cx="99060" cy="197485"/>
            <a:chOff x="16633789" y="4917800"/>
            <a:chExt cx="99060" cy="197485"/>
          </a:xfrm>
        </p:grpSpPr>
        <p:sp>
          <p:nvSpPr>
            <p:cNvPr id="8112" name="object 8112"/>
            <p:cNvSpPr/>
            <p:nvPr/>
          </p:nvSpPr>
          <p:spPr>
            <a:xfrm>
              <a:off x="16636286" y="4920298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0" y="0"/>
                  </a:moveTo>
                  <a:lnTo>
                    <a:pt x="93588" y="0"/>
                  </a:lnTo>
                  <a:lnTo>
                    <a:pt x="93588" y="192475"/>
                  </a:lnTo>
                  <a:lnTo>
                    <a:pt x="0" y="19247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13" name="object 8113"/>
            <p:cNvPicPr/>
            <p:nvPr/>
          </p:nvPicPr>
          <p:blipFill>
            <a:blip r:embed="rId1483" cstate="print"/>
            <a:stretch>
              <a:fillRect/>
            </a:stretch>
          </p:blipFill>
          <p:spPr>
            <a:xfrm>
              <a:off x="16636289" y="4920258"/>
              <a:ext cx="93617" cy="93624"/>
            </a:xfrm>
            <a:prstGeom prst="rect">
              <a:avLst/>
            </a:prstGeom>
          </p:spPr>
        </p:pic>
        <p:pic>
          <p:nvPicPr>
            <p:cNvPr id="8114" name="object 8114"/>
            <p:cNvPicPr/>
            <p:nvPr/>
          </p:nvPicPr>
          <p:blipFill>
            <a:blip r:embed="rId1484" cstate="print"/>
            <a:stretch>
              <a:fillRect/>
            </a:stretch>
          </p:blipFill>
          <p:spPr>
            <a:xfrm>
              <a:off x="16636282" y="5019298"/>
              <a:ext cx="93578" cy="93578"/>
            </a:xfrm>
            <a:prstGeom prst="rect">
              <a:avLst/>
            </a:prstGeom>
          </p:spPr>
        </p:pic>
      </p:grpSp>
      <p:grpSp>
        <p:nvGrpSpPr>
          <p:cNvPr id="8115" name="object 8115"/>
          <p:cNvGrpSpPr/>
          <p:nvPr/>
        </p:nvGrpSpPr>
        <p:grpSpPr>
          <a:xfrm>
            <a:off x="17051332" y="4917800"/>
            <a:ext cx="99060" cy="197485"/>
            <a:chOff x="17051332" y="4917800"/>
            <a:chExt cx="99060" cy="197485"/>
          </a:xfrm>
        </p:grpSpPr>
        <p:sp>
          <p:nvSpPr>
            <p:cNvPr id="8116" name="object 8116"/>
            <p:cNvSpPr/>
            <p:nvPr/>
          </p:nvSpPr>
          <p:spPr>
            <a:xfrm>
              <a:off x="17053830" y="4920298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0" y="0"/>
                  </a:moveTo>
                  <a:lnTo>
                    <a:pt x="93567" y="0"/>
                  </a:lnTo>
                  <a:lnTo>
                    <a:pt x="93567" y="192475"/>
                  </a:lnTo>
                  <a:lnTo>
                    <a:pt x="0" y="19247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17" name="object 8117"/>
            <p:cNvPicPr/>
            <p:nvPr/>
          </p:nvPicPr>
          <p:blipFill>
            <a:blip r:embed="rId1483" cstate="print"/>
            <a:stretch>
              <a:fillRect/>
            </a:stretch>
          </p:blipFill>
          <p:spPr>
            <a:xfrm>
              <a:off x="17053820" y="4920258"/>
              <a:ext cx="93614" cy="93624"/>
            </a:xfrm>
            <a:prstGeom prst="rect">
              <a:avLst/>
            </a:prstGeom>
          </p:spPr>
        </p:pic>
        <p:pic>
          <p:nvPicPr>
            <p:cNvPr id="8118" name="object 8118"/>
            <p:cNvPicPr/>
            <p:nvPr/>
          </p:nvPicPr>
          <p:blipFill>
            <a:blip r:embed="rId1484" cstate="print"/>
            <a:stretch>
              <a:fillRect/>
            </a:stretch>
          </p:blipFill>
          <p:spPr>
            <a:xfrm>
              <a:off x="17053820" y="5019302"/>
              <a:ext cx="93572" cy="93573"/>
            </a:xfrm>
            <a:prstGeom prst="rect">
              <a:avLst/>
            </a:prstGeom>
          </p:spPr>
        </p:pic>
      </p:grpSp>
      <p:grpSp>
        <p:nvGrpSpPr>
          <p:cNvPr id="8119" name="object 8119"/>
          <p:cNvGrpSpPr/>
          <p:nvPr/>
        </p:nvGrpSpPr>
        <p:grpSpPr>
          <a:xfrm>
            <a:off x="16945274" y="6224889"/>
            <a:ext cx="346075" cy="156845"/>
            <a:chOff x="16945274" y="6224889"/>
            <a:chExt cx="346075" cy="156845"/>
          </a:xfrm>
        </p:grpSpPr>
        <p:pic>
          <p:nvPicPr>
            <p:cNvPr id="8120" name="object 8120"/>
            <p:cNvPicPr/>
            <p:nvPr/>
          </p:nvPicPr>
          <p:blipFill>
            <a:blip r:embed="rId1485" cstate="print"/>
            <a:stretch>
              <a:fillRect/>
            </a:stretch>
          </p:blipFill>
          <p:spPr>
            <a:xfrm>
              <a:off x="17134367" y="6225098"/>
              <a:ext cx="156568" cy="155911"/>
            </a:xfrm>
            <a:prstGeom prst="rect">
              <a:avLst/>
            </a:prstGeom>
          </p:spPr>
        </p:pic>
        <p:pic>
          <p:nvPicPr>
            <p:cNvPr id="8121" name="object 8121"/>
            <p:cNvPicPr/>
            <p:nvPr/>
          </p:nvPicPr>
          <p:blipFill>
            <a:blip r:embed="rId1486" cstate="print"/>
            <a:stretch>
              <a:fillRect/>
            </a:stretch>
          </p:blipFill>
          <p:spPr>
            <a:xfrm>
              <a:off x="16945274" y="6224889"/>
              <a:ext cx="156016" cy="156350"/>
            </a:xfrm>
            <a:prstGeom prst="rect">
              <a:avLst/>
            </a:prstGeom>
          </p:spPr>
        </p:pic>
        <p:pic>
          <p:nvPicPr>
            <p:cNvPr id="8122" name="object 8122"/>
            <p:cNvPicPr/>
            <p:nvPr/>
          </p:nvPicPr>
          <p:blipFill>
            <a:blip r:embed="rId1487" cstate="print"/>
            <a:stretch>
              <a:fillRect/>
            </a:stretch>
          </p:blipFill>
          <p:spPr>
            <a:xfrm>
              <a:off x="17135111" y="6225171"/>
              <a:ext cx="155105" cy="155774"/>
            </a:xfrm>
            <a:prstGeom prst="rect">
              <a:avLst/>
            </a:prstGeom>
          </p:spPr>
        </p:pic>
      </p:grpSp>
      <p:pic>
        <p:nvPicPr>
          <p:cNvPr id="8123" name="object 8123"/>
          <p:cNvPicPr/>
          <p:nvPr/>
        </p:nvPicPr>
        <p:blipFill>
          <a:blip r:embed="rId1488" cstate="print"/>
          <a:stretch>
            <a:fillRect/>
          </a:stretch>
        </p:blipFill>
        <p:spPr>
          <a:xfrm>
            <a:off x="13412317" y="3223108"/>
            <a:ext cx="175984" cy="171542"/>
          </a:xfrm>
          <a:prstGeom prst="rect">
            <a:avLst/>
          </a:prstGeom>
        </p:spPr>
      </p:pic>
      <p:grpSp>
        <p:nvGrpSpPr>
          <p:cNvPr id="8124" name="object 8124"/>
          <p:cNvGrpSpPr/>
          <p:nvPr/>
        </p:nvGrpSpPr>
        <p:grpSpPr>
          <a:xfrm>
            <a:off x="17465910" y="3250498"/>
            <a:ext cx="270510" cy="335280"/>
            <a:chOff x="17465910" y="3250498"/>
            <a:chExt cx="270510" cy="335280"/>
          </a:xfrm>
        </p:grpSpPr>
        <p:sp>
          <p:nvSpPr>
            <p:cNvPr id="8125" name="object 8125"/>
            <p:cNvSpPr/>
            <p:nvPr/>
          </p:nvSpPr>
          <p:spPr>
            <a:xfrm>
              <a:off x="17468411" y="3301794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93588" y="0"/>
                  </a:moveTo>
                  <a:lnTo>
                    <a:pt x="0" y="0"/>
                  </a:lnTo>
                  <a:lnTo>
                    <a:pt x="0" y="192475"/>
                  </a:lnTo>
                  <a:lnTo>
                    <a:pt x="93588" y="192475"/>
                  </a:lnTo>
                  <a:lnTo>
                    <a:pt x="935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26" name="object 8126"/>
            <p:cNvSpPr/>
            <p:nvPr/>
          </p:nvSpPr>
          <p:spPr>
            <a:xfrm>
              <a:off x="17468407" y="3301799"/>
              <a:ext cx="93980" cy="193040"/>
            </a:xfrm>
            <a:custGeom>
              <a:avLst/>
              <a:gdLst/>
              <a:ahLst/>
              <a:cxnLst/>
              <a:rect l="l" t="t" r="r" b="b"/>
              <a:pathLst>
                <a:path w="93980" h="193039">
                  <a:moveTo>
                    <a:pt x="0" y="0"/>
                  </a:moveTo>
                  <a:lnTo>
                    <a:pt x="93588" y="0"/>
                  </a:lnTo>
                  <a:lnTo>
                    <a:pt x="93588" y="192475"/>
                  </a:lnTo>
                  <a:lnTo>
                    <a:pt x="0" y="19247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27" name="object 8127"/>
            <p:cNvPicPr/>
            <p:nvPr/>
          </p:nvPicPr>
          <p:blipFill>
            <a:blip r:embed="rId1483" cstate="print"/>
            <a:stretch>
              <a:fillRect/>
            </a:stretch>
          </p:blipFill>
          <p:spPr>
            <a:xfrm>
              <a:off x="17468411" y="3301769"/>
              <a:ext cx="93599" cy="93614"/>
            </a:xfrm>
            <a:prstGeom prst="rect">
              <a:avLst/>
            </a:prstGeom>
          </p:spPr>
        </p:pic>
        <p:pic>
          <p:nvPicPr>
            <p:cNvPr id="8128" name="object 8128"/>
            <p:cNvPicPr/>
            <p:nvPr/>
          </p:nvPicPr>
          <p:blipFill>
            <a:blip r:embed="rId1484" cstate="print"/>
            <a:stretch>
              <a:fillRect/>
            </a:stretch>
          </p:blipFill>
          <p:spPr>
            <a:xfrm>
              <a:off x="17468400" y="3400810"/>
              <a:ext cx="93578" cy="93578"/>
            </a:xfrm>
            <a:prstGeom prst="rect">
              <a:avLst/>
            </a:prstGeom>
          </p:spPr>
        </p:pic>
        <p:sp>
          <p:nvSpPr>
            <p:cNvPr id="8129" name="object 8129"/>
            <p:cNvSpPr/>
            <p:nvPr/>
          </p:nvSpPr>
          <p:spPr>
            <a:xfrm>
              <a:off x="17610503" y="3268938"/>
              <a:ext cx="0" cy="298450"/>
            </a:xfrm>
            <a:custGeom>
              <a:avLst/>
              <a:gdLst/>
              <a:ahLst/>
              <a:cxnLst/>
              <a:rect l="l" t="t" r="r" b="b"/>
              <a:pathLst>
                <a:path w="0" h="298450">
                  <a:moveTo>
                    <a:pt x="0" y="2982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30" name="object 8130"/>
            <p:cNvPicPr/>
            <p:nvPr/>
          </p:nvPicPr>
          <p:blipFill>
            <a:blip r:embed="rId1489" cstate="print"/>
            <a:stretch>
              <a:fillRect/>
            </a:stretch>
          </p:blipFill>
          <p:spPr>
            <a:xfrm>
              <a:off x="17575868" y="3250498"/>
              <a:ext cx="160049" cy="334668"/>
            </a:xfrm>
            <a:prstGeom prst="rect">
              <a:avLst/>
            </a:prstGeom>
          </p:spPr>
        </p:pic>
        <p:sp>
          <p:nvSpPr>
            <p:cNvPr id="8131" name="object 8131"/>
            <p:cNvSpPr/>
            <p:nvPr/>
          </p:nvSpPr>
          <p:spPr>
            <a:xfrm>
              <a:off x="17587682" y="3268940"/>
              <a:ext cx="0" cy="298450"/>
            </a:xfrm>
            <a:custGeom>
              <a:avLst/>
              <a:gdLst/>
              <a:ahLst/>
              <a:cxnLst/>
              <a:rect l="l" t="t" r="r" b="b"/>
              <a:pathLst>
                <a:path w="0" h="298450">
                  <a:moveTo>
                    <a:pt x="0" y="29826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132" name="object 8132"/>
          <p:cNvGrpSpPr/>
          <p:nvPr/>
        </p:nvGrpSpPr>
        <p:grpSpPr>
          <a:xfrm>
            <a:off x="11754301" y="5804307"/>
            <a:ext cx="313690" cy="157480"/>
            <a:chOff x="11754301" y="5804307"/>
            <a:chExt cx="313690" cy="157480"/>
          </a:xfrm>
        </p:grpSpPr>
        <p:pic>
          <p:nvPicPr>
            <p:cNvPr id="8133" name="object 8133"/>
            <p:cNvPicPr/>
            <p:nvPr/>
          </p:nvPicPr>
          <p:blipFill>
            <a:blip r:embed="rId1490" cstate="print"/>
            <a:stretch>
              <a:fillRect/>
            </a:stretch>
          </p:blipFill>
          <p:spPr>
            <a:xfrm>
              <a:off x="11754301" y="5804307"/>
              <a:ext cx="313173" cy="156809"/>
            </a:xfrm>
            <a:prstGeom prst="rect">
              <a:avLst/>
            </a:prstGeom>
          </p:spPr>
        </p:pic>
        <p:pic>
          <p:nvPicPr>
            <p:cNvPr id="8134" name="object 8134"/>
            <p:cNvPicPr/>
            <p:nvPr/>
          </p:nvPicPr>
          <p:blipFill>
            <a:blip r:embed="rId1491" cstate="print"/>
            <a:stretch>
              <a:fillRect/>
            </a:stretch>
          </p:blipFill>
          <p:spPr>
            <a:xfrm>
              <a:off x="11755404" y="5804734"/>
              <a:ext cx="312018" cy="156571"/>
            </a:xfrm>
            <a:prstGeom prst="rect">
              <a:avLst/>
            </a:prstGeom>
          </p:spPr>
        </p:pic>
      </p:grpSp>
      <p:sp>
        <p:nvSpPr>
          <p:cNvPr id="8135" name="object 8135"/>
          <p:cNvSpPr txBox="1">
            <a:spLocks noGrp="1"/>
          </p:cNvSpPr>
          <p:nvPr>
            <p:ph type="title"/>
          </p:nvPr>
        </p:nvSpPr>
        <p:spPr>
          <a:xfrm>
            <a:off x="510844" y="414508"/>
            <a:ext cx="3966210" cy="103060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65">
                <a:solidFill>
                  <a:srgbClr val="FF0000"/>
                </a:solidFill>
              </a:rPr>
              <a:t>Was </a:t>
            </a:r>
            <a:r>
              <a:rPr dirty="0" spc="-5">
                <a:solidFill>
                  <a:srgbClr val="FF0000"/>
                </a:solidFill>
              </a:rPr>
              <a:t>muss im </a:t>
            </a:r>
            <a:r>
              <a:rPr dirty="0" spc="-35">
                <a:solidFill>
                  <a:srgbClr val="FF0000"/>
                </a:solidFill>
              </a:rPr>
              <a:t>Brandfall </a:t>
            </a:r>
            <a:r>
              <a:rPr dirty="0" spc="-755">
                <a:solidFill>
                  <a:srgbClr val="FF0000"/>
                </a:solidFill>
              </a:rPr>
              <a:t> </a:t>
            </a:r>
            <a:r>
              <a:rPr dirty="0" spc="-5">
                <a:solidFill>
                  <a:srgbClr val="FF0000"/>
                </a:solidFill>
              </a:rPr>
              <a:t>beachtet</a:t>
            </a:r>
            <a:r>
              <a:rPr dirty="0" spc="-15">
                <a:solidFill>
                  <a:srgbClr val="FF0000"/>
                </a:solidFill>
              </a:rPr>
              <a:t> werden?</a:t>
            </a:r>
          </a:p>
        </p:txBody>
      </p:sp>
      <p:sp>
        <p:nvSpPr>
          <p:cNvPr id="8136" name="object 8136"/>
          <p:cNvSpPr txBox="1"/>
          <p:nvPr/>
        </p:nvSpPr>
        <p:spPr>
          <a:xfrm>
            <a:off x="9811299" y="8881309"/>
            <a:ext cx="1036955" cy="19831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 spc="20" b="1">
                <a:latin typeface="FS Albert"/>
                <a:cs typeface="FS Albert"/>
              </a:rPr>
              <a:t>Legende</a:t>
            </a:r>
            <a:endParaRPr sz="1050">
              <a:latin typeface="FS Albert"/>
              <a:cs typeface="FS Albert"/>
            </a:endParaRPr>
          </a:p>
          <a:p>
            <a:pPr marL="12700" marR="5080">
              <a:lnSpc>
                <a:spcPct val="186600"/>
              </a:lnSpc>
            </a:pPr>
            <a:r>
              <a:rPr dirty="0" sz="1050" spc="20">
                <a:latin typeface="FS Albert"/>
                <a:cs typeface="FS Albert"/>
              </a:rPr>
              <a:t>Hand</a:t>
            </a:r>
            <a:r>
              <a:rPr dirty="0" sz="1050" spc="-50">
                <a:latin typeface="FS Albert"/>
                <a:cs typeface="FS Albert"/>
              </a:rPr>
              <a:t>f</a:t>
            </a:r>
            <a:r>
              <a:rPr dirty="0" sz="1050" spc="15">
                <a:latin typeface="FS Albert"/>
                <a:cs typeface="FS Albert"/>
              </a:rPr>
              <a:t>euermelder  </a:t>
            </a:r>
            <a:r>
              <a:rPr dirty="0" sz="1050" spc="15">
                <a:latin typeface="FS Albert"/>
                <a:cs typeface="FS Albert"/>
              </a:rPr>
              <a:t>Feuerlöscher </a:t>
            </a:r>
            <a:r>
              <a:rPr dirty="0" sz="1050" spc="20">
                <a:latin typeface="FS Albert"/>
                <a:cs typeface="FS Albert"/>
              </a:rPr>
              <a:t> </a:t>
            </a:r>
            <a:r>
              <a:rPr dirty="0" sz="1050" spc="15">
                <a:latin typeface="FS Albert"/>
                <a:cs typeface="FS Albert"/>
              </a:rPr>
              <a:t>Sammelplatz </a:t>
            </a:r>
            <a:r>
              <a:rPr dirty="0" sz="1050" spc="20">
                <a:latin typeface="FS Albert"/>
                <a:cs typeface="FS Albert"/>
              </a:rPr>
              <a:t> </a:t>
            </a:r>
            <a:r>
              <a:rPr dirty="0" sz="1050" spc="15">
                <a:latin typeface="FS Albert"/>
                <a:cs typeface="FS Albert"/>
              </a:rPr>
              <a:t>Notausgang </a:t>
            </a:r>
            <a:r>
              <a:rPr dirty="0" sz="1050" spc="20">
                <a:latin typeface="FS Albert"/>
                <a:cs typeface="FS Albert"/>
              </a:rPr>
              <a:t> </a:t>
            </a:r>
            <a:r>
              <a:rPr dirty="0" sz="1050" spc="15">
                <a:latin typeface="FS Albert"/>
                <a:cs typeface="FS Albert"/>
              </a:rPr>
              <a:t>Fluchtrichtung </a:t>
            </a:r>
            <a:r>
              <a:rPr dirty="0" sz="1050" spc="20">
                <a:latin typeface="FS Albert"/>
                <a:cs typeface="FS Albert"/>
              </a:rPr>
              <a:t> </a:t>
            </a:r>
            <a:r>
              <a:rPr dirty="0" sz="1050" spc="15">
                <a:latin typeface="FS Albert"/>
                <a:cs typeface="FS Albert"/>
              </a:rPr>
              <a:t>Fluchtweg</a:t>
            </a:r>
            <a:endParaRPr sz="1050">
              <a:latin typeface="FS Albert"/>
              <a:cs typeface="FS Albert"/>
            </a:endParaRPr>
          </a:p>
        </p:txBody>
      </p:sp>
      <p:pic>
        <p:nvPicPr>
          <p:cNvPr id="8137" name="object 8137"/>
          <p:cNvPicPr/>
          <p:nvPr/>
        </p:nvPicPr>
        <p:blipFill>
          <a:blip r:embed="rId1492" cstate="print"/>
          <a:stretch>
            <a:fillRect/>
          </a:stretch>
        </p:blipFill>
        <p:spPr>
          <a:xfrm>
            <a:off x="9472117" y="9103785"/>
            <a:ext cx="231419" cy="231416"/>
          </a:xfrm>
          <a:prstGeom prst="rect">
            <a:avLst/>
          </a:prstGeom>
        </p:spPr>
      </p:pic>
      <p:pic>
        <p:nvPicPr>
          <p:cNvPr id="8138" name="object 8138"/>
          <p:cNvPicPr/>
          <p:nvPr/>
        </p:nvPicPr>
        <p:blipFill>
          <a:blip r:embed="rId1493" cstate="print"/>
          <a:stretch>
            <a:fillRect/>
          </a:stretch>
        </p:blipFill>
        <p:spPr>
          <a:xfrm>
            <a:off x="9472117" y="9401902"/>
            <a:ext cx="231419" cy="231421"/>
          </a:xfrm>
          <a:prstGeom prst="rect">
            <a:avLst/>
          </a:prstGeom>
        </p:spPr>
      </p:pic>
      <p:pic>
        <p:nvPicPr>
          <p:cNvPr id="8139" name="object 8139"/>
          <p:cNvPicPr/>
          <p:nvPr/>
        </p:nvPicPr>
        <p:blipFill>
          <a:blip r:embed="rId1494" cstate="print"/>
          <a:stretch>
            <a:fillRect/>
          </a:stretch>
        </p:blipFill>
        <p:spPr>
          <a:xfrm>
            <a:off x="9472772" y="9697346"/>
            <a:ext cx="230357" cy="230357"/>
          </a:xfrm>
          <a:prstGeom prst="rect">
            <a:avLst/>
          </a:prstGeom>
        </p:spPr>
      </p:pic>
      <p:grpSp>
        <p:nvGrpSpPr>
          <p:cNvPr id="8140" name="object 8140"/>
          <p:cNvGrpSpPr/>
          <p:nvPr/>
        </p:nvGrpSpPr>
        <p:grpSpPr>
          <a:xfrm>
            <a:off x="9227494" y="9999140"/>
            <a:ext cx="476250" cy="231775"/>
            <a:chOff x="9227494" y="9999140"/>
            <a:chExt cx="476250" cy="231775"/>
          </a:xfrm>
        </p:grpSpPr>
        <p:pic>
          <p:nvPicPr>
            <p:cNvPr id="8141" name="object 8141"/>
            <p:cNvPicPr/>
            <p:nvPr/>
          </p:nvPicPr>
          <p:blipFill>
            <a:blip r:embed="rId1495" cstate="print"/>
            <a:stretch>
              <a:fillRect/>
            </a:stretch>
          </p:blipFill>
          <p:spPr>
            <a:xfrm>
              <a:off x="9227494" y="9999140"/>
              <a:ext cx="231422" cy="231417"/>
            </a:xfrm>
            <a:prstGeom prst="rect">
              <a:avLst/>
            </a:prstGeom>
          </p:spPr>
        </p:pic>
        <p:pic>
          <p:nvPicPr>
            <p:cNvPr id="8142" name="object 8142"/>
            <p:cNvPicPr/>
            <p:nvPr/>
          </p:nvPicPr>
          <p:blipFill>
            <a:blip r:embed="rId1496" cstate="print"/>
            <a:stretch>
              <a:fillRect/>
            </a:stretch>
          </p:blipFill>
          <p:spPr>
            <a:xfrm>
              <a:off x="9471711" y="9999140"/>
              <a:ext cx="231417" cy="231417"/>
            </a:xfrm>
            <a:prstGeom prst="rect">
              <a:avLst/>
            </a:prstGeom>
          </p:spPr>
        </p:pic>
      </p:grpSp>
      <p:pic>
        <p:nvPicPr>
          <p:cNvPr id="8143" name="object 8143"/>
          <p:cNvPicPr/>
          <p:nvPr/>
        </p:nvPicPr>
        <p:blipFill>
          <a:blip r:embed="rId1496" cstate="print"/>
          <a:stretch>
            <a:fillRect/>
          </a:stretch>
        </p:blipFill>
        <p:spPr>
          <a:xfrm>
            <a:off x="9472528" y="10293596"/>
            <a:ext cx="231416" cy="231413"/>
          </a:xfrm>
          <a:prstGeom prst="rect">
            <a:avLst/>
          </a:prstGeom>
        </p:spPr>
      </p:pic>
      <p:sp>
        <p:nvSpPr>
          <p:cNvPr id="8144" name="object 8144"/>
          <p:cNvSpPr/>
          <p:nvPr/>
        </p:nvSpPr>
        <p:spPr>
          <a:xfrm>
            <a:off x="9333213" y="10687591"/>
            <a:ext cx="370205" cy="139065"/>
          </a:xfrm>
          <a:custGeom>
            <a:avLst/>
            <a:gdLst/>
            <a:ahLst/>
            <a:cxnLst/>
            <a:rect l="l" t="t" r="r" b="b"/>
            <a:pathLst>
              <a:path w="370204" h="139065">
                <a:moveTo>
                  <a:pt x="369810" y="0"/>
                </a:moveTo>
                <a:lnTo>
                  <a:pt x="0" y="0"/>
                </a:lnTo>
                <a:lnTo>
                  <a:pt x="0" y="138519"/>
                </a:lnTo>
                <a:lnTo>
                  <a:pt x="369810" y="138519"/>
                </a:lnTo>
                <a:lnTo>
                  <a:pt x="369810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45" name="object 8145"/>
          <p:cNvSpPr txBox="1"/>
          <p:nvPr/>
        </p:nvSpPr>
        <p:spPr>
          <a:xfrm>
            <a:off x="1664290" y="3283501"/>
            <a:ext cx="6250305" cy="105346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950" spc="10" b="1">
                <a:latin typeface="FS Albert"/>
                <a:cs typeface="FS Albert"/>
              </a:rPr>
              <a:t>Alarmieren</a:t>
            </a:r>
            <a:endParaRPr sz="1950">
              <a:latin typeface="FS Albert"/>
              <a:cs typeface="FS Albert"/>
            </a:endParaRPr>
          </a:p>
          <a:p>
            <a:pPr marL="196215" indent="-184150">
              <a:lnSpc>
                <a:spcPct val="100000"/>
              </a:lnSpc>
              <a:spcBef>
                <a:spcPts val="355"/>
              </a:spcBef>
              <a:buChar char="–"/>
              <a:tabLst>
                <a:tab pos="196850" algn="l"/>
              </a:tabLst>
            </a:pPr>
            <a:r>
              <a:rPr dirty="0" sz="1950" spc="15">
                <a:latin typeface="FS Albert"/>
                <a:cs typeface="FS Albert"/>
              </a:rPr>
              <a:t>Ruhe</a:t>
            </a:r>
            <a:r>
              <a:rPr dirty="0" sz="1950" spc="-30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bewahren</a:t>
            </a:r>
            <a:endParaRPr sz="1950">
              <a:latin typeface="FS Albert"/>
              <a:cs typeface="FS Albert"/>
            </a:endParaRPr>
          </a:p>
          <a:p>
            <a:pPr marL="196215" indent="-184150">
              <a:lnSpc>
                <a:spcPct val="100000"/>
              </a:lnSpc>
              <a:spcBef>
                <a:spcPts val="360"/>
              </a:spcBef>
              <a:buChar char="–"/>
              <a:tabLst>
                <a:tab pos="196850" algn="l"/>
              </a:tabLst>
            </a:pPr>
            <a:r>
              <a:rPr dirty="0" sz="1950" spc="10">
                <a:latin typeface="FS Albert"/>
                <a:cs typeface="FS Albert"/>
              </a:rPr>
              <a:t>Ausserhalb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der</a:t>
            </a:r>
            <a:r>
              <a:rPr dirty="0" sz="1950" spc="5">
                <a:latin typeface="FS Albert"/>
                <a:cs typeface="FS Albert"/>
              </a:rPr>
              <a:t> Bürozeiten:</a:t>
            </a:r>
            <a:r>
              <a:rPr dirty="0" sz="1950" spc="10">
                <a:latin typeface="FS Albert"/>
                <a:cs typeface="FS Albert"/>
              </a:rPr>
              <a:t> </a:t>
            </a:r>
            <a:r>
              <a:rPr dirty="0" sz="1950" spc="-5">
                <a:latin typeface="FS Albert"/>
                <a:cs typeface="FS Albert"/>
              </a:rPr>
              <a:t>Feuerwehr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alarmieren,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-45">
                <a:latin typeface="FS Albert"/>
                <a:cs typeface="FS Albert"/>
              </a:rPr>
              <a:t>Tel:</a:t>
            </a:r>
            <a:r>
              <a:rPr dirty="0" sz="1950" spc="10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118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8146" name="object 8146"/>
          <p:cNvSpPr txBox="1"/>
          <p:nvPr/>
        </p:nvSpPr>
        <p:spPr>
          <a:xfrm>
            <a:off x="1664290" y="4653345"/>
            <a:ext cx="4728845" cy="173863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950" b="1">
                <a:latin typeface="FS Albert"/>
                <a:cs typeface="FS Albert"/>
              </a:rPr>
              <a:t>Retten</a:t>
            </a:r>
            <a:r>
              <a:rPr dirty="0" sz="1950" spc="-20" b="1">
                <a:latin typeface="FS Albert"/>
                <a:cs typeface="FS Albert"/>
              </a:rPr>
              <a:t> </a:t>
            </a:r>
            <a:r>
              <a:rPr dirty="0" sz="1950" spc="15" b="1">
                <a:latin typeface="FS Albert"/>
                <a:cs typeface="FS Albert"/>
              </a:rPr>
              <a:t>und</a:t>
            </a:r>
            <a:r>
              <a:rPr dirty="0" sz="1950" spc="-20" b="1">
                <a:latin typeface="FS Albert"/>
                <a:cs typeface="FS Albert"/>
              </a:rPr>
              <a:t> </a:t>
            </a:r>
            <a:r>
              <a:rPr dirty="0" sz="1950" spc="10" b="1">
                <a:latin typeface="FS Albert"/>
                <a:cs typeface="FS Albert"/>
              </a:rPr>
              <a:t>warnen</a:t>
            </a:r>
            <a:endParaRPr sz="1950">
              <a:latin typeface="FS Albert"/>
              <a:cs typeface="FS Albert"/>
            </a:endParaRPr>
          </a:p>
          <a:p>
            <a:pPr marL="196215" indent="-184150">
              <a:lnSpc>
                <a:spcPct val="100000"/>
              </a:lnSpc>
              <a:spcBef>
                <a:spcPts val="355"/>
              </a:spcBef>
              <a:buChar char="–"/>
              <a:tabLst>
                <a:tab pos="196850" algn="l"/>
              </a:tabLst>
            </a:pPr>
            <a:r>
              <a:rPr dirty="0" sz="1950" spc="-10">
                <a:latin typeface="FS Albert"/>
                <a:cs typeface="FS Albert"/>
              </a:rPr>
              <a:t>Hilfe</a:t>
            </a:r>
            <a:r>
              <a:rPr dirty="0" sz="1950" spc="-30">
                <a:latin typeface="FS Albert"/>
                <a:cs typeface="FS Albert"/>
              </a:rPr>
              <a:t> </a:t>
            </a:r>
            <a:r>
              <a:rPr dirty="0" sz="1950" spc="5">
                <a:latin typeface="FS Albert"/>
                <a:cs typeface="FS Albert"/>
              </a:rPr>
              <a:t>leisten</a:t>
            </a:r>
            <a:endParaRPr sz="1950">
              <a:latin typeface="FS Albert"/>
              <a:cs typeface="FS Albert"/>
            </a:endParaRPr>
          </a:p>
          <a:p>
            <a:pPr marL="196215" indent="-184150">
              <a:lnSpc>
                <a:spcPct val="100000"/>
              </a:lnSpc>
              <a:spcBef>
                <a:spcPts val="360"/>
              </a:spcBef>
              <a:buChar char="–"/>
              <a:tabLst>
                <a:tab pos="196850" algn="l"/>
              </a:tabLst>
            </a:pPr>
            <a:r>
              <a:rPr dirty="0" sz="1950" spc="5">
                <a:latin typeface="FS Albert"/>
                <a:cs typeface="FS Albert"/>
              </a:rPr>
              <a:t>Gefährdete</a:t>
            </a:r>
            <a:r>
              <a:rPr dirty="0" sz="1950" spc="-5">
                <a:latin typeface="FS Albert"/>
                <a:cs typeface="FS Albert"/>
              </a:rPr>
              <a:t> </a:t>
            </a:r>
            <a:r>
              <a:rPr dirty="0" sz="1950">
                <a:latin typeface="FS Albert"/>
                <a:cs typeface="FS Albert"/>
              </a:rPr>
              <a:t>Personen </a:t>
            </a:r>
            <a:r>
              <a:rPr dirty="0" sz="1950" spc="10">
                <a:latin typeface="FS Albert"/>
                <a:cs typeface="FS Albert"/>
              </a:rPr>
              <a:t>alarmieren</a:t>
            </a:r>
            <a:endParaRPr sz="1950">
              <a:latin typeface="FS Albert"/>
              <a:cs typeface="FS Albert"/>
            </a:endParaRPr>
          </a:p>
          <a:p>
            <a:pPr marL="196215" indent="-184150">
              <a:lnSpc>
                <a:spcPct val="100000"/>
              </a:lnSpc>
              <a:spcBef>
                <a:spcPts val="355"/>
              </a:spcBef>
              <a:buChar char="–"/>
              <a:tabLst>
                <a:tab pos="196850" algn="l"/>
              </a:tabLst>
            </a:pPr>
            <a:r>
              <a:rPr dirty="0" sz="1950" spc="10">
                <a:latin typeface="FS Albert"/>
                <a:cs typeface="FS Albert"/>
              </a:rPr>
              <a:t>Behinderte</a:t>
            </a:r>
            <a:r>
              <a:rPr dirty="0" sz="1950" spc="-15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und</a:t>
            </a:r>
            <a:r>
              <a:rPr dirty="0" sz="1950" spc="-10">
                <a:latin typeface="FS Albert"/>
                <a:cs typeface="FS Albert"/>
              </a:rPr>
              <a:t> </a:t>
            </a:r>
            <a:r>
              <a:rPr dirty="0" sz="1950" spc="-5">
                <a:latin typeface="FS Albert"/>
                <a:cs typeface="FS Albert"/>
              </a:rPr>
              <a:t>Verletzte</a:t>
            </a:r>
            <a:r>
              <a:rPr dirty="0" sz="1950" spc="-10">
                <a:latin typeface="FS Albert"/>
                <a:cs typeface="FS Albert"/>
              </a:rPr>
              <a:t> </a:t>
            </a:r>
            <a:r>
              <a:rPr dirty="0" sz="1950" spc="5">
                <a:latin typeface="FS Albert"/>
                <a:cs typeface="FS Albert"/>
              </a:rPr>
              <a:t>retten</a:t>
            </a:r>
            <a:endParaRPr sz="1950">
              <a:latin typeface="FS Albert"/>
              <a:cs typeface="FS Albert"/>
            </a:endParaRPr>
          </a:p>
          <a:p>
            <a:pPr marL="196215" indent="-184150">
              <a:lnSpc>
                <a:spcPct val="100000"/>
              </a:lnSpc>
              <a:spcBef>
                <a:spcPts val="359"/>
              </a:spcBef>
              <a:buChar char="–"/>
              <a:tabLst>
                <a:tab pos="196850" algn="l"/>
              </a:tabLst>
            </a:pPr>
            <a:r>
              <a:rPr dirty="0" sz="1950" spc="10">
                <a:latin typeface="FS Albert"/>
                <a:cs typeface="FS Albert"/>
              </a:rPr>
              <a:t>Hausdienst</a:t>
            </a:r>
            <a:r>
              <a:rPr dirty="0" sz="1950">
                <a:latin typeface="FS Albert"/>
                <a:cs typeface="FS Albert"/>
              </a:rPr>
              <a:t> informieren,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-45">
                <a:latin typeface="FS Albert"/>
                <a:cs typeface="FS Albert"/>
              </a:rPr>
              <a:t>Tel: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041</a:t>
            </a:r>
            <a:r>
              <a:rPr dirty="0" sz="1950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249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26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01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8147" name="object 8147"/>
          <p:cNvSpPr txBox="1"/>
          <p:nvPr/>
        </p:nvSpPr>
        <p:spPr>
          <a:xfrm>
            <a:off x="1664290" y="6708235"/>
            <a:ext cx="6376670" cy="105346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950" spc="10" b="1">
                <a:latin typeface="FS Albert"/>
                <a:cs typeface="FS Albert"/>
              </a:rPr>
              <a:t>Schliessen</a:t>
            </a:r>
            <a:endParaRPr sz="1950">
              <a:latin typeface="FS Albert"/>
              <a:cs typeface="FS Albert"/>
            </a:endParaRPr>
          </a:p>
          <a:p>
            <a:pPr marL="12700" marR="5080">
              <a:lnSpc>
                <a:spcPct val="115300"/>
              </a:lnSpc>
            </a:pPr>
            <a:r>
              <a:rPr dirty="0" sz="1950" spc="15">
                <a:latin typeface="FS Albert"/>
                <a:cs typeface="FS Albert"/>
              </a:rPr>
              <a:t>Beim </a:t>
            </a:r>
            <a:r>
              <a:rPr dirty="0" sz="1950" spc="10">
                <a:latin typeface="FS Albert"/>
                <a:cs typeface="FS Albert"/>
              </a:rPr>
              <a:t>Hinausgehen </a:t>
            </a:r>
            <a:r>
              <a:rPr dirty="0" sz="1950" spc="-10">
                <a:latin typeface="FS Albert"/>
                <a:cs typeface="FS Albert"/>
              </a:rPr>
              <a:t>Fenster </a:t>
            </a:r>
            <a:r>
              <a:rPr dirty="0" sz="1950" spc="15">
                <a:latin typeface="FS Albert"/>
                <a:cs typeface="FS Albert"/>
              </a:rPr>
              <a:t>und </a:t>
            </a:r>
            <a:r>
              <a:rPr dirty="0" sz="1950" spc="10">
                <a:latin typeface="FS Albert"/>
                <a:cs typeface="FS Albert"/>
              </a:rPr>
              <a:t>Türen schliessen (Rauch- </a:t>
            </a:r>
            <a:r>
              <a:rPr dirty="0" sz="1950" spc="15">
                <a:latin typeface="FS Albert"/>
                <a:cs typeface="FS Albert"/>
              </a:rPr>
              <a:t>und </a:t>
            </a:r>
            <a:r>
              <a:rPr dirty="0" sz="1950" spc="-440">
                <a:latin typeface="FS Albert"/>
                <a:cs typeface="FS Albert"/>
              </a:rPr>
              <a:t> </a:t>
            </a:r>
            <a:r>
              <a:rPr dirty="0" sz="1950">
                <a:latin typeface="FS Albert"/>
                <a:cs typeface="FS Albert"/>
              </a:rPr>
              <a:t>Feuerausbreitung </a:t>
            </a:r>
            <a:r>
              <a:rPr dirty="0" sz="1950" spc="5">
                <a:latin typeface="FS Albert"/>
                <a:cs typeface="FS Albert"/>
              </a:rPr>
              <a:t>verhindern)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8148" name="object 8148"/>
          <p:cNvSpPr txBox="1"/>
          <p:nvPr/>
        </p:nvSpPr>
        <p:spPr>
          <a:xfrm>
            <a:off x="1664290" y="8078079"/>
            <a:ext cx="6295390" cy="139573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950" spc="10" b="1">
                <a:latin typeface="FS Albert"/>
                <a:cs typeface="FS Albert"/>
              </a:rPr>
              <a:t>Löschen</a:t>
            </a:r>
            <a:endParaRPr sz="1950">
              <a:latin typeface="FS Albert"/>
              <a:cs typeface="FS Albert"/>
            </a:endParaRPr>
          </a:p>
          <a:p>
            <a:pPr marL="196215" marR="5080" indent="-184150">
              <a:lnSpc>
                <a:spcPct val="115300"/>
              </a:lnSpc>
              <a:buChar char="–"/>
              <a:tabLst>
                <a:tab pos="196850" algn="l"/>
              </a:tabLst>
            </a:pPr>
            <a:r>
              <a:rPr dirty="0" sz="1950" spc="-15">
                <a:latin typeface="FS Albert"/>
                <a:cs typeface="FS Albert"/>
              </a:rPr>
              <a:t>Feuer</a:t>
            </a:r>
            <a:r>
              <a:rPr dirty="0" sz="1950" spc="10">
                <a:latin typeface="FS Albert"/>
                <a:cs typeface="FS Albert"/>
              </a:rPr>
              <a:t> mit</a:t>
            </a:r>
            <a:r>
              <a:rPr dirty="0" sz="1950" spc="15">
                <a:latin typeface="FS Albert"/>
                <a:cs typeface="FS Albert"/>
              </a:rPr>
              <a:t> </a:t>
            </a:r>
            <a:r>
              <a:rPr dirty="0" sz="1950" spc="5">
                <a:latin typeface="FS Albert"/>
                <a:cs typeface="FS Albert"/>
              </a:rPr>
              <a:t>Löschdecke,</a:t>
            </a:r>
            <a:r>
              <a:rPr dirty="0" sz="1950" spc="15">
                <a:latin typeface="FS Albert"/>
                <a:cs typeface="FS Albert"/>
              </a:rPr>
              <a:t> </a:t>
            </a:r>
            <a:r>
              <a:rPr dirty="0" sz="1950" spc="5">
                <a:latin typeface="FS Albert"/>
                <a:cs typeface="FS Albert"/>
              </a:rPr>
              <a:t>Handfeuerlöscher</a:t>
            </a:r>
            <a:r>
              <a:rPr dirty="0" sz="1950" spc="10">
                <a:latin typeface="FS Albert"/>
                <a:cs typeface="FS Albert"/>
              </a:rPr>
              <a:t> und/oder</a:t>
            </a:r>
            <a:r>
              <a:rPr dirty="0" sz="1950" spc="15">
                <a:latin typeface="FS Albert"/>
                <a:cs typeface="FS Albert"/>
              </a:rPr>
              <a:t> </a:t>
            </a:r>
            <a:r>
              <a:rPr dirty="0" sz="1950" spc="-5">
                <a:latin typeface="FS Albert"/>
                <a:cs typeface="FS Albert"/>
              </a:rPr>
              <a:t>Wasser- </a:t>
            </a:r>
            <a:r>
              <a:rPr dirty="0" sz="1950" spc="-434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löschposten</a:t>
            </a:r>
            <a:r>
              <a:rPr dirty="0" sz="1950">
                <a:latin typeface="FS Albert"/>
                <a:cs typeface="FS Albert"/>
              </a:rPr>
              <a:t> bekämpfen</a:t>
            </a:r>
            <a:endParaRPr sz="1950">
              <a:latin typeface="FS Albert"/>
              <a:cs typeface="FS Albert"/>
            </a:endParaRPr>
          </a:p>
          <a:p>
            <a:pPr marL="196215" indent="-184150">
              <a:lnSpc>
                <a:spcPct val="100000"/>
              </a:lnSpc>
              <a:spcBef>
                <a:spcPts val="355"/>
              </a:spcBef>
              <a:buChar char="–"/>
              <a:tabLst>
                <a:tab pos="196850" algn="l"/>
              </a:tabLst>
            </a:pPr>
            <a:r>
              <a:rPr dirty="0" sz="1950" spc="10">
                <a:latin typeface="FS Albert"/>
                <a:cs typeface="FS Albert"/>
              </a:rPr>
              <a:t>Sich</a:t>
            </a:r>
            <a:r>
              <a:rPr dirty="0" sz="1950" spc="-5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nicht</a:t>
            </a:r>
            <a:r>
              <a:rPr dirty="0" sz="1950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in</a:t>
            </a:r>
            <a:r>
              <a:rPr dirty="0" sz="1950">
                <a:latin typeface="FS Albert"/>
                <a:cs typeface="FS Albert"/>
              </a:rPr>
              <a:t> </a:t>
            </a:r>
            <a:r>
              <a:rPr dirty="0" sz="1950" spc="-10">
                <a:latin typeface="FS Albert"/>
                <a:cs typeface="FS Albert"/>
              </a:rPr>
              <a:t>Gefahr</a:t>
            </a:r>
            <a:r>
              <a:rPr dirty="0" sz="1950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begeben!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8149" name="object 8149"/>
          <p:cNvSpPr txBox="1"/>
          <p:nvPr/>
        </p:nvSpPr>
        <p:spPr>
          <a:xfrm>
            <a:off x="1664290" y="9790445"/>
            <a:ext cx="3713479" cy="71056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950" spc="10" b="1">
                <a:latin typeface="FS Albert"/>
                <a:cs typeface="FS Albert"/>
              </a:rPr>
              <a:t>Achtung!</a:t>
            </a:r>
            <a:endParaRPr sz="195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1950" spc="10">
                <a:latin typeface="FS Albert"/>
                <a:cs typeface="FS Albert"/>
              </a:rPr>
              <a:t>Aufzüge</a:t>
            </a:r>
            <a:r>
              <a:rPr dirty="0" sz="1950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im</a:t>
            </a:r>
            <a:r>
              <a:rPr dirty="0" sz="1950">
                <a:latin typeface="FS Albert"/>
                <a:cs typeface="FS Albert"/>
              </a:rPr>
              <a:t> </a:t>
            </a:r>
            <a:r>
              <a:rPr dirty="0" sz="1950" spc="-10">
                <a:latin typeface="FS Albert"/>
                <a:cs typeface="FS Albert"/>
              </a:rPr>
              <a:t>Brandfall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10" b="1" i="1">
                <a:latin typeface="FSAlbert-BoldItalic"/>
                <a:cs typeface="FSAlbert-BoldItalic"/>
              </a:rPr>
              <a:t>nie</a:t>
            </a:r>
            <a:r>
              <a:rPr dirty="0" sz="1950" spc="5" b="1" i="1">
                <a:latin typeface="FSAlbert-BoldItalic"/>
                <a:cs typeface="FSAlbert-BoldItalic"/>
              </a:rPr>
              <a:t> </a:t>
            </a:r>
            <a:r>
              <a:rPr dirty="0" sz="1950" spc="10">
                <a:latin typeface="FS Albert"/>
                <a:cs typeface="FS Albert"/>
              </a:rPr>
              <a:t>benutzen!</a:t>
            </a:r>
            <a:endParaRPr sz="1950">
              <a:latin typeface="FS Albert"/>
              <a:cs typeface="FS Albert"/>
            </a:endParaRPr>
          </a:p>
        </p:txBody>
      </p:sp>
      <p:grpSp>
        <p:nvGrpSpPr>
          <p:cNvPr id="8150" name="object 8150"/>
          <p:cNvGrpSpPr/>
          <p:nvPr/>
        </p:nvGrpSpPr>
        <p:grpSpPr>
          <a:xfrm>
            <a:off x="520633" y="3424084"/>
            <a:ext cx="915669" cy="915669"/>
            <a:chOff x="520633" y="3424084"/>
            <a:chExt cx="915669" cy="915669"/>
          </a:xfrm>
        </p:grpSpPr>
        <p:sp>
          <p:nvSpPr>
            <p:cNvPr id="8151" name="object 8151"/>
            <p:cNvSpPr/>
            <p:nvPr/>
          </p:nvSpPr>
          <p:spPr>
            <a:xfrm>
              <a:off x="520633" y="3424084"/>
              <a:ext cx="915669" cy="915669"/>
            </a:xfrm>
            <a:custGeom>
              <a:avLst/>
              <a:gdLst/>
              <a:ahLst/>
              <a:cxnLst/>
              <a:rect l="l" t="t" r="r" b="b"/>
              <a:pathLst>
                <a:path w="915669" h="915670">
                  <a:moveTo>
                    <a:pt x="915281" y="0"/>
                  </a:moveTo>
                  <a:lnTo>
                    <a:pt x="0" y="0"/>
                  </a:lnTo>
                  <a:lnTo>
                    <a:pt x="0" y="915260"/>
                  </a:lnTo>
                  <a:lnTo>
                    <a:pt x="915281" y="915260"/>
                  </a:lnTo>
                  <a:lnTo>
                    <a:pt x="9152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52" name="object 8152"/>
            <p:cNvSpPr/>
            <p:nvPr/>
          </p:nvSpPr>
          <p:spPr>
            <a:xfrm>
              <a:off x="575056" y="3743458"/>
              <a:ext cx="202565" cy="323850"/>
            </a:xfrm>
            <a:custGeom>
              <a:avLst/>
              <a:gdLst/>
              <a:ahLst/>
              <a:cxnLst/>
              <a:rect l="l" t="t" r="r" b="b"/>
              <a:pathLst>
                <a:path w="202565" h="323850">
                  <a:moveTo>
                    <a:pt x="202222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139700"/>
                  </a:lnTo>
                  <a:lnTo>
                    <a:pt x="0" y="201930"/>
                  </a:lnTo>
                  <a:lnTo>
                    <a:pt x="0" y="323850"/>
                  </a:lnTo>
                  <a:lnTo>
                    <a:pt x="62230" y="323850"/>
                  </a:lnTo>
                  <a:lnTo>
                    <a:pt x="62230" y="201930"/>
                  </a:lnTo>
                  <a:lnTo>
                    <a:pt x="163322" y="201930"/>
                  </a:lnTo>
                  <a:lnTo>
                    <a:pt x="163322" y="139700"/>
                  </a:lnTo>
                  <a:lnTo>
                    <a:pt x="62230" y="139700"/>
                  </a:lnTo>
                  <a:lnTo>
                    <a:pt x="62230" y="62230"/>
                  </a:lnTo>
                  <a:lnTo>
                    <a:pt x="202222" y="62230"/>
                  </a:lnTo>
                  <a:lnTo>
                    <a:pt x="2022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53" name="object 8153"/>
            <p:cNvPicPr/>
            <p:nvPr/>
          </p:nvPicPr>
          <p:blipFill>
            <a:blip r:embed="rId1497" cstate="print"/>
            <a:stretch>
              <a:fillRect/>
            </a:stretch>
          </p:blipFill>
          <p:spPr>
            <a:xfrm>
              <a:off x="839488" y="3805758"/>
              <a:ext cx="244976" cy="183062"/>
            </a:xfrm>
            <a:prstGeom prst="rect">
              <a:avLst/>
            </a:prstGeom>
          </p:spPr>
        </p:pic>
        <p:pic>
          <p:nvPicPr>
            <p:cNvPr id="8154" name="object 8154"/>
            <p:cNvPicPr/>
            <p:nvPr/>
          </p:nvPicPr>
          <p:blipFill>
            <a:blip r:embed="rId1498" cstate="print"/>
            <a:stretch>
              <a:fillRect/>
            </a:stretch>
          </p:blipFill>
          <p:spPr>
            <a:xfrm>
              <a:off x="584495" y="4109290"/>
              <a:ext cx="105253" cy="187146"/>
            </a:xfrm>
            <a:prstGeom prst="rect">
              <a:avLst/>
            </a:prstGeom>
          </p:spPr>
        </p:pic>
        <p:pic>
          <p:nvPicPr>
            <p:cNvPr id="8155" name="object 8155"/>
            <p:cNvPicPr/>
            <p:nvPr/>
          </p:nvPicPr>
          <p:blipFill>
            <a:blip r:embed="rId1499" cstate="print"/>
            <a:stretch>
              <a:fillRect/>
            </a:stretch>
          </p:blipFill>
          <p:spPr>
            <a:xfrm>
              <a:off x="755672" y="4109290"/>
              <a:ext cx="105253" cy="187146"/>
            </a:xfrm>
            <a:prstGeom prst="rect">
              <a:avLst/>
            </a:prstGeom>
          </p:spPr>
        </p:pic>
        <p:pic>
          <p:nvPicPr>
            <p:cNvPr id="8156" name="object 8156"/>
            <p:cNvPicPr/>
            <p:nvPr/>
          </p:nvPicPr>
          <p:blipFill>
            <a:blip r:embed="rId1500" cstate="print"/>
            <a:stretch>
              <a:fillRect/>
            </a:stretch>
          </p:blipFill>
          <p:spPr>
            <a:xfrm>
              <a:off x="920044" y="4109286"/>
              <a:ext cx="150121" cy="190287"/>
            </a:xfrm>
            <a:prstGeom prst="rect">
              <a:avLst/>
            </a:prstGeom>
          </p:spPr>
        </p:pic>
        <p:sp>
          <p:nvSpPr>
            <p:cNvPr id="8157" name="object 8157"/>
            <p:cNvSpPr/>
            <p:nvPr/>
          </p:nvSpPr>
          <p:spPr>
            <a:xfrm>
              <a:off x="1067752" y="3513664"/>
              <a:ext cx="338455" cy="647065"/>
            </a:xfrm>
            <a:custGeom>
              <a:avLst/>
              <a:gdLst/>
              <a:ahLst/>
              <a:cxnLst/>
              <a:rect l="l" t="t" r="r" b="b"/>
              <a:pathLst>
                <a:path w="338455" h="647064">
                  <a:moveTo>
                    <a:pt x="203352" y="144119"/>
                  </a:moveTo>
                  <a:lnTo>
                    <a:pt x="183896" y="0"/>
                  </a:lnTo>
                  <a:lnTo>
                    <a:pt x="152806" y="7785"/>
                  </a:lnTo>
                  <a:lnTo>
                    <a:pt x="172250" y="151904"/>
                  </a:lnTo>
                  <a:lnTo>
                    <a:pt x="203352" y="144119"/>
                  </a:lnTo>
                  <a:close/>
                </a:path>
                <a:path w="338455" h="647064">
                  <a:moveTo>
                    <a:pt x="300558" y="627062"/>
                  </a:moveTo>
                  <a:lnTo>
                    <a:pt x="248996" y="493115"/>
                  </a:lnTo>
                  <a:lnTo>
                    <a:pt x="204025" y="501510"/>
                  </a:lnTo>
                  <a:lnTo>
                    <a:pt x="196329" y="502475"/>
                  </a:lnTo>
                  <a:lnTo>
                    <a:pt x="162915" y="478955"/>
                  </a:lnTo>
                  <a:lnTo>
                    <a:pt x="101536" y="234416"/>
                  </a:lnTo>
                  <a:lnTo>
                    <a:pt x="94691" y="190207"/>
                  </a:lnTo>
                  <a:lnTo>
                    <a:pt x="94373" y="183654"/>
                  </a:lnTo>
                  <a:lnTo>
                    <a:pt x="95834" y="175996"/>
                  </a:lnTo>
                  <a:lnTo>
                    <a:pt x="98298" y="171665"/>
                  </a:lnTo>
                  <a:lnTo>
                    <a:pt x="105473" y="168414"/>
                  </a:lnTo>
                  <a:lnTo>
                    <a:pt x="117817" y="163588"/>
                  </a:lnTo>
                  <a:lnTo>
                    <a:pt x="164465" y="151904"/>
                  </a:lnTo>
                  <a:lnTo>
                    <a:pt x="145021" y="11696"/>
                  </a:lnTo>
                  <a:lnTo>
                    <a:pt x="51701" y="35052"/>
                  </a:lnTo>
                  <a:lnTo>
                    <a:pt x="16814" y="57099"/>
                  </a:lnTo>
                  <a:lnTo>
                    <a:pt x="546" y="97243"/>
                  </a:lnTo>
                  <a:lnTo>
                    <a:pt x="0" y="104508"/>
                  </a:lnTo>
                  <a:lnTo>
                    <a:pt x="177" y="125399"/>
                  </a:lnTo>
                  <a:lnTo>
                    <a:pt x="4457" y="172339"/>
                  </a:lnTo>
                  <a:lnTo>
                    <a:pt x="17170" y="230187"/>
                  </a:lnTo>
                  <a:lnTo>
                    <a:pt x="36639" y="313524"/>
                  </a:lnTo>
                  <a:lnTo>
                    <a:pt x="56489" y="395287"/>
                  </a:lnTo>
                  <a:lnTo>
                    <a:pt x="75641" y="470636"/>
                  </a:lnTo>
                  <a:lnTo>
                    <a:pt x="94729" y="539051"/>
                  </a:lnTo>
                  <a:lnTo>
                    <a:pt x="111937" y="585863"/>
                  </a:lnTo>
                  <a:lnTo>
                    <a:pt x="135813" y="620966"/>
                  </a:lnTo>
                  <a:lnTo>
                    <a:pt x="174485" y="641248"/>
                  </a:lnTo>
                  <a:lnTo>
                    <a:pt x="215011" y="646315"/>
                  </a:lnTo>
                  <a:lnTo>
                    <a:pt x="225310" y="646557"/>
                  </a:lnTo>
                  <a:lnTo>
                    <a:pt x="240042" y="644385"/>
                  </a:lnTo>
                  <a:lnTo>
                    <a:pt x="247230" y="642747"/>
                  </a:lnTo>
                  <a:lnTo>
                    <a:pt x="275336" y="635000"/>
                  </a:lnTo>
                  <a:lnTo>
                    <a:pt x="300558" y="627062"/>
                  </a:lnTo>
                  <a:close/>
                </a:path>
                <a:path w="338455" h="647064">
                  <a:moveTo>
                    <a:pt x="338315" y="616229"/>
                  </a:moveTo>
                  <a:lnTo>
                    <a:pt x="288912" y="482942"/>
                  </a:lnTo>
                  <a:lnTo>
                    <a:pt x="257797" y="490753"/>
                  </a:lnTo>
                  <a:lnTo>
                    <a:pt x="307530" y="624827"/>
                  </a:lnTo>
                  <a:lnTo>
                    <a:pt x="338315" y="6162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158" name="object 8158"/>
          <p:cNvGrpSpPr/>
          <p:nvPr/>
        </p:nvGrpSpPr>
        <p:grpSpPr>
          <a:xfrm>
            <a:off x="513031" y="4817350"/>
            <a:ext cx="915669" cy="915669"/>
            <a:chOff x="513031" y="4817350"/>
            <a:chExt cx="915669" cy="915669"/>
          </a:xfrm>
        </p:grpSpPr>
        <p:sp>
          <p:nvSpPr>
            <p:cNvPr id="8159" name="object 8159"/>
            <p:cNvSpPr/>
            <p:nvPr/>
          </p:nvSpPr>
          <p:spPr>
            <a:xfrm>
              <a:off x="513031" y="4817350"/>
              <a:ext cx="915669" cy="915669"/>
            </a:xfrm>
            <a:custGeom>
              <a:avLst/>
              <a:gdLst/>
              <a:ahLst/>
              <a:cxnLst/>
              <a:rect l="l" t="t" r="r" b="b"/>
              <a:pathLst>
                <a:path w="915669" h="915670">
                  <a:moveTo>
                    <a:pt x="915281" y="0"/>
                  </a:moveTo>
                  <a:lnTo>
                    <a:pt x="0" y="0"/>
                  </a:lnTo>
                  <a:lnTo>
                    <a:pt x="0" y="915281"/>
                  </a:lnTo>
                  <a:lnTo>
                    <a:pt x="915281" y="915281"/>
                  </a:lnTo>
                  <a:lnTo>
                    <a:pt x="9152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60" name="object 8160"/>
            <p:cNvSpPr/>
            <p:nvPr/>
          </p:nvSpPr>
          <p:spPr>
            <a:xfrm>
              <a:off x="587667" y="5046363"/>
              <a:ext cx="588010" cy="612775"/>
            </a:xfrm>
            <a:custGeom>
              <a:avLst/>
              <a:gdLst/>
              <a:ahLst/>
              <a:cxnLst/>
              <a:rect l="l" t="t" r="r" b="b"/>
              <a:pathLst>
                <a:path w="588010" h="612775">
                  <a:moveTo>
                    <a:pt x="388861" y="190436"/>
                  </a:moveTo>
                  <a:lnTo>
                    <a:pt x="305828" y="261327"/>
                  </a:lnTo>
                  <a:lnTo>
                    <a:pt x="291630" y="281254"/>
                  </a:lnTo>
                  <a:lnTo>
                    <a:pt x="291630" y="292950"/>
                  </a:lnTo>
                  <a:lnTo>
                    <a:pt x="295529" y="300748"/>
                  </a:lnTo>
                  <a:lnTo>
                    <a:pt x="307187" y="308533"/>
                  </a:lnTo>
                  <a:lnTo>
                    <a:pt x="314947" y="312445"/>
                  </a:lnTo>
                  <a:lnTo>
                    <a:pt x="329717" y="317373"/>
                  </a:lnTo>
                  <a:lnTo>
                    <a:pt x="335026" y="315874"/>
                  </a:lnTo>
                  <a:lnTo>
                    <a:pt x="314947" y="289039"/>
                  </a:lnTo>
                  <a:lnTo>
                    <a:pt x="388861" y="234480"/>
                  </a:lnTo>
                  <a:lnTo>
                    <a:pt x="388861" y="190436"/>
                  </a:lnTo>
                  <a:close/>
                </a:path>
                <a:path w="588010" h="612775">
                  <a:moveTo>
                    <a:pt x="456425" y="289737"/>
                  </a:moveTo>
                  <a:lnTo>
                    <a:pt x="332105" y="324192"/>
                  </a:lnTo>
                  <a:lnTo>
                    <a:pt x="299415" y="386499"/>
                  </a:lnTo>
                  <a:lnTo>
                    <a:pt x="0" y="519036"/>
                  </a:lnTo>
                  <a:lnTo>
                    <a:pt x="15532" y="534619"/>
                  </a:lnTo>
                  <a:lnTo>
                    <a:pt x="318858" y="386499"/>
                  </a:lnTo>
                  <a:lnTo>
                    <a:pt x="0" y="550202"/>
                  </a:lnTo>
                  <a:lnTo>
                    <a:pt x="46659" y="596976"/>
                  </a:lnTo>
                  <a:lnTo>
                    <a:pt x="353847" y="456666"/>
                  </a:lnTo>
                  <a:lnTo>
                    <a:pt x="400507" y="421576"/>
                  </a:lnTo>
                  <a:lnTo>
                    <a:pt x="436499" y="361289"/>
                  </a:lnTo>
                  <a:lnTo>
                    <a:pt x="448843" y="322300"/>
                  </a:lnTo>
                  <a:lnTo>
                    <a:pt x="453986" y="300786"/>
                  </a:lnTo>
                  <a:lnTo>
                    <a:pt x="456425" y="289737"/>
                  </a:lnTo>
                  <a:close/>
                </a:path>
                <a:path w="588010" h="612775">
                  <a:moveTo>
                    <a:pt x="467271" y="195440"/>
                  </a:moveTo>
                  <a:lnTo>
                    <a:pt x="466852" y="170408"/>
                  </a:lnTo>
                  <a:lnTo>
                    <a:pt x="466623" y="168211"/>
                  </a:lnTo>
                  <a:lnTo>
                    <a:pt x="464489" y="160185"/>
                  </a:lnTo>
                  <a:lnTo>
                    <a:pt x="461860" y="148577"/>
                  </a:lnTo>
                  <a:lnTo>
                    <a:pt x="431977" y="117360"/>
                  </a:lnTo>
                  <a:lnTo>
                    <a:pt x="426288" y="116649"/>
                  </a:lnTo>
                  <a:lnTo>
                    <a:pt x="416775" y="117983"/>
                  </a:lnTo>
                  <a:lnTo>
                    <a:pt x="375843" y="142608"/>
                  </a:lnTo>
                  <a:lnTo>
                    <a:pt x="347192" y="191020"/>
                  </a:lnTo>
                  <a:lnTo>
                    <a:pt x="341350" y="221780"/>
                  </a:lnTo>
                  <a:lnTo>
                    <a:pt x="396621" y="176009"/>
                  </a:lnTo>
                  <a:lnTo>
                    <a:pt x="396621" y="242277"/>
                  </a:lnTo>
                  <a:lnTo>
                    <a:pt x="330517" y="289039"/>
                  </a:lnTo>
                  <a:lnTo>
                    <a:pt x="341261" y="314147"/>
                  </a:lnTo>
                  <a:lnTo>
                    <a:pt x="458190" y="281432"/>
                  </a:lnTo>
                  <a:lnTo>
                    <a:pt x="462800" y="257606"/>
                  </a:lnTo>
                  <a:lnTo>
                    <a:pt x="465620" y="241058"/>
                  </a:lnTo>
                  <a:lnTo>
                    <a:pt x="466471" y="234442"/>
                  </a:lnTo>
                  <a:lnTo>
                    <a:pt x="467271" y="195440"/>
                  </a:lnTo>
                  <a:close/>
                </a:path>
                <a:path w="588010" h="612775">
                  <a:moveTo>
                    <a:pt x="587565" y="46875"/>
                  </a:moveTo>
                  <a:lnTo>
                    <a:pt x="567309" y="10121"/>
                  </a:lnTo>
                  <a:lnTo>
                    <a:pt x="540016" y="0"/>
                  </a:lnTo>
                  <a:lnTo>
                    <a:pt x="534098" y="25"/>
                  </a:lnTo>
                  <a:lnTo>
                    <a:pt x="491553" y="19926"/>
                  </a:lnTo>
                  <a:lnTo>
                    <a:pt x="482180" y="43472"/>
                  </a:lnTo>
                  <a:lnTo>
                    <a:pt x="470509" y="86360"/>
                  </a:lnTo>
                  <a:lnTo>
                    <a:pt x="455764" y="118872"/>
                  </a:lnTo>
                  <a:lnTo>
                    <a:pt x="460832" y="123113"/>
                  </a:lnTo>
                  <a:lnTo>
                    <a:pt x="464540" y="128765"/>
                  </a:lnTo>
                  <a:lnTo>
                    <a:pt x="475843" y="172732"/>
                  </a:lnTo>
                  <a:lnTo>
                    <a:pt x="476237" y="188747"/>
                  </a:lnTo>
                  <a:lnTo>
                    <a:pt x="475894" y="198920"/>
                  </a:lnTo>
                  <a:lnTo>
                    <a:pt x="471601" y="247789"/>
                  </a:lnTo>
                  <a:lnTo>
                    <a:pt x="465023" y="291846"/>
                  </a:lnTo>
                  <a:lnTo>
                    <a:pt x="453377" y="337464"/>
                  </a:lnTo>
                  <a:lnTo>
                    <a:pt x="432612" y="391248"/>
                  </a:lnTo>
                  <a:lnTo>
                    <a:pt x="413016" y="424281"/>
                  </a:lnTo>
                  <a:lnTo>
                    <a:pt x="405841" y="432854"/>
                  </a:lnTo>
                  <a:lnTo>
                    <a:pt x="396621" y="460552"/>
                  </a:lnTo>
                  <a:lnTo>
                    <a:pt x="361619" y="612571"/>
                  </a:lnTo>
                  <a:lnTo>
                    <a:pt x="416077" y="612571"/>
                  </a:lnTo>
                  <a:lnTo>
                    <a:pt x="470509" y="480060"/>
                  </a:lnTo>
                  <a:lnTo>
                    <a:pt x="447179" y="460552"/>
                  </a:lnTo>
                  <a:lnTo>
                    <a:pt x="489953" y="328041"/>
                  </a:lnTo>
                  <a:lnTo>
                    <a:pt x="493826" y="335813"/>
                  </a:lnTo>
                  <a:lnTo>
                    <a:pt x="454939" y="448868"/>
                  </a:lnTo>
                  <a:lnTo>
                    <a:pt x="548259" y="612571"/>
                  </a:lnTo>
                  <a:lnTo>
                    <a:pt x="587159" y="554113"/>
                  </a:lnTo>
                  <a:lnTo>
                    <a:pt x="532726" y="460552"/>
                  </a:lnTo>
                  <a:lnTo>
                    <a:pt x="552170" y="347522"/>
                  </a:lnTo>
                  <a:lnTo>
                    <a:pt x="559943" y="230581"/>
                  </a:lnTo>
                  <a:lnTo>
                    <a:pt x="575525" y="144322"/>
                  </a:lnTo>
                  <a:lnTo>
                    <a:pt x="580923" y="109550"/>
                  </a:lnTo>
                  <a:lnTo>
                    <a:pt x="583298" y="89827"/>
                  </a:lnTo>
                  <a:lnTo>
                    <a:pt x="585533" y="74803"/>
                  </a:lnTo>
                  <a:lnTo>
                    <a:pt x="586371" y="67297"/>
                  </a:lnTo>
                  <a:lnTo>
                    <a:pt x="587489" y="52298"/>
                  </a:lnTo>
                  <a:lnTo>
                    <a:pt x="587565" y="468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61" name="object 8161"/>
            <p:cNvPicPr/>
            <p:nvPr/>
          </p:nvPicPr>
          <p:blipFill>
            <a:blip r:embed="rId1501" cstate="print"/>
            <a:stretch>
              <a:fillRect/>
            </a:stretch>
          </p:blipFill>
          <p:spPr>
            <a:xfrm>
              <a:off x="1026894" y="4908653"/>
              <a:ext cx="128488" cy="128477"/>
            </a:xfrm>
            <a:prstGeom prst="rect">
              <a:avLst/>
            </a:prstGeom>
          </p:spPr>
        </p:pic>
        <p:sp>
          <p:nvSpPr>
            <p:cNvPr id="8162" name="object 8162"/>
            <p:cNvSpPr/>
            <p:nvPr/>
          </p:nvSpPr>
          <p:spPr>
            <a:xfrm>
              <a:off x="857831" y="5068459"/>
              <a:ext cx="128905" cy="128905"/>
            </a:xfrm>
            <a:custGeom>
              <a:avLst/>
              <a:gdLst/>
              <a:ahLst/>
              <a:cxnLst/>
              <a:rect l="l" t="t" r="r" b="b"/>
              <a:pathLst>
                <a:path w="128905" h="128904">
                  <a:moveTo>
                    <a:pt x="64238" y="0"/>
                  </a:moveTo>
                  <a:lnTo>
                    <a:pt x="24971" y="12239"/>
                  </a:lnTo>
                  <a:lnTo>
                    <a:pt x="1933" y="48503"/>
                  </a:lnTo>
                  <a:lnTo>
                    <a:pt x="0" y="58930"/>
                  </a:lnTo>
                  <a:lnTo>
                    <a:pt x="0" y="64249"/>
                  </a:lnTo>
                  <a:lnTo>
                    <a:pt x="15712" y="107277"/>
                  </a:lnTo>
                  <a:lnTo>
                    <a:pt x="51380" y="126909"/>
                  </a:lnTo>
                  <a:lnTo>
                    <a:pt x="64909" y="128477"/>
                  </a:lnTo>
                  <a:lnTo>
                    <a:pt x="71547" y="127994"/>
                  </a:lnTo>
                  <a:lnTo>
                    <a:pt x="110504" y="110505"/>
                  </a:lnTo>
                  <a:lnTo>
                    <a:pt x="128004" y="71176"/>
                  </a:lnTo>
                  <a:lnTo>
                    <a:pt x="128488" y="64249"/>
                  </a:lnTo>
                  <a:lnTo>
                    <a:pt x="128004" y="57319"/>
                  </a:lnTo>
                  <a:lnTo>
                    <a:pt x="110504" y="17985"/>
                  </a:lnTo>
                  <a:lnTo>
                    <a:pt x="71167" y="483"/>
                  </a:lnTo>
                  <a:lnTo>
                    <a:pt x="64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163" name="object 8163"/>
          <p:cNvPicPr/>
          <p:nvPr/>
        </p:nvPicPr>
        <p:blipFill>
          <a:blip r:embed="rId1502" cstate="print"/>
          <a:stretch>
            <a:fillRect/>
          </a:stretch>
        </p:blipFill>
        <p:spPr>
          <a:xfrm>
            <a:off x="513031" y="6857058"/>
            <a:ext cx="915281" cy="915281"/>
          </a:xfrm>
          <a:prstGeom prst="rect">
            <a:avLst/>
          </a:prstGeom>
        </p:spPr>
      </p:pic>
      <p:grpSp>
        <p:nvGrpSpPr>
          <p:cNvPr id="8164" name="object 8164"/>
          <p:cNvGrpSpPr/>
          <p:nvPr/>
        </p:nvGrpSpPr>
        <p:grpSpPr>
          <a:xfrm>
            <a:off x="524182" y="8213048"/>
            <a:ext cx="915669" cy="915669"/>
            <a:chOff x="524182" y="8213048"/>
            <a:chExt cx="915669" cy="915669"/>
          </a:xfrm>
        </p:grpSpPr>
        <p:sp>
          <p:nvSpPr>
            <p:cNvPr id="8165" name="object 8165"/>
            <p:cNvSpPr/>
            <p:nvPr/>
          </p:nvSpPr>
          <p:spPr>
            <a:xfrm>
              <a:off x="524182" y="8213048"/>
              <a:ext cx="915669" cy="915669"/>
            </a:xfrm>
            <a:custGeom>
              <a:avLst/>
              <a:gdLst/>
              <a:ahLst/>
              <a:cxnLst/>
              <a:rect l="l" t="t" r="r" b="b"/>
              <a:pathLst>
                <a:path w="915669" h="915670">
                  <a:moveTo>
                    <a:pt x="915281" y="0"/>
                  </a:moveTo>
                  <a:lnTo>
                    <a:pt x="0" y="0"/>
                  </a:lnTo>
                  <a:lnTo>
                    <a:pt x="0" y="915061"/>
                  </a:lnTo>
                  <a:lnTo>
                    <a:pt x="915281" y="915061"/>
                  </a:lnTo>
                  <a:lnTo>
                    <a:pt x="9152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66" name="object 8166"/>
            <p:cNvSpPr/>
            <p:nvPr/>
          </p:nvSpPr>
          <p:spPr>
            <a:xfrm>
              <a:off x="913766" y="8559374"/>
              <a:ext cx="253365" cy="304165"/>
            </a:xfrm>
            <a:custGeom>
              <a:avLst/>
              <a:gdLst/>
              <a:ahLst/>
              <a:cxnLst/>
              <a:rect l="l" t="t" r="r" b="b"/>
              <a:pathLst>
                <a:path w="253365" h="304165">
                  <a:moveTo>
                    <a:pt x="89442" y="0"/>
                  </a:moveTo>
                  <a:lnTo>
                    <a:pt x="62218" y="11675"/>
                  </a:lnTo>
                  <a:lnTo>
                    <a:pt x="0" y="38941"/>
                  </a:lnTo>
                  <a:lnTo>
                    <a:pt x="34993" y="101347"/>
                  </a:lnTo>
                  <a:lnTo>
                    <a:pt x="77777" y="38941"/>
                  </a:lnTo>
                  <a:lnTo>
                    <a:pt x="77777" y="42867"/>
                  </a:lnTo>
                  <a:lnTo>
                    <a:pt x="69997" y="58458"/>
                  </a:lnTo>
                  <a:lnTo>
                    <a:pt x="69997" y="77945"/>
                  </a:lnTo>
                  <a:lnTo>
                    <a:pt x="73893" y="101347"/>
                  </a:lnTo>
                  <a:lnTo>
                    <a:pt x="81672" y="124729"/>
                  </a:lnTo>
                  <a:lnTo>
                    <a:pt x="85557" y="128634"/>
                  </a:lnTo>
                  <a:lnTo>
                    <a:pt x="171115" y="304043"/>
                  </a:lnTo>
                  <a:lnTo>
                    <a:pt x="252756" y="265059"/>
                  </a:lnTo>
                  <a:lnTo>
                    <a:pt x="163324" y="81829"/>
                  </a:lnTo>
                  <a:lnTo>
                    <a:pt x="136100" y="46752"/>
                  </a:lnTo>
                  <a:lnTo>
                    <a:pt x="105012" y="31161"/>
                  </a:lnTo>
                  <a:lnTo>
                    <a:pt x="894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67" name="object 8167"/>
            <p:cNvPicPr/>
            <p:nvPr/>
          </p:nvPicPr>
          <p:blipFill>
            <a:blip r:embed="rId1503" cstate="print"/>
            <a:stretch>
              <a:fillRect/>
            </a:stretch>
          </p:blipFill>
          <p:spPr>
            <a:xfrm>
              <a:off x="956533" y="8532069"/>
              <a:ext cx="139995" cy="74060"/>
            </a:xfrm>
            <a:prstGeom prst="rect">
              <a:avLst/>
            </a:prstGeom>
          </p:spPr>
        </p:pic>
        <p:sp>
          <p:nvSpPr>
            <p:cNvPr id="8168" name="object 8168"/>
            <p:cNvSpPr/>
            <p:nvPr/>
          </p:nvSpPr>
          <p:spPr>
            <a:xfrm>
              <a:off x="1038227" y="8397558"/>
              <a:ext cx="342265" cy="704215"/>
            </a:xfrm>
            <a:custGeom>
              <a:avLst/>
              <a:gdLst/>
              <a:ahLst/>
              <a:cxnLst/>
              <a:rect l="l" t="t" r="r" b="b"/>
              <a:pathLst>
                <a:path w="342265" h="704215">
                  <a:moveTo>
                    <a:pt x="273688" y="0"/>
                  </a:moveTo>
                  <a:lnTo>
                    <a:pt x="228506" y="7989"/>
                  </a:lnTo>
                  <a:lnTo>
                    <a:pt x="180088" y="24669"/>
                  </a:lnTo>
                  <a:lnTo>
                    <a:pt x="132184" y="64354"/>
                  </a:lnTo>
                  <a:lnTo>
                    <a:pt x="0" y="173492"/>
                  </a:lnTo>
                  <a:lnTo>
                    <a:pt x="27213" y="200758"/>
                  </a:lnTo>
                  <a:lnTo>
                    <a:pt x="159429" y="95546"/>
                  </a:lnTo>
                  <a:lnTo>
                    <a:pt x="167199" y="138414"/>
                  </a:lnTo>
                  <a:lnTo>
                    <a:pt x="34972" y="235835"/>
                  </a:lnTo>
                  <a:lnTo>
                    <a:pt x="50542" y="270955"/>
                  </a:lnTo>
                  <a:lnTo>
                    <a:pt x="178842" y="200758"/>
                  </a:lnTo>
                  <a:lnTo>
                    <a:pt x="182758" y="247552"/>
                  </a:lnTo>
                  <a:lnTo>
                    <a:pt x="182758" y="294336"/>
                  </a:lnTo>
                  <a:lnTo>
                    <a:pt x="159429" y="434667"/>
                  </a:lnTo>
                  <a:lnTo>
                    <a:pt x="186643" y="438583"/>
                  </a:lnTo>
                  <a:lnTo>
                    <a:pt x="159429" y="703622"/>
                  </a:lnTo>
                  <a:lnTo>
                    <a:pt x="194412" y="703622"/>
                  </a:lnTo>
                  <a:lnTo>
                    <a:pt x="248840" y="485336"/>
                  </a:lnTo>
                  <a:lnTo>
                    <a:pt x="248840" y="703622"/>
                  </a:lnTo>
                  <a:lnTo>
                    <a:pt x="303299" y="703622"/>
                  </a:lnTo>
                  <a:lnTo>
                    <a:pt x="303299" y="434667"/>
                  </a:lnTo>
                  <a:lnTo>
                    <a:pt x="342199" y="438583"/>
                  </a:lnTo>
                  <a:lnTo>
                    <a:pt x="326481" y="367484"/>
                  </a:lnTo>
                  <a:lnTo>
                    <a:pt x="315299" y="313655"/>
                  </a:lnTo>
                  <a:lnTo>
                    <a:pt x="304043" y="253227"/>
                  </a:lnTo>
                  <a:lnTo>
                    <a:pt x="298943" y="215427"/>
                  </a:lnTo>
                  <a:lnTo>
                    <a:pt x="298713" y="208925"/>
                  </a:lnTo>
                  <a:lnTo>
                    <a:pt x="298744" y="192653"/>
                  </a:lnTo>
                  <a:lnTo>
                    <a:pt x="304493" y="153597"/>
                  </a:lnTo>
                  <a:lnTo>
                    <a:pt x="315739" y="114792"/>
                  </a:lnTo>
                  <a:lnTo>
                    <a:pt x="317676" y="108289"/>
                  </a:lnTo>
                  <a:lnTo>
                    <a:pt x="326105" y="73065"/>
                  </a:lnTo>
                  <a:lnTo>
                    <a:pt x="326995" y="65893"/>
                  </a:lnTo>
                  <a:lnTo>
                    <a:pt x="326628" y="60437"/>
                  </a:lnTo>
                  <a:lnTo>
                    <a:pt x="313037" y="21946"/>
                  </a:lnTo>
                  <a:lnTo>
                    <a:pt x="279206" y="146"/>
                  </a:lnTo>
                  <a:lnTo>
                    <a:pt x="273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69" name="object 8169"/>
            <p:cNvPicPr/>
            <p:nvPr/>
          </p:nvPicPr>
          <p:blipFill>
            <a:blip r:embed="rId1504" cstate="print"/>
            <a:stretch>
              <a:fillRect/>
            </a:stretch>
          </p:blipFill>
          <p:spPr>
            <a:xfrm>
              <a:off x="1201412" y="8243911"/>
              <a:ext cx="144089" cy="143964"/>
            </a:xfrm>
            <a:prstGeom prst="rect">
              <a:avLst/>
            </a:prstGeom>
          </p:spPr>
        </p:pic>
        <p:sp>
          <p:nvSpPr>
            <p:cNvPr id="8170" name="object 8170"/>
            <p:cNvSpPr/>
            <p:nvPr/>
          </p:nvSpPr>
          <p:spPr>
            <a:xfrm>
              <a:off x="602678" y="8879007"/>
              <a:ext cx="39370" cy="105410"/>
            </a:xfrm>
            <a:custGeom>
              <a:avLst/>
              <a:gdLst/>
              <a:ahLst/>
              <a:cxnLst/>
              <a:rect l="l" t="t" r="r" b="b"/>
              <a:pathLst>
                <a:path w="39370" h="105409">
                  <a:moveTo>
                    <a:pt x="38900" y="11696"/>
                  </a:moveTo>
                  <a:lnTo>
                    <a:pt x="7785" y="0"/>
                  </a:lnTo>
                  <a:lnTo>
                    <a:pt x="3886" y="23406"/>
                  </a:lnTo>
                  <a:lnTo>
                    <a:pt x="0" y="50685"/>
                  </a:lnTo>
                  <a:lnTo>
                    <a:pt x="7785" y="105232"/>
                  </a:lnTo>
                  <a:lnTo>
                    <a:pt x="38887" y="97434"/>
                  </a:lnTo>
                  <a:lnTo>
                    <a:pt x="35001" y="74079"/>
                  </a:lnTo>
                  <a:lnTo>
                    <a:pt x="35001" y="50685"/>
                  </a:lnTo>
                  <a:lnTo>
                    <a:pt x="35001" y="31165"/>
                  </a:lnTo>
                  <a:lnTo>
                    <a:pt x="38900" y="11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71" name="object 8171"/>
            <p:cNvPicPr/>
            <p:nvPr/>
          </p:nvPicPr>
          <p:blipFill>
            <a:blip r:embed="rId1505" cstate="print"/>
            <a:stretch>
              <a:fillRect/>
            </a:stretch>
          </p:blipFill>
          <p:spPr>
            <a:xfrm>
              <a:off x="613792" y="8602241"/>
              <a:ext cx="319969" cy="483367"/>
            </a:xfrm>
            <a:prstGeom prst="rect">
              <a:avLst/>
            </a:prstGeom>
          </p:spPr>
        </p:pic>
        <p:sp>
          <p:nvSpPr>
            <p:cNvPr id="8172" name="object 8172"/>
            <p:cNvSpPr/>
            <p:nvPr/>
          </p:nvSpPr>
          <p:spPr>
            <a:xfrm>
              <a:off x="598802" y="8808841"/>
              <a:ext cx="276225" cy="276860"/>
            </a:xfrm>
            <a:custGeom>
              <a:avLst/>
              <a:gdLst/>
              <a:ahLst/>
              <a:cxnLst/>
              <a:rect l="l" t="t" r="r" b="b"/>
              <a:pathLst>
                <a:path w="276225" h="276859">
                  <a:moveTo>
                    <a:pt x="163314" y="0"/>
                  </a:moveTo>
                  <a:lnTo>
                    <a:pt x="139985" y="101326"/>
                  </a:lnTo>
                  <a:lnTo>
                    <a:pt x="132205" y="140320"/>
                  </a:lnTo>
                  <a:lnTo>
                    <a:pt x="124415" y="175397"/>
                  </a:lnTo>
                  <a:lnTo>
                    <a:pt x="108876" y="132519"/>
                  </a:lnTo>
                  <a:lnTo>
                    <a:pt x="101085" y="113054"/>
                  </a:lnTo>
                  <a:lnTo>
                    <a:pt x="77756" y="81861"/>
                  </a:lnTo>
                  <a:lnTo>
                    <a:pt x="0" y="23381"/>
                  </a:lnTo>
                  <a:lnTo>
                    <a:pt x="0" y="128645"/>
                  </a:lnTo>
                  <a:lnTo>
                    <a:pt x="3884" y="179303"/>
                  </a:lnTo>
                  <a:lnTo>
                    <a:pt x="19444" y="222181"/>
                  </a:lnTo>
                  <a:lnTo>
                    <a:pt x="46658" y="253374"/>
                  </a:lnTo>
                  <a:lnTo>
                    <a:pt x="89442" y="276766"/>
                  </a:lnTo>
                  <a:lnTo>
                    <a:pt x="202213" y="276766"/>
                  </a:lnTo>
                  <a:lnTo>
                    <a:pt x="241071" y="229972"/>
                  </a:lnTo>
                  <a:lnTo>
                    <a:pt x="260526" y="210517"/>
                  </a:lnTo>
                  <a:lnTo>
                    <a:pt x="272201" y="183188"/>
                  </a:lnTo>
                  <a:lnTo>
                    <a:pt x="276085" y="163722"/>
                  </a:lnTo>
                  <a:lnTo>
                    <a:pt x="276085" y="144246"/>
                  </a:lnTo>
                  <a:lnTo>
                    <a:pt x="268305" y="124729"/>
                  </a:lnTo>
                  <a:lnTo>
                    <a:pt x="256641" y="109127"/>
                  </a:lnTo>
                  <a:lnTo>
                    <a:pt x="194412" y="46783"/>
                  </a:lnTo>
                  <a:lnTo>
                    <a:pt x="1633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173" name="object 8173"/>
          <p:cNvGrpSpPr/>
          <p:nvPr/>
        </p:nvGrpSpPr>
        <p:grpSpPr>
          <a:xfrm>
            <a:off x="524182" y="9909007"/>
            <a:ext cx="915669" cy="915669"/>
            <a:chOff x="524182" y="9909007"/>
            <a:chExt cx="915669" cy="915669"/>
          </a:xfrm>
        </p:grpSpPr>
        <p:sp>
          <p:nvSpPr>
            <p:cNvPr id="8174" name="object 8174"/>
            <p:cNvSpPr/>
            <p:nvPr/>
          </p:nvSpPr>
          <p:spPr>
            <a:xfrm>
              <a:off x="524182" y="9909007"/>
              <a:ext cx="915669" cy="915669"/>
            </a:xfrm>
            <a:custGeom>
              <a:avLst/>
              <a:gdLst/>
              <a:ahLst/>
              <a:cxnLst/>
              <a:rect l="l" t="t" r="r" b="b"/>
              <a:pathLst>
                <a:path w="915669" h="915670">
                  <a:moveTo>
                    <a:pt x="915281" y="0"/>
                  </a:moveTo>
                  <a:lnTo>
                    <a:pt x="0" y="0"/>
                  </a:lnTo>
                  <a:lnTo>
                    <a:pt x="0" y="915260"/>
                  </a:lnTo>
                  <a:lnTo>
                    <a:pt x="915281" y="915260"/>
                  </a:lnTo>
                  <a:lnTo>
                    <a:pt x="9152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75" name="object 8175"/>
            <p:cNvPicPr/>
            <p:nvPr/>
          </p:nvPicPr>
          <p:blipFill>
            <a:blip r:embed="rId1506" cstate="print"/>
            <a:stretch>
              <a:fillRect/>
            </a:stretch>
          </p:blipFill>
          <p:spPr>
            <a:xfrm>
              <a:off x="812666" y="9967092"/>
              <a:ext cx="124436" cy="155901"/>
            </a:xfrm>
            <a:prstGeom prst="rect">
              <a:avLst/>
            </a:prstGeom>
          </p:spPr>
        </p:pic>
        <p:pic>
          <p:nvPicPr>
            <p:cNvPr id="8176" name="object 8176"/>
            <p:cNvPicPr/>
            <p:nvPr/>
          </p:nvPicPr>
          <p:blipFill>
            <a:blip r:embed="rId1507" cstate="print"/>
            <a:stretch>
              <a:fillRect/>
            </a:stretch>
          </p:blipFill>
          <p:spPr>
            <a:xfrm>
              <a:off x="1042105" y="9967094"/>
              <a:ext cx="124425" cy="155901"/>
            </a:xfrm>
            <a:prstGeom prst="rect">
              <a:avLst/>
            </a:prstGeom>
          </p:spPr>
        </p:pic>
        <p:sp>
          <p:nvSpPr>
            <p:cNvPr id="8177" name="object 8177"/>
            <p:cNvSpPr/>
            <p:nvPr/>
          </p:nvSpPr>
          <p:spPr>
            <a:xfrm>
              <a:off x="583234" y="9967093"/>
              <a:ext cx="797560" cy="814705"/>
            </a:xfrm>
            <a:custGeom>
              <a:avLst/>
              <a:gdLst/>
              <a:ahLst/>
              <a:cxnLst/>
              <a:rect l="l" t="t" r="r" b="b"/>
              <a:pathLst>
                <a:path w="797560" h="814704">
                  <a:moveTo>
                    <a:pt x="62230" y="0"/>
                  </a:moveTo>
                  <a:lnTo>
                    <a:pt x="0" y="0"/>
                  </a:lnTo>
                  <a:lnTo>
                    <a:pt x="0" y="814692"/>
                  </a:lnTo>
                  <a:lnTo>
                    <a:pt x="62230" y="814692"/>
                  </a:lnTo>
                  <a:lnTo>
                    <a:pt x="62230" y="0"/>
                  </a:lnTo>
                  <a:close/>
                </a:path>
                <a:path w="797560" h="814704">
                  <a:moveTo>
                    <a:pt x="797179" y="0"/>
                  </a:moveTo>
                  <a:lnTo>
                    <a:pt x="734949" y="0"/>
                  </a:lnTo>
                  <a:lnTo>
                    <a:pt x="734949" y="814692"/>
                  </a:lnTo>
                  <a:lnTo>
                    <a:pt x="797179" y="814692"/>
                  </a:lnTo>
                  <a:lnTo>
                    <a:pt x="797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78" name="object 8178"/>
            <p:cNvSpPr/>
            <p:nvPr/>
          </p:nvSpPr>
          <p:spPr>
            <a:xfrm>
              <a:off x="676565" y="10138592"/>
              <a:ext cx="610870" cy="596900"/>
            </a:xfrm>
            <a:custGeom>
              <a:avLst/>
              <a:gdLst/>
              <a:ahLst/>
              <a:cxnLst/>
              <a:rect l="l" t="t" r="r" b="b"/>
              <a:pathLst>
                <a:path w="610869" h="596900">
                  <a:moveTo>
                    <a:pt x="0" y="596400"/>
                  </a:moveTo>
                  <a:lnTo>
                    <a:pt x="610504" y="596400"/>
                  </a:lnTo>
                  <a:lnTo>
                    <a:pt x="610504" y="0"/>
                  </a:lnTo>
                  <a:lnTo>
                    <a:pt x="0" y="0"/>
                  </a:lnTo>
                  <a:lnTo>
                    <a:pt x="0" y="596400"/>
                  </a:lnTo>
                  <a:close/>
                </a:path>
              </a:pathLst>
            </a:custGeom>
            <a:ln w="156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79" name="object 8179"/>
            <p:cNvSpPr/>
            <p:nvPr/>
          </p:nvSpPr>
          <p:spPr>
            <a:xfrm>
              <a:off x="797077" y="10329589"/>
              <a:ext cx="346710" cy="358775"/>
            </a:xfrm>
            <a:custGeom>
              <a:avLst/>
              <a:gdLst/>
              <a:ahLst/>
              <a:cxnLst/>
              <a:rect l="l" t="t" r="r" b="b"/>
              <a:pathLst>
                <a:path w="346709" h="358775">
                  <a:moveTo>
                    <a:pt x="346113" y="179336"/>
                  </a:moveTo>
                  <a:lnTo>
                    <a:pt x="330581" y="31203"/>
                  </a:lnTo>
                  <a:lnTo>
                    <a:pt x="312851" y="7823"/>
                  </a:lnTo>
                  <a:lnTo>
                    <a:pt x="205765" y="7823"/>
                  </a:lnTo>
                  <a:lnTo>
                    <a:pt x="201828" y="9512"/>
                  </a:lnTo>
                  <a:lnTo>
                    <a:pt x="194564" y="16192"/>
                  </a:lnTo>
                  <a:lnTo>
                    <a:pt x="192430" y="20256"/>
                  </a:lnTo>
                  <a:lnTo>
                    <a:pt x="178892" y="143929"/>
                  </a:lnTo>
                  <a:lnTo>
                    <a:pt x="178904" y="18021"/>
                  </a:lnTo>
                  <a:lnTo>
                    <a:pt x="177787" y="12763"/>
                  </a:lnTo>
                  <a:lnTo>
                    <a:pt x="173228" y="2565"/>
                  </a:lnTo>
                  <a:lnTo>
                    <a:pt x="169176" y="0"/>
                  </a:lnTo>
                  <a:lnTo>
                    <a:pt x="163347" y="0"/>
                  </a:lnTo>
                  <a:lnTo>
                    <a:pt x="9766" y="0"/>
                  </a:lnTo>
                  <a:lnTo>
                    <a:pt x="5715" y="2273"/>
                  </a:lnTo>
                  <a:lnTo>
                    <a:pt x="1143" y="11277"/>
                  </a:lnTo>
                  <a:lnTo>
                    <a:pt x="0" y="16827"/>
                  </a:lnTo>
                  <a:lnTo>
                    <a:pt x="38" y="175399"/>
                  </a:lnTo>
                  <a:lnTo>
                    <a:pt x="31140" y="175399"/>
                  </a:lnTo>
                  <a:lnTo>
                    <a:pt x="31140" y="39001"/>
                  </a:lnTo>
                  <a:lnTo>
                    <a:pt x="38912" y="39001"/>
                  </a:lnTo>
                  <a:lnTo>
                    <a:pt x="38912" y="358622"/>
                  </a:lnTo>
                  <a:lnTo>
                    <a:pt x="81686" y="358622"/>
                  </a:lnTo>
                  <a:lnTo>
                    <a:pt x="81686" y="187121"/>
                  </a:lnTo>
                  <a:lnTo>
                    <a:pt x="97256" y="187121"/>
                  </a:lnTo>
                  <a:lnTo>
                    <a:pt x="97256" y="358622"/>
                  </a:lnTo>
                  <a:lnTo>
                    <a:pt x="140017" y="358622"/>
                  </a:lnTo>
                  <a:lnTo>
                    <a:pt x="140017" y="39001"/>
                  </a:lnTo>
                  <a:lnTo>
                    <a:pt x="147802" y="39001"/>
                  </a:lnTo>
                  <a:lnTo>
                    <a:pt x="147802" y="175399"/>
                  </a:lnTo>
                  <a:lnTo>
                    <a:pt x="175437" y="175399"/>
                  </a:lnTo>
                  <a:lnTo>
                    <a:pt x="175018" y="179336"/>
                  </a:lnTo>
                  <a:lnTo>
                    <a:pt x="198361" y="179336"/>
                  </a:lnTo>
                  <a:lnTo>
                    <a:pt x="210007" y="50673"/>
                  </a:lnTo>
                  <a:lnTo>
                    <a:pt x="217805" y="50673"/>
                  </a:lnTo>
                  <a:lnTo>
                    <a:pt x="210477" y="171526"/>
                  </a:lnTo>
                  <a:lnTo>
                    <a:pt x="210007" y="171526"/>
                  </a:lnTo>
                  <a:lnTo>
                    <a:pt x="198361" y="257276"/>
                  </a:lnTo>
                  <a:lnTo>
                    <a:pt x="213575" y="257276"/>
                  </a:lnTo>
                  <a:lnTo>
                    <a:pt x="217805" y="358609"/>
                  </a:lnTo>
                  <a:lnTo>
                    <a:pt x="245021" y="358609"/>
                  </a:lnTo>
                  <a:lnTo>
                    <a:pt x="245021" y="257276"/>
                  </a:lnTo>
                  <a:lnTo>
                    <a:pt x="276123" y="257276"/>
                  </a:lnTo>
                  <a:lnTo>
                    <a:pt x="276123" y="358609"/>
                  </a:lnTo>
                  <a:lnTo>
                    <a:pt x="303339" y="358609"/>
                  </a:lnTo>
                  <a:lnTo>
                    <a:pt x="307568" y="257276"/>
                  </a:lnTo>
                  <a:lnTo>
                    <a:pt x="326669" y="257276"/>
                  </a:lnTo>
                  <a:lnTo>
                    <a:pt x="311137" y="171526"/>
                  </a:lnTo>
                  <a:lnTo>
                    <a:pt x="310667" y="171526"/>
                  </a:lnTo>
                  <a:lnTo>
                    <a:pt x="303339" y="50673"/>
                  </a:lnTo>
                  <a:lnTo>
                    <a:pt x="311137" y="50673"/>
                  </a:lnTo>
                  <a:lnTo>
                    <a:pt x="326669" y="179336"/>
                  </a:lnTo>
                  <a:lnTo>
                    <a:pt x="346113" y="1793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80" name="object 8180"/>
            <p:cNvPicPr/>
            <p:nvPr/>
          </p:nvPicPr>
          <p:blipFill>
            <a:blip r:embed="rId1508" cstate="print"/>
            <a:stretch>
              <a:fillRect/>
            </a:stretch>
          </p:blipFill>
          <p:spPr>
            <a:xfrm>
              <a:off x="849770" y="10246009"/>
              <a:ext cx="73589" cy="73610"/>
            </a:xfrm>
            <a:prstGeom prst="rect">
              <a:avLst/>
            </a:prstGeom>
          </p:spPr>
        </p:pic>
        <p:pic>
          <p:nvPicPr>
            <p:cNvPr id="8181" name="object 8181"/>
            <p:cNvPicPr/>
            <p:nvPr/>
          </p:nvPicPr>
          <p:blipFill>
            <a:blip r:embed="rId1509" cstate="print"/>
            <a:stretch>
              <a:fillRect/>
            </a:stretch>
          </p:blipFill>
          <p:spPr>
            <a:xfrm>
              <a:off x="1021643" y="10260461"/>
              <a:ext cx="72018" cy="72018"/>
            </a:xfrm>
            <a:prstGeom prst="rect">
              <a:avLst/>
            </a:prstGeom>
          </p:spPr>
        </p:pic>
        <p:sp>
          <p:nvSpPr>
            <p:cNvPr id="8182" name="object 8182"/>
            <p:cNvSpPr/>
            <p:nvPr/>
          </p:nvSpPr>
          <p:spPr>
            <a:xfrm>
              <a:off x="598818" y="10165656"/>
              <a:ext cx="766445" cy="601345"/>
            </a:xfrm>
            <a:custGeom>
              <a:avLst/>
              <a:gdLst/>
              <a:ahLst/>
              <a:cxnLst/>
              <a:rect l="l" t="t" r="r" b="b"/>
              <a:pathLst>
                <a:path w="766444" h="601345">
                  <a:moveTo>
                    <a:pt x="755872" y="596453"/>
                  </a:moveTo>
                  <a:lnTo>
                    <a:pt x="752176" y="599353"/>
                  </a:lnTo>
                  <a:lnTo>
                    <a:pt x="747725" y="600787"/>
                  </a:lnTo>
                  <a:lnTo>
                    <a:pt x="742511" y="600787"/>
                  </a:lnTo>
                  <a:lnTo>
                    <a:pt x="737296" y="600787"/>
                  </a:lnTo>
                  <a:lnTo>
                    <a:pt x="732846" y="599353"/>
                  </a:lnTo>
                  <a:lnTo>
                    <a:pt x="729161" y="596453"/>
                  </a:lnTo>
                  <a:lnTo>
                    <a:pt x="715730" y="585917"/>
                  </a:lnTo>
                  <a:lnTo>
                    <a:pt x="700126" y="573677"/>
                  </a:lnTo>
                  <a:lnTo>
                    <a:pt x="682349" y="559731"/>
                  </a:lnTo>
                  <a:lnTo>
                    <a:pt x="662398" y="544077"/>
                  </a:lnTo>
                  <a:lnTo>
                    <a:pt x="640303" y="526759"/>
                  </a:lnTo>
                  <a:lnTo>
                    <a:pt x="616093" y="507775"/>
                  </a:lnTo>
                  <a:lnTo>
                    <a:pt x="589767" y="487125"/>
                  </a:lnTo>
                  <a:lnTo>
                    <a:pt x="561323" y="464813"/>
                  </a:lnTo>
                  <a:lnTo>
                    <a:pt x="531294" y="441257"/>
                  </a:lnTo>
                  <a:lnTo>
                    <a:pt x="500203" y="416873"/>
                  </a:lnTo>
                  <a:lnTo>
                    <a:pt x="468049" y="391659"/>
                  </a:lnTo>
                  <a:lnTo>
                    <a:pt x="434834" y="365611"/>
                  </a:lnTo>
                  <a:lnTo>
                    <a:pt x="401091" y="339142"/>
                  </a:lnTo>
                  <a:lnTo>
                    <a:pt x="367350" y="312677"/>
                  </a:lnTo>
                  <a:lnTo>
                    <a:pt x="333608" y="286214"/>
                  </a:lnTo>
                  <a:lnTo>
                    <a:pt x="299865" y="259751"/>
                  </a:lnTo>
                  <a:lnTo>
                    <a:pt x="266650" y="233700"/>
                  </a:lnTo>
                  <a:lnTo>
                    <a:pt x="234496" y="208479"/>
                  </a:lnTo>
                  <a:lnTo>
                    <a:pt x="203405" y="184088"/>
                  </a:lnTo>
                  <a:lnTo>
                    <a:pt x="173376" y="160529"/>
                  </a:lnTo>
                  <a:lnTo>
                    <a:pt x="144932" y="138228"/>
                  </a:lnTo>
                  <a:lnTo>
                    <a:pt x="118606" y="117582"/>
                  </a:lnTo>
                  <a:lnTo>
                    <a:pt x="94396" y="98594"/>
                  </a:lnTo>
                  <a:lnTo>
                    <a:pt x="72301" y="81264"/>
                  </a:lnTo>
                  <a:lnTo>
                    <a:pt x="52350" y="65618"/>
                  </a:lnTo>
                  <a:lnTo>
                    <a:pt x="34573" y="51679"/>
                  </a:lnTo>
                  <a:lnTo>
                    <a:pt x="18970" y="39443"/>
                  </a:lnTo>
                  <a:lnTo>
                    <a:pt x="5539" y="28910"/>
                  </a:lnTo>
                  <a:lnTo>
                    <a:pt x="1842" y="26020"/>
                  </a:lnTo>
                  <a:lnTo>
                    <a:pt x="0" y="22522"/>
                  </a:lnTo>
                  <a:lnTo>
                    <a:pt x="0" y="18439"/>
                  </a:lnTo>
                  <a:lnTo>
                    <a:pt x="0" y="14345"/>
                  </a:lnTo>
                  <a:lnTo>
                    <a:pt x="1842" y="10847"/>
                  </a:lnTo>
                  <a:lnTo>
                    <a:pt x="5539" y="7957"/>
                  </a:lnTo>
                  <a:lnTo>
                    <a:pt x="10146" y="4355"/>
                  </a:lnTo>
                  <a:lnTo>
                    <a:pt x="13842" y="1455"/>
                  </a:lnTo>
                  <a:lnTo>
                    <a:pt x="18292" y="0"/>
                  </a:lnTo>
                  <a:lnTo>
                    <a:pt x="23507" y="0"/>
                  </a:lnTo>
                  <a:lnTo>
                    <a:pt x="28721" y="0"/>
                  </a:lnTo>
                  <a:lnTo>
                    <a:pt x="33171" y="1455"/>
                  </a:lnTo>
                  <a:lnTo>
                    <a:pt x="36857" y="4355"/>
                  </a:lnTo>
                  <a:lnTo>
                    <a:pt x="50290" y="14883"/>
                  </a:lnTo>
                  <a:lnTo>
                    <a:pt x="65895" y="27115"/>
                  </a:lnTo>
                  <a:lnTo>
                    <a:pt x="83673" y="41054"/>
                  </a:lnTo>
                  <a:lnTo>
                    <a:pt x="103619" y="56699"/>
                  </a:lnTo>
                  <a:lnTo>
                    <a:pt x="125715" y="74032"/>
                  </a:lnTo>
                  <a:lnTo>
                    <a:pt x="149924" y="93019"/>
                  </a:lnTo>
                  <a:lnTo>
                    <a:pt x="176250" y="113665"/>
                  </a:lnTo>
                  <a:lnTo>
                    <a:pt x="204695" y="135974"/>
                  </a:lnTo>
                  <a:lnTo>
                    <a:pt x="234728" y="159530"/>
                  </a:lnTo>
                  <a:lnTo>
                    <a:pt x="265819" y="183913"/>
                  </a:lnTo>
                  <a:lnTo>
                    <a:pt x="297970" y="209124"/>
                  </a:lnTo>
                  <a:lnTo>
                    <a:pt x="331183" y="235165"/>
                  </a:lnTo>
                  <a:lnTo>
                    <a:pt x="364927" y="261630"/>
                  </a:lnTo>
                  <a:lnTo>
                    <a:pt x="398668" y="288097"/>
                  </a:lnTo>
                  <a:lnTo>
                    <a:pt x="432409" y="314565"/>
                  </a:lnTo>
                  <a:lnTo>
                    <a:pt x="466153" y="341036"/>
                  </a:lnTo>
                  <a:lnTo>
                    <a:pt x="499368" y="367079"/>
                  </a:lnTo>
                  <a:lnTo>
                    <a:pt x="531521" y="392294"/>
                  </a:lnTo>
                  <a:lnTo>
                    <a:pt x="562613" y="416680"/>
                  </a:lnTo>
                  <a:lnTo>
                    <a:pt x="592641" y="440237"/>
                  </a:lnTo>
                  <a:lnTo>
                    <a:pt x="621087" y="462538"/>
                  </a:lnTo>
                  <a:lnTo>
                    <a:pt x="647416" y="483184"/>
                  </a:lnTo>
                  <a:lnTo>
                    <a:pt x="671626" y="502172"/>
                  </a:lnTo>
                  <a:lnTo>
                    <a:pt x="693717" y="519502"/>
                  </a:lnTo>
                  <a:lnTo>
                    <a:pt x="713668" y="535148"/>
                  </a:lnTo>
                  <a:lnTo>
                    <a:pt x="747048" y="561323"/>
                  </a:lnTo>
                  <a:lnTo>
                    <a:pt x="766018" y="578265"/>
                  </a:lnTo>
                  <a:lnTo>
                    <a:pt x="766018" y="582348"/>
                  </a:lnTo>
                  <a:lnTo>
                    <a:pt x="766018" y="586442"/>
                  </a:lnTo>
                  <a:lnTo>
                    <a:pt x="764175" y="589940"/>
                  </a:lnTo>
                  <a:lnTo>
                    <a:pt x="760479" y="592809"/>
                  </a:lnTo>
                  <a:lnTo>
                    <a:pt x="755872" y="5964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83" name="object 8183"/>
            <p:cNvSpPr/>
            <p:nvPr/>
          </p:nvSpPr>
          <p:spPr>
            <a:xfrm>
              <a:off x="598640" y="10165509"/>
              <a:ext cx="766445" cy="601345"/>
            </a:xfrm>
            <a:custGeom>
              <a:avLst/>
              <a:gdLst/>
              <a:ahLst/>
              <a:cxnLst/>
              <a:rect l="l" t="t" r="r" b="b"/>
              <a:pathLst>
                <a:path w="766444" h="601345">
                  <a:moveTo>
                    <a:pt x="20554" y="0"/>
                  </a:moveTo>
                  <a:lnTo>
                    <a:pt x="17182" y="743"/>
                  </a:lnTo>
                  <a:lnTo>
                    <a:pt x="9130" y="5151"/>
                  </a:lnTo>
                  <a:lnTo>
                    <a:pt x="9486" y="5130"/>
                  </a:lnTo>
                  <a:lnTo>
                    <a:pt x="6533" y="7444"/>
                  </a:lnTo>
                  <a:lnTo>
                    <a:pt x="6565" y="7162"/>
                  </a:lnTo>
                  <a:lnTo>
                    <a:pt x="942" y="13476"/>
                  </a:lnTo>
                  <a:lnTo>
                    <a:pt x="0" y="16135"/>
                  </a:lnTo>
                  <a:lnTo>
                    <a:pt x="1026" y="25004"/>
                  </a:lnTo>
                  <a:lnTo>
                    <a:pt x="2230" y="26355"/>
                  </a:lnTo>
                  <a:lnTo>
                    <a:pt x="732794" y="599322"/>
                  </a:lnTo>
                  <a:lnTo>
                    <a:pt x="734490" y="600274"/>
                  </a:lnTo>
                  <a:lnTo>
                    <a:pt x="745956" y="600913"/>
                  </a:lnTo>
                  <a:lnTo>
                    <a:pt x="749893" y="600034"/>
                  </a:lnTo>
                  <a:lnTo>
                    <a:pt x="754207" y="598034"/>
                  </a:lnTo>
                  <a:lnTo>
                    <a:pt x="756050" y="596599"/>
                  </a:lnTo>
                  <a:lnTo>
                    <a:pt x="757694" y="595238"/>
                  </a:lnTo>
                  <a:lnTo>
                    <a:pt x="759599" y="594055"/>
                  </a:lnTo>
                  <a:lnTo>
                    <a:pt x="765442" y="587594"/>
                  </a:lnTo>
                  <a:lnTo>
                    <a:pt x="766385" y="584966"/>
                  </a:lnTo>
                  <a:lnTo>
                    <a:pt x="765358" y="576055"/>
                  </a:lnTo>
                  <a:lnTo>
                    <a:pt x="764144" y="574705"/>
                  </a:lnTo>
                  <a:lnTo>
                    <a:pt x="33580" y="1748"/>
                  </a:lnTo>
                  <a:lnTo>
                    <a:pt x="31883" y="816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84" name="object 8184"/>
            <p:cNvSpPr/>
            <p:nvPr/>
          </p:nvSpPr>
          <p:spPr>
            <a:xfrm>
              <a:off x="598820" y="10165656"/>
              <a:ext cx="766445" cy="601345"/>
            </a:xfrm>
            <a:custGeom>
              <a:avLst/>
              <a:gdLst/>
              <a:ahLst/>
              <a:cxnLst/>
              <a:rect l="l" t="t" r="r" b="b"/>
              <a:pathLst>
                <a:path w="766444" h="601345">
                  <a:moveTo>
                    <a:pt x="760479" y="7936"/>
                  </a:moveTo>
                  <a:lnTo>
                    <a:pt x="764175" y="10847"/>
                  </a:lnTo>
                  <a:lnTo>
                    <a:pt x="766018" y="14345"/>
                  </a:lnTo>
                  <a:lnTo>
                    <a:pt x="766018" y="18439"/>
                  </a:lnTo>
                  <a:lnTo>
                    <a:pt x="766018" y="22522"/>
                  </a:lnTo>
                  <a:lnTo>
                    <a:pt x="764175" y="26020"/>
                  </a:lnTo>
                  <a:lnTo>
                    <a:pt x="760479" y="28910"/>
                  </a:lnTo>
                  <a:lnTo>
                    <a:pt x="747048" y="39443"/>
                  </a:lnTo>
                  <a:lnTo>
                    <a:pt x="731445" y="51679"/>
                  </a:lnTo>
                  <a:lnTo>
                    <a:pt x="713668" y="65618"/>
                  </a:lnTo>
                  <a:lnTo>
                    <a:pt x="693717" y="81264"/>
                  </a:lnTo>
                  <a:lnTo>
                    <a:pt x="671621" y="98592"/>
                  </a:lnTo>
                  <a:lnTo>
                    <a:pt x="647412" y="117578"/>
                  </a:lnTo>
                  <a:lnTo>
                    <a:pt x="621086" y="138224"/>
                  </a:lnTo>
                  <a:lnTo>
                    <a:pt x="592641" y="160529"/>
                  </a:lnTo>
                  <a:lnTo>
                    <a:pt x="562613" y="184086"/>
                  </a:lnTo>
                  <a:lnTo>
                    <a:pt x="531521" y="208472"/>
                  </a:lnTo>
                  <a:lnTo>
                    <a:pt x="499368" y="233687"/>
                  </a:lnTo>
                  <a:lnTo>
                    <a:pt x="466153" y="259730"/>
                  </a:lnTo>
                  <a:lnTo>
                    <a:pt x="432409" y="286194"/>
                  </a:lnTo>
                  <a:lnTo>
                    <a:pt x="398668" y="312658"/>
                  </a:lnTo>
                  <a:lnTo>
                    <a:pt x="364927" y="339125"/>
                  </a:lnTo>
                  <a:lnTo>
                    <a:pt x="331183" y="365601"/>
                  </a:lnTo>
                  <a:lnTo>
                    <a:pt x="297968" y="391642"/>
                  </a:lnTo>
                  <a:lnTo>
                    <a:pt x="265815" y="416853"/>
                  </a:lnTo>
                  <a:lnTo>
                    <a:pt x="234723" y="441236"/>
                  </a:lnTo>
                  <a:lnTo>
                    <a:pt x="204695" y="464792"/>
                  </a:lnTo>
                  <a:lnTo>
                    <a:pt x="176249" y="487092"/>
                  </a:lnTo>
                  <a:lnTo>
                    <a:pt x="149920" y="507739"/>
                  </a:lnTo>
                  <a:lnTo>
                    <a:pt x="125710" y="526731"/>
                  </a:lnTo>
                  <a:lnTo>
                    <a:pt x="103619" y="544067"/>
                  </a:lnTo>
                  <a:lnTo>
                    <a:pt x="83668" y="559712"/>
                  </a:lnTo>
                  <a:lnTo>
                    <a:pt x="65891" y="573651"/>
                  </a:lnTo>
                  <a:lnTo>
                    <a:pt x="50288" y="585883"/>
                  </a:lnTo>
                  <a:lnTo>
                    <a:pt x="36857" y="596411"/>
                  </a:lnTo>
                  <a:lnTo>
                    <a:pt x="33171" y="599332"/>
                  </a:lnTo>
                  <a:lnTo>
                    <a:pt x="28721" y="600767"/>
                  </a:lnTo>
                  <a:lnTo>
                    <a:pt x="23507" y="600767"/>
                  </a:lnTo>
                  <a:lnTo>
                    <a:pt x="18292" y="600767"/>
                  </a:lnTo>
                  <a:lnTo>
                    <a:pt x="13842" y="599332"/>
                  </a:lnTo>
                  <a:lnTo>
                    <a:pt x="10146" y="596411"/>
                  </a:lnTo>
                  <a:lnTo>
                    <a:pt x="5539" y="592809"/>
                  </a:lnTo>
                  <a:lnTo>
                    <a:pt x="1842" y="589919"/>
                  </a:lnTo>
                  <a:lnTo>
                    <a:pt x="0" y="586421"/>
                  </a:lnTo>
                  <a:lnTo>
                    <a:pt x="0" y="582338"/>
                  </a:lnTo>
                  <a:lnTo>
                    <a:pt x="0" y="578244"/>
                  </a:lnTo>
                  <a:lnTo>
                    <a:pt x="1842" y="574746"/>
                  </a:lnTo>
                  <a:lnTo>
                    <a:pt x="5539" y="571856"/>
                  </a:lnTo>
                  <a:lnTo>
                    <a:pt x="18970" y="561323"/>
                  </a:lnTo>
                  <a:lnTo>
                    <a:pt x="34573" y="549087"/>
                  </a:lnTo>
                  <a:lnTo>
                    <a:pt x="52350" y="535148"/>
                  </a:lnTo>
                  <a:lnTo>
                    <a:pt x="72301" y="519502"/>
                  </a:lnTo>
                  <a:lnTo>
                    <a:pt x="94396" y="502172"/>
                  </a:lnTo>
                  <a:lnTo>
                    <a:pt x="118606" y="483184"/>
                  </a:lnTo>
                  <a:lnTo>
                    <a:pt x="144932" y="462538"/>
                  </a:lnTo>
                  <a:lnTo>
                    <a:pt x="173376" y="440237"/>
                  </a:lnTo>
                  <a:lnTo>
                    <a:pt x="203405" y="416680"/>
                  </a:lnTo>
                  <a:lnTo>
                    <a:pt x="234496" y="392294"/>
                  </a:lnTo>
                  <a:lnTo>
                    <a:pt x="266650" y="367079"/>
                  </a:lnTo>
                  <a:lnTo>
                    <a:pt x="299865" y="341036"/>
                  </a:lnTo>
                  <a:lnTo>
                    <a:pt x="333608" y="314565"/>
                  </a:lnTo>
                  <a:lnTo>
                    <a:pt x="367350" y="288097"/>
                  </a:lnTo>
                  <a:lnTo>
                    <a:pt x="401091" y="261630"/>
                  </a:lnTo>
                  <a:lnTo>
                    <a:pt x="434834" y="235165"/>
                  </a:lnTo>
                  <a:lnTo>
                    <a:pt x="468049" y="209124"/>
                  </a:lnTo>
                  <a:lnTo>
                    <a:pt x="500203" y="183913"/>
                  </a:lnTo>
                  <a:lnTo>
                    <a:pt x="531294" y="159530"/>
                  </a:lnTo>
                  <a:lnTo>
                    <a:pt x="561323" y="135974"/>
                  </a:lnTo>
                  <a:lnTo>
                    <a:pt x="589767" y="113665"/>
                  </a:lnTo>
                  <a:lnTo>
                    <a:pt x="616093" y="93019"/>
                  </a:lnTo>
                  <a:lnTo>
                    <a:pt x="640303" y="74032"/>
                  </a:lnTo>
                  <a:lnTo>
                    <a:pt x="662398" y="56699"/>
                  </a:lnTo>
                  <a:lnTo>
                    <a:pt x="682349" y="41054"/>
                  </a:lnTo>
                  <a:lnTo>
                    <a:pt x="700126" y="27115"/>
                  </a:lnTo>
                  <a:lnTo>
                    <a:pt x="715730" y="14883"/>
                  </a:lnTo>
                  <a:lnTo>
                    <a:pt x="729161" y="4355"/>
                  </a:lnTo>
                  <a:lnTo>
                    <a:pt x="732846" y="1455"/>
                  </a:lnTo>
                  <a:lnTo>
                    <a:pt x="737296" y="0"/>
                  </a:lnTo>
                  <a:lnTo>
                    <a:pt x="742511" y="0"/>
                  </a:lnTo>
                  <a:lnTo>
                    <a:pt x="747725" y="0"/>
                  </a:lnTo>
                  <a:lnTo>
                    <a:pt x="752176" y="1455"/>
                  </a:lnTo>
                  <a:lnTo>
                    <a:pt x="755872" y="4355"/>
                  </a:lnTo>
                  <a:lnTo>
                    <a:pt x="760479" y="79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85" name="object 8185"/>
            <p:cNvSpPr/>
            <p:nvPr/>
          </p:nvSpPr>
          <p:spPr>
            <a:xfrm>
              <a:off x="598632" y="10165509"/>
              <a:ext cx="766445" cy="601345"/>
            </a:xfrm>
            <a:custGeom>
              <a:avLst/>
              <a:gdLst/>
              <a:ahLst/>
              <a:cxnLst/>
              <a:rect l="l" t="t" r="r" b="b"/>
              <a:pathLst>
                <a:path w="766444" h="601345">
                  <a:moveTo>
                    <a:pt x="745830" y="0"/>
                  </a:moveTo>
                  <a:lnTo>
                    <a:pt x="2240" y="574705"/>
                  </a:lnTo>
                  <a:lnTo>
                    <a:pt x="0" y="584924"/>
                  </a:lnTo>
                  <a:lnTo>
                    <a:pt x="942" y="587573"/>
                  </a:lnTo>
                  <a:lnTo>
                    <a:pt x="6565" y="593908"/>
                  </a:lnTo>
                  <a:lnTo>
                    <a:pt x="6544" y="593615"/>
                  </a:lnTo>
                  <a:lnTo>
                    <a:pt x="9497" y="595929"/>
                  </a:lnTo>
                  <a:lnTo>
                    <a:pt x="9141" y="595908"/>
                  </a:lnTo>
                  <a:lnTo>
                    <a:pt x="17193" y="600316"/>
                  </a:lnTo>
                  <a:lnTo>
                    <a:pt x="20564" y="601060"/>
                  </a:lnTo>
                  <a:lnTo>
                    <a:pt x="31894" y="600243"/>
                  </a:lnTo>
                  <a:lnTo>
                    <a:pt x="33590" y="599290"/>
                  </a:lnTo>
                  <a:lnTo>
                    <a:pt x="764154" y="26355"/>
                  </a:lnTo>
                  <a:lnTo>
                    <a:pt x="765369" y="25025"/>
                  </a:lnTo>
                  <a:lnTo>
                    <a:pt x="766196" y="16020"/>
                  </a:lnTo>
                  <a:lnTo>
                    <a:pt x="765055" y="12921"/>
                  </a:lnTo>
                  <a:lnTo>
                    <a:pt x="762510" y="9538"/>
                  </a:lnTo>
                  <a:lnTo>
                    <a:pt x="760667" y="8083"/>
                  </a:lnTo>
                  <a:lnTo>
                    <a:pt x="757955" y="5989"/>
                  </a:lnTo>
                  <a:lnTo>
                    <a:pt x="757463" y="5319"/>
                  </a:lnTo>
                  <a:lnTo>
                    <a:pt x="749202" y="743"/>
                  </a:lnTo>
                  <a:lnTo>
                    <a:pt x="745830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8186" name="object 8186"/>
          <p:cNvGraphicFramePr>
            <a:graphicFrameLocks noGrp="1"/>
          </p:cNvGraphicFramePr>
          <p:nvPr/>
        </p:nvGraphicFramePr>
        <p:xfrm>
          <a:off x="11571804" y="8851836"/>
          <a:ext cx="3395345" cy="1650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0070"/>
                <a:gridCol w="1564640"/>
              </a:tblGrid>
              <a:tr h="2552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300" spc="10" b="1">
                          <a:solidFill>
                            <a:srgbClr val="FF0000"/>
                          </a:solidFill>
                          <a:latin typeface="FS Albert"/>
                          <a:cs typeface="FS Albert"/>
                        </a:rPr>
                        <a:t>Notrufnummern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374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266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300" spc="-5">
                          <a:latin typeface="FS Albert"/>
                          <a:cs typeface="FS Albert"/>
                        </a:rPr>
                        <a:t>Feuerwehr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270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118</a:t>
                      </a:r>
                      <a:r>
                        <a:rPr dirty="0" sz="1300" spc="-20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5">
                          <a:latin typeface="FS Albert"/>
                          <a:cs typeface="FS Albert"/>
                        </a:rPr>
                        <a:t>/</a:t>
                      </a:r>
                      <a:r>
                        <a:rPr dirty="0" sz="1300" spc="-1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041</a:t>
                      </a:r>
                      <a:r>
                        <a:rPr dirty="0" sz="1300" spc="-1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249</a:t>
                      </a:r>
                      <a:r>
                        <a:rPr dirty="0" sz="1300" spc="-1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26</a:t>
                      </a:r>
                      <a:r>
                        <a:rPr dirty="0" sz="1300" spc="-1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01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2700"/>
                </a:tc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-5">
                          <a:latin typeface="FS Albert"/>
                          <a:cs typeface="FS Albert"/>
                        </a:rPr>
                        <a:t>Polizei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117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Ambulanz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144</a:t>
                      </a:r>
                      <a:r>
                        <a:rPr dirty="0" sz="1300" spc="-20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5">
                          <a:latin typeface="FS Albert"/>
                          <a:cs typeface="FS Albert"/>
                        </a:rPr>
                        <a:t>/</a:t>
                      </a:r>
                      <a:r>
                        <a:rPr dirty="0" sz="1300" spc="-1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041</a:t>
                      </a:r>
                      <a:r>
                        <a:rPr dirty="0" sz="1300" spc="-1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249</a:t>
                      </a:r>
                      <a:r>
                        <a:rPr dirty="0" sz="1300" spc="-1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26</a:t>
                      </a:r>
                      <a:r>
                        <a:rPr dirty="0" sz="1300" spc="-1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01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REGA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1414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-5">
                          <a:latin typeface="FS Albert"/>
                          <a:cs typeface="FS Albert"/>
                        </a:rPr>
                        <a:t>Toxikologisches</a:t>
                      </a:r>
                      <a:r>
                        <a:rPr dirty="0" sz="1300" spc="-2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>
                          <a:latin typeface="FS Albert"/>
                          <a:cs typeface="FS Albert"/>
                        </a:rPr>
                        <a:t>Zentrum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145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  <a:tr h="2489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5">
                          <a:latin typeface="FS Albert"/>
                          <a:cs typeface="FS Albert"/>
                        </a:rPr>
                        <a:t>Hausdienst</a:t>
                      </a:r>
                      <a:r>
                        <a:rPr dirty="0" sz="1300" spc="-20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5">
                          <a:latin typeface="FS Albert"/>
                          <a:cs typeface="FS Albert"/>
                        </a:rPr>
                        <a:t>Hotline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041</a:t>
                      </a:r>
                      <a:r>
                        <a:rPr dirty="0" sz="1300" spc="-2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249</a:t>
                      </a:r>
                      <a:r>
                        <a:rPr dirty="0" sz="1300" spc="-20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26</a:t>
                      </a:r>
                      <a:r>
                        <a:rPr dirty="0" sz="1300" spc="-20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01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844" y="414508"/>
            <a:ext cx="5219065" cy="103060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5">
                <a:solidFill>
                  <a:srgbClr val="009900"/>
                </a:solidFill>
              </a:rPr>
              <a:t>Wie </a:t>
            </a:r>
            <a:r>
              <a:rPr dirty="0" spc="-15">
                <a:solidFill>
                  <a:srgbClr val="009900"/>
                </a:solidFill>
              </a:rPr>
              <a:t>verhalte </a:t>
            </a:r>
            <a:r>
              <a:rPr dirty="0" spc="-5">
                <a:solidFill>
                  <a:srgbClr val="009900"/>
                </a:solidFill>
              </a:rPr>
              <a:t>ich mich im </a:t>
            </a:r>
            <a:r>
              <a:rPr dirty="0" spc="-45">
                <a:solidFill>
                  <a:srgbClr val="009900"/>
                </a:solidFill>
              </a:rPr>
              <a:t>Falle </a:t>
            </a:r>
            <a:r>
              <a:rPr dirty="0" spc="-755">
                <a:solidFill>
                  <a:srgbClr val="009900"/>
                </a:solidFill>
              </a:rPr>
              <a:t> </a:t>
            </a:r>
            <a:r>
              <a:rPr dirty="0" spc="-5">
                <a:solidFill>
                  <a:srgbClr val="009900"/>
                </a:solidFill>
              </a:rPr>
              <a:t>einer</a:t>
            </a:r>
            <a:r>
              <a:rPr dirty="0" spc="-10">
                <a:solidFill>
                  <a:srgbClr val="009900"/>
                </a:solidFill>
              </a:rPr>
              <a:t> </a:t>
            </a:r>
            <a:r>
              <a:rPr dirty="0" spc="-15">
                <a:solidFill>
                  <a:srgbClr val="009900"/>
                </a:solidFill>
              </a:rPr>
              <a:t>Evakuation?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63631" y="3559455"/>
            <a:ext cx="5897880" cy="105156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950" spc="10" b="1">
                <a:latin typeface="FS Albert"/>
                <a:cs typeface="FS Albert"/>
              </a:rPr>
              <a:t>Zuhören</a:t>
            </a:r>
            <a:r>
              <a:rPr dirty="0" sz="1950" spc="-20" b="1">
                <a:latin typeface="FS Albert"/>
                <a:cs typeface="FS Albert"/>
              </a:rPr>
              <a:t> </a:t>
            </a:r>
            <a:r>
              <a:rPr dirty="0" sz="1950" spc="15" b="1">
                <a:latin typeface="FS Albert"/>
                <a:cs typeface="FS Albert"/>
              </a:rPr>
              <a:t>und</a:t>
            </a:r>
            <a:r>
              <a:rPr dirty="0" sz="1950" spc="-20" b="1">
                <a:latin typeface="FS Albert"/>
                <a:cs typeface="FS Albert"/>
              </a:rPr>
              <a:t> </a:t>
            </a:r>
            <a:r>
              <a:rPr dirty="0" sz="1950" spc="5" b="1">
                <a:latin typeface="FS Albert"/>
                <a:cs typeface="FS Albert"/>
              </a:rPr>
              <a:t>Befolgen</a:t>
            </a:r>
            <a:endParaRPr sz="1950">
              <a:latin typeface="FS Albert"/>
              <a:cs typeface="FS Albert"/>
            </a:endParaRPr>
          </a:p>
          <a:p>
            <a:pPr marL="12700" marR="5080">
              <a:lnSpc>
                <a:spcPct val="115100"/>
              </a:lnSpc>
            </a:pPr>
            <a:r>
              <a:rPr dirty="0" sz="1950" spc="10">
                <a:latin typeface="FS Albert"/>
                <a:cs typeface="FS Albert"/>
              </a:rPr>
              <a:t>Anweisungen der </a:t>
            </a:r>
            <a:r>
              <a:rPr dirty="0" sz="1950">
                <a:latin typeface="FS Albert"/>
                <a:cs typeface="FS Albert"/>
              </a:rPr>
              <a:t>Notfallorganisation</a:t>
            </a:r>
            <a:r>
              <a:rPr dirty="0" sz="1950" spc="10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und</a:t>
            </a:r>
            <a:r>
              <a:rPr dirty="0" sz="1950" spc="10">
                <a:latin typeface="FS Albert"/>
                <a:cs typeface="FS Albert"/>
              </a:rPr>
              <a:t> </a:t>
            </a:r>
            <a:r>
              <a:rPr dirty="0" sz="1950" spc="5">
                <a:latin typeface="FS Albert"/>
                <a:cs typeface="FS Albert"/>
              </a:rPr>
              <a:t>Informations- </a:t>
            </a:r>
            <a:r>
              <a:rPr dirty="0" sz="1950" spc="-434">
                <a:latin typeface="FS Albert"/>
                <a:cs typeface="FS Albert"/>
              </a:rPr>
              <a:t> </a:t>
            </a:r>
            <a:r>
              <a:rPr dirty="0" sz="1950" spc="5">
                <a:latin typeface="FS Albert"/>
                <a:cs typeface="FS Albert"/>
              </a:rPr>
              <a:t>blätter</a:t>
            </a:r>
            <a:r>
              <a:rPr dirty="0" sz="1950">
                <a:latin typeface="FS Albert"/>
                <a:cs typeface="FS Albert"/>
              </a:rPr>
              <a:t> befolgen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3631" y="4927539"/>
            <a:ext cx="5822950" cy="276161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950" spc="10" b="1">
                <a:latin typeface="FS Albert"/>
                <a:cs typeface="FS Albert"/>
              </a:rPr>
              <a:t>Flucht</a:t>
            </a:r>
            <a:r>
              <a:rPr dirty="0" sz="1950" spc="-30" b="1">
                <a:latin typeface="FS Albert"/>
                <a:cs typeface="FS Albert"/>
              </a:rPr>
              <a:t> </a:t>
            </a:r>
            <a:r>
              <a:rPr dirty="0" sz="1950" spc="5" b="1">
                <a:latin typeface="FS Albert"/>
                <a:cs typeface="FS Albert"/>
              </a:rPr>
              <a:t>antreten</a:t>
            </a:r>
            <a:endParaRPr sz="1950">
              <a:latin typeface="FS Albert"/>
              <a:cs typeface="FS Albert"/>
            </a:endParaRPr>
          </a:p>
          <a:p>
            <a:pPr marL="196215" indent="-184150">
              <a:lnSpc>
                <a:spcPct val="100000"/>
              </a:lnSpc>
              <a:spcBef>
                <a:spcPts val="355"/>
              </a:spcBef>
              <a:buChar char="–"/>
              <a:tabLst>
                <a:tab pos="196850" algn="l"/>
              </a:tabLst>
            </a:pPr>
            <a:r>
              <a:rPr dirty="0" sz="1950" spc="10">
                <a:latin typeface="FS Albert"/>
                <a:cs typeface="FS Albert"/>
              </a:rPr>
              <a:t>Ruhig</a:t>
            </a:r>
            <a:r>
              <a:rPr dirty="0" sz="1950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und</a:t>
            </a:r>
            <a:r>
              <a:rPr dirty="0" sz="1950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schnell</a:t>
            </a:r>
            <a:r>
              <a:rPr dirty="0" sz="1950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das</a:t>
            </a:r>
            <a:r>
              <a:rPr dirty="0" sz="1950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Gebäude</a:t>
            </a:r>
            <a:r>
              <a:rPr dirty="0" sz="1950">
                <a:latin typeface="FS Albert"/>
                <a:cs typeface="FS Albert"/>
              </a:rPr>
              <a:t> </a:t>
            </a:r>
            <a:r>
              <a:rPr dirty="0" sz="1950" spc="5">
                <a:latin typeface="FS Albert"/>
                <a:cs typeface="FS Albert"/>
              </a:rPr>
              <a:t>verlassen</a:t>
            </a:r>
            <a:endParaRPr sz="1950">
              <a:latin typeface="FS Albert"/>
              <a:cs typeface="FS Albert"/>
            </a:endParaRPr>
          </a:p>
          <a:p>
            <a:pPr marL="196215" indent="-184150">
              <a:lnSpc>
                <a:spcPct val="100000"/>
              </a:lnSpc>
              <a:spcBef>
                <a:spcPts val="350"/>
              </a:spcBef>
              <a:buChar char="–"/>
              <a:tabLst>
                <a:tab pos="196850" algn="l"/>
              </a:tabLst>
            </a:pPr>
            <a:r>
              <a:rPr dirty="0" sz="1950" spc="10">
                <a:latin typeface="FS Albert"/>
                <a:cs typeface="FS Albert"/>
              </a:rPr>
              <a:t>Fluchtwegbezeichnungen</a:t>
            </a:r>
            <a:r>
              <a:rPr dirty="0" sz="1950" spc="-15">
                <a:latin typeface="FS Albert"/>
                <a:cs typeface="FS Albert"/>
              </a:rPr>
              <a:t> </a:t>
            </a:r>
            <a:r>
              <a:rPr dirty="0" sz="1950" spc="-5">
                <a:latin typeface="FS Albert"/>
                <a:cs typeface="FS Albert"/>
              </a:rPr>
              <a:t>folgen</a:t>
            </a:r>
            <a:endParaRPr sz="1950">
              <a:latin typeface="FS Albert"/>
              <a:cs typeface="FS Albert"/>
            </a:endParaRPr>
          </a:p>
          <a:p>
            <a:pPr marL="196215" indent="-184150">
              <a:lnSpc>
                <a:spcPct val="100000"/>
              </a:lnSpc>
              <a:spcBef>
                <a:spcPts val="355"/>
              </a:spcBef>
              <a:buChar char="–"/>
              <a:tabLst>
                <a:tab pos="196850" algn="l"/>
              </a:tabLst>
            </a:pPr>
            <a:r>
              <a:rPr dirty="0" sz="1950" spc="10">
                <a:latin typeface="FS Albert"/>
                <a:cs typeface="FS Albert"/>
              </a:rPr>
              <a:t>Aufzüge</a:t>
            </a:r>
            <a:r>
              <a:rPr dirty="0" sz="1950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im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-10">
                <a:latin typeface="FS Albert"/>
                <a:cs typeface="FS Albert"/>
              </a:rPr>
              <a:t>Brandfall</a:t>
            </a:r>
            <a:r>
              <a:rPr dirty="0" sz="1950">
                <a:latin typeface="FS Albert"/>
                <a:cs typeface="FS Albert"/>
              </a:rPr>
              <a:t> </a:t>
            </a:r>
            <a:r>
              <a:rPr dirty="0" sz="1950" spc="10" b="1" i="1">
                <a:latin typeface="FSAlbert-BoldItalic"/>
                <a:cs typeface="FSAlbert-BoldItalic"/>
              </a:rPr>
              <a:t>nie </a:t>
            </a:r>
            <a:r>
              <a:rPr dirty="0" sz="1950" spc="10">
                <a:latin typeface="FS Albert"/>
                <a:cs typeface="FS Albert"/>
              </a:rPr>
              <a:t>benutzen!</a:t>
            </a:r>
            <a:endParaRPr sz="1950">
              <a:latin typeface="FS Albert"/>
              <a:cs typeface="FS Alber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FS Albert"/>
              <a:buChar char="–"/>
            </a:pPr>
            <a:endParaRPr sz="245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</a:pPr>
            <a:r>
              <a:rPr dirty="0" sz="1950" spc="15" b="1">
                <a:latin typeface="FS Albert"/>
                <a:cs typeface="FS Albert"/>
              </a:rPr>
              <a:t>Mitmenschen</a:t>
            </a:r>
            <a:endParaRPr sz="1950">
              <a:latin typeface="FS Albert"/>
              <a:cs typeface="FS Albert"/>
            </a:endParaRPr>
          </a:p>
          <a:p>
            <a:pPr marL="196215" indent="-184150">
              <a:lnSpc>
                <a:spcPct val="100000"/>
              </a:lnSpc>
              <a:spcBef>
                <a:spcPts val="355"/>
              </a:spcBef>
              <a:buChar char="–"/>
              <a:tabLst>
                <a:tab pos="196850" algn="l"/>
              </a:tabLst>
            </a:pPr>
            <a:r>
              <a:rPr dirty="0" sz="1950" spc="15">
                <a:latin typeface="FS Albert"/>
                <a:cs typeface="FS Albert"/>
              </a:rPr>
              <a:t>Menschen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mit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Einschränkungen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und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-5">
                <a:latin typeface="FS Albert"/>
                <a:cs typeface="FS Albert"/>
              </a:rPr>
              <a:t>Verletzten</a:t>
            </a:r>
            <a:r>
              <a:rPr dirty="0" sz="1950" spc="10">
                <a:latin typeface="FS Albert"/>
                <a:cs typeface="FS Albert"/>
              </a:rPr>
              <a:t> </a:t>
            </a:r>
            <a:r>
              <a:rPr dirty="0" sz="1950" spc="5">
                <a:latin typeface="FS Albert"/>
                <a:cs typeface="FS Albert"/>
              </a:rPr>
              <a:t>retten</a:t>
            </a:r>
            <a:endParaRPr sz="1950">
              <a:latin typeface="FS Albert"/>
              <a:cs typeface="FS Albert"/>
            </a:endParaRPr>
          </a:p>
          <a:p>
            <a:pPr marL="196215" indent="-184150">
              <a:lnSpc>
                <a:spcPct val="100000"/>
              </a:lnSpc>
              <a:spcBef>
                <a:spcPts val="355"/>
              </a:spcBef>
              <a:buChar char="–"/>
              <a:tabLst>
                <a:tab pos="196850" algn="l"/>
              </a:tabLst>
            </a:pPr>
            <a:r>
              <a:rPr dirty="0" sz="1950" spc="10">
                <a:latin typeface="FS Albert"/>
                <a:cs typeface="FS Albert"/>
              </a:rPr>
              <a:t>Sich</a:t>
            </a:r>
            <a:r>
              <a:rPr dirty="0" sz="1950" spc="-5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nicht</a:t>
            </a:r>
            <a:r>
              <a:rPr dirty="0" sz="1950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in</a:t>
            </a:r>
            <a:r>
              <a:rPr dirty="0" sz="1950">
                <a:latin typeface="FS Albert"/>
                <a:cs typeface="FS Albert"/>
              </a:rPr>
              <a:t> </a:t>
            </a:r>
            <a:r>
              <a:rPr dirty="0" sz="1950" spc="-10">
                <a:latin typeface="FS Albert"/>
                <a:cs typeface="FS Albert"/>
              </a:rPr>
              <a:t>Gefahr</a:t>
            </a:r>
            <a:r>
              <a:rPr dirty="0" sz="1950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begeben!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3631" y="8005728"/>
            <a:ext cx="5796915" cy="105156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950" spc="15" b="1">
                <a:latin typeface="FS Albert"/>
                <a:cs typeface="FS Albert"/>
              </a:rPr>
              <a:t>Sammelplatz</a:t>
            </a:r>
            <a:endParaRPr sz="1950">
              <a:latin typeface="FS Albert"/>
              <a:cs typeface="FS Albert"/>
            </a:endParaRPr>
          </a:p>
          <a:p>
            <a:pPr marL="196215" indent="-184150">
              <a:lnSpc>
                <a:spcPct val="100000"/>
              </a:lnSpc>
              <a:spcBef>
                <a:spcPts val="355"/>
              </a:spcBef>
              <a:buChar char="–"/>
              <a:tabLst>
                <a:tab pos="196850" algn="l"/>
              </a:tabLst>
            </a:pPr>
            <a:r>
              <a:rPr dirty="0" sz="1950" spc="10">
                <a:latin typeface="FS Albert"/>
                <a:cs typeface="FS Albert"/>
              </a:rPr>
              <a:t>Sich</a:t>
            </a:r>
            <a:r>
              <a:rPr dirty="0" sz="1950" spc="5">
                <a:latin typeface="FS Albert"/>
                <a:cs typeface="FS Albert"/>
              </a:rPr>
              <a:t> unverzüglich </a:t>
            </a:r>
            <a:r>
              <a:rPr dirty="0" sz="1950" spc="15">
                <a:latin typeface="FS Albert"/>
                <a:cs typeface="FS Albert"/>
              </a:rPr>
              <a:t>zum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Sammelplatz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begeben</a:t>
            </a:r>
            <a:endParaRPr sz="1950">
              <a:latin typeface="FS Albert"/>
              <a:cs typeface="FS Albert"/>
            </a:endParaRPr>
          </a:p>
          <a:p>
            <a:pPr marL="196215" indent="-184150">
              <a:lnSpc>
                <a:spcPct val="100000"/>
              </a:lnSpc>
              <a:spcBef>
                <a:spcPts val="350"/>
              </a:spcBef>
              <a:buChar char="–"/>
              <a:tabLst>
                <a:tab pos="196850" algn="l"/>
              </a:tabLst>
            </a:pPr>
            <a:r>
              <a:rPr dirty="0" sz="1950" spc="10">
                <a:latin typeface="FS Albert"/>
                <a:cs typeface="FS Albert"/>
              </a:rPr>
              <a:t>Sich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nicht </a:t>
            </a:r>
            <a:r>
              <a:rPr dirty="0" sz="1950" spc="15">
                <a:latin typeface="FS Albert"/>
                <a:cs typeface="FS Albert"/>
              </a:rPr>
              <a:t>ohne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-5">
                <a:latin typeface="FS Albert"/>
                <a:cs typeface="FS Albert"/>
              </a:rPr>
              <a:t>Weisung</a:t>
            </a:r>
            <a:r>
              <a:rPr dirty="0" sz="1950" spc="10">
                <a:latin typeface="FS Albert"/>
                <a:cs typeface="FS Albert"/>
              </a:rPr>
              <a:t> </a:t>
            </a:r>
            <a:r>
              <a:rPr dirty="0" sz="1950" spc="-5">
                <a:latin typeface="FS Albert"/>
                <a:cs typeface="FS Albert"/>
              </a:rPr>
              <a:t>vom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Sammelplatz </a:t>
            </a:r>
            <a:r>
              <a:rPr dirty="0" sz="1950">
                <a:latin typeface="FS Albert"/>
                <a:cs typeface="FS Albert"/>
              </a:rPr>
              <a:t>entfernen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3631" y="9373812"/>
            <a:ext cx="4330700" cy="70993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950" spc="10" b="1">
                <a:latin typeface="FS Albert"/>
                <a:cs typeface="FS Albert"/>
              </a:rPr>
              <a:t>Achtung!</a:t>
            </a:r>
            <a:endParaRPr sz="195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1950" spc="10">
                <a:latin typeface="FS Albert"/>
                <a:cs typeface="FS Albert"/>
              </a:rPr>
              <a:t>Nie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in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den</a:t>
            </a:r>
            <a:r>
              <a:rPr dirty="0" sz="1950" spc="10">
                <a:latin typeface="FS Albert"/>
                <a:cs typeface="FS Albert"/>
              </a:rPr>
              <a:t> </a:t>
            </a:r>
            <a:r>
              <a:rPr dirty="0" sz="1950">
                <a:latin typeface="FS Albert"/>
                <a:cs typeface="FS Albert"/>
              </a:rPr>
              <a:t>Gefahrenbereich</a:t>
            </a:r>
            <a:r>
              <a:rPr dirty="0" sz="1950" spc="5">
                <a:latin typeface="FS Albert"/>
                <a:cs typeface="FS Albert"/>
              </a:rPr>
              <a:t> zurückgehen!</a:t>
            </a:r>
            <a:endParaRPr sz="1950">
              <a:latin typeface="FS Albert"/>
              <a:cs typeface="FS Alber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434" y="3681867"/>
            <a:ext cx="918610" cy="91861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22434" y="5058851"/>
            <a:ext cx="918844" cy="918844"/>
            <a:chOff x="522434" y="5058851"/>
            <a:chExt cx="918844" cy="918844"/>
          </a:xfrm>
        </p:grpSpPr>
        <p:sp>
          <p:nvSpPr>
            <p:cNvPr id="9" name="object 9"/>
            <p:cNvSpPr/>
            <p:nvPr/>
          </p:nvSpPr>
          <p:spPr>
            <a:xfrm>
              <a:off x="524675" y="506109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0"/>
                  </a:moveTo>
                  <a:lnTo>
                    <a:pt x="0" y="0"/>
                  </a:lnTo>
                  <a:lnTo>
                    <a:pt x="0" y="914129"/>
                  </a:lnTo>
                  <a:lnTo>
                    <a:pt x="914129" y="914129"/>
                  </a:lnTo>
                  <a:lnTo>
                    <a:pt x="914129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24675" y="506109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914129"/>
                  </a:moveTo>
                  <a:lnTo>
                    <a:pt x="0" y="914129"/>
                  </a:lnTo>
                  <a:lnTo>
                    <a:pt x="0" y="0"/>
                  </a:lnTo>
                  <a:lnTo>
                    <a:pt x="914129" y="0"/>
                  </a:lnTo>
                  <a:lnTo>
                    <a:pt x="914129" y="914129"/>
                  </a:lnTo>
                  <a:close/>
                </a:path>
              </a:pathLst>
            </a:custGeom>
            <a:ln w="4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97303" y="5243683"/>
              <a:ext cx="167005" cy="459740"/>
            </a:xfrm>
            <a:custGeom>
              <a:avLst/>
              <a:gdLst/>
              <a:ahLst/>
              <a:cxnLst/>
              <a:rect l="l" t="t" r="r" b="b"/>
              <a:pathLst>
                <a:path w="167005" h="459739">
                  <a:moveTo>
                    <a:pt x="167000" y="0"/>
                  </a:moveTo>
                  <a:lnTo>
                    <a:pt x="0" y="0"/>
                  </a:lnTo>
                  <a:lnTo>
                    <a:pt x="0" y="459389"/>
                  </a:lnTo>
                  <a:lnTo>
                    <a:pt x="167000" y="459389"/>
                  </a:lnTo>
                  <a:lnTo>
                    <a:pt x="167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627" y="5457819"/>
              <a:ext cx="221375" cy="18686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10853" y="5260076"/>
              <a:ext cx="342265" cy="443230"/>
            </a:xfrm>
            <a:custGeom>
              <a:avLst/>
              <a:gdLst/>
              <a:ahLst/>
              <a:cxnLst/>
              <a:rect l="l" t="t" r="r" b="b"/>
              <a:pathLst>
                <a:path w="342265" h="443229">
                  <a:moveTo>
                    <a:pt x="262714" y="0"/>
                  </a:moveTo>
                  <a:lnTo>
                    <a:pt x="222909" y="20851"/>
                  </a:lnTo>
                  <a:lnTo>
                    <a:pt x="215051" y="40145"/>
                  </a:lnTo>
                  <a:lnTo>
                    <a:pt x="215051" y="48302"/>
                  </a:lnTo>
                  <a:lnTo>
                    <a:pt x="215375" y="53862"/>
                  </a:lnTo>
                  <a:lnTo>
                    <a:pt x="216579" y="59778"/>
                  </a:lnTo>
                  <a:lnTo>
                    <a:pt x="217438" y="62626"/>
                  </a:lnTo>
                  <a:lnTo>
                    <a:pt x="218537" y="65369"/>
                  </a:lnTo>
                  <a:lnTo>
                    <a:pt x="69903" y="65369"/>
                  </a:lnTo>
                  <a:lnTo>
                    <a:pt x="69903" y="170486"/>
                  </a:lnTo>
                  <a:lnTo>
                    <a:pt x="104855" y="170486"/>
                  </a:lnTo>
                  <a:lnTo>
                    <a:pt x="104855" y="100405"/>
                  </a:lnTo>
                  <a:lnTo>
                    <a:pt x="170874" y="100405"/>
                  </a:lnTo>
                  <a:lnTo>
                    <a:pt x="104855" y="201637"/>
                  </a:lnTo>
                  <a:lnTo>
                    <a:pt x="104855" y="322314"/>
                  </a:lnTo>
                  <a:lnTo>
                    <a:pt x="0" y="322314"/>
                  </a:lnTo>
                  <a:lnTo>
                    <a:pt x="0" y="357350"/>
                  </a:lnTo>
                  <a:lnTo>
                    <a:pt x="151461" y="353455"/>
                  </a:lnTo>
                  <a:lnTo>
                    <a:pt x="155335" y="263929"/>
                  </a:lnTo>
                  <a:lnTo>
                    <a:pt x="236914" y="314534"/>
                  </a:lnTo>
                  <a:lnTo>
                    <a:pt x="236914" y="442991"/>
                  </a:lnTo>
                  <a:lnTo>
                    <a:pt x="271855" y="442991"/>
                  </a:lnTo>
                  <a:lnTo>
                    <a:pt x="271855" y="287289"/>
                  </a:lnTo>
                  <a:lnTo>
                    <a:pt x="170874" y="221103"/>
                  </a:lnTo>
                  <a:lnTo>
                    <a:pt x="209731" y="166591"/>
                  </a:lnTo>
                  <a:lnTo>
                    <a:pt x="213616" y="205522"/>
                  </a:lnTo>
                  <a:lnTo>
                    <a:pt x="341769" y="205522"/>
                  </a:lnTo>
                  <a:lnTo>
                    <a:pt x="341769" y="170486"/>
                  </a:lnTo>
                  <a:lnTo>
                    <a:pt x="240798" y="170486"/>
                  </a:lnTo>
                  <a:lnTo>
                    <a:pt x="240798" y="89766"/>
                  </a:lnTo>
                  <a:lnTo>
                    <a:pt x="244076" y="91484"/>
                  </a:lnTo>
                  <a:lnTo>
                    <a:pt x="247563" y="92845"/>
                  </a:lnTo>
                  <a:lnTo>
                    <a:pt x="254913" y="94824"/>
                  </a:lnTo>
                  <a:lnTo>
                    <a:pt x="261039" y="95326"/>
                  </a:lnTo>
                  <a:lnTo>
                    <a:pt x="269593" y="95326"/>
                  </a:lnTo>
                  <a:lnTo>
                    <a:pt x="302519" y="74037"/>
                  </a:lnTo>
                  <a:lnTo>
                    <a:pt x="310377" y="47684"/>
                  </a:lnTo>
                  <a:lnTo>
                    <a:pt x="309504" y="38169"/>
                  </a:lnTo>
                  <a:lnTo>
                    <a:pt x="281003" y="3498"/>
                  </a:lnTo>
                  <a:lnTo>
                    <a:pt x="272218" y="875"/>
                  </a:lnTo>
                  <a:lnTo>
                    <a:pt x="2627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22434" y="6770893"/>
            <a:ext cx="918844" cy="918844"/>
            <a:chOff x="522434" y="6770893"/>
            <a:chExt cx="918844" cy="918844"/>
          </a:xfrm>
        </p:grpSpPr>
        <p:sp>
          <p:nvSpPr>
            <p:cNvPr id="15" name="object 15"/>
            <p:cNvSpPr/>
            <p:nvPr/>
          </p:nvSpPr>
          <p:spPr>
            <a:xfrm>
              <a:off x="524675" y="677313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0"/>
                  </a:moveTo>
                  <a:lnTo>
                    <a:pt x="0" y="0"/>
                  </a:lnTo>
                  <a:lnTo>
                    <a:pt x="0" y="914129"/>
                  </a:lnTo>
                  <a:lnTo>
                    <a:pt x="914129" y="914129"/>
                  </a:lnTo>
                  <a:lnTo>
                    <a:pt x="914129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24675" y="677313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914129"/>
                  </a:moveTo>
                  <a:lnTo>
                    <a:pt x="0" y="914129"/>
                  </a:lnTo>
                  <a:lnTo>
                    <a:pt x="0" y="0"/>
                  </a:lnTo>
                  <a:lnTo>
                    <a:pt x="914129" y="0"/>
                  </a:lnTo>
                  <a:lnTo>
                    <a:pt x="914129" y="914129"/>
                  </a:lnTo>
                  <a:close/>
                </a:path>
              </a:pathLst>
            </a:custGeom>
            <a:ln w="4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06976" y="6990592"/>
              <a:ext cx="381000" cy="607695"/>
            </a:xfrm>
            <a:custGeom>
              <a:avLst/>
              <a:gdLst/>
              <a:ahLst/>
              <a:cxnLst/>
              <a:rect l="l" t="t" r="r" b="b"/>
              <a:pathLst>
                <a:path w="381000" h="607695">
                  <a:moveTo>
                    <a:pt x="147576" y="0"/>
                  </a:moveTo>
                  <a:lnTo>
                    <a:pt x="143189" y="0"/>
                  </a:lnTo>
                  <a:lnTo>
                    <a:pt x="137723" y="3005"/>
                  </a:lnTo>
                  <a:lnTo>
                    <a:pt x="112989" y="41155"/>
                  </a:lnTo>
                  <a:lnTo>
                    <a:pt x="81557" y="303739"/>
                  </a:lnTo>
                  <a:lnTo>
                    <a:pt x="73777" y="393296"/>
                  </a:lnTo>
                  <a:lnTo>
                    <a:pt x="0" y="591908"/>
                  </a:lnTo>
                  <a:lnTo>
                    <a:pt x="50480" y="607489"/>
                  </a:lnTo>
                  <a:lnTo>
                    <a:pt x="124278" y="459504"/>
                  </a:lnTo>
                  <a:lnTo>
                    <a:pt x="151461" y="377716"/>
                  </a:lnTo>
                  <a:lnTo>
                    <a:pt x="260211" y="440049"/>
                  </a:lnTo>
                  <a:lnTo>
                    <a:pt x="271855" y="599688"/>
                  </a:lnTo>
                  <a:lnTo>
                    <a:pt x="318451" y="588034"/>
                  </a:lnTo>
                  <a:lnTo>
                    <a:pt x="306817" y="416667"/>
                  </a:lnTo>
                  <a:lnTo>
                    <a:pt x="198056" y="295938"/>
                  </a:lnTo>
                  <a:lnTo>
                    <a:pt x="201941" y="202475"/>
                  </a:lnTo>
                  <a:lnTo>
                    <a:pt x="221354" y="221972"/>
                  </a:lnTo>
                  <a:lnTo>
                    <a:pt x="349528" y="218056"/>
                  </a:lnTo>
                  <a:lnTo>
                    <a:pt x="380606" y="194716"/>
                  </a:lnTo>
                  <a:lnTo>
                    <a:pt x="264096" y="171345"/>
                  </a:lnTo>
                  <a:lnTo>
                    <a:pt x="229113" y="38951"/>
                  </a:lnTo>
                  <a:lnTo>
                    <a:pt x="202123" y="5561"/>
                  </a:lnTo>
                  <a:lnTo>
                    <a:pt x="194172" y="3916"/>
                  </a:lnTo>
                  <a:lnTo>
                    <a:pt x="147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7137" y="7040012"/>
              <a:ext cx="114069" cy="11411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0844" y="6857641"/>
              <a:ext cx="121420" cy="12125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61593" y="7173626"/>
              <a:ext cx="394970" cy="438784"/>
            </a:xfrm>
            <a:custGeom>
              <a:avLst/>
              <a:gdLst/>
              <a:ahLst/>
              <a:cxnLst/>
              <a:rect l="l" t="t" r="r" b="b"/>
              <a:pathLst>
                <a:path w="394969" h="438784">
                  <a:moveTo>
                    <a:pt x="260362" y="312724"/>
                  </a:moveTo>
                  <a:lnTo>
                    <a:pt x="260210" y="302082"/>
                  </a:lnTo>
                  <a:lnTo>
                    <a:pt x="258889" y="289890"/>
                  </a:lnTo>
                  <a:lnTo>
                    <a:pt x="234696" y="259308"/>
                  </a:lnTo>
                  <a:lnTo>
                    <a:pt x="213741" y="259308"/>
                  </a:lnTo>
                  <a:lnTo>
                    <a:pt x="217982" y="266509"/>
                  </a:lnTo>
                  <a:lnTo>
                    <a:pt x="221284" y="274231"/>
                  </a:lnTo>
                  <a:lnTo>
                    <a:pt x="227152" y="311658"/>
                  </a:lnTo>
                  <a:lnTo>
                    <a:pt x="226428" y="320662"/>
                  </a:lnTo>
                  <a:lnTo>
                    <a:pt x="208673" y="367626"/>
                  </a:lnTo>
                  <a:lnTo>
                    <a:pt x="177012" y="393636"/>
                  </a:lnTo>
                  <a:lnTo>
                    <a:pt x="130175" y="405333"/>
                  </a:lnTo>
                  <a:lnTo>
                    <a:pt x="119710" y="404609"/>
                  </a:lnTo>
                  <a:lnTo>
                    <a:pt x="70891" y="386854"/>
                  </a:lnTo>
                  <a:lnTo>
                    <a:pt x="44881" y="355193"/>
                  </a:lnTo>
                  <a:lnTo>
                    <a:pt x="33197" y="311556"/>
                  </a:lnTo>
                  <a:lnTo>
                    <a:pt x="33413" y="303403"/>
                  </a:lnTo>
                  <a:lnTo>
                    <a:pt x="43878" y="264274"/>
                  </a:lnTo>
                  <a:lnTo>
                    <a:pt x="46951" y="258711"/>
                  </a:lnTo>
                  <a:lnTo>
                    <a:pt x="46951" y="208229"/>
                  </a:lnTo>
                  <a:lnTo>
                    <a:pt x="19621" y="239661"/>
                  </a:lnTo>
                  <a:lnTo>
                    <a:pt x="3175" y="277101"/>
                  </a:lnTo>
                  <a:lnTo>
                    <a:pt x="0" y="299974"/>
                  </a:lnTo>
                  <a:lnTo>
                    <a:pt x="254" y="310730"/>
                  </a:lnTo>
                  <a:lnTo>
                    <a:pt x="6629" y="350685"/>
                  </a:lnTo>
                  <a:lnTo>
                    <a:pt x="29743" y="391185"/>
                  </a:lnTo>
                  <a:lnTo>
                    <a:pt x="67754" y="422795"/>
                  </a:lnTo>
                  <a:lnTo>
                    <a:pt x="106743" y="436308"/>
                  </a:lnTo>
                  <a:lnTo>
                    <a:pt x="130175" y="438556"/>
                  </a:lnTo>
                  <a:lnTo>
                    <a:pt x="137261" y="438315"/>
                  </a:lnTo>
                  <a:lnTo>
                    <a:pt x="182435" y="427990"/>
                  </a:lnTo>
                  <a:lnTo>
                    <a:pt x="222224" y="400405"/>
                  </a:lnTo>
                  <a:lnTo>
                    <a:pt x="249796" y="360616"/>
                  </a:lnTo>
                  <a:lnTo>
                    <a:pt x="260108" y="317893"/>
                  </a:lnTo>
                  <a:lnTo>
                    <a:pt x="260362" y="312724"/>
                  </a:lnTo>
                  <a:close/>
                </a:path>
                <a:path w="394969" h="438784">
                  <a:moveTo>
                    <a:pt x="394931" y="381635"/>
                  </a:moveTo>
                  <a:lnTo>
                    <a:pt x="297815" y="210273"/>
                  </a:lnTo>
                  <a:lnTo>
                    <a:pt x="165798" y="183032"/>
                  </a:lnTo>
                  <a:lnTo>
                    <a:pt x="165798" y="151866"/>
                  </a:lnTo>
                  <a:lnTo>
                    <a:pt x="305600" y="151866"/>
                  </a:lnTo>
                  <a:lnTo>
                    <a:pt x="255117" y="120700"/>
                  </a:lnTo>
                  <a:lnTo>
                    <a:pt x="173545" y="112915"/>
                  </a:lnTo>
                  <a:lnTo>
                    <a:pt x="160896" y="24371"/>
                  </a:lnTo>
                  <a:lnTo>
                    <a:pt x="130822" y="0"/>
                  </a:lnTo>
                  <a:lnTo>
                    <a:pt x="66598" y="0"/>
                  </a:lnTo>
                  <a:lnTo>
                    <a:pt x="60921" y="1765"/>
                  </a:lnTo>
                  <a:lnTo>
                    <a:pt x="57937" y="8890"/>
                  </a:lnTo>
                  <a:lnTo>
                    <a:pt x="57150" y="13601"/>
                  </a:lnTo>
                  <a:lnTo>
                    <a:pt x="57048" y="38950"/>
                  </a:lnTo>
                  <a:lnTo>
                    <a:pt x="10426" y="3886"/>
                  </a:lnTo>
                  <a:lnTo>
                    <a:pt x="10426" y="19456"/>
                  </a:lnTo>
                  <a:lnTo>
                    <a:pt x="57048" y="54521"/>
                  </a:lnTo>
                  <a:lnTo>
                    <a:pt x="57048" y="249212"/>
                  </a:lnTo>
                  <a:lnTo>
                    <a:pt x="239585" y="249212"/>
                  </a:lnTo>
                  <a:lnTo>
                    <a:pt x="344462" y="381635"/>
                  </a:lnTo>
                  <a:lnTo>
                    <a:pt x="394931" y="3816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522434" y="8179772"/>
            <a:ext cx="918844" cy="918844"/>
            <a:chOff x="522434" y="8179772"/>
            <a:chExt cx="918844" cy="918844"/>
          </a:xfrm>
        </p:grpSpPr>
        <p:sp>
          <p:nvSpPr>
            <p:cNvPr id="22" name="object 22"/>
            <p:cNvSpPr/>
            <p:nvPr/>
          </p:nvSpPr>
          <p:spPr>
            <a:xfrm>
              <a:off x="524675" y="818201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0"/>
                  </a:moveTo>
                  <a:lnTo>
                    <a:pt x="0" y="0"/>
                  </a:lnTo>
                  <a:lnTo>
                    <a:pt x="0" y="914129"/>
                  </a:lnTo>
                  <a:lnTo>
                    <a:pt x="914129" y="914129"/>
                  </a:lnTo>
                  <a:lnTo>
                    <a:pt x="914129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24675" y="818201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914129"/>
                  </a:moveTo>
                  <a:lnTo>
                    <a:pt x="0" y="914129"/>
                  </a:lnTo>
                  <a:lnTo>
                    <a:pt x="0" y="0"/>
                  </a:lnTo>
                  <a:lnTo>
                    <a:pt x="914129" y="0"/>
                  </a:lnTo>
                  <a:lnTo>
                    <a:pt x="914129" y="914129"/>
                  </a:lnTo>
                  <a:close/>
                </a:path>
              </a:pathLst>
            </a:custGeom>
            <a:ln w="4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7298" y="8209248"/>
              <a:ext cx="209721" cy="2022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7298" y="8866649"/>
              <a:ext cx="209721" cy="20227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2599" y="8209248"/>
              <a:ext cx="213595" cy="20227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2599" y="8866649"/>
              <a:ext cx="213595" cy="20227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4556" y="8410327"/>
              <a:ext cx="454491" cy="428031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522434" y="9544128"/>
            <a:ext cx="918844" cy="918844"/>
            <a:chOff x="522434" y="9544128"/>
            <a:chExt cx="918844" cy="918844"/>
          </a:xfrm>
        </p:grpSpPr>
        <p:sp>
          <p:nvSpPr>
            <p:cNvPr id="30" name="object 30"/>
            <p:cNvSpPr/>
            <p:nvPr/>
          </p:nvSpPr>
          <p:spPr>
            <a:xfrm>
              <a:off x="524675" y="954636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0"/>
                  </a:moveTo>
                  <a:lnTo>
                    <a:pt x="0" y="0"/>
                  </a:lnTo>
                  <a:lnTo>
                    <a:pt x="0" y="914129"/>
                  </a:lnTo>
                  <a:lnTo>
                    <a:pt x="914129" y="914129"/>
                  </a:lnTo>
                  <a:lnTo>
                    <a:pt x="914129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24675" y="954636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914129"/>
                  </a:moveTo>
                  <a:lnTo>
                    <a:pt x="0" y="914129"/>
                  </a:lnTo>
                  <a:lnTo>
                    <a:pt x="0" y="0"/>
                  </a:lnTo>
                  <a:lnTo>
                    <a:pt x="914129" y="0"/>
                  </a:lnTo>
                  <a:lnTo>
                    <a:pt x="914129" y="914129"/>
                  </a:lnTo>
                  <a:close/>
                </a:path>
              </a:pathLst>
            </a:custGeom>
            <a:ln w="4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1756" y="9872989"/>
              <a:ext cx="198077" cy="49875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83679" y="9588810"/>
              <a:ext cx="718820" cy="829310"/>
            </a:xfrm>
            <a:custGeom>
              <a:avLst/>
              <a:gdLst/>
              <a:ahLst/>
              <a:cxnLst/>
              <a:rect l="l" t="t" r="r" b="b"/>
              <a:pathLst>
                <a:path w="718819" h="829309">
                  <a:moveTo>
                    <a:pt x="151450" y="0"/>
                  </a:moveTo>
                  <a:lnTo>
                    <a:pt x="0" y="0"/>
                  </a:lnTo>
                  <a:lnTo>
                    <a:pt x="0" y="829231"/>
                  </a:lnTo>
                  <a:lnTo>
                    <a:pt x="718459" y="829231"/>
                  </a:lnTo>
                  <a:lnTo>
                    <a:pt x="718459" y="813650"/>
                  </a:lnTo>
                  <a:lnTo>
                    <a:pt x="170874" y="813650"/>
                  </a:lnTo>
                  <a:lnTo>
                    <a:pt x="170874" y="171282"/>
                  </a:lnTo>
                  <a:lnTo>
                    <a:pt x="213616" y="171282"/>
                  </a:lnTo>
                  <a:lnTo>
                    <a:pt x="151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61351" y="9818475"/>
              <a:ext cx="78105" cy="584200"/>
            </a:xfrm>
            <a:custGeom>
              <a:avLst/>
              <a:gdLst/>
              <a:ahLst/>
              <a:cxnLst/>
              <a:rect l="l" t="t" r="r" b="b"/>
              <a:pathLst>
                <a:path w="78104" h="584200">
                  <a:moveTo>
                    <a:pt x="77662" y="0"/>
                  </a:moveTo>
                  <a:lnTo>
                    <a:pt x="0" y="0"/>
                  </a:lnTo>
                  <a:lnTo>
                    <a:pt x="0" y="583982"/>
                  </a:lnTo>
                  <a:lnTo>
                    <a:pt x="77662" y="583982"/>
                  </a:lnTo>
                  <a:lnTo>
                    <a:pt x="77662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66193" y="9865210"/>
              <a:ext cx="400685" cy="415290"/>
            </a:xfrm>
            <a:custGeom>
              <a:avLst/>
              <a:gdLst/>
              <a:ahLst/>
              <a:cxnLst/>
              <a:rect l="l" t="t" r="r" b="b"/>
              <a:pathLst>
                <a:path w="400684" h="415290">
                  <a:moveTo>
                    <a:pt x="93201" y="0"/>
                  </a:moveTo>
                  <a:lnTo>
                    <a:pt x="0" y="77840"/>
                  </a:lnTo>
                  <a:lnTo>
                    <a:pt x="93201" y="151827"/>
                  </a:lnTo>
                  <a:lnTo>
                    <a:pt x="93201" y="124572"/>
                  </a:lnTo>
                  <a:lnTo>
                    <a:pt x="201417" y="124572"/>
                  </a:lnTo>
                  <a:lnTo>
                    <a:pt x="201417" y="125305"/>
                  </a:lnTo>
                  <a:lnTo>
                    <a:pt x="212985" y="125944"/>
                  </a:lnTo>
                  <a:lnTo>
                    <a:pt x="225478" y="127862"/>
                  </a:lnTo>
                  <a:lnTo>
                    <a:pt x="267005" y="141693"/>
                  </a:lnTo>
                  <a:lnTo>
                    <a:pt x="295781" y="172968"/>
                  </a:lnTo>
                  <a:lnTo>
                    <a:pt x="307925" y="211120"/>
                  </a:lnTo>
                  <a:lnTo>
                    <a:pt x="308734" y="222642"/>
                  </a:lnTo>
                  <a:lnTo>
                    <a:pt x="307954" y="234155"/>
                  </a:lnTo>
                  <a:lnTo>
                    <a:pt x="296231" y="272002"/>
                  </a:lnTo>
                  <a:lnTo>
                    <a:pt x="268363" y="303147"/>
                  </a:lnTo>
                  <a:lnTo>
                    <a:pt x="228033" y="317499"/>
                  </a:lnTo>
                  <a:lnTo>
                    <a:pt x="204601" y="320503"/>
                  </a:lnTo>
                  <a:lnTo>
                    <a:pt x="62134" y="320503"/>
                  </a:lnTo>
                  <a:lnTo>
                    <a:pt x="62134" y="415285"/>
                  </a:lnTo>
                  <a:lnTo>
                    <a:pt x="217511" y="415285"/>
                  </a:lnTo>
                  <a:lnTo>
                    <a:pt x="217511" y="414636"/>
                  </a:lnTo>
                  <a:lnTo>
                    <a:pt x="227594" y="413670"/>
                  </a:lnTo>
                  <a:lnTo>
                    <a:pt x="277509" y="402854"/>
                  </a:lnTo>
                  <a:lnTo>
                    <a:pt x="320293" y="380752"/>
                  </a:lnTo>
                  <a:lnTo>
                    <a:pt x="358962" y="345603"/>
                  </a:lnTo>
                  <a:lnTo>
                    <a:pt x="385684" y="301916"/>
                  </a:lnTo>
                  <a:lnTo>
                    <a:pt x="397208" y="258882"/>
                  </a:lnTo>
                  <a:lnTo>
                    <a:pt x="400322" y="222736"/>
                  </a:lnTo>
                  <a:lnTo>
                    <a:pt x="399977" y="211649"/>
                  </a:lnTo>
                  <a:lnTo>
                    <a:pt x="394783" y="172664"/>
                  </a:lnTo>
                  <a:lnTo>
                    <a:pt x="378462" y="128982"/>
                  </a:lnTo>
                  <a:lnTo>
                    <a:pt x="347273" y="87141"/>
                  </a:lnTo>
                  <a:lnTo>
                    <a:pt x="305749" y="56046"/>
                  </a:lnTo>
                  <a:lnTo>
                    <a:pt x="263813" y="39004"/>
                  </a:lnTo>
                  <a:lnTo>
                    <a:pt x="217511" y="31318"/>
                  </a:lnTo>
                  <a:lnTo>
                    <a:pt x="217511" y="31150"/>
                  </a:lnTo>
                  <a:lnTo>
                    <a:pt x="201417" y="30648"/>
                  </a:lnTo>
                  <a:lnTo>
                    <a:pt x="201417" y="31150"/>
                  </a:lnTo>
                  <a:lnTo>
                    <a:pt x="93201" y="31150"/>
                  </a:lnTo>
                  <a:lnTo>
                    <a:pt x="93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75617" y="9888492"/>
              <a:ext cx="510540" cy="513080"/>
            </a:xfrm>
            <a:custGeom>
              <a:avLst/>
              <a:gdLst/>
              <a:ahLst/>
              <a:cxnLst/>
              <a:rect l="l" t="t" r="r" b="b"/>
              <a:pathLst>
                <a:path w="510540" h="513079">
                  <a:moveTo>
                    <a:pt x="286535" y="256369"/>
                  </a:moveTo>
                  <a:lnTo>
                    <a:pt x="290571" y="252303"/>
                  </a:lnTo>
                  <a:lnTo>
                    <a:pt x="295261" y="247580"/>
                  </a:lnTo>
                  <a:lnTo>
                    <a:pt x="300602" y="242199"/>
                  </a:lnTo>
                  <a:lnTo>
                    <a:pt x="306587" y="236160"/>
                  </a:lnTo>
                  <a:lnTo>
                    <a:pt x="313229" y="229483"/>
                  </a:lnTo>
                  <a:lnTo>
                    <a:pt x="320508" y="222160"/>
                  </a:lnTo>
                  <a:lnTo>
                    <a:pt x="328424" y="214194"/>
                  </a:lnTo>
                  <a:lnTo>
                    <a:pt x="336974" y="205585"/>
                  </a:lnTo>
                  <a:lnTo>
                    <a:pt x="345996" y="196513"/>
                  </a:lnTo>
                  <a:lnTo>
                    <a:pt x="355343" y="187112"/>
                  </a:lnTo>
                  <a:lnTo>
                    <a:pt x="365011" y="177384"/>
                  </a:lnTo>
                  <a:lnTo>
                    <a:pt x="374993" y="167335"/>
                  </a:lnTo>
                  <a:lnTo>
                    <a:pt x="385127" y="157130"/>
                  </a:lnTo>
                  <a:lnTo>
                    <a:pt x="395266" y="146923"/>
                  </a:lnTo>
                  <a:lnTo>
                    <a:pt x="405407" y="136718"/>
                  </a:lnTo>
                  <a:lnTo>
                    <a:pt x="415547" y="126519"/>
                  </a:lnTo>
                  <a:lnTo>
                    <a:pt x="425533" y="116464"/>
                  </a:lnTo>
                  <a:lnTo>
                    <a:pt x="435197" y="106732"/>
                  </a:lnTo>
                  <a:lnTo>
                    <a:pt x="444541" y="97326"/>
                  </a:lnTo>
                  <a:lnTo>
                    <a:pt x="453567" y="88248"/>
                  </a:lnTo>
                  <a:lnTo>
                    <a:pt x="462118" y="79644"/>
                  </a:lnTo>
                  <a:lnTo>
                    <a:pt x="470027" y="71678"/>
                  </a:lnTo>
                  <a:lnTo>
                    <a:pt x="477300" y="64356"/>
                  </a:lnTo>
                  <a:lnTo>
                    <a:pt x="483943" y="57684"/>
                  </a:lnTo>
                  <a:lnTo>
                    <a:pt x="489939" y="51644"/>
                  </a:lnTo>
                  <a:lnTo>
                    <a:pt x="495282" y="46264"/>
                  </a:lnTo>
                  <a:lnTo>
                    <a:pt x="499971" y="41541"/>
                  </a:lnTo>
                  <a:lnTo>
                    <a:pt x="504005" y="37475"/>
                  </a:lnTo>
                  <a:lnTo>
                    <a:pt x="507942" y="33517"/>
                  </a:lnTo>
                  <a:lnTo>
                    <a:pt x="509921" y="28742"/>
                  </a:lnTo>
                  <a:lnTo>
                    <a:pt x="509921" y="23130"/>
                  </a:lnTo>
                  <a:lnTo>
                    <a:pt x="509921" y="17496"/>
                  </a:lnTo>
                  <a:lnTo>
                    <a:pt x="492424" y="0"/>
                  </a:lnTo>
                  <a:lnTo>
                    <a:pt x="486697" y="0"/>
                  </a:lnTo>
                  <a:lnTo>
                    <a:pt x="480969" y="0"/>
                  </a:lnTo>
                  <a:lnTo>
                    <a:pt x="476194" y="1916"/>
                  </a:lnTo>
                  <a:lnTo>
                    <a:pt x="472373" y="5758"/>
                  </a:lnTo>
                  <a:lnTo>
                    <a:pt x="468340" y="9825"/>
                  </a:lnTo>
                  <a:lnTo>
                    <a:pt x="463654" y="14547"/>
                  </a:lnTo>
                  <a:lnTo>
                    <a:pt x="430496" y="47928"/>
                  </a:lnTo>
                  <a:lnTo>
                    <a:pt x="421945" y="56521"/>
                  </a:lnTo>
                  <a:lnTo>
                    <a:pt x="412931" y="65609"/>
                  </a:lnTo>
                  <a:lnTo>
                    <a:pt x="403593" y="75016"/>
                  </a:lnTo>
                  <a:lnTo>
                    <a:pt x="393931" y="84740"/>
                  </a:lnTo>
                  <a:lnTo>
                    <a:pt x="383946" y="94782"/>
                  </a:lnTo>
                  <a:lnTo>
                    <a:pt x="373809" y="104985"/>
                  </a:lnTo>
                  <a:lnTo>
                    <a:pt x="363673" y="115190"/>
                  </a:lnTo>
                  <a:lnTo>
                    <a:pt x="353535" y="125395"/>
                  </a:lnTo>
                  <a:lnTo>
                    <a:pt x="343392" y="135597"/>
                  </a:lnTo>
                  <a:lnTo>
                    <a:pt x="333413" y="145649"/>
                  </a:lnTo>
                  <a:lnTo>
                    <a:pt x="323753" y="155372"/>
                  </a:lnTo>
                  <a:lnTo>
                    <a:pt x="314413" y="164773"/>
                  </a:lnTo>
                  <a:lnTo>
                    <a:pt x="305393" y="173858"/>
                  </a:lnTo>
                  <a:lnTo>
                    <a:pt x="296847" y="182464"/>
                  </a:lnTo>
                  <a:lnTo>
                    <a:pt x="288938" y="190423"/>
                  </a:lnTo>
                  <a:lnTo>
                    <a:pt x="281666" y="197739"/>
                  </a:lnTo>
                  <a:lnTo>
                    <a:pt x="275028" y="204412"/>
                  </a:lnTo>
                  <a:lnTo>
                    <a:pt x="269034" y="210451"/>
                  </a:lnTo>
                  <a:lnTo>
                    <a:pt x="263694" y="215832"/>
                  </a:lnTo>
                  <a:lnTo>
                    <a:pt x="259009" y="220555"/>
                  </a:lnTo>
                  <a:lnTo>
                    <a:pt x="254976" y="224621"/>
                  </a:lnTo>
                  <a:lnTo>
                    <a:pt x="250931" y="220555"/>
                  </a:lnTo>
                  <a:lnTo>
                    <a:pt x="246239" y="215832"/>
                  </a:lnTo>
                  <a:lnTo>
                    <a:pt x="240898" y="210451"/>
                  </a:lnTo>
                  <a:lnTo>
                    <a:pt x="234903" y="204412"/>
                  </a:lnTo>
                  <a:lnTo>
                    <a:pt x="228269" y="197739"/>
                  </a:lnTo>
                  <a:lnTo>
                    <a:pt x="220995" y="190423"/>
                  </a:lnTo>
                  <a:lnTo>
                    <a:pt x="213081" y="182464"/>
                  </a:lnTo>
                  <a:lnTo>
                    <a:pt x="204527" y="173858"/>
                  </a:lnTo>
                  <a:lnTo>
                    <a:pt x="195514" y="164773"/>
                  </a:lnTo>
                  <a:lnTo>
                    <a:pt x="186176" y="155372"/>
                  </a:lnTo>
                  <a:lnTo>
                    <a:pt x="176514" y="145649"/>
                  </a:lnTo>
                  <a:lnTo>
                    <a:pt x="166528" y="135597"/>
                  </a:lnTo>
                  <a:lnTo>
                    <a:pt x="156396" y="125395"/>
                  </a:lnTo>
                  <a:lnTo>
                    <a:pt x="146259" y="115190"/>
                  </a:lnTo>
                  <a:lnTo>
                    <a:pt x="136119" y="104985"/>
                  </a:lnTo>
                  <a:lnTo>
                    <a:pt x="125975" y="94782"/>
                  </a:lnTo>
                  <a:lnTo>
                    <a:pt x="116003" y="84740"/>
                  </a:lnTo>
                  <a:lnTo>
                    <a:pt x="87976" y="56521"/>
                  </a:lnTo>
                  <a:lnTo>
                    <a:pt x="71525" y="39972"/>
                  </a:lnTo>
                  <a:lnTo>
                    <a:pt x="64250" y="32653"/>
                  </a:lnTo>
                  <a:lnTo>
                    <a:pt x="57610" y="25967"/>
                  </a:lnTo>
                  <a:lnTo>
                    <a:pt x="51621" y="19928"/>
                  </a:lnTo>
                  <a:lnTo>
                    <a:pt x="46281" y="14547"/>
                  </a:lnTo>
                  <a:lnTo>
                    <a:pt x="41593" y="9825"/>
                  </a:lnTo>
                  <a:lnTo>
                    <a:pt x="37559" y="5758"/>
                  </a:lnTo>
                  <a:lnTo>
                    <a:pt x="33726" y="1916"/>
                  </a:lnTo>
                  <a:lnTo>
                    <a:pt x="28951" y="0"/>
                  </a:lnTo>
                  <a:lnTo>
                    <a:pt x="23224" y="0"/>
                  </a:lnTo>
                  <a:lnTo>
                    <a:pt x="17486" y="0"/>
                  </a:lnTo>
                  <a:lnTo>
                    <a:pt x="12701" y="1916"/>
                  </a:lnTo>
                  <a:lnTo>
                    <a:pt x="8900" y="5758"/>
                  </a:lnTo>
                  <a:lnTo>
                    <a:pt x="5895" y="8743"/>
                  </a:lnTo>
                  <a:lnTo>
                    <a:pt x="1958" y="12722"/>
                  </a:lnTo>
                  <a:lnTo>
                    <a:pt x="0" y="17517"/>
                  </a:lnTo>
                  <a:lnTo>
                    <a:pt x="0" y="23130"/>
                  </a:lnTo>
                  <a:lnTo>
                    <a:pt x="0" y="28742"/>
                  </a:lnTo>
                  <a:lnTo>
                    <a:pt x="1958" y="33517"/>
                  </a:lnTo>
                  <a:lnTo>
                    <a:pt x="5895" y="37475"/>
                  </a:lnTo>
                  <a:lnTo>
                    <a:pt x="9939" y="41541"/>
                  </a:lnTo>
                  <a:lnTo>
                    <a:pt x="14631" y="46264"/>
                  </a:lnTo>
                  <a:lnTo>
                    <a:pt x="19973" y="51644"/>
                  </a:lnTo>
                  <a:lnTo>
                    <a:pt x="25967" y="57684"/>
                  </a:lnTo>
                  <a:lnTo>
                    <a:pt x="32609" y="64365"/>
                  </a:lnTo>
                  <a:lnTo>
                    <a:pt x="39887" y="71686"/>
                  </a:lnTo>
                  <a:lnTo>
                    <a:pt x="47800" y="79647"/>
                  </a:lnTo>
                  <a:lnTo>
                    <a:pt x="56343" y="88248"/>
                  </a:lnTo>
                  <a:lnTo>
                    <a:pt x="65369" y="97338"/>
                  </a:lnTo>
                  <a:lnTo>
                    <a:pt x="74712" y="106748"/>
                  </a:lnTo>
                  <a:lnTo>
                    <a:pt x="84373" y="116475"/>
                  </a:lnTo>
                  <a:lnTo>
                    <a:pt x="94353" y="126519"/>
                  </a:lnTo>
                  <a:lnTo>
                    <a:pt x="104499" y="136728"/>
                  </a:lnTo>
                  <a:lnTo>
                    <a:pt x="114644" y="146936"/>
                  </a:lnTo>
                  <a:lnTo>
                    <a:pt x="124787" y="157142"/>
                  </a:lnTo>
                  <a:lnTo>
                    <a:pt x="134927" y="167345"/>
                  </a:lnTo>
                  <a:lnTo>
                    <a:pt x="144913" y="177400"/>
                  </a:lnTo>
                  <a:lnTo>
                    <a:pt x="154577" y="187130"/>
                  </a:lnTo>
                  <a:lnTo>
                    <a:pt x="163922" y="196538"/>
                  </a:lnTo>
                  <a:lnTo>
                    <a:pt x="172947" y="205627"/>
                  </a:lnTo>
                  <a:lnTo>
                    <a:pt x="181501" y="214234"/>
                  </a:lnTo>
                  <a:lnTo>
                    <a:pt x="189414" y="222198"/>
                  </a:lnTo>
                  <a:lnTo>
                    <a:pt x="196685" y="229520"/>
                  </a:lnTo>
                  <a:lnTo>
                    <a:pt x="203313" y="236202"/>
                  </a:lnTo>
                  <a:lnTo>
                    <a:pt x="209314" y="242241"/>
                  </a:lnTo>
                  <a:lnTo>
                    <a:pt x="214661" y="247622"/>
                  </a:lnTo>
                  <a:lnTo>
                    <a:pt x="219351" y="252344"/>
                  </a:lnTo>
                  <a:lnTo>
                    <a:pt x="223385" y="256411"/>
                  </a:lnTo>
                  <a:lnTo>
                    <a:pt x="219351" y="260459"/>
                  </a:lnTo>
                  <a:lnTo>
                    <a:pt x="214661" y="265172"/>
                  </a:lnTo>
                  <a:lnTo>
                    <a:pt x="209314" y="270549"/>
                  </a:lnTo>
                  <a:lnTo>
                    <a:pt x="203313" y="276588"/>
                  </a:lnTo>
                  <a:lnTo>
                    <a:pt x="196676" y="283274"/>
                  </a:lnTo>
                  <a:lnTo>
                    <a:pt x="189406" y="290595"/>
                  </a:lnTo>
                  <a:lnTo>
                    <a:pt x="181498" y="298557"/>
                  </a:lnTo>
                  <a:lnTo>
                    <a:pt x="172947" y="307163"/>
                  </a:lnTo>
                  <a:lnTo>
                    <a:pt x="163922" y="316251"/>
                  </a:lnTo>
                  <a:lnTo>
                    <a:pt x="154577" y="325657"/>
                  </a:lnTo>
                  <a:lnTo>
                    <a:pt x="144913" y="335381"/>
                  </a:lnTo>
                  <a:lnTo>
                    <a:pt x="134927" y="345424"/>
                  </a:lnTo>
                  <a:lnTo>
                    <a:pt x="124787" y="355636"/>
                  </a:lnTo>
                  <a:lnTo>
                    <a:pt x="114644" y="365842"/>
                  </a:lnTo>
                  <a:lnTo>
                    <a:pt x="104499" y="376048"/>
                  </a:lnTo>
                  <a:lnTo>
                    <a:pt x="94353" y="386260"/>
                  </a:lnTo>
                  <a:lnTo>
                    <a:pt x="84373" y="396302"/>
                  </a:lnTo>
                  <a:lnTo>
                    <a:pt x="74712" y="406026"/>
                  </a:lnTo>
                  <a:lnTo>
                    <a:pt x="65369" y="415433"/>
                  </a:lnTo>
                  <a:lnTo>
                    <a:pt x="56343" y="424521"/>
                  </a:lnTo>
                  <a:lnTo>
                    <a:pt x="47789" y="433126"/>
                  </a:lnTo>
                  <a:lnTo>
                    <a:pt x="39875" y="441088"/>
                  </a:lnTo>
                  <a:lnTo>
                    <a:pt x="32601" y="448410"/>
                  </a:lnTo>
                  <a:lnTo>
                    <a:pt x="25967" y="455096"/>
                  </a:lnTo>
                  <a:lnTo>
                    <a:pt x="19970" y="461135"/>
                  </a:lnTo>
                  <a:lnTo>
                    <a:pt x="14623" y="466513"/>
                  </a:lnTo>
                  <a:lnTo>
                    <a:pt x="9931" y="471229"/>
                  </a:lnTo>
                  <a:lnTo>
                    <a:pt x="5895" y="475283"/>
                  </a:lnTo>
                  <a:lnTo>
                    <a:pt x="1958" y="479252"/>
                  </a:lnTo>
                  <a:lnTo>
                    <a:pt x="0" y="484027"/>
                  </a:lnTo>
                  <a:lnTo>
                    <a:pt x="0" y="489639"/>
                  </a:lnTo>
                  <a:lnTo>
                    <a:pt x="15444" y="511408"/>
                  </a:lnTo>
                  <a:lnTo>
                    <a:pt x="17915" y="512455"/>
                  </a:lnTo>
                  <a:lnTo>
                    <a:pt x="20501" y="512958"/>
                  </a:lnTo>
                  <a:lnTo>
                    <a:pt x="23203" y="512958"/>
                  </a:lnTo>
                  <a:lnTo>
                    <a:pt x="25936" y="512958"/>
                  </a:lnTo>
                  <a:lnTo>
                    <a:pt x="28501" y="512455"/>
                  </a:lnTo>
                  <a:lnTo>
                    <a:pt x="30983" y="511408"/>
                  </a:lnTo>
                  <a:lnTo>
                    <a:pt x="33454" y="510392"/>
                  </a:lnTo>
                  <a:lnTo>
                    <a:pt x="35632" y="508895"/>
                  </a:lnTo>
                  <a:lnTo>
                    <a:pt x="37559" y="506968"/>
                  </a:lnTo>
                  <a:lnTo>
                    <a:pt x="41590" y="502910"/>
                  </a:lnTo>
                  <a:lnTo>
                    <a:pt x="46273" y="498195"/>
                  </a:lnTo>
                  <a:lnTo>
                    <a:pt x="51612" y="492822"/>
                  </a:lnTo>
                  <a:lnTo>
                    <a:pt x="57610" y="486791"/>
                  </a:lnTo>
                  <a:lnTo>
                    <a:pt x="64249" y="480104"/>
                  </a:lnTo>
                  <a:lnTo>
                    <a:pt x="71521" y="472780"/>
                  </a:lnTo>
                  <a:lnTo>
                    <a:pt x="79429" y="464817"/>
                  </a:lnTo>
                  <a:lnTo>
                    <a:pt x="87976" y="456216"/>
                  </a:lnTo>
                  <a:lnTo>
                    <a:pt x="96994" y="447139"/>
                  </a:lnTo>
                  <a:lnTo>
                    <a:pt x="106331" y="437736"/>
                  </a:lnTo>
                  <a:lnTo>
                    <a:pt x="115991" y="428014"/>
                  </a:lnTo>
                  <a:lnTo>
                    <a:pt x="125975" y="417976"/>
                  </a:lnTo>
                  <a:lnTo>
                    <a:pt x="136118" y="407772"/>
                  </a:lnTo>
                  <a:lnTo>
                    <a:pt x="146256" y="397565"/>
                  </a:lnTo>
                  <a:lnTo>
                    <a:pt x="156391" y="387359"/>
                  </a:lnTo>
                  <a:lnTo>
                    <a:pt x="166528" y="377161"/>
                  </a:lnTo>
                  <a:lnTo>
                    <a:pt x="176502" y="367117"/>
                  </a:lnTo>
                  <a:lnTo>
                    <a:pt x="186160" y="357390"/>
                  </a:lnTo>
                  <a:lnTo>
                    <a:pt x="195502" y="347984"/>
                  </a:lnTo>
                  <a:lnTo>
                    <a:pt x="228258" y="315023"/>
                  </a:lnTo>
                  <a:lnTo>
                    <a:pt x="234903" y="308336"/>
                  </a:lnTo>
                  <a:lnTo>
                    <a:pt x="240897" y="302304"/>
                  </a:lnTo>
                  <a:lnTo>
                    <a:pt x="246237" y="296932"/>
                  </a:lnTo>
                  <a:lnTo>
                    <a:pt x="250922" y="292217"/>
                  </a:lnTo>
                  <a:lnTo>
                    <a:pt x="254955" y="288158"/>
                  </a:lnTo>
                  <a:lnTo>
                    <a:pt x="258991" y="292217"/>
                  </a:lnTo>
                  <a:lnTo>
                    <a:pt x="263681" y="296932"/>
                  </a:lnTo>
                  <a:lnTo>
                    <a:pt x="269022" y="302304"/>
                  </a:lnTo>
                  <a:lnTo>
                    <a:pt x="275007" y="308336"/>
                  </a:lnTo>
                  <a:lnTo>
                    <a:pt x="281648" y="315023"/>
                  </a:lnTo>
                  <a:lnTo>
                    <a:pt x="288925" y="322347"/>
                  </a:lnTo>
                  <a:lnTo>
                    <a:pt x="296835" y="330309"/>
                  </a:lnTo>
                  <a:lnTo>
                    <a:pt x="305372" y="338911"/>
                  </a:lnTo>
                  <a:lnTo>
                    <a:pt x="314404" y="347997"/>
                  </a:lnTo>
                  <a:lnTo>
                    <a:pt x="323750" y="357401"/>
                  </a:lnTo>
                  <a:lnTo>
                    <a:pt x="333413" y="367125"/>
                  </a:lnTo>
                  <a:lnTo>
                    <a:pt x="343392" y="377171"/>
                  </a:lnTo>
                  <a:lnTo>
                    <a:pt x="353526" y="387376"/>
                  </a:lnTo>
                  <a:lnTo>
                    <a:pt x="363665" y="397583"/>
                  </a:lnTo>
                  <a:lnTo>
                    <a:pt x="373806" y="407788"/>
                  </a:lnTo>
                  <a:lnTo>
                    <a:pt x="383946" y="417987"/>
                  </a:lnTo>
                  <a:lnTo>
                    <a:pt x="393922" y="428030"/>
                  </a:lnTo>
                  <a:lnTo>
                    <a:pt x="403585" y="437757"/>
                  </a:lnTo>
                  <a:lnTo>
                    <a:pt x="412929" y="447164"/>
                  </a:lnTo>
                  <a:lnTo>
                    <a:pt x="421945" y="456247"/>
                  </a:lnTo>
                  <a:lnTo>
                    <a:pt x="430496" y="464846"/>
                  </a:lnTo>
                  <a:lnTo>
                    <a:pt x="438405" y="472810"/>
                  </a:lnTo>
                  <a:lnTo>
                    <a:pt x="445678" y="480134"/>
                  </a:lnTo>
                  <a:lnTo>
                    <a:pt x="452321" y="486812"/>
                  </a:lnTo>
                  <a:lnTo>
                    <a:pt x="458315" y="492845"/>
                  </a:lnTo>
                  <a:lnTo>
                    <a:pt x="463654" y="498223"/>
                  </a:lnTo>
                  <a:lnTo>
                    <a:pt x="468340" y="502944"/>
                  </a:lnTo>
                  <a:lnTo>
                    <a:pt x="472373" y="507010"/>
                  </a:lnTo>
                  <a:lnTo>
                    <a:pt x="474289" y="508926"/>
                  </a:lnTo>
                  <a:lnTo>
                    <a:pt x="476477" y="510403"/>
                  </a:lnTo>
                  <a:lnTo>
                    <a:pt x="478959" y="511429"/>
                  </a:lnTo>
                  <a:lnTo>
                    <a:pt x="481419" y="512455"/>
                  </a:lnTo>
                  <a:lnTo>
                    <a:pt x="484016" y="512958"/>
                  </a:lnTo>
                  <a:lnTo>
                    <a:pt x="486718" y="512958"/>
                  </a:lnTo>
                  <a:lnTo>
                    <a:pt x="489419" y="512958"/>
                  </a:lnTo>
                  <a:lnTo>
                    <a:pt x="504026" y="504005"/>
                  </a:lnTo>
                  <a:lnTo>
                    <a:pt x="507942" y="500058"/>
                  </a:lnTo>
                  <a:lnTo>
                    <a:pt x="509921" y="495272"/>
                  </a:lnTo>
                  <a:lnTo>
                    <a:pt x="509921" y="489639"/>
                  </a:lnTo>
                  <a:lnTo>
                    <a:pt x="509921" y="484027"/>
                  </a:lnTo>
                  <a:lnTo>
                    <a:pt x="507942" y="479252"/>
                  </a:lnTo>
                  <a:lnTo>
                    <a:pt x="504026" y="475283"/>
                  </a:lnTo>
                  <a:lnTo>
                    <a:pt x="499983" y="471221"/>
                  </a:lnTo>
                  <a:lnTo>
                    <a:pt x="495293" y="466505"/>
                  </a:lnTo>
                  <a:lnTo>
                    <a:pt x="489952" y="461132"/>
                  </a:lnTo>
                  <a:lnTo>
                    <a:pt x="483953" y="455096"/>
                  </a:lnTo>
                  <a:lnTo>
                    <a:pt x="477314" y="448407"/>
                  </a:lnTo>
                  <a:lnTo>
                    <a:pt x="470039" y="441080"/>
                  </a:lnTo>
                  <a:lnTo>
                    <a:pt x="462130" y="433118"/>
                  </a:lnTo>
                  <a:lnTo>
                    <a:pt x="453588" y="424521"/>
                  </a:lnTo>
                  <a:lnTo>
                    <a:pt x="444555" y="415432"/>
                  </a:lnTo>
                  <a:lnTo>
                    <a:pt x="435206" y="406024"/>
                  </a:lnTo>
                  <a:lnTo>
                    <a:pt x="425543" y="396293"/>
                  </a:lnTo>
                  <a:lnTo>
                    <a:pt x="415568" y="386239"/>
                  </a:lnTo>
                  <a:lnTo>
                    <a:pt x="405423" y="376036"/>
                  </a:lnTo>
                  <a:lnTo>
                    <a:pt x="395281" y="365829"/>
                  </a:lnTo>
                  <a:lnTo>
                    <a:pt x="385138" y="355618"/>
                  </a:lnTo>
                  <a:lnTo>
                    <a:pt x="374993" y="345403"/>
                  </a:lnTo>
                  <a:lnTo>
                    <a:pt x="365014" y="335365"/>
                  </a:lnTo>
                  <a:lnTo>
                    <a:pt x="355351" y="325640"/>
                  </a:lnTo>
                  <a:lnTo>
                    <a:pt x="346005" y="316232"/>
                  </a:lnTo>
                  <a:lnTo>
                    <a:pt x="336974" y="307142"/>
                  </a:lnTo>
                  <a:lnTo>
                    <a:pt x="328424" y="298541"/>
                  </a:lnTo>
                  <a:lnTo>
                    <a:pt x="320508" y="290578"/>
                  </a:lnTo>
                  <a:lnTo>
                    <a:pt x="313229" y="283254"/>
                  </a:lnTo>
                  <a:lnTo>
                    <a:pt x="306587" y="276567"/>
                  </a:lnTo>
                  <a:lnTo>
                    <a:pt x="300602" y="270534"/>
                  </a:lnTo>
                  <a:lnTo>
                    <a:pt x="295261" y="265156"/>
                  </a:lnTo>
                  <a:lnTo>
                    <a:pt x="290571" y="260435"/>
                  </a:lnTo>
                  <a:lnTo>
                    <a:pt x="286535" y="2563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72266" y="9885110"/>
              <a:ext cx="516890" cy="518795"/>
            </a:xfrm>
            <a:custGeom>
              <a:avLst/>
              <a:gdLst/>
              <a:ahLst/>
              <a:cxnLst/>
              <a:rect l="l" t="t" r="r" b="b"/>
              <a:pathLst>
                <a:path w="516890" h="518795">
                  <a:moveTo>
                    <a:pt x="489848" y="0"/>
                  </a:moveTo>
                  <a:lnTo>
                    <a:pt x="484529" y="136"/>
                  </a:lnTo>
                  <a:lnTo>
                    <a:pt x="258327" y="228003"/>
                  </a:lnTo>
                  <a:lnTo>
                    <a:pt x="32156" y="209"/>
                  </a:lnTo>
                  <a:lnTo>
                    <a:pt x="26836" y="62"/>
                  </a:lnTo>
                  <a:lnTo>
                    <a:pt x="10983" y="9989"/>
                  </a:lnTo>
                  <a:lnTo>
                    <a:pt x="11695" y="9664"/>
                  </a:lnTo>
                  <a:lnTo>
                    <a:pt x="9769" y="11591"/>
                  </a:lnTo>
                  <a:lnTo>
                    <a:pt x="10125" y="10847"/>
                  </a:lnTo>
                  <a:lnTo>
                    <a:pt x="0" y="26700"/>
                  </a:lnTo>
                  <a:lnTo>
                    <a:pt x="125" y="32030"/>
                  </a:lnTo>
                  <a:lnTo>
                    <a:pt x="226736" y="259793"/>
                  </a:lnTo>
                  <a:lnTo>
                    <a:pt x="8858" y="478980"/>
                  </a:lnTo>
                  <a:lnTo>
                    <a:pt x="125" y="487377"/>
                  </a:lnTo>
                  <a:lnTo>
                    <a:pt x="0" y="492707"/>
                  </a:lnTo>
                  <a:lnTo>
                    <a:pt x="10146" y="508696"/>
                  </a:lnTo>
                  <a:lnTo>
                    <a:pt x="9811" y="507953"/>
                  </a:lnTo>
                  <a:lnTo>
                    <a:pt x="11706" y="509848"/>
                  </a:lnTo>
                  <a:lnTo>
                    <a:pt x="21727" y="517764"/>
                  </a:lnTo>
                  <a:lnTo>
                    <a:pt x="25957" y="518361"/>
                  </a:lnTo>
                  <a:lnTo>
                    <a:pt x="38553" y="512612"/>
                  </a:lnTo>
                  <a:lnTo>
                    <a:pt x="258306" y="291540"/>
                  </a:lnTo>
                  <a:lnTo>
                    <a:pt x="478069" y="512644"/>
                  </a:lnTo>
                  <a:lnTo>
                    <a:pt x="490665" y="518507"/>
                  </a:lnTo>
                  <a:lnTo>
                    <a:pt x="494895" y="517889"/>
                  </a:lnTo>
                  <a:lnTo>
                    <a:pt x="505010" y="509890"/>
                  </a:lnTo>
                  <a:lnTo>
                    <a:pt x="506843" y="507953"/>
                  </a:lnTo>
                  <a:lnTo>
                    <a:pt x="506497" y="508696"/>
                  </a:lnTo>
                  <a:lnTo>
                    <a:pt x="516633" y="492833"/>
                  </a:lnTo>
                  <a:lnTo>
                    <a:pt x="516486" y="487503"/>
                  </a:lnTo>
                  <a:lnTo>
                    <a:pt x="289886" y="259751"/>
                  </a:lnTo>
                  <a:lnTo>
                    <a:pt x="507775" y="40543"/>
                  </a:lnTo>
                  <a:lnTo>
                    <a:pt x="516518" y="32145"/>
                  </a:lnTo>
                  <a:lnTo>
                    <a:pt x="516654" y="26815"/>
                  </a:lnTo>
                  <a:lnTo>
                    <a:pt x="506487" y="10826"/>
                  </a:lnTo>
                  <a:lnTo>
                    <a:pt x="506843" y="11570"/>
                  </a:lnTo>
                  <a:lnTo>
                    <a:pt x="504937" y="9664"/>
                  </a:lnTo>
                  <a:lnTo>
                    <a:pt x="505659" y="9999"/>
                  </a:lnTo>
                  <a:lnTo>
                    <a:pt x="4898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9811299" y="8792929"/>
            <a:ext cx="862965" cy="13862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 spc="20" b="1">
                <a:latin typeface="FS Albert"/>
                <a:cs typeface="FS Albert"/>
              </a:rPr>
              <a:t>Legende</a:t>
            </a:r>
            <a:endParaRPr sz="1050">
              <a:latin typeface="FS Albert"/>
              <a:cs typeface="FS Albert"/>
            </a:endParaRPr>
          </a:p>
          <a:p>
            <a:pPr marL="12700" marR="5080">
              <a:lnSpc>
                <a:spcPct val="186600"/>
              </a:lnSpc>
            </a:pPr>
            <a:r>
              <a:rPr dirty="0" sz="1050" spc="15">
                <a:latin typeface="FS Albert"/>
                <a:cs typeface="FS Albert"/>
              </a:rPr>
              <a:t>Sammelplatz </a:t>
            </a:r>
            <a:r>
              <a:rPr dirty="0" sz="1050" spc="20">
                <a:latin typeface="FS Albert"/>
                <a:cs typeface="FS Albert"/>
              </a:rPr>
              <a:t> </a:t>
            </a:r>
            <a:r>
              <a:rPr dirty="0" sz="1050" spc="15">
                <a:latin typeface="FS Albert"/>
                <a:cs typeface="FS Albert"/>
              </a:rPr>
              <a:t>Notausgang </a:t>
            </a:r>
            <a:r>
              <a:rPr dirty="0" sz="1050" spc="20">
                <a:latin typeface="FS Albert"/>
                <a:cs typeface="FS Albert"/>
              </a:rPr>
              <a:t> </a:t>
            </a:r>
            <a:r>
              <a:rPr dirty="0" sz="1050" spc="15">
                <a:latin typeface="FS Albert"/>
                <a:cs typeface="FS Albert"/>
              </a:rPr>
              <a:t>Fluchtrichtung  </a:t>
            </a:r>
            <a:r>
              <a:rPr dirty="0" sz="1050" spc="15">
                <a:latin typeface="FS Albert"/>
                <a:cs typeface="FS Albert"/>
              </a:rPr>
              <a:t>Fluchtweg</a:t>
            </a:r>
            <a:endParaRPr sz="1050">
              <a:latin typeface="FS Albert"/>
              <a:cs typeface="FS Albert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72772" y="9011732"/>
            <a:ext cx="230357" cy="230357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9227494" y="9313522"/>
            <a:ext cx="476250" cy="231775"/>
            <a:chOff x="9227494" y="9313522"/>
            <a:chExt cx="476250" cy="231775"/>
          </a:xfrm>
        </p:grpSpPr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27494" y="9313522"/>
              <a:ext cx="231422" cy="23142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71711" y="9313522"/>
              <a:ext cx="231417" cy="231422"/>
            </a:xfrm>
            <a:prstGeom prst="rect">
              <a:avLst/>
            </a:prstGeom>
          </p:spPr>
        </p:pic>
      </p:grpSp>
      <p:pic>
        <p:nvPicPr>
          <p:cNvPr id="43" name="object 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472528" y="9607990"/>
            <a:ext cx="231416" cy="231416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9333213" y="10001977"/>
            <a:ext cx="370205" cy="139065"/>
          </a:xfrm>
          <a:custGeom>
            <a:avLst/>
            <a:gdLst/>
            <a:ahLst/>
            <a:cxnLst/>
            <a:rect l="l" t="t" r="r" b="b"/>
            <a:pathLst>
              <a:path w="370204" h="139065">
                <a:moveTo>
                  <a:pt x="369810" y="0"/>
                </a:moveTo>
                <a:lnTo>
                  <a:pt x="0" y="0"/>
                </a:lnTo>
                <a:lnTo>
                  <a:pt x="0" y="138519"/>
                </a:lnTo>
                <a:lnTo>
                  <a:pt x="369810" y="138519"/>
                </a:lnTo>
                <a:lnTo>
                  <a:pt x="369810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11402456" y="8883586"/>
          <a:ext cx="3395345" cy="158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0070"/>
                <a:gridCol w="1564640"/>
              </a:tblGrid>
              <a:tr h="2235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300" spc="10" b="1">
                          <a:solidFill>
                            <a:srgbClr val="FF0000"/>
                          </a:solidFill>
                          <a:latin typeface="FS Albert"/>
                          <a:cs typeface="FS Albert"/>
                        </a:rPr>
                        <a:t>Notrufnummern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266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300" spc="-5">
                          <a:latin typeface="FS Albert"/>
                          <a:cs typeface="FS Albert"/>
                        </a:rPr>
                        <a:t>Feuerwehr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270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118</a:t>
                      </a:r>
                      <a:r>
                        <a:rPr dirty="0" sz="1300" spc="-20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5">
                          <a:latin typeface="FS Albert"/>
                          <a:cs typeface="FS Albert"/>
                        </a:rPr>
                        <a:t>/</a:t>
                      </a:r>
                      <a:r>
                        <a:rPr dirty="0" sz="1300" spc="-1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041</a:t>
                      </a:r>
                      <a:r>
                        <a:rPr dirty="0" sz="1300" spc="-1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249</a:t>
                      </a:r>
                      <a:r>
                        <a:rPr dirty="0" sz="1300" spc="-1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26</a:t>
                      </a:r>
                      <a:r>
                        <a:rPr dirty="0" sz="1300" spc="-1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01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2700"/>
                </a:tc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-5">
                          <a:latin typeface="FS Albert"/>
                          <a:cs typeface="FS Albert"/>
                        </a:rPr>
                        <a:t>Polizei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117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Ambulanz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144</a:t>
                      </a:r>
                      <a:r>
                        <a:rPr dirty="0" sz="1300" spc="-20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5">
                          <a:latin typeface="FS Albert"/>
                          <a:cs typeface="FS Albert"/>
                        </a:rPr>
                        <a:t>/</a:t>
                      </a:r>
                      <a:r>
                        <a:rPr dirty="0" sz="1300" spc="-1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041</a:t>
                      </a:r>
                      <a:r>
                        <a:rPr dirty="0" sz="1300" spc="-1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249</a:t>
                      </a:r>
                      <a:r>
                        <a:rPr dirty="0" sz="1300" spc="-1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26</a:t>
                      </a:r>
                      <a:r>
                        <a:rPr dirty="0" sz="1300" spc="-1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01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REGA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1414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-5">
                          <a:latin typeface="FS Albert"/>
                          <a:cs typeface="FS Albert"/>
                        </a:rPr>
                        <a:t>Toxikologisches</a:t>
                      </a:r>
                      <a:r>
                        <a:rPr dirty="0" sz="1300" spc="-2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>
                          <a:latin typeface="FS Albert"/>
                          <a:cs typeface="FS Albert"/>
                        </a:rPr>
                        <a:t>Zentrum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145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  <a:tr h="217170">
                <a:tc>
                  <a:txBody>
                    <a:bodyPr/>
                    <a:lstStyle/>
                    <a:p>
                      <a:pPr marL="31750">
                        <a:lnSpc>
                          <a:spcPts val="1490"/>
                        </a:lnSpc>
                        <a:spcBef>
                          <a:spcPts val="125"/>
                        </a:spcBef>
                      </a:pPr>
                      <a:r>
                        <a:rPr dirty="0" sz="1300" spc="5">
                          <a:latin typeface="FS Albert"/>
                          <a:cs typeface="FS Albert"/>
                        </a:rPr>
                        <a:t>Hausdienst</a:t>
                      </a:r>
                      <a:r>
                        <a:rPr dirty="0" sz="1300" spc="-20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5">
                          <a:latin typeface="FS Albert"/>
                          <a:cs typeface="FS Albert"/>
                        </a:rPr>
                        <a:t>Hotline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49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041</a:t>
                      </a:r>
                      <a:r>
                        <a:rPr dirty="0" sz="1300" spc="-2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249</a:t>
                      </a:r>
                      <a:r>
                        <a:rPr dirty="0" sz="1300" spc="-20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26</a:t>
                      </a:r>
                      <a:r>
                        <a:rPr dirty="0" sz="1300" spc="-20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01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</a:tbl>
          </a:graphicData>
        </a:graphic>
      </p:graphicFrame>
      <p:grpSp>
        <p:nvGrpSpPr>
          <p:cNvPr id="46" name="object 46"/>
          <p:cNvGrpSpPr/>
          <p:nvPr/>
        </p:nvGrpSpPr>
        <p:grpSpPr>
          <a:xfrm>
            <a:off x="9392970" y="1366574"/>
            <a:ext cx="8806815" cy="6668770"/>
            <a:chOff x="9392970" y="1366574"/>
            <a:chExt cx="8806815" cy="6668770"/>
          </a:xfrm>
        </p:grpSpPr>
        <p:sp>
          <p:nvSpPr>
            <p:cNvPr id="47" name="object 47"/>
            <p:cNvSpPr/>
            <p:nvPr/>
          </p:nvSpPr>
          <p:spPr>
            <a:xfrm>
              <a:off x="13440837" y="2329307"/>
              <a:ext cx="1783714" cy="2084705"/>
            </a:xfrm>
            <a:custGeom>
              <a:avLst/>
              <a:gdLst/>
              <a:ahLst/>
              <a:cxnLst/>
              <a:rect l="l" t="t" r="r" b="b"/>
              <a:pathLst>
                <a:path w="1783715" h="2084704">
                  <a:moveTo>
                    <a:pt x="1645426" y="0"/>
                  </a:moveTo>
                  <a:lnTo>
                    <a:pt x="0" y="115535"/>
                  </a:lnTo>
                  <a:lnTo>
                    <a:pt x="142320" y="2084156"/>
                  </a:lnTo>
                  <a:lnTo>
                    <a:pt x="1783286" y="1968620"/>
                  </a:lnTo>
                  <a:lnTo>
                    <a:pt x="1645426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9942691" y="1862181"/>
              <a:ext cx="8256905" cy="3983990"/>
            </a:xfrm>
            <a:custGeom>
              <a:avLst/>
              <a:gdLst/>
              <a:ahLst/>
              <a:cxnLst/>
              <a:rect l="l" t="t" r="r" b="b"/>
              <a:pathLst>
                <a:path w="8256905" h="3983990">
                  <a:moveTo>
                    <a:pt x="2951162" y="3448951"/>
                  </a:moveTo>
                  <a:lnTo>
                    <a:pt x="2897441" y="2736189"/>
                  </a:lnTo>
                  <a:lnTo>
                    <a:pt x="1946122" y="2813481"/>
                  </a:lnTo>
                  <a:lnTo>
                    <a:pt x="1999475" y="3515601"/>
                  </a:lnTo>
                  <a:lnTo>
                    <a:pt x="2951162" y="3448951"/>
                  </a:lnTo>
                  <a:close/>
                </a:path>
                <a:path w="8256905" h="3983990">
                  <a:moveTo>
                    <a:pt x="3022574" y="2591308"/>
                  </a:moveTo>
                  <a:lnTo>
                    <a:pt x="2897454" y="892302"/>
                  </a:lnTo>
                  <a:lnTo>
                    <a:pt x="0" y="1096467"/>
                  </a:lnTo>
                  <a:lnTo>
                    <a:pt x="157975" y="2795460"/>
                  </a:lnTo>
                  <a:lnTo>
                    <a:pt x="3022574" y="2591308"/>
                  </a:lnTo>
                  <a:close/>
                </a:path>
                <a:path w="8256905" h="3983990">
                  <a:moveTo>
                    <a:pt x="5676722" y="3611549"/>
                  </a:moveTo>
                  <a:lnTo>
                    <a:pt x="5643524" y="3132937"/>
                  </a:lnTo>
                  <a:lnTo>
                    <a:pt x="3401631" y="3294735"/>
                  </a:lnTo>
                  <a:lnTo>
                    <a:pt x="3446907" y="3796411"/>
                  </a:lnTo>
                  <a:lnTo>
                    <a:pt x="3657650" y="3779951"/>
                  </a:lnTo>
                  <a:lnTo>
                    <a:pt x="3670401" y="3983888"/>
                  </a:lnTo>
                  <a:lnTo>
                    <a:pt x="3934637" y="3970299"/>
                  </a:lnTo>
                  <a:lnTo>
                    <a:pt x="3933406" y="3898696"/>
                  </a:lnTo>
                  <a:lnTo>
                    <a:pt x="4049890" y="3898074"/>
                  </a:lnTo>
                  <a:lnTo>
                    <a:pt x="4049890" y="3849090"/>
                  </a:lnTo>
                  <a:lnTo>
                    <a:pt x="4701006" y="3816566"/>
                  </a:lnTo>
                  <a:lnTo>
                    <a:pt x="4708410" y="3954449"/>
                  </a:lnTo>
                  <a:lnTo>
                    <a:pt x="5524970" y="3895191"/>
                  </a:lnTo>
                  <a:lnTo>
                    <a:pt x="5503634" y="3626485"/>
                  </a:lnTo>
                  <a:lnTo>
                    <a:pt x="5676722" y="3611549"/>
                  </a:lnTo>
                  <a:close/>
                </a:path>
                <a:path w="8256905" h="3983990">
                  <a:moveTo>
                    <a:pt x="8256524" y="0"/>
                  </a:moveTo>
                  <a:lnTo>
                    <a:pt x="7599324" y="166281"/>
                  </a:lnTo>
                  <a:lnTo>
                    <a:pt x="7411669" y="204139"/>
                  </a:lnTo>
                  <a:lnTo>
                    <a:pt x="7151535" y="240372"/>
                  </a:lnTo>
                  <a:lnTo>
                    <a:pt x="6929285" y="260121"/>
                  </a:lnTo>
                  <a:lnTo>
                    <a:pt x="6628016" y="268351"/>
                  </a:lnTo>
                  <a:lnTo>
                    <a:pt x="6629654" y="464261"/>
                  </a:lnTo>
                  <a:lnTo>
                    <a:pt x="6670815" y="609142"/>
                  </a:lnTo>
                  <a:lnTo>
                    <a:pt x="6399200" y="671283"/>
                  </a:lnTo>
                  <a:lnTo>
                    <a:pt x="7090626" y="3351911"/>
                  </a:lnTo>
                  <a:lnTo>
                    <a:pt x="8256524" y="3052280"/>
                  </a:lnTo>
                  <a:lnTo>
                    <a:pt x="8256524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9411788" y="2329299"/>
              <a:ext cx="8787765" cy="5706110"/>
            </a:xfrm>
            <a:custGeom>
              <a:avLst/>
              <a:gdLst/>
              <a:ahLst/>
              <a:cxnLst/>
              <a:rect l="l" t="t" r="r" b="b"/>
              <a:pathLst>
                <a:path w="8787765" h="5706109">
                  <a:moveTo>
                    <a:pt x="3703436" y="0"/>
                  </a:moveTo>
                  <a:lnTo>
                    <a:pt x="1195963" y="168361"/>
                  </a:lnTo>
                  <a:lnTo>
                    <a:pt x="1202539" y="425191"/>
                  </a:lnTo>
                  <a:lnTo>
                    <a:pt x="3441528" y="286891"/>
                  </a:lnTo>
                  <a:lnTo>
                    <a:pt x="3602340" y="2328327"/>
                  </a:lnTo>
                  <a:lnTo>
                    <a:pt x="3433528" y="2337614"/>
                  </a:lnTo>
                  <a:lnTo>
                    <a:pt x="3452638" y="2591313"/>
                  </a:lnTo>
                  <a:lnTo>
                    <a:pt x="3622141" y="2579659"/>
                  </a:lnTo>
                  <a:lnTo>
                    <a:pt x="3681395" y="3331856"/>
                  </a:lnTo>
                  <a:lnTo>
                    <a:pt x="3660495" y="3469224"/>
                  </a:lnTo>
                  <a:lnTo>
                    <a:pt x="3599660" y="3531410"/>
                  </a:lnTo>
                  <a:lnTo>
                    <a:pt x="0" y="3091288"/>
                  </a:lnTo>
                  <a:lnTo>
                    <a:pt x="0" y="3516762"/>
                  </a:lnTo>
                  <a:lnTo>
                    <a:pt x="348931" y="3560593"/>
                  </a:lnTo>
                  <a:lnTo>
                    <a:pt x="455117" y="3639616"/>
                  </a:lnTo>
                  <a:lnTo>
                    <a:pt x="526727" y="3861871"/>
                  </a:lnTo>
                  <a:lnTo>
                    <a:pt x="383496" y="5032401"/>
                  </a:lnTo>
                  <a:lnTo>
                    <a:pt x="356334" y="5095782"/>
                  </a:lnTo>
                  <a:lnTo>
                    <a:pt x="303645" y="5146827"/>
                  </a:lnTo>
                  <a:lnTo>
                    <a:pt x="254473" y="5169465"/>
                  </a:lnTo>
                  <a:lnTo>
                    <a:pt x="195816" y="5176868"/>
                  </a:lnTo>
                  <a:lnTo>
                    <a:pt x="0" y="5154471"/>
                  </a:lnTo>
                  <a:lnTo>
                    <a:pt x="0" y="5705889"/>
                  </a:lnTo>
                  <a:lnTo>
                    <a:pt x="4673889" y="5705889"/>
                  </a:lnTo>
                  <a:lnTo>
                    <a:pt x="1013215" y="5301576"/>
                  </a:lnTo>
                  <a:lnTo>
                    <a:pt x="865052" y="5281818"/>
                  </a:lnTo>
                  <a:lnTo>
                    <a:pt x="762971" y="5271944"/>
                  </a:lnTo>
                  <a:lnTo>
                    <a:pt x="666251" y="5243547"/>
                  </a:lnTo>
                  <a:lnTo>
                    <a:pt x="651079" y="4772912"/>
                  </a:lnTo>
                  <a:lnTo>
                    <a:pt x="758856" y="3906320"/>
                  </a:lnTo>
                  <a:lnTo>
                    <a:pt x="805671" y="3771225"/>
                  </a:lnTo>
                  <a:lnTo>
                    <a:pt x="861460" y="3701960"/>
                  </a:lnTo>
                  <a:lnTo>
                    <a:pt x="973708" y="3632214"/>
                  </a:lnTo>
                  <a:lnTo>
                    <a:pt x="1519461" y="3693950"/>
                  </a:lnTo>
                  <a:lnTo>
                    <a:pt x="5171821" y="4111288"/>
                  </a:lnTo>
                  <a:lnTo>
                    <a:pt x="5532365" y="4148334"/>
                  </a:lnTo>
                  <a:lnTo>
                    <a:pt x="5853392" y="4207599"/>
                  </a:lnTo>
                  <a:lnTo>
                    <a:pt x="6033669" y="4252048"/>
                  </a:lnTo>
                  <a:lnTo>
                    <a:pt x="6207622" y="4303910"/>
                  </a:lnTo>
                  <a:lnTo>
                    <a:pt x="6399145" y="4365647"/>
                  </a:lnTo>
                  <a:lnTo>
                    <a:pt x="6581893" y="4471832"/>
                  </a:lnTo>
                  <a:lnTo>
                    <a:pt x="6739930" y="4568143"/>
                  </a:lnTo>
                  <a:lnTo>
                    <a:pt x="6880691" y="4684213"/>
                  </a:lnTo>
                  <a:lnTo>
                    <a:pt x="6999231" y="4812617"/>
                  </a:lnTo>
                  <a:lnTo>
                    <a:pt x="7102946" y="4948446"/>
                  </a:lnTo>
                  <a:lnTo>
                    <a:pt x="7191833" y="5105551"/>
                  </a:lnTo>
                  <a:lnTo>
                    <a:pt x="7268406" y="5259599"/>
                  </a:lnTo>
                  <a:lnTo>
                    <a:pt x="7399282" y="5705889"/>
                  </a:lnTo>
                  <a:lnTo>
                    <a:pt x="7853666" y="5705889"/>
                  </a:lnTo>
                  <a:lnTo>
                    <a:pt x="7838850" y="5381270"/>
                  </a:lnTo>
                  <a:lnTo>
                    <a:pt x="7846253" y="5170690"/>
                  </a:lnTo>
                  <a:lnTo>
                    <a:pt x="7885770" y="4953377"/>
                  </a:lnTo>
                  <a:lnTo>
                    <a:pt x="7912931" y="4880113"/>
                  </a:lnTo>
                  <a:lnTo>
                    <a:pt x="8041346" y="4685867"/>
                  </a:lnTo>
                  <a:lnTo>
                    <a:pt x="8123658" y="4587085"/>
                  </a:lnTo>
                  <a:lnTo>
                    <a:pt x="8238911" y="4524511"/>
                  </a:lnTo>
                  <a:lnTo>
                    <a:pt x="8416707" y="4478418"/>
                  </a:lnTo>
                  <a:lnTo>
                    <a:pt x="8568168" y="4444639"/>
                  </a:lnTo>
                  <a:lnTo>
                    <a:pt x="8787428" y="4432325"/>
                  </a:lnTo>
                  <a:lnTo>
                    <a:pt x="8787428" y="4066839"/>
                  </a:lnTo>
                  <a:lnTo>
                    <a:pt x="8564880" y="3913734"/>
                  </a:lnTo>
                  <a:lnTo>
                    <a:pt x="6816494" y="3785319"/>
                  </a:lnTo>
                  <a:lnTo>
                    <a:pt x="6789699" y="3921377"/>
                  </a:lnTo>
                  <a:lnTo>
                    <a:pt x="5216260" y="3733457"/>
                  </a:lnTo>
                  <a:lnTo>
                    <a:pt x="4174145" y="3624800"/>
                  </a:lnTo>
                  <a:lnTo>
                    <a:pt x="4058085" y="3609984"/>
                  </a:lnTo>
                  <a:lnTo>
                    <a:pt x="3971648" y="3506270"/>
                  </a:lnTo>
                  <a:lnTo>
                    <a:pt x="3932550" y="3375384"/>
                  </a:lnTo>
                  <a:lnTo>
                    <a:pt x="3892551" y="2786229"/>
                  </a:lnTo>
                  <a:lnTo>
                    <a:pt x="6289661" y="2611501"/>
                  </a:lnTo>
                  <a:lnTo>
                    <a:pt x="6243569" y="1969426"/>
                  </a:lnTo>
                  <a:lnTo>
                    <a:pt x="5837906" y="1997918"/>
                  </a:lnTo>
                  <a:lnTo>
                    <a:pt x="5851580" y="2160353"/>
                  </a:lnTo>
                  <a:lnTo>
                    <a:pt x="3859118" y="2293678"/>
                  </a:lnTo>
                  <a:lnTo>
                    <a:pt x="3703436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6633318" y="6541832"/>
              <a:ext cx="582930" cy="582930"/>
            </a:xfrm>
            <a:custGeom>
              <a:avLst/>
              <a:gdLst/>
              <a:ahLst/>
              <a:cxnLst/>
              <a:rect l="l" t="t" r="r" b="b"/>
              <a:pathLst>
                <a:path w="582930" h="582929">
                  <a:moveTo>
                    <a:pt x="291383" y="0"/>
                  </a:moveTo>
                  <a:lnTo>
                    <a:pt x="244117" y="3813"/>
                  </a:lnTo>
                  <a:lnTo>
                    <a:pt x="199279" y="14855"/>
                  </a:lnTo>
                  <a:lnTo>
                    <a:pt x="157471" y="32525"/>
                  </a:lnTo>
                  <a:lnTo>
                    <a:pt x="119291" y="56222"/>
                  </a:lnTo>
                  <a:lnTo>
                    <a:pt x="85340" y="85346"/>
                  </a:lnTo>
                  <a:lnTo>
                    <a:pt x="56217" y="119298"/>
                  </a:lnTo>
                  <a:lnTo>
                    <a:pt x="32521" y="157477"/>
                  </a:lnTo>
                  <a:lnTo>
                    <a:pt x="14853" y="199282"/>
                  </a:lnTo>
                  <a:lnTo>
                    <a:pt x="3813" y="244114"/>
                  </a:lnTo>
                  <a:lnTo>
                    <a:pt x="0" y="291373"/>
                  </a:lnTo>
                  <a:lnTo>
                    <a:pt x="3813" y="338637"/>
                  </a:lnTo>
                  <a:lnTo>
                    <a:pt x="14853" y="383473"/>
                  </a:lnTo>
                  <a:lnTo>
                    <a:pt x="32521" y="425281"/>
                  </a:lnTo>
                  <a:lnTo>
                    <a:pt x="56217" y="463460"/>
                  </a:lnTo>
                  <a:lnTo>
                    <a:pt x="85340" y="497412"/>
                  </a:lnTo>
                  <a:lnTo>
                    <a:pt x="119291" y="526537"/>
                  </a:lnTo>
                  <a:lnTo>
                    <a:pt x="157471" y="550233"/>
                  </a:lnTo>
                  <a:lnTo>
                    <a:pt x="199279" y="567902"/>
                  </a:lnTo>
                  <a:lnTo>
                    <a:pt x="244117" y="578943"/>
                  </a:lnTo>
                  <a:lnTo>
                    <a:pt x="291383" y="582757"/>
                  </a:lnTo>
                  <a:lnTo>
                    <a:pt x="338644" y="578943"/>
                  </a:lnTo>
                  <a:lnTo>
                    <a:pt x="383477" y="567902"/>
                  </a:lnTo>
                  <a:lnTo>
                    <a:pt x="425282" y="550233"/>
                  </a:lnTo>
                  <a:lnTo>
                    <a:pt x="463459" y="526537"/>
                  </a:lnTo>
                  <a:lnTo>
                    <a:pt x="497408" y="497412"/>
                  </a:lnTo>
                  <a:lnTo>
                    <a:pt x="526530" y="463460"/>
                  </a:lnTo>
                  <a:lnTo>
                    <a:pt x="550225" y="425281"/>
                  </a:lnTo>
                  <a:lnTo>
                    <a:pt x="567892" y="383473"/>
                  </a:lnTo>
                  <a:lnTo>
                    <a:pt x="578933" y="338637"/>
                  </a:lnTo>
                  <a:lnTo>
                    <a:pt x="582746" y="291373"/>
                  </a:lnTo>
                  <a:lnTo>
                    <a:pt x="578933" y="244114"/>
                  </a:lnTo>
                  <a:lnTo>
                    <a:pt x="567892" y="199282"/>
                  </a:lnTo>
                  <a:lnTo>
                    <a:pt x="550225" y="157477"/>
                  </a:lnTo>
                  <a:lnTo>
                    <a:pt x="526530" y="119298"/>
                  </a:lnTo>
                  <a:lnTo>
                    <a:pt x="497408" y="85346"/>
                  </a:lnTo>
                  <a:lnTo>
                    <a:pt x="463459" y="56222"/>
                  </a:lnTo>
                  <a:lnTo>
                    <a:pt x="425282" y="32525"/>
                  </a:lnTo>
                  <a:lnTo>
                    <a:pt x="383477" y="14855"/>
                  </a:lnTo>
                  <a:lnTo>
                    <a:pt x="338644" y="3813"/>
                  </a:lnTo>
                  <a:lnTo>
                    <a:pt x="291383" y="0"/>
                  </a:lnTo>
                  <a:close/>
                </a:path>
              </a:pathLst>
            </a:custGeom>
            <a:solidFill>
              <a:srgbClr val="646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9411792" y="6147961"/>
              <a:ext cx="7194550" cy="1828800"/>
            </a:xfrm>
            <a:custGeom>
              <a:avLst/>
              <a:gdLst/>
              <a:ahLst/>
              <a:cxnLst/>
              <a:rect l="l" t="t" r="r" b="b"/>
              <a:pathLst>
                <a:path w="7194550" h="1828800">
                  <a:moveTo>
                    <a:pt x="171640" y="24282"/>
                  </a:moveTo>
                  <a:lnTo>
                    <a:pt x="0" y="0"/>
                  </a:lnTo>
                  <a:lnTo>
                    <a:pt x="0" y="675398"/>
                  </a:lnTo>
                  <a:lnTo>
                    <a:pt x="46405" y="675398"/>
                  </a:lnTo>
                  <a:lnTo>
                    <a:pt x="171640" y="24282"/>
                  </a:lnTo>
                  <a:close/>
                </a:path>
                <a:path w="7194550" h="1828800">
                  <a:moveTo>
                    <a:pt x="1218171" y="109067"/>
                  </a:moveTo>
                  <a:lnTo>
                    <a:pt x="874915" y="103301"/>
                  </a:lnTo>
                  <a:lnTo>
                    <a:pt x="874915" y="450684"/>
                  </a:lnTo>
                  <a:lnTo>
                    <a:pt x="1218171" y="450684"/>
                  </a:lnTo>
                  <a:lnTo>
                    <a:pt x="1218171" y="109067"/>
                  </a:lnTo>
                  <a:close/>
                </a:path>
                <a:path w="7194550" h="1828800">
                  <a:moveTo>
                    <a:pt x="2958731" y="343319"/>
                  </a:moveTo>
                  <a:lnTo>
                    <a:pt x="2238070" y="320624"/>
                  </a:lnTo>
                  <a:lnTo>
                    <a:pt x="2221611" y="834263"/>
                  </a:lnTo>
                  <a:lnTo>
                    <a:pt x="2352281" y="834263"/>
                  </a:lnTo>
                  <a:lnTo>
                    <a:pt x="2352281" y="921715"/>
                  </a:lnTo>
                  <a:lnTo>
                    <a:pt x="2676702" y="932230"/>
                  </a:lnTo>
                  <a:lnTo>
                    <a:pt x="2678252" y="814933"/>
                  </a:lnTo>
                  <a:lnTo>
                    <a:pt x="2865285" y="821105"/>
                  </a:lnTo>
                  <a:lnTo>
                    <a:pt x="2865285" y="556869"/>
                  </a:lnTo>
                  <a:lnTo>
                    <a:pt x="2952978" y="529297"/>
                  </a:lnTo>
                  <a:lnTo>
                    <a:pt x="2958731" y="343319"/>
                  </a:lnTo>
                  <a:close/>
                </a:path>
                <a:path w="7194550" h="1828800">
                  <a:moveTo>
                    <a:pt x="7194309" y="1828647"/>
                  </a:moveTo>
                  <a:lnTo>
                    <a:pt x="7181888" y="1736026"/>
                  </a:lnTo>
                  <a:lnTo>
                    <a:pt x="7096760" y="1493989"/>
                  </a:lnTo>
                  <a:lnTo>
                    <a:pt x="6867182" y="1156284"/>
                  </a:lnTo>
                  <a:lnTo>
                    <a:pt x="6421361" y="776655"/>
                  </a:lnTo>
                  <a:lnTo>
                    <a:pt x="6095504" y="569175"/>
                  </a:lnTo>
                  <a:lnTo>
                    <a:pt x="5870867" y="478663"/>
                  </a:lnTo>
                  <a:lnTo>
                    <a:pt x="5643042" y="485902"/>
                  </a:lnTo>
                  <a:lnTo>
                    <a:pt x="5307622" y="571690"/>
                  </a:lnTo>
                  <a:lnTo>
                    <a:pt x="5401957" y="797229"/>
                  </a:lnTo>
                  <a:lnTo>
                    <a:pt x="5368544" y="817880"/>
                  </a:lnTo>
                  <a:lnTo>
                    <a:pt x="5289969" y="872350"/>
                  </a:lnTo>
                  <a:lnTo>
                    <a:pt x="5198732" y="949337"/>
                  </a:lnTo>
                  <a:lnTo>
                    <a:pt x="5127358" y="1037602"/>
                  </a:lnTo>
                  <a:lnTo>
                    <a:pt x="5102352" y="1071651"/>
                  </a:lnTo>
                  <a:lnTo>
                    <a:pt x="5078387" y="1107401"/>
                  </a:lnTo>
                  <a:lnTo>
                    <a:pt x="5053279" y="1149540"/>
                  </a:lnTo>
                  <a:lnTo>
                    <a:pt x="5023904" y="1205865"/>
                  </a:lnTo>
                  <a:lnTo>
                    <a:pt x="5006619" y="1244155"/>
                  </a:lnTo>
                  <a:lnTo>
                    <a:pt x="4978209" y="1309128"/>
                  </a:lnTo>
                  <a:lnTo>
                    <a:pt x="5739384" y="1603921"/>
                  </a:lnTo>
                  <a:lnTo>
                    <a:pt x="6001550" y="1678012"/>
                  </a:lnTo>
                  <a:lnTo>
                    <a:pt x="7194309" y="1828647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9409014" y="1387217"/>
              <a:ext cx="6071870" cy="484505"/>
            </a:xfrm>
            <a:custGeom>
              <a:avLst/>
              <a:gdLst/>
              <a:ahLst/>
              <a:cxnLst/>
              <a:rect l="l" t="t" r="r" b="b"/>
              <a:pathLst>
                <a:path w="6071869" h="484505">
                  <a:moveTo>
                    <a:pt x="6071836" y="0"/>
                  </a:moveTo>
                  <a:lnTo>
                    <a:pt x="2423119" y="0"/>
                  </a:lnTo>
                  <a:lnTo>
                    <a:pt x="0" y="212045"/>
                  </a:lnTo>
                  <a:lnTo>
                    <a:pt x="2167" y="484393"/>
                  </a:lnTo>
                  <a:lnTo>
                    <a:pt x="6071836" y="0"/>
                  </a:lnTo>
                  <a:close/>
                </a:path>
              </a:pathLst>
            </a:custGeom>
            <a:solidFill>
              <a:srgbClr val="646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2735183" y="1639091"/>
              <a:ext cx="687070" cy="687070"/>
            </a:xfrm>
            <a:custGeom>
              <a:avLst/>
              <a:gdLst/>
              <a:ahLst/>
              <a:cxnLst/>
              <a:rect l="l" t="t" r="r" b="b"/>
              <a:pathLst>
                <a:path w="687069" h="687069">
                  <a:moveTo>
                    <a:pt x="686785" y="0"/>
                  </a:moveTo>
                  <a:lnTo>
                    <a:pt x="0" y="0"/>
                  </a:lnTo>
                  <a:lnTo>
                    <a:pt x="0" y="686795"/>
                  </a:lnTo>
                  <a:lnTo>
                    <a:pt x="686785" y="686795"/>
                  </a:lnTo>
                  <a:lnTo>
                    <a:pt x="686785" y="0"/>
                  </a:lnTo>
                  <a:close/>
                </a:path>
              </a:pathLst>
            </a:custGeom>
            <a:solidFill>
              <a:srgbClr val="93C0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2728995" y="1632425"/>
              <a:ext cx="699770" cy="699770"/>
            </a:xfrm>
            <a:custGeom>
              <a:avLst/>
              <a:gdLst/>
              <a:ahLst/>
              <a:cxnLst/>
              <a:rect l="l" t="t" r="r" b="b"/>
              <a:pathLst>
                <a:path w="699769" h="699769">
                  <a:moveTo>
                    <a:pt x="69914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687070"/>
                  </a:lnTo>
                  <a:lnTo>
                    <a:pt x="0" y="699770"/>
                  </a:lnTo>
                  <a:lnTo>
                    <a:pt x="699147" y="699770"/>
                  </a:lnTo>
                  <a:lnTo>
                    <a:pt x="699147" y="687298"/>
                  </a:lnTo>
                  <a:lnTo>
                    <a:pt x="699147" y="687070"/>
                  </a:lnTo>
                  <a:lnTo>
                    <a:pt x="699147" y="12852"/>
                  </a:lnTo>
                  <a:lnTo>
                    <a:pt x="686803" y="12852"/>
                  </a:lnTo>
                  <a:lnTo>
                    <a:pt x="686803" y="687070"/>
                  </a:lnTo>
                  <a:lnTo>
                    <a:pt x="12344" y="687070"/>
                  </a:lnTo>
                  <a:lnTo>
                    <a:pt x="12344" y="12700"/>
                  </a:lnTo>
                  <a:lnTo>
                    <a:pt x="699147" y="12700"/>
                  </a:lnTo>
                  <a:lnTo>
                    <a:pt x="699147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243436" y="1653752"/>
              <a:ext cx="160393" cy="15469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750357" y="1653752"/>
              <a:ext cx="163356" cy="15469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243436" y="2156554"/>
              <a:ext cx="160393" cy="15469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750357" y="2156554"/>
              <a:ext cx="163356" cy="15469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005799" y="1991684"/>
              <a:ext cx="142571" cy="142801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2904813" y="1807538"/>
              <a:ext cx="347980" cy="327025"/>
            </a:xfrm>
            <a:custGeom>
              <a:avLst/>
              <a:gdLst/>
              <a:ahLst/>
              <a:cxnLst/>
              <a:rect l="l" t="t" r="r" b="b"/>
              <a:pathLst>
                <a:path w="347980" h="327025">
                  <a:moveTo>
                    <a:pt x="222768" y="184130"/>
                  </a:moveTo>
                  <a:lnTo>
                    <a:pt x="118802" y="184130"/>
                  </a:lnTo>
                  <a:lnTo>
                    <a:pt x="108686" y="186239"/>
                  </a:lnTo>
                  <a:lnTo>
                    <a:pt x="103379" y="191428"/>
                  </a:lnTo>
                  <a:lnTo>
                    <a:pt x="101396" y="197962"/>
                  </a:lnTo>
                  <a:lnTo>
                    <a:pt x="101290" y="198978"/>
                  </a:lnTo>
                  <a:lnTo>
                    <a:pt x="100991" y="204978"/>
                  </a:lnTo>
                  <a:lnTo>
                    <a:pt x="100991" y="326942"/>
                  </a:lnTo>
                  <a:lnTo>
                    <a:pt x="118802" y="326942"/>
                  </a:lnTo>
                  <a:lnTo>
                    <a:pt x="118802" y="213909"/>
                  </a:lnTo>
                  <a:lnTo>
                    <a:pt x="243552" y="213909"/>
                  </a:lnTo>
                  <a:lnTo>
                    <a:pt x="243552" y="207941"/>
                  </a:lnTo>
                  <a:lnTo>
                    <a:pt x="242273" y="198694"/>
                  </a:lnTo>
                  <a:lnTo>
                    <a:pt x="238284" y="191123"/>
                  </a:lnTo>
                  <a:lnTo>
                    <a:pt x="231733" y="186008"/>
                  </a:lnTo>
                  <a:lnTo>
                    <a:pt x="222768" y="184130"/>
                  </a:lnTo>
                  <a:close/>
                </a:path>
                <a:path w="347980" h="327025">
                  <a:moveTo>
                    <a:pt x="210883" y="213909"/>
                  </a:moveTo>
                  <a:lnTo>
                    <a:pt x="130687" y="213909"/>
                  </a:lnTo>
                  <a:lnTo>
                    <a:pt x="130687" y="326942"/>
                  </a:lnTo>
                  <a:lnTo>
                    <a:pt x="210883" y="326942"/>
                  </a:lnTo>
                  <a:lnTo>
                    <a:pt x="210883" y="213909"/>
                  </a:lnTo>
                  <a:close/>
                </a:path>
                <a:path w="347980" h="327025">
                  <a:moveTo>
                    <a:pt x="243552" y="213909"/>
                  </a:moveTo>
                  <a:lnTo>
                    <a:pt x="222768" y="213909"/>
                  </a:lnTo>
                  <a:lnTo>
                    <a:pt x="222768" y="326942"/>
                  </a:lnTo>
                  <a:lnTo>
                    <a:pt x="243552" y="326942"/>
                  </a:lnTo>
                  <a:lnTo>
                    <a:pt x="243552" y="213909"/>
                  </a:lnTo>
                  <a:close/>
                </a:path>
                <a:path w="347980" h="327025">
                  <a:moveTo>
                    <a:pt x="121797" y="152634"/>
                  </a:moveTo>
                  <a:lnTo>
                    <a:pt x="17831" y="152634"/>
                  </a:lnTo>
                  <a:lnTo>
                    <a:pt x="7703" y="154731"/>
                  </a:lnTo>
                  <a:lnTo>
                    <a:pt x="2389" y="159915"/>
                  </a:lnTo>
                  <a:lnTo>
                    <a:pt x="338" y="166668"/>
                  </a:lnTo>
                  <a:lnTo>
                    <a:pt x="41" y="172629"/>
                  </a:lnTo>
                  <a:lnTo>
                    <a:pt x="0" y="295446"/>
                  </a:lnTo>
                  <a:lnTo>
                    <a:pt x="17831" y="295446"/>
                  </a:lnTo>
                  <a:lnTo>
                    <a:pt x="17831" y="182392"/>
                  </a:lnTo>
                  <a:lnTo>
                    <a:pt x="103911" y="182392"/>
                  </a:lnTo>
                  <a:lnTo>
                    <a:pt x="104925" y="181291"/>
                  </a:lnTo>
                  <a:lnTo>
                    <a:pt x="118781" y="177963"/>
                  </a:lnTo>
                  <a:lnTo>
                    <a:pt x="142571" y="177963"/>
                  </a:lnTo>
                  <a:lnTo>
                    <a:pt x="142491" y="175858"/>
                  </a:lnTo>
                  <a:lnTo>
                    <a:pt x="141291" y="167185"/>
                  </a:lnTo>
                  <a:lnTo>
                    <a:pt x="137300" y="159618"/>
                  </a:lnTo>
                  <a:lnTo>
                    <a:pt x="130752" y="154509"/>
                  </a:lnTo>
                  <a:lnTo>
                    <a:pt x="121797" y="152634"/>
                  </a:lnTo>
                  <a:close/>
                </a:path>
                <a:path w="347980" h="327025">
                  <a:moveTo>
                    <a:pt x="103911" y="182392"/>
                  </a:moveTo>
                  <a:lnTo>
                    <a:pt x="29705" y="182392"/>
                  </a:lnTo>
                  <a:lnTo>
                    <a:pt x="29705" y="295446"/>
                  </a:lnTo>
                  <a:lnTo>
                    <a:pt x="94813" y="295446"/>
                  </a:lnTo>
                  <a:lnTo>
                    <a:pt x="94813" y="204978"/>
                  </a:lnTo>
                  <a:lnTo>
                    <a:pt x="95188" y="197962"/>
                  </a:lnTo>
                  <a:lnTo>
                    <a:pt x="97809" y="189012"/>
                  </a:lnTo>
                  <a:lnTo>
                    <a:pt x="103911" y="182392"/>
                  </a:lnTo>
                  <a:close/>
                </a:path>
                <a:path w="347980" h="327025">
                  <a:moveTo>
                    <a:pt x="326733" y="152634"/>
                  </a:moveTo>
                  <a:lnTo>
                    <a:pt x="222768" y="152634"/>
                  </a:lnTo>
                  <a:lnTo>
                    <a:pt x="212648" y="154731"/>
                  </a:lnTo>
                  <a:lnTo>
                    <a:pt x="207334" y="159915"/>
                  </a:lnTo>
                  <a:lnTo>
                    <a:pt x="205278" y="166668"/>
                  </a:lnTo>
                  <a:lnTo>
                    <a:pt x="204978" y="172629"/>
                  </a:lnTo>
                  <a:lnTo>
                    <a:pt x="204936" y="177963"/>
                  </a:lnTo>
                  <a:lnTo>
                    <a:pt x="230171" y="177963"/>
                  </a:lnTo>
                  <a:lnTo>
                    <a:pt x="236631" y="180539"/>
                  </a:lnTo>
                  <a:lnTo>
                    <a:pt x="246913" y="190947"/>
                  </a:lnTo>
                  <a:lnTo>
                    <a:pt x="249742" y="198694"/>
                  </a:lnTo>
                  <a:lnTo>
                    <a:pt x="249720" y="295446"/>
                  </a:lnTo>
                  <a:lnTo>
                    <a:pt x="314849" y="295446"/>
                  </a:lnTo>
                  <a:lnTo>
                    <a:pt x="314849" y="182392"/>
                  </a:lnTo>
                  <a:lnTo>
                    <a:pt x="347518" y="182392"/>
                  </a:lnTo>
                  <a:lnTo>
                    <a:pt x="347438" y="175858"/>
                  </a:lnTo>
                  <a:lnTo>
                    <a:pt x="346237" y="167185"/>
                  </a:lnTo>
                  <a:lnTo>
                    <a:pt x="342246" y="159618"/>
                  </a:lnTo>
                  <a:lnTo>
                    <a:pt x="335694" y="154509"/>
                  </a:lnTo>
                  <a:lnTo>
                    <a:pt x="326733" y="152634"/>
                  </a:lnTo>
                  <a:close/>
                </a:path>
                <a:path w="347980" h="327025">
                  <a:moveTo>
                    <a:pt x="347518" y="182392"/>
                  </a:moveTo>
                  <a:lnTo>
                    <a:pt x="326733" y="182392"/>
                  </a:lnTo>
                  <a:lnTo>
                    <a:pt x="326733" y="295446"/>
                  </a:lnTo>
                  <a:lnTo>
                    <a:pt x="347518" y="295446"/>
                  </a:lnTo>
                  <a:lnTo>
                    <a:pt x="347518" y="182392"/>
                  </a:lnTo>
                  <a:close/>
                </a:path>
                <a:path w="347980" h="327025">
                  <a:moveTo>
                    <a:pt x="172267" y="93703"/>
                  </a:moveTo>
                  <a:lnTo>
                    <a:pt x="156280" y="96932"/>
                  </a:lnTo>
                  <a:lnTo>
                    <a:pt x="143223" y="105737"/>
                  </a:lnTo>
                  <a:lnTo>
                    <a:pt x="134418" y="118794"/>
                  </a:lnTo>
                  <a:lnTo>
                    <a:pt x="131189" y="134781"/>
                  </a:lnTo>
                  <a:lnTo>
                    <a:pt x="134418" y="150767"/>
                  </a:lnTo>
                  <a:lnTo>
                    <a:pt x="143223" y="163824"/>
                  </a:lnTo>
                  <a:lnTo>
                    <a:pt x="156280" y="172629"/>
                  </a:lnTo>
                  <a:lnTo>
                    <a:pt x="172267" y="175858"/>
                  </a:lnTo>
                  <a:lnTo>
                    <a:pt x="188265" y="172629"/>
                  </a:lnTo>
                  <a:lnTo>
                    <a:pt x="201328" y="163824"/>
                  </a:lnTo>
                  <a:lnTo>
                    <a:pt x="210135" y="150767"/>
                  </a:lnTo>
                  <a:lnTo>
                    <a:pt x="213365" y="134781"/>
                  </a:lnTo>
                  <a:lnTo>
                    <a:pt x="210135" y="118794"/>
                  </a:lnTo>
                  <a:lnTo>
                    <a:pt x="201328" y="105737"/>
                  </a:lnTo>
                  <a:lnTo>
                    <a:pt x="188265" y="96932"/>
                  </a:lnTo>
                  <a:lnTo>
                    <a:pt x="172267" y="93703"/>
                  </a:lnTo>
                  <a:close/>
                </a:path>
                <a:path w="347980" h="327025">
                  <a:moveTo>
                    <a:pt x="71296" y="60982"/>
                  </a:moveTo>
                  <a:lnTo>
                    <a:pt x="55299" y="64211"/>
                  </a:lnTo>
                  <a:lnTo>
                    <a:pt x="42239" y="73016"/>
                  </a:lnTo>
                  <a:lnTo>
                    <a:pt x="33436" y="86073"/>
                  </a:lnTo>
                  <a:lnTo>
                    <a:pt x="30208" y="102059"/>
                  </a:lnTo>
                  <a:lnTo>
                    <a:pt x="33436" y="118046"/>
                  </a:lnTo>
                  <a:lnTo>
                    <a:pt x="42239" y="131103"/>
                  </a:lnTo>
                  <a:lnTo>
                    <a:pt x="55299" y="139908"/>
                  </a:lnTo>
                  <a:lnTo>
                    <a:pt x="71296" y="143137"/>
                  </a:lnTo>
                  <a:lnTo>
                    <a:pt x="87287" y="139908"/>
                  </a:lnTo>
                  <a:lnTo>
                    <a:pt x="100343" y="131103"/>
                  </a:lnTo>
                  <a:lnTo>
                    <a:pt x="109146" y="118046"/>
                  </a:lnTo>
                  <a:lnTo>
                    <a:pt x="112373" y="102059"/>
                  </a:lnTo>
                  <a:lnTo>
                    <a:pt x="109146" y="86073"/>
                  </a:lnTo>
                  <a:lnTo>
                    <a:pt x="100343" y="73016"/>
                  </a:lnTo>
                  <a:lnTo>
                    <a:pt x="87287" y="64211"/>
                  </a:lnTo>
                  <a:lnTo>
                    <a:pt x="71296" y="60982"/>
                  </a:lnTo>
                  <a:close/>
                </a:path>
                <a:path w="347980" h="327025">
                  <a:moveTo>
                    <a:pt x="276232" y="60982"/>
                  </a:moveTo>
                  <a:lnTo>
                    <a:pt x="260243" y="64211"/>
                  </a:lnTo>
                  <a:lnTo>
                    <a:pt x="247190" y="73016"/>
                  </a:lnTo>
                  <a:lnTo>
                    <a:pt x="238391" y="86073"/>
                  </a:lnTo>
                  <a:lnTo>
                    <a:pt x="235165" y="102059"/>
                  </a:lnTo>
                  <a:lnTo>
                    <a:pt x="238391" y="118046"/>
                  </a:lnTo>
                  <a:lnTo>
                    <a:pt x="247190" y="131103"/>
                  </a:lnTo>
                  <a:lnTo>
                    <a:pt x="260243" y="139908"/>
                  </a:lnTo>
                  <a:lnTo>
                    <a:pt x="276232" y="143137"/>
                  </a:lnTo>
                  <a:lnTo>
                    <a:pt x="292230" y="139908"/>
                  </a:lnTo>
                  <a:lnTo>
                    <a:pt x="305294" y="131103"/>
                  </a:lnTo>
                  <a:lnTo>
                    <a:pt x="314101" y="118046"/>
                  </a:lnTo>
                  <a:lnTo>
                    <a:pt x="317330" y="102059"/>
                  </a:lnTo>
                  <a:lnTo>
                    <a:pt x="314101" y="86073"/>
                  </a:lnTo>
                  <a:lnTo>
                    <a:pt x="305294" y="73016"/>
                  </a:lnTo>
                  <a:lnTo>
                    <a:pt x="292230" y="64211"/>
                  </a:lnTo>
                  <a:lnTo>
                    <a:pt x="276232" y="60982"/>
                  </a:lnTo>
                  <a:close/>
                </a:path>
                <a:path w="347980" h="327025">
                  <a:moveTo>
                    <a:pt x="172277" y="0"/>
                  </a:moveTo>
                  <a:lnTo>
                    <a:pt x="156286" y="3230"/>
                  </a:lnTo>
                  <a:lnTo>
                    <a:pt x="143229" y="12037"/>
                  </a:lnTo>
                  <a:lnTo>
                    <a:pt x="134427" y="25095"/>
                  </a:lnTo>
                  <a:lnTo>
                    <a:pt x="131200" y="41077"/>
                  </a:lnTo>
                  <a:lnTo>
                    <a:pt x="134427" y="57066"/>
                  </a:lnTo>
                  <a:lnTo>
                    <a:pt x="143229" y="70131"/>
                  </a:lnTo>
                  <a:lnTo>
                    <a:pt x="156286" y="78943"/>
                  </a:lnTo>
                  <a:lnTo>
                    <a:pt x="172277" y="82175"/>
                  </a:lnTo>
                  <a:lnTo>
                    <a:pt x="188266" y="78943"/>
                  </a:lnTo>
                  <a:lnTo>
                    <a:pt x="201319" y="70131"/>
                  </a:lnTo>
                  <a:lnTo>
                    <a:pt x="210118" y="57066"/>
                  </a:lnTo>
                  <a:lnTo>
                    <a:pt x="213344" y="41077"/>
                  </a:lnTo>
                  <a:lnTo>
                    <a:pt x="210118" y="25095"/>
                  </a:lnTo>
                  <a:lnTo>
                    <a:pt x="201319" y="12037"/>
                  </a:lnTo>
                  <a:lnTo>
                    <a:pt x="188266" y="3230"/>
                  </a:lnTo>
                  <a:lnTo>
                    <a:pt x="1722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9411699" y="1385317"/>
              <a:ext cx="4273550" cy="351155"/>
            </a:xfrm>
            <a:custGeom>
              <a:avLst/>
              <a:gdLst/>
              <a:ahLst/>
              <a:cxnLst/>
              <a:rect l="l" t="t" r="r" b="b"/>
              <a:pathLst>
                <a:path w="4273550" h="351155">
                  <a:moveTo>
                    <a:pt x="3911922" y="0"/>
                  </a:moveTo>
                  <a:lnTo>
                    <a:pt x="0" y="320430"/>
                  </a:lnTo>
                  <a:lnTo>
                    <a:pt x="2523" y="351057"/>
                  </a:lnTo>
                  <a:lnTo>
                    <a:pt x="4273053" y="1256"/>
                  </a:lnTo>
                  <a:lnTo>
                    <a:pt x="3911922" y="0"/>
                  </a:lnTo>
                  <a:close/>
                </a:path>
              </a:pathLst>
            </a:custGeom>
            <a:solidFill>
              <a:srgbClr val="FFFF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3610667" y="1386313"/>
              <a:ext cx="74295" cy="6350"/>
            </a:xfrm>
            <a:custGeom>
              <a:avLst/>
              <a:gdLst/>
              <a:ahLst/>
              <a:cxnLst/>
              <a:rect l="l" t="t" r="r" b="b"/>
              <a:pathLst>
                <a:path w="74294" h="6350">
                  <a:moveTo>
                    <a:pt x="0" y="0"/>
                  </a:moveTo>
                  <a:lnTo>
                    <a:pt x="74081" y="261"/>
                  </a:lnTo>
                  <a:lnTo>
                    <a:pt x="251" y="6313"/>
                  </a:lnTo>
                </a:path>
              </a:pathLst>
            </a:custGeom>
            <a:ln w="37045">
              <a:solidFill>
                <a:srgbClr val="64646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2402490" y="1404260"/>
              <a:ext cx="1066800" cy="87630"/>
            </a:xfrm>
            <a:custGeom>
              <a:avLst/>
              <a:gdLst/>
              <a:ahLst/>
              <a:cxnLst/>
              <a:rect l="l" t="t" r="r" b="b"/>
              <a:pathLst>
                <a:path w="1066800" h="87630">
                  <a:moveTo>
                    <a:pt x="1066260" y="0"/>
                  </a:moveTo>
                  <a:lnTo>
                    <a:pt x="0" y="87348"/>
                  </a:lnTo>
                </a:path>
              </a:pathLst>
            </a:custGeom>
            <a:ln w="37045">
              <a:solidFill>
                <a:srgbClr val="646464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9559144" y="1497421"/>
              <a:ext cx="2772410" cy="227329"/>
            </a:xfrm>
            <a:custGeom>
              <a:avLst/>
              <a:gdLst/>
              <a:ahLst/>
              <a:cxnLst/>
              <a:rect l="l" t="t" r="r" b="b"/>
              <a:pathLst>
                <a:path w="2772409" h="227330">
                  <a:moveTo>
                    <a:pt x="2772261" y="0"/>
                  </a:moveTo>
                  <a:lnTo>
                    <a:pt x="0" y="227082"/>
                  </a:lnTo>
                </a:path>
              </a:pathLst>
            </a:custGeom>
            <a:ln w="37045">
              <a:solidFill>
                <a:srgbClr val="646464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9411703" y="1699689"/>
              <a:ext cx="76835" cy="36830"/>
            </a:xfrm>
            <a:custGeom>
              <a:avLst/>
              <a:gdLst/>
              <a:ahLst/>
              <a:cxnLst/>
              <a:rect l="l" t="t" r="r" b="b"/>
              <a:pathLst>
                <a:path w="76834" h="36830">
                  <a:moveTo>
                    <a:pt x="76353" y="30637"/>
                  </a:moveTo>
                  <a:lnTo>
                    <a:pt x="2513" y="36689"/>
                  </a:lnTo>
                  <a:lnTo>
                    <a:pt x="0" y="6052"/>
                  </a:lnTo>
                  <a:lnTo>
                    <a:pt x="73830" y="0"/>
                  </a:lnTo>
                </a:path>
              </a:pathLst>
            </a:custGeom>
            <a:ln w="37045">
              <a:solidFill>
                <a:srgbClr val="64646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9627754" y="1600676"/>
              <a:ext cx="1066800" cy="87630"/>
            </a:xfrm>
            <a:custGeom>
              <a:avLst/>
              <a:gdLst/>
              <a:ahLst/>
              <a:cxnLst/>
              <a:rect l="l" t="t" r="r" b="b"/>
              <a:pathLst>
                <a:path w="1066800" h="87630">
                  <a:moveTo>
                    <a:pt x="0" y="87369"/>
                  </a:moveTo>
                  <a:lnTo>
                    <a:pt x="1066595" y="0"/>
                  </a:lnTo>
                </a:path>
              </a:pathLst>
            </a:custGeom>
            <a:ln w="37045">
              <a:solidFill>
                <a:srgbClr val="646464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0765456" y="1385306"/>
              <a:ext cx="2774315" cy="209550"/>
            </a:xfrm>
            <a:custGeom>
              <a:avLst/>
              <a:gdLst/>
              <a:ahLst/>
              <a:cxnLst/>
              <a:rect l="l" t="t" r="r" b="b"/>
              <a:pathLst>
                <a:path w="2774315" h="209550">
                  <a:moveTo>
                    <a:pt x="0" y="209543"/>
                  </a:moveTo>
                  <a:lnTo>
                    <a:pt x="2558183" y="0"/>
                  </a:lnTo>
                  <a:lnTo>
                    <a:pt x="2773863" y="764"/>
                  </a:lnTo>
                </a:path>
              </a:pathLst>
            </a:custGeom>
            <a:ln w="37045">
              <a:solidFill>
                <a:srgbClr val="646464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3148526" y="1860530"/>
              <a:ext cx="1373505" cy="2741930"/>
            </a:xfrm>
            <a:custGeom>
              <a:avLst/>
              <a:gdLst/>
              <a:ahLst/>
              <a:cxnLst/>
              <a:rect l="l" t="t" r="r" b="b"/>
              <a:pathLst>
                <a:path w="1373505" h="2741929">
                  <a:moveTo>
                    <a:pt x="1183944" y="62699"/>
                  </a:moveTo>
                  <a:lnTo>
                    <a:pt x="1109967" y="62699"/>
                  </a:lnTo>
                  <a:lnTo>
                    <a:pt x="491820" y="62687"/>
                  </a:lnTo>
                  <a:lnTo>
                    <a:pt x="490169" y="0"/>
                  </a:lnTo>
                  <a:lnTo>
                    <a:pt x="361759" y="136677"/>
                  </a:lnTo>
                  <a:lnTo>
                    <a:pt x="486892" y="265061"/>
                  </a:lnTo>
                  <a:lnTo>
                    <a:pt x="488530" y="210680"/>
                  </a:lnTo>
                  <a:lnTo>
                    <a:pt x="1035964" y="210680"/>
                  </a:lnTo>
                  <a:lnTo>
                    <a:pt x="1035964" y="532104"/>
                  </a:lnTo>
                  <a:lnTo>
                    <a:pt x="1183944" y="520217"/>
                  </a:lnTo>
                  <a:lnTo>
                    <a:pt x="1183944" y="62699"/>
                  </a:lnTo>
                  <a:close/>
                </a:path>
                <a:path w="1373505" h="2741929">
                  <a:moveTo>
                    <a:pt x="1373301" y="2657373"/>
                  </a:moveTo>
                  <a:lnTo>
                    <a:pt x="1373162" y="2655646"/>
                  </a:lnTo>
                  <a:lnTo>
                    <a:pt x="1361605" y="2508085"/>
                  </a:lnTo>
                  <a:lnTo>
                    <a:pt x="1361325" y="2508110"/>
                  </a:lnTo>
                  <a:lnTo>
                    <a:pt x="1359700" y="2487803"/>
                  </a:lnTo>
                  <a:lnTo>
                    <a:pt x="1210983" y="2498280"/>
                  </a:lnTo>
                  <a:lnTo>
                    <a:pt x="1212786" y="2519108"/>
                  </a:lnTo>
                  <a:lnTo>
                    <a:pt x="345389" y="2583332"/>
                  </a:lnTo>
                  <a:lnTo>
                    <a:pt x="210121" y="658710"/>
                  </a:lnTo>
                  <a:lnTo>
                    <a:pt x="264274" y="653465"/>
                  </a:lnTo>
                  <a:lnTo>
                    <a:pt x="127685" y="532549"/>
                  </a:lnTo>
                  <a:lnTo>
                    <a:pt x="0" y="674166"/>
                  </a:lnTo>
                  <a:lnTo>
                    <a:pt x="62661" y="671779"/>
                  </a:lnTo>
                  <a:lnTo>
                    <a:pt x="202057" y="2655138"/>
                  </a:lnTo>
                  <a:lnTo>
                    <a:pt x="207746" y="2741879"/>
                  </a:lnTo>
                  <a:lnTo>
                    <a:pt x="208153" y="2741853"/>
                  </a:lnTo>
                  <a:lnTo>
                    <a:pt x="355854" y="2732214"/>
                  </a:lnTo>
                  <a:lnTo>
                    <a:pt x="355752" y="2730931"/>
                  </a:lnTo>
                  <a:lnTo>
                    <a:pt x="1225575" y="2666568"/>
                  </a:lnTo>
                  <a:lnTo>
                    <a:pt x="1225651" y="2667304"/>
                  </a:lnTo>
                  <a:lnTo>
                    <a:pt x="1373301" y="2657373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/>
          <p:cNvSpPr txBox="1"/>
          <p:nvPr/>
        </p:nvSpPr>
        <p:spPr>
          <a:xfrm>
            <a:off x="13801376" y="2753861"/>
            <a:ext cx="1075055" cy="1062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9530">
              <a:lnSpc>
                <a:spcPct val="100000"/>
              </a:lnSpc>
              <a:spcBef>
                <a:spcPts val="100"/>
              </a:spcBef>
            </a:pPr>
            <a:r>
              <a:rPr dirty="0" sz="3400" spc="-375">
                <a:solidFill>
                  <a:srgbClr val="FFFFFF"/>
                </a:solidFill>
                <a:latin typeface="Arial"/>
                <a:cs typeface="Arial"/>
              </a:rPr>
              <a:t>HSLU</a:t>
            </a:r>
            <a:endParaRPr sz="3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3400" spc="-9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3400" spc="-110">
                <a:solidFill>
                  <a:srgbClr val="FFFFFF"/>
                </a:solidFill>
                <a:latin typeface="Arial"/>
                <a:cs typeface="Arial"/>
              </a:rPr>
              <a:t>usik</a:t>
            </a:r>
            <a:endParaRPr sz="34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813863" y="3278070"/>
            <a:ext cx="1292860" cy="544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3400" spc="-85">
                <a:solidFill>
                  <a:srgbClr val="FFFFFF"/>
                </a:solidFill>
                <a:latin typeface="Arial"/>
                <a:cs typeface="Arial"/>
              </a:rPr>
              <a:t>Südpol</a:t>
            </a:r>
            <a:endParaRPr sz="34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9151198" y="1177974"/>
            <a:ext cx="9277350" cy="7120255"/>
          </a:xfrm>
          <a:custGeom>
            <a:avLst/>
            <a:gdLst/>
            <a:ahLst/>
            <a:cxnLst/>
            <a:rect l="l" t="t" r="r" b="b"/>
            <a:pathLst>
              <a:path w="9277350" h="7120255">
                <a:moveTo>
                  <a:pt x="0" y="7120202"/>
                </a:moveTo>
                <a:lnTo>
                  <a:pt x="9277204" y="7120202"/>
                </a:lnTo>
                <a:lnTo>
                  <a:pt x="9277204" y="0"/>
                </a:lnTo>
                <a:lnTo>
                  <a:pt x="0" y="0"/>
                </a:lnTo>
                <a:lnTo>
                  <a:pt x="0" y="7120202"/>
                </a:lnTo>
                <a:close/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 txBox="1"/>
          <p:nvPr/>
        </p:nvSpPr>
        <p:spPr>
          <a:xfrm>
            <a:off x="7169628" y="1839201"/>
            <a:ext cx="1729105" cy="654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405130">
              <a:lnSpc>
                <a:spcPct val="114500"/>
              </a:lnSpc>
              <a:spcBef>
                <a:spcPts val="95"/>
              </a:spcBef>
            </a:pPr>
            <a:r>
              <a:rPr dirty="0" sz="1800" spc="30">
                <a:latin typeface="FS Albert"/>
                <a:cs typeface="FS Albert"/>
              </a:rPr>
              <a:t>Sammelplatz  </a:t>
            </a:r>
            <a:r>
              <a:rPr dirty="0" sz="1800" spc="5">
                <a:latin typeface="FS Albert"/>
                <a:cs typeface="FS Albert"/>
              </a:rPr>
              <a:t>Veloweg</a:t>
            </a:r>
            <a:r>
              <a:rPr dirty="0" sz="1800" spc="-10">
                <a:latin typeface="FS Albert"/>
                <a:cs typeface="FS Albert"/>
              </a:rPr>
              <a:t> </a:t>
            </a:r>
            <a:r>
              <a:rPr dirty="0" sz="1800" spc="20">
                <a:latin typeface="FS Albert"/>
                <a:cs typeface="FS Albert"/>
              </a:rPr>
              <a:t>Freigleis</a:t>
            </a:r>
            <a:endParaRPr sz="1800">
              <a:latin typeface="FS Albert"/>
              <a:cs typeface="FS Alber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844" y="414508"/>
            <a:ext cx="4599940" cy="103060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65"/>
              <a:t>Was</a:t>
            </a:r>
            <a:r>
              <a:rPr dirty="0" spc="-15"/>
              <a:t> </a:t>
            </a:r>
            <a:r>
              <a:rPr dirty="0" spc="-5"/>
              <a:t>muss</a:t>
            </a:r>
            <a:r>
              <a:rPr dirty="0" spc="-10"/>
              <a:t> </a:t>
            </a:r>
            <a:r>
              <a:rPr dirty="0" spc="-5"/>
              <a:t>ich</a:t>
            </a:r>
            <a:r>
              <a:rPr dirty="0" spc="-10"/>
              <a:t> </a:t>
            </a:r>
            <a:r>
              <a:rPr dirty="0" spc="-5"/>
              <a:t>bei</a:t>
            </a:r>
            <a:r>
              <a:rPr dirty="0" spc="-15"/>
              <a:t> </a:t>
            </a:r>
            <a:r>
              <a:rPr dirty="0" spc="-5"/>
              <a:t>Unfällen </a:t>
            </a:r>
            <a:r>
              <a:rPr dirty="0" spc="-750"/>
              <a:t> </a:t>
            </a:r>
            <a:r>
              <a:rPr dirty="0" spc="-5"/>
              <a:t>unternehmen?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63631" y="2242970"/>
            <a:ext cx="4636770" cy="139763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950" spc="10" b="1">
                <a:latin typeface="FS Albert"/>
                <a:cs typeface="FS Albert"/>
              </a:rPr>
              <a:t>Grundsatz</a:t>
            </a:r>
            <a:endParaRPr sz="1950">
              <a:latin typeface="FS Albert"/>
              <a:cs typeface="FS Albert"/>
            </a:endParaRPr>
          </a:p>
          <a:p>
            <a:pPr marL="260350" indent="-248285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60985" algn="l"/>
              </a:tabLst>
            </a:pPr>
            <a:r>
              <a:rPr dirty="0" sz="1950" spc="10">
                <a:latin typeface="FS Albert"/>
                <a:cs typeface="FS Albert"/>
              </a:rPr>
              <a:t>Schauen</a:t>
            </a:r>
            <a:r>
              <a:rPr dirty="0" sz="1950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(Situation</a:t>
            </a:r>
            <a:r>
              <a:rPr dirty="0" sz="1950" spc="5">
                <a:latin typeface="FS Albert"/>
                <a:cs typeface="FS Albert"/>
              </a:rPr>
              <a:t> überblicken)</a:t>
            </a:r>
            <a:endParaRPr sz="1950">
              <a:latin typeface="FS Albert"/>
              <a:cs typeface="FS Albert"/>
            </a:endParaRPr>
          </a:p>
          <a:p>
            <a:pPr marL="260350" indent="-248285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60985" algn="l"/>
              </a:tabLst>
            </a:pPr>
            <a:r>
              <a:rPr dirty="0" sz="1950" spc="5">
                <a:latin typeface="FS Albert"/>
                <a:cs typeface="FS Albert"/>
              </a:rPr>
              <a:t>Denken</a:t>
            </a:r>
            <a:r>
              <a:rPr dirty="0" sz="1950">
                <a:latin typeface="FS Albert"/>
                <a:cs typeface="FS Albert"/>
              </a:rPr>
              <a:t> </a:t>
            </a:r>
            <a:r>
              <a:rPr dirty="0" sz="1950" spc="-10">
                <a:latin typeface="FS Albert"/>
                <a:cs typeface="FS Albert"/>
              </a:rPr>
              <a:t>(Folgegefahren</a:t>
            </a:r>
            <a:r>
              <a:rPr dirty="0" sz="1950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beachten)</a:t>
            </a:r>
            <a:endParaRPr sz="1950">
              <a:latin typeface="FS Albert"/>
              <a:cs typeface="FS Albert"/>
            </a:endParaRPr>
          </a:p>
          <a:p>
            <a:pPr marL="260350" indent="-248285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60985" algn="l"/>
              </a:tabLst>
            </a:pPr>
            <a:r>
              <a:rPr dirty="0" sz="1950" spc="10">
                <a:latin typeface="FS Albert"/>
                <a:cs typeface="FS Albert"/>
              </a:rPr>
              <a:t>Handeln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(Sich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schützen,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-5">
                <a:latin typeface="FS Albert"/>
                <a:cs typeface="FS Albert"/>
              </a:rPr>
              <a:t>Unfallort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sichern)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3631" y="3958101"/>
            <a:ext cx="5678170" cy="139763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950" spc="10" b="1">
                <a:latin typeface="FS Albert"/>
                <a:cs typeface="FS Albert"/>
              </a:rPr>
              <a:t>Alarmieren</a:t>
            </a:r>
            <a:endParaRPr sz="1950">
              <a:latin typeface="FS Albert"/>
              <a:cs typeface="FS Albert"/>
            </a:endParaRPr>
          </a:p>
          <a:p>
            <a:pPr marL="196215" indent="-184150">
              <a:lnSpc>
                <a:spcPct val="100000"/>
              </a:lnSpc>
              <a:spcBef>
                <a:spcPts val="360"/>
              </a:spcBef>
              <a:buChar char="–"/>
              <a:tabLst>
                <a:tab pos="196850" algn="l"/>
              </a:tabLst>
            </a:pPr>
            <a:r>
              <a:rPr dirty="0" sz="1950" spc="15">
                <a:latin typeface="FS Albert"/>
                <a:cs typeface="FS Albert"/>
              </a:rPr>
              <a:t>Ruhe</a:t>
            </a:r>
            <a:r>
              <a:rPr dirty="0" sz="1950" spc="-35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bewahren!</a:t>
            </a:r>
            <a:endParaRPr sz="1950">
              <a:latin typeface="FS Albert"/>
              <a:cs typeface="FS Albert"/>
            </a:endParaRPr>
          </a:p>
          <a:p>
            <a:pPr marL="196215" indent="-184150">
              <a:lnSpc>
                <a:spcPct val="100000"/>
              </a:lnSpc>
              <a:spcBef>
                <a:spcPts val="360"/>
              </a:spcBef>
              <a:buChar char="–"/>
              <a:tabLst>
                <a:tab pos="196850" algn="l"/>
              </a:tabLst>
            </a:pPr>
            <a:r>
              <a:rPr dirty="0" sz="1950" spc="5">
                <a:latin typeface="FS Albert"/>
                <a:cs typeface="FS Albert"/>
              </a:rPr>
              <a:t>Betriebsnothelfende </a:t>
            </a:r>
            <a:r>
              <a:rPr dirty="0" sz="1950">
                <a:latin typeface="FS Albert"/>
                <a:cs typeface="FS Albert"/>
              </a:rPr>
              <a:t>informieren,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-45">
                <a:latin typeface="FS Albert"/>
                <a:cs typeface="FS Albert"/>
              </a:rPr>
              <a:t>Tel: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041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249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26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01</a:t>
            </a:r>
            <a:endParaRPr sz="1950">
              <a:latin typeface="FS Albert"/>
              <a:cs typeface="FS Albert"/>
            </a:endParaRPr>
          </a:p>
          <a:p>
            <a:pPr marL="196215" indent="-184150">
              <a:lnSpc>
                <a:spcPct val="100000"/>
              </a:lnSpc>
              <a:spcBef>
                <a:spcPts val="360"/>
              </a:spcBef>
              <a:buChar char="–"/>
              <a:tabLst>
                <a:tab pos="196850" algn="l"/>
              </a:tabLst>
            </a:pPr>
            <a:r>
              <a:rPr dirty="0" sz="1950" spc="15">
                <a:latin typeface="FS Albert"/>
                <a:cs typeface="FS Albert"/>
              </a:rPr>
              <a:t>Ambulanz</a:t>
            </a:r>
            <a:r>
              <a:rPr dirty="0" sz="1950" spc="-25">
                <a:latin typeface="FS Albert"/>
                <a:cs typeface="FS Albert"/>
              </a:rPr>
              <a:t> </a:t>
            </a:r>
            <a:r>
              <a:rPr dirty="0" sz="1950" spc="-45">
                <a:latin typeface="FS Albert"/>
                <a:cs typeface="FS Albert"/>
              </a:rPr>
              <a:t>Tel:</a:t>
            </a:r>
            <a:r>
              <a:rPr dirty="0" sz="1950" spc="-20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144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3631" y="5673232"/>
            <a:ext cx="6906895" cy="139763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950" spc="10" b="1">
                <a:latin typeface="FS Albert"/>
                <a:cs typeface="FS Albert"/>
              </a:rPr>
              <a:t>Bei</a:t>
            </a:r>
            <a:r>
              <a:rPr dirty="0" sz="1950" spc="-20" b="1">
                <a:latin typeface="FS Albert"/>
                <a:cs typeface="FS Albert"/>
              </a:rPr>
              <a:t> </a:t>
            </a:r>
            <a:r>
              <a:rPr dirty="0" sz="1950" b="1">
                <a:latin typeface="FS Albert"/>
                <a:cs typeface="FS Albert"/>
              </a:rPr>
              <a:t>Gefahr</a:t>
            </a:r>
            <a:r>
              <a:rPr dirty="0" sz="1950" spc="-15" b="1">
                <a:latin typeface="FS Albert"/>
                <a:cs typeface="FS Albert"/>
              </a:rPr>
              <a:t> </a:t>
            </a:r>
            <a:r>
              <a:rPr dirty="0" sz="1950" spc="5" b="1">
                <a:latin typeface="FS Albert"/>
                <a:cs typeface="FS Albert"/>
              </a:rPr>
              <a:t>retten</a:t>
            </a:r>
            <a:endParaRPr sz="1950">
              <a:latin typeface="FS Albert"/>
              <a:cs typeface="FS Albert"/>
            </a:endParaRPr>
          </a:p>
          <a:p>
            <a:pPr marL="196215" indent="-184150">
              <a:lnSpc>
                <a:spcPct val="100000"/>
              </a:lnSpc>
              <a:spcBef>
                <a:spcPts val="360"/>
              </a:spcBef>
              <a:buChar char="–"/>
              <a:tabLst>
                <a:tab pos="196850" algn="l"/>
              </a:tabLst>
            </a:pPr>
            <a:r>
              <a:rPr dirty="0" sz="1950" spc="-5">
                <a:latin typeface="FS Albert"/>
                <a:cs typeface="FS Albert"/>
              </a:rPr>
              <a:t>Verletzte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aus </a:t>
            </a:r>
            <a:r>
              <a:rPr dirty="0" sz="1950">
                <a:latin typeface="FS Albert"/>
                <a:cs typeface="FS Albert"/>
              </a:rPr>
              <a:t>Gefahrenzone</a:t>
            </a:r>
            <a:r>
              <a:rPr dirty="0" sz="1950" spc="10">
                <a:latin typeface="FS Albert"/>
                <a:cs typeface="FS Albert"/>
              </a:rPr>
              <a:t> bringen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>
                <a:latin typeface="FS Albert"/>
                <a:cs typeface="FS Albert"/>
              </a:rPr>
              <a:t>(Vorsicht</a:t>
            </a:r>
            <a:r>
              <a:rPr dirty="0" sz="1950" spc="10">
                <a:latin typeface="FS Albert"/>
                <a:cs typeface="FS Albert"/>
              </a:rPr>
              <a:t> </a:t>
            </a:r>
            <a:r>
              <a:rPr dirty="0" sz="1950" spc="5">
                <a:latin typeface="FS Albert"/>
                <a:cs typeface="FS Albert"/>
              </a:rPr>
              <a:t>Rückenverletzung)</a:t>
            </a:r>
            <a:endParaRPr sz="1950">
              <a:latin typeface="FS Albert"/>
              <a:cs typeface="FS Albert"/>
            </a:endParaRPr>
          </a:p>
          <a:p>
            <a:pPr marL="196215" indent="-184150">
              <a:lnSpc>
                <a:spcPct val="100000"/>
              </a:lnSpc>
              <a:spcBef>
                <a:spcPts val="360"/>
              </a:spcBef>
              <a:buChar char="–"/>
              <a:tabLst>
                <a:tab pos="196850" algn="l"/>
              </a:tabLst>
            </a:pPr>
            <a:r>
              <a:rPr dirty="0" sz="1950" spc="15">
                <a:latin typeface="FS Albert"/>
                <a:cs typeface="FS Albert"/>
              </a:rPr>
              <a:t>Ruhe</a:t>
            </a:r>
            <a:r>
              <a:rPr dirty="0" sz="1950" spc="-15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bewahren,</a:t>
            </a:r>
            <a:r>
              <a:rPr dirty="0" sz="1950" spc="-10">
                <a:latin typeface="FS Albert"/>
                <a:cs typeface="FS Albert"/>
              </a:rPr>
              <a:t> </a:t>
            </a:r>
            <a:r>
              <a:rPr dirty="0" sz="1950" spc="5">
                <a:latin typeface="FS Albert"/>
                <a:cs typeface="FS Albert"/>
              </a:rPr>
              <a:t>vorsichtig</a:t>
            </a:r>
            <a:r>
              <a:rPr dirty="0" sz="1950" spc="-15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arbeiten</a:t>
            </a:r>
            <a:endParaRPr sz="1950">
              <a:latin typeface="FS Albert"/>
              <a:cs typeface="FS Albert"/>
            </a:endParaRPr>
          </a:p>
          <a:p>
            <a:pPr marL="196215" indent="-184150">
              <a:lnSpc>
                <a:spcPct val="100000"/>
              </a:lnSpc>
              <a:spcBef>
                <a:spcPts val="360"/>
              </a:spcBef>
              <a:buChar char="–"/>
              <a:tabLst>
                <a:tab pos="196850" algn="l"/>
              </a:tabLst>
            </a:pPr>
            <a:r>
              <a:rPr dirty="0" sz="1950" spc="10">
                <a:latin typeface="FS Albert"/>
                <a:cs typeface="FS Albert"/>
              </a:rPr>
              <a:t>Sich</a:t>
            </a:r>
            <a:r>
              <a:rPr dirty="0" sz="1950" spc="-5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nicht</a:t>
            </a:r>
            <a:r>
              <a:rPr dirty="0" sz="1950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in</a:t>
            </a:r>
            <a:r>
              <a:rPr dirty="0" sz="1950">
                <a:latin typeface="FS Albert"/>
                <a:cs typeface="FS Albert"/>
              </a:rPr>
              <a:t> </a:t>
            </a:r>
            <a:r>
              <a:rPr dirty="0" sz="1950" spc="-10">
                <a:latin typeface="FS Albert"/>
                <a:cs typeface="FS Albert"/>
              </a:rPr>
              <a:t>Gefahr</a:t>
            </a:r>
            <a:r>
              <a:rPr dirty="0" sz="1950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begeben!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3631" y="7388363"/>
            <a:ext cx="5690235" cy="174053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950" spc="10" b="1">
                <a:latin typeface="FS Albert"/>
                <a:cs typeface="FS Albert"/>
              </a:rPr>
              <a:t>Sofortmassnahmen</a:t>
            </a:r>
            <a:endParaRPr sz="1950">
              <a:latin typeface="FS Albert"/>
              <a:cs typeface="FS Albert"/>
            </a:endParaRPr>
          </a:p>
          <a:p>
            <a:pPr marL="196215" indent="-184150">
              <a:lnSpc>
                <a:spcPct val="100000"/>
              </a:lnSpc>
              <a:spcBef>
                <a:spcPts val="360"/>
              </a:spcBef>
              <a:buChar char="–"/>
              <a:tabLst>
                <a:tab pos="196850" algn="l"/>
              </a:tabLst>
            </a:pPr>
            <a:r>
              <a:rPr dirty="0" sz="1950" spc="10">
                <a:latin typeface="FS Albert"/>
                <a:cs typeface="FS Albert"/>
              </a:rPr>
              <a:t>Sich</a:t>
            </a:r>
            <a:r>
              <a:rPr dirty="0" sz="1950" spc="-15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selber</a:t>
            </a:r>
            <a:r>
              <a:rPr dirty="0" sz="1950" spc="-10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schützen!</a:t>
            </a:r>
            <a:endParaRPr sz="1950">
              <a:latin typeface="FS Albert"/>
              <a:cs typeface="FS Albert"/>
            </a:endParaRPr>
          </a:p>
          <a:p>
            <a:pPr marL="196215" marR="5080" indent="-184150">
              <a:lnSpc>
                <a:spcPct val="115399"/>
              </a:lnSpc>
              <a:buChar char="–"/>
              <a:tabLst>
                <a:tab pos="196850" algn="l"/>
              </a:tabLst>
            </a:pPr>
            <a:r>
              <a:rPr dirty="0" sz="1950" spc="10">
                <a:latin typeface="FS Albert"/>
                <a:cs typeface="FS Albert"/>
              </a:rPr>
              <a:t>Beurteilung</a:t>
            </a:r>
            <a:r>
              <a:rPr dirty="0" sz="1950" spc="-5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des</a:t>
            </a:r>
            <a:r>
              <a:rPr dirty="0" sz="1950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Allgemeinzustands</a:t>
            </a:r>
            <a:r>
              <a:rPr dirty="0" sz="1950" spc="-5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gemäss</a:t>
            </a:r>
            <a:r>
              <a:rPr dirty="0" sz="1950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BLS-AED </a:t>
            </a:r>
            <a:r>
              <a:rPr dirty="0" sz="1950" spc="-440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(ex.</a:t>
            </a:r>
            <a:r>
              <a:rPr dirty="0" sz="1950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ABC/GABI)</a:t>
            </a:r>
            <a:endParaRPr sz="1950">
              <a:latin typeface="FS Albert"/>
              <a:cs typeface="FS Albert"/>
            </a:endParaRPr>
          </a:p>
          <a:p>
            <a:pPr marL="196215" indent="-184150">
              <a:lnSpc>
                <a:spcPct val="100000"/>
              </a:lnSpc>
              <a:spcBef>
                <a:spcPts val="360"/>
              </a:spcBef>
              <a:buChar char="–"/>
              <a:tabLst>
                <a:tab pos="196850" algn="l"/>
              </a:tabLst>
            </a:pPr>
            <a:r>
              <a:rPr dirty="0" sz="1950" spc="5">
                <a:latin typeface="FS Albert"/>
                <a:cs typeface="FS Albert"/>
              </a:rPr>
              <a:t>Erste</a:t>
            </a:r>
            <a:r>
              <a:rPr dirty="0" sz="1950" spc="-15">
                <a:latin typeface="FS Albert"/>
                <a:cs typeface="FS Albert"/>
              </a:rPr>
              <a:t> </a:t>
            </a:r>
            <a:r>
              <a:rPr dirty="0" sz="1950" spc="5">
                <a:latin typeface="FS Albert"/>
                <a:cs typeface="FS Albert"/>
              </a:rPr>
              <a:t>Hilfemassnahmen</a:t>
            </a:r>
            <a:endParaRPr sz="1950">
              <a:latin typeface="FS Albert"/>
              <a:cs typeface="FS Alber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3631" y="9446521"/>
            <a:ext cx="6098540" cy="105473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950" spc="10" b="1">
                <a:latin typeface="FS Albert"/>
                <a:cs typeface="FS Albert"/>
              </a:rPr>
              <a:t>Betreuen</a:t>
            </a:r>
            <a:endParaRPr sz="1950">
              <a:latin typeface="FS Albert"/>
              <a:cs typeface="FS Albert"/>
            </a:endParaRPr>
          </a:p>
          <a:p>
            <a:pPr marL="196215" indent="-184150">
              <a:lnSpc>
                <a:spcPct val="100000"/>
              </a:lnSpc>
              <a:spcBef>
                <a:spcPts val="360"/>
              </a:spcBef>
              <a:buChar char="–"/>
              <a:tabLst>
                <a:tab pos="196850" algn="l"/>
              </a:tabLst>
            </a:pPr>
            <a:r>
              <a:rPr dirty="0" sz="1950" spc="-5">
                <a:latin typeface="FS Albert"/>
                <a:cs typeface="FS Albert"/>
              </a:rPr>
              <a:t>Verletzte</a:t>
            </a:r>
            <a:r>
              <a:rPr dirty="0" sz="1950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bis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15">
                <a:latin typeface="FS Albert"/>
                <a:cs typeface="FS Albert"/>
              </a:rPr>
              <a:t>zum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-5">
                <a:latin typeface="FS Albert"/>
                <a:cs typeface="FS Albert"/>
              </a:rPr>
              <a:t>Eintreffen</a:t>
            </a:r>
            <a:r>
              <a:rPr dirty="0" sz="1950" spc="5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der</a:t>
            </a:r>
            <a:r>
              <a:rPr dirty="0" sz="1950" spc="5">
                <a:latin typeface="FS Albert"/>
                <a:cs typeface="FS Albert"/>
              </a:rPr>
              <a:t> Rettungskräfte </a:t>
            </a:r>
            <a:r>
              <a:rPr dirty="0" sz="1950" spc="10">
                <a:latin typeface="FS Albert"/>
                <a:cs typeface="FS Albert"/>
              </a:rPr>
              <a:t>betreuen</a:t>
            </a:r>
            <a:endParaRPr sz="1950">
              <a:latin typeface="FS Albert"/>
              <a:cs typeface="FS Albert"/>
            </a:endParaRPr>
          </a:p>
          <a:p>
            <a:pPr marL="196215" indent="-184150">
              <a:lnSpc>
                <a:spcPct val="100000"/>
              </a:lnSpc>
              <a:spcBef>
                <a:spcPts val="360"/>
              </a:spcBef>
              <a:buChar char="–"/>
              <a:tabLst>
                <a:tab pos="196850" algn="l"/>
              </a:tabLst>
            </a:pPr>
            <a:r>
              <a:rPr dirty="0" sz="1950" spc="5">
                <a:latin typeface="FS Albert"/>
                <a:cs typeface="FS Albert"/>
              </a:rPr>
              <a:t>Rettungskräfte</a:t>
            </a:r>
            <a:r>
              <a:rPr dirty="0" sz="1950" spc="-30">
                <a:latin typeface="FS Albert"/>
                <a:cs typeface="FS Albert"/>
              </a:rPr>
              <a:t> </a:t>
            </a:r>
            <a:r>
              <a:rPr dirty="0" sz="1950" spc="10">
                <a:latin typeface="FS Albert"/>
                <a:cs typeface="FS Albert"/>
              </a:rPr>
              <a:t>unterstützen</a:t>
            </a:r>
            <a:endParaRPr sz="1950">
              <a:latin typeface="FS Albert"/>
              <a:cs typeface="FS Alber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2036" y="2365980"/>
            <a:ext cx="916940" cy="916940"/>
            <a:chOff x="522036" y="2365980"/>
            <a:chExt cx="916940" cy="916940"/>
          </a:xfrm>
        </p:grpSpPr>
        <p:sp>
          <p:nvSpPr>
            <p:cNvPr id="9" name="object 9"/>
            <p:cNvSpPr/>
            <p:nvPr/>
          </p:nvSpPr>
          <p:spPr>
            <a:xfrm>
              <a:off x="522036" y="2365980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39">
                  <a:moveTo>
                    <a:pt x="916726" y="0"/>
                  </a:moveTo>
                  <a:lnTo>
                    <a:pt x="0" y="0"/>
                  </a:lnTo>
                  <a:lnTo>
                    <a:pt x="0" y="916746"/>
                  </a:lnTo>
                  <a:lnTo>
                    <a:pt x="916726" y="916746"/>
                  </a:lnTo>
                  <a:lnTo>
                    <a:pt x="916726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56462" y="2655601"/>
              <a:ext cx="560705" cy="600075"/>
            </a:xfrm>
            <a:custGeom>
              <a:avLst/>
              <a:gdLst/>
              <a:ahLst/>
              <a:cxnLst/>
              <a:rect l="l" t="t" r="r" b="b"/>
              <a:pathLst>
                <a:path w="560705" h="600075">
                  <a:moveTo>
                    <a:pt x="293217" y="182422"/>
                  </a:moveTo>
                  <a:lnTo>
                    <a:pt x="290982" y="171221"/>
                  </a:lnTo>
                  <a:lnTo>
                    <a:pt x="288378" y="163423"/>
                  </a:lnTo>
                  <a:lnTo>
                    <a:pt x="285445" y="159004"/>
                  </a:lnTo>
                  <a:lnTo>
                    <a:pt x="269862" y="135597"/>
                  </a:lnTo>
                  <a:lnTo>
                    <a:pt x="262064" y="112204"/>
                  </a:lnTo>
                  <a:lnTo>
                    <a:pt x="262470" y="74371"/>
                  </a:lnTo>
                  <a:lnTo>
                    <a:pt x="262064" y="69303"/>
                  </a:lnTo>
                  <a:lnTo>
                    <a:pt x="261581" y="67170"/>
                  </a:lnTo>
                  <a:lnTo>
                    <a:pt x="228866" y="30302"/>
                  </a:lnTo>
                  <a:lnTo>
                    <a:pt x="191211" y="9055"/>
                  </a:lnTo>
                  <a:lnTo>
                    <a:pt x="145262" y="914"/>
                  </a:lnTo>
                  <a:lnTo>
                    <a:pt x="121399" y="0"/>
                  </a:lnTo>
                  <a:lnTo>
                    <a:pt x="114312" y="762"/>
                  </a:lnTo>
                  <a:lnTo>
                    <a:pt x="72644" y="11455"/>
                  </a:lnTo>
                  <a:lnTo>
                    <a:pt x="36639" y="30873"/>
                  </a:lnTo>
                  <a:lnTo>
                    <a:pt x="8102" y="64249"/>
                  </a:lnTo>
                  <a:lnTo>
                    <a:pt x="114" y="104660"/>
                  </a:lnTo>
                  <a:lnTo>
                    <a:pt x="0" y="112750"/>
                  </a:lnTo>
                  <a:lnTo>
                    <a:pt x="165" y="119951"/>
                  </a:lnTo>
                  <a:lnTo>
                    <a:pt x="11798" y="160820"/>
                  </a:lnTo>
                  <a:lnTo>
                    <a:pt x="35077" y="203301"/>
                  </a:lnTo>
                  <a:lnTo>
                    <a:pt x="40868" y="215531"/>
                  </a:lnTo>
                  <a:lnTo>
                    <a:pt x="59728" y="260426"/>
                  </a:lnTo>
                  <a:lnTo>
                    <a:pt x="63614" y="276034"/>
                  </a:lnTo>
                  <a:lnTo>
                    <a:pt x="63614" y="311162"/>
                  </a:lnTo>
                  <a:lnTo>
                    <a:pt x="129768" y="307251"/>
                  </a:lnTo>
                  <a:lnTo>
                    <a:pt x="203708" y="334556"/>
                  </a:lnTo>
                  <a:lnTo>
                    <a:pt x="195922" y="279933"/>
                  </a:lnTo>
                  <a:lnTo>
                    <a:pt x="196786" y="274993"/>
                  </a:lnTo>
                  <a:lnTo>
                    <a:pt x="201980" y="269798"/>
                  </a:lnTo>
                  <a:lnTo>
                    <a:pt x="211480" y="264325"/>
                  </a:lnTo>
                  <a:lnTo>
                    <a:pt x="219290" y="264325"/>
                  </a:lnTo>
                  <a:lnTo>
                    <a:pt x="242620" y="268236"/>
                  </a:lnTo>
                  <a:lnTo>
                    <a:pt x="258191" y="268236"/>
                  </a:lnTo>
                  <a:lnTo>
                    <a:pt x="262064" y="264325"/>
                  </a:lnTo>
                  <a:lnTo>
                    <a:pt x="265963" y="256552"/>
                  </a:lnTo>
                  <a:lnTo>
                    <a:pt x="262064" y="240931"/>
                  </a:lnTo>
                  <a:lnTo>
                    <a:pt x="262064" y="229209"/>
                  </a:lnTo>
                  <a:lnTo>
                    <a:pt x="234861" y="225323"/>
                  </a:lnTo>
                  <a:lnTo>
                    <a:pt x="234861" y="221437"/>
                  </a:lnTo>
                  <a:lnTo>
                    <a:pt x="262064" y="221437"/>
                  </a:lnTo>
                  <a:lnTo>
                    <a:pt x="262064" y="194119"/>
                  </a:lnTo>
                  <a:lnTo>
                    <a:pt x="289331" y="186321"/>
                  </a:lnTo>
                  <a:lnTo>
                    <a:pt x="293217" y="182422"/>
                  </a:lnTo>
                  <a:close/>
                </a:path>
                <a:path w="560705" h="600075">
                  <a:moveTo>
                    <a:pt x="560298" y="361429"/>
                  </a:moveTo>
                  <a:lnTo>
                    <a:pt x="501929" y="301637"/>
                  </a:lnTo>
                  <a:lnTo>
                    <a:pt x="483895" y="198031"/>
                  </a:lnTo>
                  <a:lnTo>
                    <a:pt x="480580" y="194525"/>
                  </a:lnTo>
                  <a:lnTo>
                    <a:pt x="479120" y="193484"/>
                  </a:lnTo>
                  <a:lnTo>
                    <a:pt x="472694" y="190766"/>
                  </a:lnTo>
                  <a:lnTo>
                    <a:pt x="470941" y="190284"/>
                  </a:lnTo>
                  <a:lnTo>
                    <a:pt x="467283" y="190182"/>
                  </a:lnTo>
                  <a:lnTo>
                    <a:pt x="464058" y="190474"/>
                  </a:lnTo>
                  <a:lnTo>
                    <a:pt x="422643" y="201422"/>
                  </a:lnTo>
                  <a:lnTo>
                    <a:pt x="371055" y="279933"/>
                  </a:lnTo>
                  <a:lnTo>
                    <a:pt x="332117" y="408660"/>
                  </a:lnTo>
                  <a:lnTo>
                    <a:pt x="363258" y="408660"/>
                  </a:lnTo>
                  <a:lnTo>
                    <a:pt x="402196" y="299453"/>
                  </a:lnTo>
                  <a:lnTo>
                    <a:pt x="394385" y="361873"/>
                  </a:lnTo>
                  <a:lnTo>
                    <a:pt x="394385" y="486676"/>
                  </a:lnTo>
                  <a:lnTo>
                    <a:pt x="363258" y="599821"/>
                  </a:lnTo>
                  <a:lnTo>
                    <a:pt x="394385" y="599821"/>
                  </a:lnTo>
                  <a:lnTo>
                    <a:pt x="441096" y="486676"/>
                  </a:lnTo>
                  <a:lnTo>
                    <a:pt x="448843" y="424281"/>
                  </a:lnTo>
                  <a:lnTo>
                    <a:pt x="479996" y="478891"/>
                  </a:lnTo>
                  <a:lnTo>
                    <a:pt x="487781" y="584212"/>
                  </a:lnTo>
                  <a:lnTo>
                    <a:pt x="518934" y="592010"/>
                  </a:lnTo>
                  <a:lnTo>
                    <a:pt x="511124" y="463283"/>
                  </a:lnTo>
                  <a:lnTo>
                    <a:pt x="472224" y="377456"/>
                  </a:lnTo>
                  <a:lnTo>
                    <a:pt x="472224" y="287756"/>
                  </a:lnTo>
                  <a:lnTo>
                    <a:pt x="487781" y="330657"/>
                  </a:lnTo>
                  <a:lnTo>
                    <a:pt x="534504" y="377456"/>
                  </a:lnTo>
                  <a:lnTo>
                    <a:pt x="560298" y="361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226" y="2676109"/>
              <a:ext cx="96750" cy="13066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75757" y="2771678"/>
              <a:ext cx="27305" cy="23495"/>
            </a:xfrm>
            <a:custGeom>
              <a:avLst/>
              <a:gdLst/>
              <a:ahLst/>
              <a:cxnLst/>
              <a:rect l="l" t="t" r="r" b="b"/>
              <a:pathLst>
                <a:path w="27305" h="23494">
                  <a:moveTo>
                    <a:pt x="0" y="19517"/>
                  </a:moveTo>
                  <a:lnTo>
                    <a:pt x="23329" y="0"/>
                  </a:lnTo>
                  <a:lnTo>
                    <a:pt x="27224" y="23423"/>
                  </a:lnTo>
                  <a:lnTo>
                    <a:pt x="0" y="1951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75757" y="2771678"/>
              <a:ext cx="27305" cy="23495"/>
            </a:xfrm>
            <a:custGeom>
              <a:avLst/>
              <a:gdLst/>
              <a:ahLst/>
              <a:cxnLst/>
              <a:rect l="l" t="t" r="r" b="b"/>
              <a:pathLst>
                <a:path w="27305" h="23494">
                  <a:moveTo>
                    <a:pt x="23329" y="0"/>
                  </a:moveTo>
                  <a:lnTo>
                    <a:pt x="0" y="19517"/>
                  </a:lnTo>
                  <a:lnTo>
                    <a:pt x="27224" y="23423"/>
                  </a:lnTo>
                  <a:lnTo>
                    <a:pt x="23329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50392" y="2393308"/>
              <a:ext cx="459740" cy="312420"/>
            </a:xfrm>
            <a:custGeom>
              <a:avLst/>
              <a:gdLst/>
              <a:ahLst/>
              <a:cxnLst/>
              <a:rect l="l" t="t" r="r" b="b"/>
              <a:pathLst>
                <a:path w="459740" h="312419">
                  <a:moveTo>
                    <a:pt x="244944" y="136702"/>
                  </a:moveTo>
                  <a:lnTo>
                    <a:pt x="238099" y="92913"/>
                  </a:lnTo>
                  <a:lnTo>
                    <a:pt x="223596" y="61226"/>
                  </a:lnTo>
                  <a:lnTo>
                    <a:pt x="237388" y="54851"/>
                  </a:lnTo>
                  <a:lnTo>
                    <a:pt x="237388" y="0"/>
                  </a:lnTo>
                  <a:lnTo>
                    <a:pt x="229603" y="0"/>
                  </a:lnTo>
                  <a:lnTo>
                    <a:pt x="229603" y="23596"/>
                  </a:lnTo>
                  <a:lnTo>
                    <a:pt x="0" y="156032"/>
                  </a:lnTo>
                  <a:lnTo>
                    <a:pt x="229603" y="288518"/>
                  </a:lnTo>
                  <a:lnTo>
                    <a:pt x="229603" y="312089"/>
                  </a:lnTo>
                  <a:lnTo>
                    <a:pt x="237388" y="312089"/>
                  </a:lnTo>
                  <a:lnTo>
                    <a:pt x="237388" y="257225"/>
                  </a:lnTo>
                  <a:lnTo>
                    <a:pt x="210629" y="244856"/>
                  </a:lnTo>
                  <a:lnTo>
                    <a:pt x="217271" y="240169"/>
                  </a:lnTo>
                  <a:lnTo>
                    <a:pt x="238277" y="200837"/>
                  </a:lnTo>
                  <a:lnTo>
                    <a:pt x="244944" y="156845"/>
                  </a:lnTo>
                  <a:lnTo>
                    <a:pt x="243547" y="163385"/>
                  </a:lnTo>
                  <a:lnTo>
                    <a:pt x="241020" y="168783"/>
                  </a:lnTo>
                  <a:lnTo>
                    <a:pt x="233641" y="177317"/>
                  </a:lnTo>
                  <a:lnTo>
                    <a:pt x="229133" y="179438"/>
                  </a:lnTo>
                  <a:lnTo>
                    <a:pt x="218478" y="179438"/>
                  </a:lnTo>
                  <a:lnTo>
                    <a:pt x="213702" y="176250"/>
                  </a:lnTo>
                  <a:lnTo>
                    <a:pt x="205359" y="163525"/>
                  </a:lnTo>
                  <a:lnTo>
                    <a:pt x="203263" y="155854"/>
                  </a:lnTo>
                  <a:lnTo>
                    <a:pt x="203263" y="137833"/>
                  </a:lnTo>
                  <a:lnTo>
                    <a:pt x="205359" y="130136"/>
                  </a:lnTo>
                  <a:lnTo>
                    <a:pt x="213702" y="117424"/>
                  </a:lnTo>
                  <a:lnTo>
                    <a:pt x="218478" y="114249"/>
                  </a:lnTo>
                  <a:lnTo>
                    <a:pt x="229108" y="114249"/>
                  </a:lnTo>
                  <a:lnTo>
                    <a:pt x="233629" y="116357"/>
                  </a:lnTo>
                  <a:lnTo>
                    <a:pt x="240995" y="124828"/>
                  </a:lnTo>
                  <a:lnTo>
                    <a:pt x="243547" y="130200"/>
                  </a:lnTo>
                  <a:lnTo>
                    <a:pt x="244944" y="136702"/>
                  </a:lnTo>
                  <a:close/>
                </a:path>
                <a:path w="459740" h="312419">
                  <a:moveTo>
                    <a:pt x="311315" y="136525"/>
                  </a:moveTo>
                  <a:lnTo>
                    <a:pt x="268503" y="140436"/>
                  </a:lnTo>
                  <a:lnTo>
                    <a:pt x="268503" y="156032"/>
                  </a:lnTo>
                  <a:lnTo>
                    <a:pt x="311315" y="159931"/>
                  </a:lnTo>
                  <a:lnTo>
                    <a:pt x="311315" y="136525"/>
                  </a:lnTo>
                  <a:close/>
                </a:path>
                <a:path w="459740" h="312419">
                  <a:moveTo>
                    <a:pt x="459168" y="148234"/>
                  </a:moveTo>
                  <a:lnTo>
                    <a:pt x="389128" y="105321"/>
                  </a:lnTo>
                  <a:lnTo>
                    <a:pt x="389128" y="124828"/>
                  </a:lnTo>
                  <a:lnTo>
                    <a:pt x="322973" y="132613"/>
                  </a:lnTo>
                  <a:lnTo>
                    <a:pt x="322973" y="159931"/>
                  </a:lnTo>
                  <a:lnTo>
                    <a:pt x="389128" y="167754"/>
                  </a:lnTo>
                  <a:lnTo>
                    <a:pt x="389128" y="191135"/>
                  </a:lnTo>
                  <a:lnTo>
                    <a:pt x="459168" y="148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863" y="2464537"/>
              <a:ext cx="197575" cy="1628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032" y="2758481"/>
              <a:ext cx="84939" cy="84950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525402" y="4106634"/>
            <a:ext cx="921385" cy="921385"/>
            <a:chOff x="525402" y="4106634"/>
            <a:chExt cx="921385" cy="921385"/>
          </a:xfrm>
        </p:grpSpPr>
        <p:sp>
          <p:nvSpPr>
            <p:cNvPr id="18" name="object 18"/>
            <p:cNvSpPr/>
            <p:nvPr/>
          </p:nvSpPr>
          <p:spPr>
            <a:xfrm>
              <a:off x="527648" y="4108880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39">
                  <a:moveTo>
                    <a:pt x="916726" y="0"/>
                  </a:moveTo>
                  <a:lnTo>
                    <a:pt x="0" y="0"/>
                  </a:lnTo>
                  <a:lnTo>
                    <a:pt x="0" y="916746"/>
                  </a:lnTo>
                  <a:lnTo>
                    <a:pt x="916726" y="916746"/>
                  </a:lnTo>
                  <a:lnTo>
                    <a:pt x="916726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27648" y="4108880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39">
                  <a:moveTo>
                    <a:pt x="916726" y="916746"/>
                  </a:moveTo>
                  <a:lnTo>
                    <a:pt x="0" y="916746"/>
                  </a:lnTo>
                  <a:lnTo>
                    <a:pt x="0" y="0"/>
                  </a:lnTo>
                  <a:lnTo>
                    <a:pt x="916726" y="0"/>
                  </a:lnTo>
                  <a:lnTo>
                    <a:pt x="916726" y="916746"/>
                  </a:lnTo>
                  <a:close/>
                </a:path>
              </a:pathLst>
            </a:custGeom>
            <a:ln w="44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437" y="4811030"/>
              <a:ext cx="105326" cy="1875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8049" y="4811028"/>
              <a:ext cx="335565" cy="18758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76629" y="4145667"/>
              <a:ext cx="339090" cy="647700"/>
            </a:xfrm>
            <a:custGeom>
              <a:avLst/>
              <a:gdLst/>
              <a:ahLst/>
              <a:cxnLst/>
              <a:rect l="l" t="t" r="r" b="b"/>
              <a:pathLst>
                <a:path w="339090" h="647700">
                  <a:moveTo>
                    <a:pt x="203695" y="144348"/>
                  </a:moveTo>
                  <a:lnTo>
                    <a:pt x="184213" y="0"/>
                  </a:lnTo>
                  <a:lnTo>
                    <a:pt x="153073" y="7797"/>
                  </a:lnTo>
                  <a:lnTo>
                    <a:pt x="172542" y="152146"/>
                  </a:lnTo>
                  <a:lnTo>
                    <a:pt x="203695" y="144348"/>
                  </a:lnTo>
                  <a:close/>
                </a:path>
                <a:path w="339090" h="647700">
                  <a:moveTo>
                    <a:pt x="301066" y="628065"/>
                  </a:moveTo>
                  <a:lnTo>
                    <a:pt x="249415" y="493903"/>
                  </a:lnTo>
                  <a:lnTo>
                    <a:pt x="204368" y="502310"/>
                  </a:lnTo>
                  <a:lnTo>
                    <a:pt x="195910" y="503250"/>
                  </a:lnTo>
                  <a:lnTo>
                    <a:pt x="163182" y="479729"/>
                  </a:lnTo>
                  <a:lnTo>
                    <a:pt x="101701" y="234810"/>
                  </a:lnTo>
                  <a:lnTo>
                    <a:pt x="94856" y="190525"/>
                  </a:lnTo>
                  <a:lnTo>
                    <a:pt x="94513" y="183959"/>
                  </a:lnTo>
                  <a:lnTo>
                    <a:pt x="95986" y="176288"/>
                  </a:lnTo>
                  <a:lnTo>
                    <a:pt x="98463" y="171945"/>
                  </a:lnTo>
                  <a:lnTo>
                    <a:pt x="105651" y="168694"/>
                  </a:lnTo>
                  <a:lnTo>
                    <a:pt x="117995" y="163842"/>
                  </a:lnTo>
                  <a:lnTo>
                    <a:pt x="164744" y="152146"/>
                  </a:lnTo>
                  <a:lnTo>
                    <a:pt x="145262" y="11709"/>
                  </a:lnTo>
                  <a:lnTo>
                    <a:pt x="51777" y="35115"/>
                  </a:lnTo>
                  <a:lnTo>
                    <a:pt x="16827" y="57188"/>
                  </a:lnTo>
                  <a:lnTo>
                    <a:pt x="838" y="94919"/>
                  </a:lnTo>
                  <a:lnTo>
                    <a:pt x="0" y="104673"/>
                  </a:lnTo>
                  <a:lnTo>
                    <a:pt x="177" y="125603"/>
                  </a:lnTo>
                  <a:lnTo>
                    <a:pt x="4457" y="172618"/>
                  </a:lnTo>
                  <a:lnTo>
                    <a:pt x="17208" y="230555"/>
                  </a:lnTo>
                  <a:lnTo>
                    <a:pt x="43230" y="341337"/>
                  </a:lnTo>
                  <a:lnTo>
                    <a:pt x="63411" y="423227"/>
                  </a:lnTo>
                  <a:lnTo>
                    <a:pt x="75780" y="471398"/>
                  </a:lnTo>
                  <a:lnTo>
                    <a:pt x="94894" y="539915"/>
                  </a:lnTo>
                  <a:lnTo>
                    <a:pt x="112141" y="586790"/>
                  </a:lnTo>
                  <a:lnTo>
                    <a:pt x="133896" y="620318"/>
                  </a:lnTo>
                  <a:lnTo>
                    <a:pt x="168871" y="640334"/>
                  </a:lnTo>
                  <a:lnTo>
                    <a:pt x="215366" y="647344"/>
                  </a:lnTo>
                  <a:lnTo>
                    <a:pt x="225691" y="647573"/>
                  </a:lnTo>
                  <a:lnTo>
                    <a:pt x="240436" y="645414"/>
                  </a:lnTo>
                  <a:lnTo>
                    <a:pt x="247637" y="643775"/>
                  </a:lnTo>
                  <a:lnTo>
                    <a:pt x="275793" y="636016"/>
                  </a:lnTo>
                  <a:lnTo>
                    <a:pt x="301066" y="628065"/>
                  </a:lnTo>
                  <a:close/>
                </a:path>
                <a:path w="339090" h="647700">
                  <a:moveTo>
                    <a:pt x="338874" y="617207"/>
                  </a:moveTo>
                  <a:lnTo>
                    <a:pt x="289394" y="483730"/>
                  </a:lnTo>
                  <a:lnTo>
                    <a:pt x="258203" y="491515"/>
                  </a:lnTo>
                  <a:lnTo>
                    <a:pt x="308038" y="625817"/>
                  </a:lnTo>
                  <a:lnTo>
                    <a:pt x="338874" y="6172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3471" y="4533502"/>
              <a:ext cx="215134" cy="18462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87123" y="4444273"/>
              <a:ext cx="307975" cy="308610"/>
            </a:xfrm>
            <a:custGeom>
              <a:avLst/>
              <a:gdLst/>
              <a:ahLst/>
              <a:cxnLst/>
              <a:rect l="l" t="t" r="r" b="b"/>
              <a:pathLst>
                <a:path w="307975" h="308610">
                  <a:moveTo>
                    <a:pt x="307425" y="0"/>
                  </a:moveTo>
                  <a:lnTo>
                    <a:pt x="0" y="0"/>
                  </a:lnTo>
                  <a:lnTo>
                    <a:pt x="0" y="308419"/>
                  </a:lnTo>
                  <a:lnTo>
                    <a:pt x="307425" y="308419"/>
                  </a:lnTo>
                  <a:lnTo>
                    <a:pt x="307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87123" y="4444273"/>
              <a:ext cx="307975" cy="308610"/>
            </a:xfrm>
            <a:custGeom>
              <a:avLst/>
              <a:gdLst/>
              <a:ahLst/>
              <a:cxnLst/>
              <a:rect l="l" t="t" r="r" b="b"/>
              <a:pathLst>
                <a:path w="307975" h="308610">
                  <a:moveTo>
                    <a:pt x="0" y="308419"/>
                  </a:moveTo>
                  <a:lnTo>
                    <a:pt x="307425" y="308419"/>
                  </a:lnTo>
                  <a:lnTo>
                    <a:pt x="307425" y="0"/>
                  </a:lnTo>
                  <a:lnTo>
                    <a:pt x="0" y="0"/>
                  </a:lnTo>
                  <a:lnTo>
                    <a:pt x="0" y="308419"/>
                  </a:lnTo>
                  <a:close/>
                </a:path>
              </a:pathLst>
            </a:custGeom>
            <a:ln w="4492">
              <a:solidFill>
                <a:srgbClr val="1F191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1591" y="4488878"/>
              <a:ext cx="218527" cy="219218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522036" y="5824272"/>
            <a:ext cx="916940" cy="916940"/>
            <a:chOff x="522036" y="5824272"/>
            <a:chExt cx="916940" cy="916940"/>
          </a:xfrm>
        </p:grpSpPr>
        <p:sp>
          <p:nvSpPr>
            <p:cNvPr id="28" name="object 28"/>
            <p:cNvSpPr/>
            <p:nvPr/>
          </p:nvSpPr>
          <p:spPr>
            <a:xfrm>
              <a:off x="522036" y="5824272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40">
                  <a:moveTo>
                    <a:pt x="916726" y="0"/>
                  </a:moveTo>
                  <a:lnTo>
                    <a:pt x="0" y="0"/>
                  </a:lnTo>
                  <a:lnTo>
                    <a:pt x="0" y="916746"/>
                  </a:lnTo>
                  <a:lnTo>
                    <a:pt x="916726" y="916746"/>
                  </a:lnTo>
                  <a:lnTo>
                    <a:pt x="916726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96760" y="6053486"/>
              <a:ext cx="588645" cy="614045"/>
            </a:xfrm>
            <a:custGeom>
              <a:avLst/>
              <a:gdLst/>
              <a:ahLst/>
              <a:cxnLst/>
              <a:rect l="l" t="t" r="r" b="b"/>
              <a:pathLst>
                <a:path w="588644" h="614045">
                  <a:moveTo>
                    <a:pt x="389509" y="190779"/>
                  </a:moveTo>
                  <a:lnTo>
                    <a:pt x="306336" y="261810"/>
                  </a:lnTo>
                  <a:lnTo>
                    <a:pt x="292125" y="281762"/>
                  </a:lnTo>
                  <a:lnTo>
                    <a:pt x="292125" y="293471"/>
                  </a:lnTo>
                  <a:lnTo>
                    <a:pt x="296024" y="301294"/>
                  </a:lnTo>
                  <a:lnTo>
                    <a:pt x="307695" y="309092"/>
                  </a:lnTo>
                  <a:lnTo>
                    <a:pt x="315480" y="313016"/>
                  </a:lnTo>
                  <a:lnTo>
                    <a:pt x="330288" y="317957"/>
                  </a:lnTo>
                  <a:lnTo>
                    <a:pt x="335597" y="316458"/>
                  </a:lnTo>
                  <a:lnTo>
                    <a:pt x="315480" y="289585"/>
                  </a:lnTo>
                  <a:lnTo>
                    <a:pt x="389509" y="234911"/>
                  </a:lnTo>
                  <a:lnTo>
                    <a:pt x="389509" y="190779"/>
                  </a:lnTo>
                  <a:close/>
                </a:path>
                <a:path w="588644" h="614045">
                  <a:moveTo>
                    <a:pt x="457174" y="290258"/>
                  </a:moveTo>
                  <a:lnTo>
                    <a:pt x="332676" y="324789"/>
                  </a:lnTo>
                  <a:lnTo>
                    <a:pt x="299923" y="387210"/>
                  </a:lnTo>
                  <a:lnTo>
                    <a:pt x="0" y="520001"/>
                  </a:lnTo>
                  <a:lnTo>
                    <a:pt x="15570" y="535584"/>
                  </a:lnTo>
                  <a:lnTo>
                    <a:pt x="319405" y="387210"/>
                  </a:lnTo>
                  <a:lnTo>
                    <a:pt x="0" y="551205"/>
                  </a:lnTo>
                  <a:lnTo>
                    <a:pt x="46761" y="598093"/>
                  </a:lnTo>
                  <a:lnTo>
                    <a:pt x="354431" y="457504"/>
                  </a:lnTo>
                  <a:lnTo>
                    <a:pt x="401167" y="422351"/>
                  </a:lnTo>
                  <a:lnTo>
                    <a:pt x="437222" y="361937"/>
                  </a:lnTo>
                  <a:lnTo>
                    <a:pt x="449592" y="322884"/>
                  </a:lnTo>
                  <a:lnTo>
                    <a:pt x="454736" y="301332"/>
                  </a:lnTo>
                  <a:lnTo>
                    <a:pt x="457174" y="290258"/>
                  </a:lnTo>
                  <a:close/>
                </a:path>
                <a:path w="588644" h="614045">
                  <a:moveTo>
                    <a:pt x="468033" y="195808"/>
                  </a:moveTo>
                  <a:lnTo>
                    <a:pt x="467614" y="170713"/>
                  </a:lnTo>
                  <a:lnTo>
                    <a:pt x="467398" y="168516"/>
                  </a:lnTo>
                  <a:lnTo>
                    <a:pt x="465251" y="160489"/>
                  </a:lnTo>
                  <a:lnTo>
                    <a:pt x="462622" y="148856"/>
                  </a:lnTo>
                  <a:lnTo>
                    <a:pt x="432701" y="117576"/>
                  </a:lnTo>
                  <a:lnTo>
                    <a:pt x="426986" y="116852"/>
                  </a:lnTo>
                  <a:lnTo>
                    <a:pt x="417474" y="118198"/>
                  </a:lnTo>
                  <a:lnTo>
                    <a:pt x="376478" y="142862"/>
                  </a:lnTo>
                  <a:lnTo>
                    <a:pt x="347751" y="191363"/>
                  </a:lnTo>
                  <a:lnTo>
                    <a:pt x="341922" y="222199"/>
                  </a:lnTo>
                  <a:lnTo>
                    <a:pt x="397268" y="176339"/>
                  </a:lnTo>
                  <a:lnTo>
                    <a:pt x="397268" y="242722"/>
                  </a:lnTo>
                  <a:lnTo>
                    <a:pt x="331063" y="289585"/>
                  </a:lnTo>
                  <a:lnTo>
                    <a:pt x="341833" y="314731"/>
                  </a:lnTo>
                  <a:lnTo>
                    <a:pt x="458927" y="281965"/>
                  </a:lnTo>
                  <a:lnTo>
                    <a:pt x="463562" y="258089"/>
                  </a:lnTo>
                  <a:lnTo>
                    <a:pt x="466382" y="241515"/>
                  </a:lnTo>
                  <a:lnTo>
                    <a:pt x="467245" y="234873"/>
                  </a:lnTo>
                  <a:lnTo>
                    <a:pt x="468033" y="195808"/>
                  </a:lnTo>
                  <a:close/>
                </a:path>
                <a:path w="588644" h="614045">
                  <a:moveTo>
                    <a:pt x="588530" y="46939"/>
                  </a:moveTo>
                  <a:lnTo>
                    <a:pt x="568248" y="10147"/>
                  </a:lnTo>
                  <a:lnTo>
                    <a:pt x="540918" y="0"/>
                  </a:lnTo>
                  <a:lnTo>
                    <a:pt x="534974" y="25"/>
                  </a:lnTo>
                  <a:lnTo>
                    <a:pt x="492353" y="19951"/>
                  </a:lnTo>
                  <a:lnTo>
                    <a:pt x="482968" y="43561"/>
                  </a:lnTo>
                  <a:lnTo>
                    <a:pt x="471284" y="86512"/>
                  </a:lnTo>
                  <a:lnTo>
                    <a:pt x="456501" y="119075"/>
                  </a:lnTo>
                  <a:lnTo>
                    <a:pt x="461594" y="123329"/>
                  </a:lnTo>
                  <a:lnTo>
                    <a:pt x="465289" y="129006"/>
                  </a:lnTo>
                  <a:lnTo>
                    <a:pt x="476631" y="173050"/>
                  </a:lnTo>
                  <a:lnTo>
                    <a:pt x="477024" y="189103"/>
                  </a:lnTo>
                  <a:lnTo>
                    <a:pt x="476694" y="199301"/>
                  </a:lnTo>
                  <a:lnTo>
                    <a:pt x="470738" y="260807"/>
                  </a:lnTo>
                  <a:lnTo>
                    <a:pt x="464286" y="300164"/>
                  </a:lnTo>
                  <a:lnTo>
                    <a:pt x="454126" y="338112"/>
                  </a:lnTo>
                  <a:lnTo>
                    <a:pt x="433324" y="391960"/>
                  </a:lnTo>
                  <a:lnTo>
                    <a:pt x="410197" y="429298"/>
                  </a:lnTo>
                  <a:lnTo>
                    <a:pt x="406514" y="433654"/>
                  </a:lnTo>
                  <a:lnTo>
                    <a:pt x="397281" y="461403"/>
                  </a:lnTo>
                  <a:lnTo>
                    <a:pt x="362216" y="613714"/>
                  </a:lnTo>
                  <a:lnTo>
                    <a:pt x="416763" y="613714"/>
                  </a:lnTo>
                  <a:lnTo>
                    <a:pt x="471284" y="480949"/>
                  </a:lnTo>
                  <a:lnTo>
                    <a:pt x="447916" y="461403"/>
                  </a:lnTo>
                  <a:lnTo>
                    <a:pt x="490766" y="328650"/>
                  </a:lnTo>
                  <a:lnTo>
                    <a:pt x="494639" y="336423"/>
                  </a:lnTo>
                  <a:lnTo>
                    <a:pt x="455688" y="449681"/>
                  </a:lnTo>
                  <a:lnTo>
                    <a:pt x="549160" y="613714"/>
                  </a:lnTo>
                  <a:lnTo>
                    <a:pt x="588124" y="555129"/>
                  </a:lnTo>
                  <a:lnTo>
                    <a:pt x="533590" y="461403"/>
                  </a:lnTo>
                  <a:lnTo>
                    <a:pt x="553072" y="348157"/>
                  </a:lnTo>
                  <a:lnTo>
                    <a:pt x="560857" y="231013"/>
                  </a:lnTo>
                  <a:lnTo>
                    <a:pt x="574611" y="155460"/>
                  </a:lnTo>
                  <a:lnTo>
                    <a:pt x="580555" y="118859"/>
                  </a:lnTo>
                  <a:lnTo>
                    <a:pt x="582752" y="103085"/>
                  </a:lnTo>
                  <a:lnTo>
                    <a:pt x="584263" y="90004"/>
                  </a:lnTo>
                  <a:lnTo>
                    <a:pt x="586511" y="74942"/>
                  </a:lnTo>
                  <a:lnTo>
                    <a:pt x="587349" y="67424"/>
                  </a:lnTo>
                  <a:lnTo>
                    <a:pt x="588454" y="52400"/>
                  </a:lnTo>
                  <a:lnTo>
                    <a:pt x="588530" y="469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6719" y="5915710"/>
              <a:ext cx="128687" cy="12854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67370" y="6075631"/>
              <a:ext cx="128905" cy="128905"/>
            </a:xfrm>
            <a:custGeom>
              <a:avLst/>
              <a:gdLst/>
              <a:ahLst/>
              <a:cxnLst/>
              <a:rect l="l" t="t" r="r" b="b"/>
              <a:pathLst>
                <a:path w="128905" h="128904">
                  <a:moveTo>
                    <a:pt x="64354" y="0"/>
                  </a:moveTo>
                  <a:lnTo>
                    <a:pt x="25014" y="12252"/>
                  </a:lnTo>
                  <a:lnTo>
                    <a:pt x="1935" y="49913"/>
                  </a:lnTo>
                  <a:lnTo>
                    <a:pt x="0" y="64354"/>
                  </a:lnTo>
                  <a:lnTo>
                    <a:pt x="483" y="71298"/>
                  </a:lnTo>
                  <a:lnTo>
                    <a:pt x="18011" y="110698"/>
                  </a:lnTo>
                  <a:lnTo>
                    <a:pt x="57410" y="128242"/>
                  </a:lnTo>
                  <a:lnTo>
                    <a:pt x="64354" y="128729"/>
                  </a:lnTo>
                  <a:lnTo>
                    <a:pt x="71297" y="128242"/>
                  </a:lnTo>
                  <a:lnTo>
                    <a:pt x="110687" y="110698"/>
                  </a:lnTo>
                  <a:lnTo>
                    <a:pt x="128221" y="71298"/>
                  </a:lnTo>
                  <a:lnTo>
                    <a:pt x="128708" y="64354"/>
                  </a:lnTo>
                  <a:lnTo>
                    <a:pt x="128221" y="57410"/>
                  </a:lnTo>
                  <a:lnTo>
                    <a:pt x="110687" y="18005"/>
                  </a:lnTo>
                  <a:lnTo>
                    <a:pt x="71297" y="483"/>
                  </a:lnTo>
                  <a:lnTo>
                    <a:pt x="64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/>
          <p:cNvGrpSpPr/>
          <p:nvPr/>
        </p:nvGrpSpPr>
        <p:grpSpPr>
          <a:xfrm>
            <a:off x="524622" y="7566648"/>
            <a:ext cx="916940" cy="916940"/>
            <a:chOff x="524622" y="7566648"/>
            <a:chExt cx="916940" cy="916940"/>
          </a:xfrm>
        </p:grpSpPr>
        <p:sp>
          <p:nvSpPr>
            <p:cNvPr id="33" name="object 33"/>
            <p:cNvSpPr/>
            <p:nvPr/>
          </p:nvSpPr>
          <p:spPr>
            <a:xfrm>
              <a:off x="524622" y="7566648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40">
                  <a:moveTo>
                    <a:pt x="916726" y="0"/>
                  </a:moveTo>
                  <a:lnTo>
                    <a:pt x="0" y="0"/>
                  </a:lnTo>
                  <a:lnTo>
                    <a:pt x="0" y="916746"/>
                  </a:lnTo>
                  <a:lnTo>
                    <a:pt x="916726" y="916746"/>
                  </a:lnTo>
                  <a:lnTo>
                    <a:pt x="916726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14048" y="7824096"/>
              <a:ext cx="288290" cy="292735"/>
            </a:xfrm>
            <a:custGeom>
              <a:avLst/>
              <a:gdLst/>
              <a:ahLst/>
              <a:cxnLst/>
              <a:rect l="l" t="t" r="r" b="b"/>
              <a:pathLst>
                <a:path w="288290" h="292734">
                  <a:moveTo>
                    <a:pt x="287970" y="0"/>
                  </a:moveTo>
                  <a:lnTo>
                    <a:pt x="0" y="0"/>
                  </a:lnTo>
                  <a:lnTo>
                    <a:pt x="0" y="292598"/>
                  </a:lnTo>
                  <a:lnTo>
                    <a:pt x="287970" y="292598"/>
                  </a:lnTo>
                  <a:lnTo>
                    <a:pt x="2879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14048" y="7824096"/>
              <a:ext cx="288290" cy="292735"/>
            </a:xfrm>
            <a:custGeom>
              <a:avLst/>
              <a:gdLst/>
              <a:ahLst/>
              <a:cxnLst/>
              <a:rect l="l" t="t" r="r" b="b"/>
              <a:pathLst>
                <a:path w="288290" h="292734">
                  <a:moveTo>
                    <a:pt x="0" y="292598"/>
                  </a:moveTo>
                  <a:lnTo>
                    <a:pt x="287970" y="292598"/>
                  </a:lnTo>
                  <a:lnTo>
                    <a:pt x="287970" y="0"/>
                  </a:lnTo>
                  <a:lnTo>
                    <a:pt x="0" y="0"/>
                  </a:lnTo>
                  <a:lnTo>
                    <a:pt x="0" y="292598"/>
                  </a:lnTo>
                  <a:close/>
                </a:path>
              </a:pathLst>
            </a:custGeom>
            <a:ln w="4492">
              <a:solidFill>
                <a:srgbClr val="1F191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56851" y="7870929"/>
              <a:ext cx="202565" cy="203200"/>
            </a:xfrm>
            <a:custGeom>
              <a:avLst/>
              <a:gdLst/>
              <a:ahLst/>
              <a:cxnLst/>
              <a:rect l="l" t="t" r="r" b="b"/>
              <a:pathLst>
                <a:path w="202565" h="203200">
                  <a:moveTo>
                    <a:pt x="66155" y="0"/>
                  </a:moveTo>
                  <a:lnTo>
                    <a:pt x="136194" y="0"/>
                  </a:lnTo>
                  <a:lnTo>
                    <a:pt x="136194" y="66322"/>
                  </a:lnTo>
                  <a:lnTo>
                    <a:pt x="202381" y="66322"/>
                  </a:lnTo>
                  <a:lnTo>
                    <a:pt x="202381" y="132624"/>
                  </a:lnTo>
                  <a:lnTo>
                    <a:pt x="136194" y="132624"/>
                  </a:lnTo>
                  <a:lnTo>
                    <a:pt x="136194" y="202852"/>
                  </a:lnTo>
                  <a:lnTo>
                    <a:pt x="66155" y="202852"/>
                  </a:lnTo>
                  <a:lnTo>
                    <a:pt x="66155" y="132624"/>
                  </a:lnTo>
                  <a:lnTo>
                    <a:pt x="0" y="132624"/>
                  </a:lnTo>
                  <a:lnTo>
                    <a:pt x="0" y="66322"/>
                  </a:lnTo>
                  <a:lnTo>
                    <a:pt x="66155" y="66322"/>
                  </a:lnTo>
                  <a:lnTo>
                    <a:pt x="66155" y="0"/>
                  </a:lnTo>
                  <a:close/>
                </a:path>
              </a:pathLst>
            </a:custGeom>
            <a:ln w="44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856851" y="7870929"/>
              <a:ext cx="202565" cy="203200"/>
            </a:xfrm>
            <a:custGeom>
              <a:avLst/>
              <a:gdLst/>
              <a:ahLst/>
              <a:cxnLst/>
              <a:rect l="l" t="t" r="r" b="b"/>
              <a:pathLst>
                <a:path w="202565" h="203200">
                  <a:moveTo>
                    <a:pt x="66155" y="0"/>
                  </a:moveTo>
                  <a:lnTo>
                    <a:pt x="136194" y="0"/>
                  </a:lnTo>
                  <a:lnTo>
                    <a:pt x="136194" y="66322"/>
                  </a:lnTo>
                  <a:lnTo>
                    <a:pt x="202381" y="66322"/>
                  </a:lnTo>
                  <a:lnTo>
                    <a:pt x="202381" y="132624"/>
                  </a:lnTo>
                  <a:lnTo>
                    <a:pt x="136194" y="132624"/>
                  </a:lnTo>
                  <a:lnTo>
                    <a:pt x="136194" y="202852"/>
                  </a:lnTo>
                  <a:lnTo>
                    <a:pt x="66155" y="202852"/>
                  </a:lnTo>
                  <a:lnTo>
                    <a:pt x="66155" y="132624"/>
                  </a:lnTo>
                  <a:lnTo>
                    <a:pt x="0" y="132624"/>
                  </a:lnTo>
                  <a:lnTo>
                    <a:pt x="0" y="66322"/>
                  </a:lnTo>
                  <a:lnTo>
                    <a:pt x="66155" y="66322"/>
                  </a:lnTo>
                  <a:lnTo>
                    <a:pt x="66155" y="0"/>
                  </a:lnTo>
                  <a:close/>
                </a:path>
              </a:pathLst>
            </a:custGeom>
            <a:ln w="4492">
              <a:solidFill>
                <a:srgbClr val="D926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856843" y="7870932"/>
              <a:ext cx="202565" cy="203200"/>
            </a:xfrm>
            <a:custGeom>
              <a:avLst/>
              <a:gdLst/>
              <a:ahLst/>
              <a:cxnLst/>
              <a:rect l="l" t="t" r="r" b="b"/>
              <a:pathLst>
                <a:path w="202565" h="203200">
                  <a:moveTo>
                    <a:pt x="202387" y="66040"/>
                  </a:moveTo>
                  <a:lnTo>
                    <a:pt x="136194" y="66040"/>
                  </a:lnTo>
                  <a:lnTo>
                    <a:pt x="136194" y="0"/>
                  </a:lnTo>
                  <a:lnTo>
                    <a:pt x="66154" y="0"/>
                  </a:lnTo>
                  <a:lnTo>
                    <a:pt x="66154" y="66040"/>
                  </a:lnTo>
                  <a:lnTo>
                    <a:pt x="0" y="66040"/>
                  </a:lnTo>
                  <a:lnTo>
                    <a:pt x="0" y="132080"/>
                  </a:lnTo>
                  <a:lnTo>
                    <a:pt x="66154" y="132080"/>
                  </a:lnTo>
                  <a:lnTo>
                    <a:pt x="66154" y="203200"/>
                  </a:lnTo>
                  <a:lnTo>
                    <a:pt x="136194" y="203200"/>
                  </a:lnTo>
                  <a:lnTo>
                    <a:pt x="136194" y="132080"/>
                  </a:lnTo>
                  <a:lnTo>
                    <a:pt x="202387" y="132080"/>
                  </a:lnTo>
                  <a:lnTo>
                    <a:pt x="202387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856851" y="7870929"/>
              <a:ext cx="202565" cy="203200"/>
            </a:xfrm>
            <a:custGeom>
              <a:avLst/>
              <a:gdLst/>
              <a:ahLst/>
              <a:cxnLst/>
              <a:rect l="l" t="t" r="r" b="b"/>
              <a:pathLst>
                <a:path w="202565" h="203200">
                  <a:moveTo>
                    <a:pt x="66155" y="0"/>
                  </a:moveTo>
                  <a:lnTo>
                    <a:pt x="136194" y="0"/>
                  </a:lnTo>
                  <a:lnTo>
                    <a:pt x="136194" y="66322"/>
                  </a:lnTo>
                  <a:lnTo>
                    <a:pt x="202381" y="66322"/>
                  </a:lnTo>
                  <a:lnTo>
                    <a:pt x="202381" y="132624"/>
                  </a:lnTo>
                  <a:lnTo>
                    <a:pt x="136194" y="132624"/>
                  </a:lnTo>
                  <a:lnTo>
                    <a:pt x="136194" y="202852"/>
                  </a:lnTo>
                  <a:lnTo>
                    <a:pt x="66155" y="202852"/>
                  </a:lnTo>
                  <a:lnTo>
                    <a:pt x="66155" y="132624"/>
                  </a:lnTo>
                  <a:lnTo>
                    <a:pt x="0" y="132624"/>
                  </a:lnTo>
                  <a:lnTo>
                    <a:pt x="0" y="66322"/>
                  </a:lnTo>
                  <a:lnTo>
                    <a:pt x="66155" y="66322"/>
                  </a:lnTo>
                  <a:lnTo>
                    <a:pt x="66155" y="0"/>
                  </a:lnTo>
                  <a:close/>
                </a:path>
              </a:pathLst>
            </a:custGeom>
            <a:ln w="4492">
              <a:solidFill>
                <a:srgbClr val="1F191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75703" y="7919878"/>
              <a:ext cx="710565" cy="536575"/>
            </a:xfrm>
            <a:custGeom>
              <a:avLst/>
              <a:gdLst/>
              <a:ahLst/>
              <a:cxnLst/>
              <a:rect l="l" t="t" r="r" b="b"/>
              <a:pathLst>
                <a:path w="710565" h="536575">
                  <a:moveTo>
                    <a:pt x="164934" y="212534"/>
                  </a:moveTo>
                  <a:lnTo>
                    <a:pt x="161505" y="36893"/>
                  </a:lnTo>
                  <a:lnTo>
                    <a:pt x="141681" y="901"/>
                  </a:lnTo>
                  <a:lnTo>
                    <a:pt x="138049" y="0"/>
                  </a:lnTo>
                  <a:lnTo>
                    <a:pt x="23812" y="0"/>
                  </a:lnTo>
                  <a:lnTo>
                    <a:pt x="876" y="32626"/>
                  </a:lnTo>
                  <a:lnTo>
                    <a:pt x="0" y="40462"/>
                  </a:lnTo>
                  <a:lnTo>
                    <a:pt x="0" y="212534"/>
                  </a:lnTo>
                  <a:lnTo>
                    <a:pt x="20231" y="212534"/>
                  </a:lnTo>
                  <a:lnTo>
                    <a:pt x="33667" y="53962"/>
                  </a:lnTo>
                  <a:lnTo>
                    <a:pt x="33667" y="300228"/>
                  </a:lnTo>
                  <a:lnTo>
                    <a:pt x="74091" y="300228"/>
                  </a:lnTo>
                  <a:lnTo>
                    <a:pt x="80822" y="212534"/>
                  </a:lnTo>
                  <a:lnTo>
                    <a:pt x="87515" y="212534"/>
                  </a:lnTo>
                  <a:lnTo>
                    <a:pt x="94259" y="307022"/>
                  </a:lnTo>
                  <a:lnTo>
                    <a:pt x="127927" y="334010"/>
                  </a:lnTo>
                  <a:lnTo>
                    <a:pt x="134645" y="226047"/>
                  </a:lnTo>
                  <a:lnTo>
                    <a:pt x="134645" y="53962"/>
                  </a:lnTo>
                  <a:lnTo>
                    <a:pt x="148107" y="212534"/>
                  </a:lnTo>
                  <a:lnTo>
                    <a:pt x="164934" y="212534"/>
                  </a:lnTo>
                  <a:close/>
                </a:path>
                <a:path w="710565" h="536575">
                  <a:moveTo>
                    <a:pt x="710234" y="360997"/>
                  </a:moveTo>
                  <a:lnTo>
                    <a:pt x="548665" y="377863"/>
                  </a:lnTo>
                  <a:lnTo>
                    <a:pt x="542925" y="375069"/>
                  </a:lnTo>
                  <a:lnTo>
                    <a:pt x="520446" y="364591"/>
                  </a:lnTo>
                  <a:lnTo>
                    <a:pt x="485305" y="349275"/>
                  </a:lnTo>
                  <a:lnTo>
                    <a:pt x="434962" y="338213"/>
                  </a:lnTo>
                  <a:lnTo>
                    <a:pt x="428752" y="337807"/>
                  </a:lnTo>
                  <a:lnTo>
                    <a:pt x="390486" y="334010"/>
                  </a:lnTo>
                  <a:lnTo>
                    <a:pt x="290309" y="326809"/>
                  </a:lnTo>
                  <a:lnTo>
                    <a:pt x="262674" y="325907"/>
                  </a:lnTo>
                  <a:lnTo>
                    <a:pt x="254850" y="325132"/>
                  </a:lnTo>
                  <a:lnTo>
                    <a:pt x="222135" y="313766"/>
                  </a:lnTo>
                  <a:lnTo>
                    <a:pt x="213626" y="311531"/>
                  </a:lnTo>
                  <a:lnTo>
                    <a:pt x="206425" y="309841"/>
                  </a:lnTo>
                  <a:lnTo>
                    <a:pt x="194652" y="307594"/>
                  </a:lnTo>
                  <a:lnTo>
                    <a:pt x="190652" y="307035"/>
                  </a:lnTo>
                  <a:lnTo>
                    <a:pt x="186347" y="307035"/>
                  </a:lnTo>
                  <a:lnTo>
                    <a:pt x="151472" y="334010"/>
                  </a:lnTo>
                  <a:lnTo>
                    <a:pt x="130340" y="374154"/>
                  </a:lnTo>
                  <a:lnTo>
                    <a:pt x="124447" y="406539"/>
                  </a:lnTo>
                  <a:lnTo>
                    <a:pt x="123469" y="418858"/>
                  </a:lnTo>
                  <a:lnTo>
                    <a:pt x="157899" y="447040"/>
                  </a:lnTo>
                  <a:lnTo>
                    <a:pt x="171513" y="448373"/>
                  </a:lnTo>
                  <a:lnTo>
                    <a:pt x="174193" y="448652"/>
                  </a:lnTo>
                  <a:lnTo>
                    <a:pt x="176352" y="448919"/>
                  </a:lnTo>
                  <a:lnTo>
                    <a:pt x="178435" y="449059"/>
                  </a:lnTo>
                  <a:lnTo>
                    <a:pt x="184162" y="449300"/>
                  </a:lnTo>
                  <a:lnTo>
                    <a:pt x="188023" y="449338"/>
                  </a:lnTo>
                  <a:lnTo>
                    <a:pt x="202234" y="449199"/>
                  </a:lnTo>
                  <a:lnTo>
                    <a:pt x="216916" y="448767"/>
                  </a:lnTo>
                  <a:lnTo>
                    <a:pt x="154851" y="337362"/>
                  </a:lnTo>
                  <a:lnTo>
                    <a:pt x="226745" y="448767"/>
                  </a:lnTo>
                  <a:lnTo>
                    <a:pt x="228904" y="448767"/>
                  </a:lnTo>
                  <a:lnTo>
                    <a:pt x="141376" y="519595"/>
                  </a:lnTo>
                  <a:lnTo>
                    <a:pt x="178422" y="536448"/>
                  </a:lnTo>
                  <a:lnTo>
                    <a:pt x="269290" y="472338"/>
                  </a:lnTo>
                  <a:lnTo>
                    <a:pt x="282765" y="448767"/>
                  </a:lnTo>
                  <a:lnTo>
                    <a:pt x="283794" y="448767"/>
                  </a:lnTo>
                  <a:lnTo>
                    <a:pt x="223939" y="337362"/>
                  </a:lnTo>
                  <a:lnTo>
                    <a:pt x="222135" y="334010"/>
                  </a:lnTo>
                  <a:lnTo>
                    <a:pt x="282765" y="421754"/>
                  </a:lnTo>
                  <a:lnTo>
                    <a:pt x="288963" y="448767"/>
                  </a:lnTo>
                  <a:lnTo>
                    <a:pt x="390474" y="448767"/>
                  </a:lnTo>
                  <a:lnTo>
                    <a:pt x="477964" y="502704"/>
                  </a:lnTo>
                  <a:lnTo>
                    <a:pt x="486029" y="505180"/>
                  </a:lnTo>
                  <a:lnTo>
                    <a:pt x="493369" y="506234"/>
                  </a:lnTo>
                  <a:lnTo>
                    <a:pt x="506577" y="505523"/>
                  </a:lnTo>
                  <a:lnTo>
                    <a:pt x="538962" y="452691"/>
                  </a:lnTo>
                  <a:lnTo>
                    <a:pt x="548665" y="431863"/>
                  </a:lnTo>
                  <a:lnTo>
                    <a:pt x="514997" y="431863"/>
                  </a:lnTo>
                  <a:lnTo>
                    <a:pt x="494830" y="448767"/>
                  </a:lnTo>
                  <a:lnTo>
                    <a:pt x="461137" y="421754"/>
                  </a:lnTo>
                  <a:lnTo>
                    <a:pt x="407289" y="404850"/>
                  </a:lnTo>
                  <a:lnTo>
                    <a:pt x="548665" y="431863"/>
                  </a:lnTo>
                  <a:lnTo>
                    <a:pt x="666292" y="404850"/>
                  </a:lnTo>
                  <a:lnTo>
                    <a:pt x="710234" y="394754"/>
                  </a:lnTo>
                  <a:lnTo>
                    <a:pt x="710234" y="377863"/>
                  </a:lnTo>
                  <a:lnTo>
                    <a:pt x="710234" y="3609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5654" y="7821652"/>
              <a:ext cx="85044" cy="8504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1917" y="8231640"/>
              <a:ext cx="118697" cy="11871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16814" y="7824096"/>
              <a:ext cx="292735" cy="292735"/>
            </a:xfrm>
            <a:custGeom>
              <a:avLst/>
              <a:gdLst/>
              <a:ahLst/>
              <a:cxnLst/>
              <a:rect l="l" t="t" r="r" b="b"/>
              <a:pathLst>
                <a:path w="292734" h="292734">
                  <a:moveTo>
                    <a:pt x="292598" y="0"/>
                  </a:moveTo>
                  <a:lnTo>
                    <a:pt x="0" y="0"/>
                  </a:lnTo>
                  <a:lnTo>
                    <a:pt x="0" y="292598"/>
                  </a:lnTo>
                  <a:lnTo>
                    <a:pt x="292598" y="292598"/>
                  </a:lnTo>
                  <a:lnTo>
                    <a:pt x="292598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36425" y="7834372"/>
              <a:ext cx="258283" cy="26075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67918" y="7624781"/>
              <a:ext cx="830580" cy="127635"/>
            </a:xfrm>
            <a:custGeom>
              <a:avLst/>
              <a:gdLst/>
              <a:ahLst/>
              <a:cxnLst/>
              <a:rect l="l" t="t" r="r" b="b"/>
              <a:pathLst>
                <a:path w="830580" h="127634">
                  <a:moveTo>
                    <a:pt x="117792" y="89369"/>
                  </a:moveTo>
                  <a:lnTo>
                    <a:pt x="91147" y="59664"/>
                  </a:lnTo>
                  <a:lnTo>
                    <a:pt x="97205" y="57340"/>
                  </a:lnTo>
                  <a:lnTo>
                    <a:pt x="111201" y="20688"/>
                  </a:lnTo>
                  <a:lnTo>
                    <a:pt x="0" y="0"/>
                  </a:lnTo>
                  <a:lnTo>
                    <a:pt x="0" y="127495"/>
                  </a:lnTo>
                  <a:lnTo>
                    <a:pt x="72212" y="127368"/>
                  </a:lnTo>
                  <a:lnTo>
                    <a:pt x="109778" y="114388"/>
                  </a:lnTo>
                  <a:lnTo>
                    <a:pt x="117487" y="99288"/>
                  </a:lnTo>
                  <a:lnTo>
                    <a:pt x="117792" y="89369"/>
                  </a:lnTo>
                  <a:close/>
                </a:path>
                <a:path w="830580" h="127634">
                  <a:moveTo>
                    <a:pt x="571157" y="127495"/>
                  </a:moveTo>
                  <a:lnTo>
                    <a:pt x="523240" y="0"/>
                  </a:lnTo>
                  <a:lnTo>
                    <a:pt x="480275" y="0"/>
                  </a:lnTo>
                  <a:lnTo>
                    <a:pt x="432358" y="127495"/>
                  </a:lnTo>
                  <a:lnTo>
                    <a:pt x="472592" y="127495"/>
                  </a:lnTo>
                  <a:lnTo>
                    <a:pt x="478790" y="106438"/>
                  </a:lnTo>
                  <a:lnTo>
                    <a:pt x="523532" y="106438"/>
                  </a:lnTo>
                  <a:lnTo>
                    <a:pt x="529882" y="127495"/>
                  </a:lnTo>
                  <a:lnTo>
                    <a:pt x="571157" y="127495"/>
                  </a:lnTo>
                  <a:close/>
                </a:path>
                <a:path w="830580" h="127634">
                  <a:moveTo>
                    <a:pt x="830135" y="62052"/>
                  </a:moveTo>
                  <a:lnTo>
                    <a:pt x="821524" y="24498"/>
                  </a:lnTo>
                  <a:lnTo>
                    <a:pt x="788225" y="1079"/>
                  </a:lnTo>
                  <a:lnTo>
                    <a:pt x="712800" y="0"/>
                  </a:lnTo>
                  <a:lnTo>
                    <a:pt x="712800" y="127495"/>
                  </a:lnTo>
                  <a:lnTo>
                    <a:pt x="770902" y="127495"/>
                  </a:lnTo>
                  <a:lnTo>
                    <a:pt x="783069" y="126682"/>
                  </a:lnTo>
                  <a:lnTo>
                    <a:pt x="818095" y="108318"/>
                  </a:lnTo>
                  <a:lnTo>
                    <a:pt x="830008" y="69888"/>
                  </a:lnTo>
                  <a:lnTo>
                    <a:pt x="830135" y="62052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07656" y="7650600"/>
              <a:ext cx="38735" cy="74295"/>
            </a:xfrm>
            <a:custGeom>
              <a:avLst/>
              <a:gdLst/>
              <a:ahLst/>
              <a:cxnLst/>
              <a:rect l="l" t="t" r="r" b="b"/>
              <a:pathLst>
                <a:path w="38734" h="74295">
                  <a:moveTo>
                    <a:pt x="33566" y="10033"/>
                  </a:moveTo>
                  <a:lnTo>
                    <a:pt x="20396" y="0"/>
                  </a:lnTo>
                  <a:lnTo>
                    <a:pt x="0" y="0"/>
                  </a:lnTo>
                  <a:lnTo>
                    <a:pt x="0" y="24180"/>
                  </a:lnTo>
                  <a:lnTo>
                    <a:pt x="20205" y="24180"/>
                  </a:lnTo>
                  <a:lnTo>
                    <a:pt x="33566" y="13881"/>
                  </a:lnTo>
                  <a:lnTo>
                    <a:pt x="33566" y="10033"/>
                  </a:lnTo>
                  <a:close/>
                </a:path>
                <a:path w="38734" h="74295">
                  <a:moveTo>
                    <a:pt x="38620" y="59131"/>
                  </a:moveTo>
                  <a:lnTo>
                    <a:pt x="23456" y="48437"/>
                  </a:lnTo>
                  <a:lnTo>
                    <a:pt x="0" y="48437"/>
                  </a:lnTo>
                  <a:lnTo>
                    <a:pt x="0" y="74269"/>
                  </a:lnTo>
                  <a:lnTo>
                    <a:pt x="23482" y="74269"/>
                  </a:lnTo>
                  <a:lnTo>
                    <a:pt x="38620" y="63042"/>
                  </a:lnTo>
                  <a:lnTo>
                    <a:pt x="38620" y="59131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706361" y="7622584"/>
              <a:ext cx="290195" cy="132080"/>
            </a:xfrm>
            <a:custGeom>
              <a:avLst/>
              <a:gdLst/>
              <a:ahLst/>
              <a:cxnLst/>
              <a:rect l="l" t="t" r="r" b="b"/>
              <a:pathLst>
                <a:path w="290194" h="132079">
                  <a:moveTo>
                    <a:pt x="100876" y="98717"/>
                  </a:moveTo>
                  <a:lnTo>
                    <a:pt x="39382" y="98717"/>
                  </a:lnTo>
                  <a:lnTo>
                    <a:pt x="39382" y="2197"/>
                  </a:lnTo>
                  <a:lnTo>
                    <a:pt x="0" y="2197"/>
                  </a:lnTo>
                  <a:lnTo>
                    <a:pt x="0" y="98717"/>
                  </a:lnTo>
                  <a:lnTo>
                    <a:pt x="0" y="129197"/>
                  </a:lnTo>
                  <a:lnTo>
                    <a:pt x="100876" y="129197"/>
                  </a:lnTo>
                  <a:lnTo>
                    <a:pt x="100876" y="98717"/>
                  </a:lnTo>
                  <a:close/>
                </a:path>
                <a:path w="290194" h="132079">
                  <a:moveTo>
                    <a:pt x="227533" y="86423"/>
                  </a:moveTo>
                  <a:lnTo>
                    <a:pt x="198755" y="52082"/>
                  </a:lnTo>
                  <a:lnTo>
                    <a:pt x="162369" y="42405"/>
                  </a:lnTo>
                  <a:lnTo>
                    <a:pt x="158407" y="40995"/>
                  </a:lnTo>
                  <a:lnTo>
                    <a:pt x="156260" y="39497"/>
                  </a:lnTo>
                  <a:lnTo>
                    <a:pt x="154152" y="37477"/>
                  </a:lnTo>
                  <a:lnTo>
                    <a:pt x="153339" y="36245"/>
                  </a:lnTo>
                  <a:lnTo>
                    <a:pt x="153149" y="34315"/>
                  </a:lnTo>
                  <a:lnTo>
                    <a:pt x="153365" y="30302"/>
                  </a:lnTo>
                  <a:lnTo>
                    <a:pt x="165773" y="23787"/>
                  </a:lnTo>
                  <a:lnTo>
                    <a:pt x="173748" y="24041"/>
                  </a:lnTo>
                  <a:lnTo>
                    <a:pt x="185915" y="39890"/>
                  </a:lnTo>
                  <a:lnTo>
                    <a:pt x="186182" y="40449"/>
                  </a:lnTo>
                  <a:lnTo>
                    <a:pt x="186588" y="40322"/>
                  </a:lnTo>
                  <a:lnTo>
                    <a:pt x="222643" y="38112"/>
                  </a:lnTo>
                  <a:lnTo>
                    <a:pt x="223596" y="38557"/>
                  </a:lnTo>
                  <a:lnTo>
                    <a:pt x="223520" y="37236"/>
                  </a:lnTo>
                  <a:lnTo>
                    <a:pt x="197700" y="2552"/>
                  </a:lnTo>
                  <a:lnTo>
                    <a:pt x="172199" y="0"/>
                  </a:lnTo>
                  <a:lnTo>
                    <a:pt x="155054" y="406"/>
                  </a:lnTo>
                  <a:lnTo>
                    <a:pt x="118757" y="25095"/>
                  </a:lnTo>
                  <a:lnTo>
                    <a:pt x="116674" y="38036"/>
                  </a:lnTo>
                  <a:lnTo>
                    <a:pt x="116954" y="42189"/>
                  </a:lnTo>
                  <a:lnTo>
                    <a:pt x="142887" y="70561"/>
                  </a:lnTo>
                  <a:lnTo>
                    <a:pt x="175171" y="79883"/>
                  </a:lnTo>
                  <a:lnTo>
                    <a:pt x="181229" y="82092"/>
                  </a:lnTo>
                  <a:lnTo>
                    <a:pt x="184518" y="84404"/>
                  </a:lnTo>
                  <a:lnTo>
                    <a:pt x="188252" y="88138"/>
                  </a:lnTo>
                  <a:lnTo>
                    <a:pt x="189547" y="91147"/>
                  </a:lnTo>
                  <a:lnTo>
                    <a:pt x="189014" y="97294"/>
                  </a:lnTo>
                  <a:lnTo>
                    <a:pt x="170053" y="106730"/>
                  </a:lnTo>
                  <a:lnTo>
                    <a:pt x="162534" y="106235"/>
                  </a:lnTo>
                  <a:lnTo>
                    <a:pt x="149720" y="85496"/>
                  </a:lnTo>
                  <a:lnTo>
                    <a:pt x="149466" y="84899"/>
                  </a:lnTo>
                  <a:lnTo>
                    <a:pt x="148628" y="85204"/>
                  </a:lnTo>
                  <a:lnTo>
                    <a:pt x="111912" y="87515"/>
                  </a:lnTo>
                  <a:lnTo>
                    <a:pt x="113741" y="100596"/>
                  </a:lnTo>
                  <a:lnTo>
                    <a:pt x="141046" y="128968"/>
                  </a:lnTo>
                  <a:lnTo>
                    <a:pt x="173075" y="131889"/>
                  </a:lnTo>
                  <a:lnTo>
                    <a:pt x="189496" y="130619"/>
                  </a:lnTo>
                  <a:lnTo>
                    <a:pt x="225132" y="103517"/>
                  </a:lnTo>
                  <a:lnTo>
                    <a:pt x="227076" y="98336"/>
                  </a:lnTo>
                  <a:lnTo>
                    <a:pt x="227533" y="86423"/>
                  </a:lnTo>
                  <a:close/>
                </a:path>
                <a:path w="290194" h="132079">
                  <a:moveTo>
                    <a:pt x="289750" y="69507"/>
                  </a:moveTo>
                  <a:lnTo>
                    <a:pt x="238290" y="69507"/>
                  </a:lnTo>
                  <a:lnTo>
                    <a:pt x="238290" y="96901"/>
                  </a:lnTo>
                  <a:lnTo>
                    <a:pt x="289750" y="96901"/>
                  </a:lnTo>
                  <a:lnTo>
                    <a:pt x="289750" y="69507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055289" y="7657832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4">
                  <a:moveTo>
                    <a:pt x="13915" y="0"/>
                  </a:moveTo>
                  <a:lnTo>
                    <a:pt x="0" y="45810"/>
                  </a:lnTo>
                  <a:lnTo>
                    <a:pt x="27988" y="45810"/>
                  </a:lnTo>
                  <a:lnTo>
                    <a:pt x="13915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151496" y="7624781"/>
              <a:ext cx="107950" cy="127000"/>
            </a:xfrm>
            <a:custGeom>
              <a:avLst/>
              <a:gdLst/>
              <a:ahLst/>
              <a:cxnLst/>
              <a:rect l="l" t="t" r="r" b="b"/>
              <a:pathLst>
                <a:path w="107950" h="127000">
                  <a:moveTo>
                    <a:pt x="107492" y="99060"/>
                  </a:moveTo>
                  <a:lnTo>
                    <a:pt x="39471" y="99060"/>
                  </a:lnTo>
                  <a:lnTo>
                    <a:pt x="39471" y="73660"/>
                  </a:lnTo>
                  <a:lnTo>
                    <a:pt x="100787" y="73660"/>
                  </a:lnTo>
                  <a:lnTo>
                    <a:pt x="100787" y="46990"/>
                  </a:lnTo>
                  <a:lnTo>
                    <a:pt x="39471" y="46990"/>
                  </a:lnTo>
                  <a:lnTo>
                    <a:pt x="39471" y="26670"/>
                  </a:lnTo>
                  <a:lnTo>
                    <a:pt x="105549" y="26670"/>
                  </a:lnTo>
                  <a:lnTo>
                    <a:pt x="105549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0" y="46990"/>
                  </a:lnTo>
                  <a:lnTo>
                    <a:pt x="0" y="73660"/>
                  </a:lnTo>
                  <a:lnTo>
                    <a:pt x="0" y="99060"/>
                  </a:lnTo>
                  <a:lnTo>
                    <a:pt x="0" y="127000"/>
                  </a:lnTo>
                  <a:lnTo>
                    <a:pt x="107492" y="127000"/>
                  </a:lnTo>
                  <a:lnTo>
                    <a:pt x="107492" y="9906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320121" y="7653656"/>
              <a:ext cx="38735" cy="69850"/>
            </a:xfrm>
            <a:custGeom>
              <a:avLst/>
              <a:gdLst/>
              <a:ahLst/>
              <a:cxnLst/>
              <a:rect l="l" t="t" r="r" b="b"/>
              <a:pathLst>
                <a:path w="38734" h="69850">
                  <a:moveTo>
                    <a:pt x="14931" y="0"/>
                  </a:moveTo>
                  <a:lnTo>
                    <a:pt x="0" y="0"/>
                  </a:lnTo>
                  <a:lnTo>
                    <a:pt x="0" y="69652"/>
                  </a:lnTo>
                  <a:lnTo>
                    <a:pt x="13769" y="69652"/>
                  </a:lnTo>
                  <a:lnTo>
                    <a:pt x="17308" y="69421"/>
                  </a:lnTo>
                  <a:lnTo>
                    <a:pt x="38354" y="39904"/>
                  </a:lnTo>
                  <a:lnTo>
                    <a:pt x="38354" y="28041"/>
                  </a:lnTo>
                  <a:lnTo>
                    <a:pt x="14931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" name="object 51"/>
          <p:cNvGrpSpPr/>
          <p:nvPr/>
        </p:nvGrpSpPr>
        <p:grpSpPr>
          <a:xfrm>
            <a:off x="522036" y="9613204"/>
            <a:ext cx="916940" cy="916940"/>
            <a:chOff x="522036" y="9613204"/>
            <a:chExt cx="916940" cy="916940"/>
          </a:xfrm>
        </p:grpSpPr>
        <p:sp>
          <p:nvSpPr>
            <p:cNvPr id="52" name="object 52"/>
            <p:cNvSpPr/>
            <p:nvPr/>
          </p:nvSpPr>
          <p:spPr>
            <a:xfrm>
              <a:off x="522036" y="9613204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40">
                  <a:moveTo>
                    <a:pt x="916726" y="0"/>
                  </a:moveTo>
                  <a:lnTo>
                    <a:pt x="0" y="0"/>
                  </a:lnTo>
                  <a:lnTo>
                    <a:pt x="0" y="916746"/>
                  </a:lnTo>
                  <a:lnTo>
                    <a:pt x="916726" y="916746"/>
                  </a:lnTo>
                  <a:lnTo>
                    <a:pt x="916726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670331" y="9694589"/>
              <a:ext cx="733425" cy="810895"/>
            </a:xfrm>
            <a:custGeom>
              <a:avLst/>
              <a:gdLst/>
              <a:ahLst/>
              <a:cxnLst/>
              <a:rect l="l" t="t" r="r" b="b"/>
              <a:pathLst>
                <a:path w="733425" h="810895">
                  <a:moveTo>
                    <a:pt x="508850" y="7137"/>
                  </a:moveTo>
                  <a:lnTo>
                    <a:pt x="357060" y="0"/>
                  </a:lnTo>
                  <a:lnTo>
                    <a:pt x="259791" y="12153"/>
                  </a:lnTo>
                  <a:lnTo>
                    <a:pt x="224790" y="8382"/>
                  </a:lnTo>
                  <a:lnTo>
                    <a:pt x="185839" y="4660"/>
                  </a:lnTo>
                  <a:lnTo>
                    <a:pt x="128054" y="1625"/>
                  </a:lnTo>
                  <a:lnTo>
                    <a:pt x="80937" y="444"/>
                  </a:lnTo>
                  <a:lnTo>
                    <a:pt x="60820" y="952"/>
                  </a:lnTo>
                  <a:lnTo>
                    <a:pt x="20802" y="12407"/>
                  </a:lnTo>
                  <a:lnTo>
                    <a:pt x="3505" y="27990"/>
                  </a:lnTo>
                  <a:lnTo>
                    <a:pt x="3200" y="32956"/>
                  </a:lnTo>
                  <a:lnTo>
                    <a:pt x="2095" y="41478"/>
                  </a:lnTo>
                  <a:lnTo>
                    <a:pt x="1219" y="45923"/>
                  </a:lnTo>
                  <a:lnTo>
                    <a:pt x="0" y="50609"/>
                  </a:lnTo>
                  <a:lnTo>
                    <a:pt x="1219" y="54368"/>
                  </a:lnTo>
                  <a:lnTo>
                    <a:pt x="3594" y="60121"/>
                  </a:lnTo>
                  <a:lnTo>
                    <a:pt x="7112" y="67894"/>
                  </a:lnTo>
                  <a:lnTo>
                    <a:pt x="11074" y="79603"/>
                  </a:lnTo>
                  <a:lnTo>
                    <a:pt x="57937" y="114528"/>
                  </a:lnTo>
                  <a:lnTo>
                    <a:pt x="92989" y="133896"/>
                  </a:lnTo>
                  <a:lnTo>
                    <a:pt x="124244" y="153289"/>
                  </a:lnTo>
                  <a:lnTo>
                    <a:pt x="155422" y="168783"/>
                  </a:lnTo>
                  <a:lnTo>
                    <a:pt x="279844" y="148691"/>
                  </a:lnTo>
                  <a:lnTo>
                    <a:pt x="264172" y="117525"/>
                  </a:lnTo>
                  <a:lnTo>
                    <a:pt x="166966" y="133578"/>
                  </a:lnTo>
                  <a:lnTo>
                    <a:pt x="120065" y="86931"/>
                  </a:lnTo>
                  <a:lnTo>
                    <a:pt x="151257" y="106311"/>
                  </a:lnTo>
                  <a:lnTo>
                    <a:pt x="217373" y="94322"/>
                  </a:lnTo>
                  <a:lnTo>
                    <a:pt x="231940" y="98386"/>
                  </a:lnTo>
                  <a:lnTo>
                    <a:pt x="247015" y="101828"/>
                  </a:lnTo>
                  <a:lnTo>
                    <a:pt x="252869" y="102514"/>
                  </a:lnTo>
                  <a:lnTo>
                    <a:pt x="257581" y="102641"/>
                  </a:lnTo>
                  <a:lnTo>
                    <a:pt x="275793" y="102222"/>
                  </a:lnTo>
                  <a:lnTo>
                    <a:pt x="286994" y="101028"/>
                  </a:lnTo>
                  <a:lnTo>
                    <a:pt x="307568" y="97802"/>
                  </a:lnTo>
                  <a:lnTo>
                    <a:pt x="369112" y="85852"/>
                  </a:lnTo>
                  <a:lnTo>
                    <a:pt x="493636" y="85305"/>
                  </a:lnTo>
                  <a:lnTo>
                    <a:pt x="489521" y="38455"/>
                  </a:lnTo>
                  <a:lnTo>
                    <a:pt x="361086" y="31203"/>
                  </a:lnTo>
                  <a:lnTo>
                    <a:pt x="248234" y="31699"/>
                  </a:lnTo>
                  <a:lnTo>
                    <a:pt x="361048" y="19532"/>
                  </a:lnTo>
                  <a:lnTo>
                    <a:pt x="497281" y="26733"/>
                  </a:lnTo>
                  <a:lnTo>
                    <a:pt x="493560" y="65773"/>
                  </a:lnTo>
                  <a:lnTo>
                    <a:pt x="508850" y="7137"/>
                  </a:lnTo>
                  <a:close/>
                </a:path>
                <a:path w="733425" h="810895">
                  <a:moveTo>
                    <a:pt x="525449" y="241312"/>
                  </a:moveTo>
                  <a:lnTo>
                    <a:pt x="471220" y="300151"/>
                  </a:lnTo>
                  <a:lnTo>
                    <a:pt x="307098" y="148577"/>
                  </a:lnTo>
                  <a:lnTo>
                    <a:pt x="202526" y="258356"/>
                  </a:lnTo>
                  <a:lnTo>
                    <a:pt x="366649" y="413791"/>
                  </a:lnTo>
                  <a:lnTo>
                    <a:pt x="316306" y="468706"/>
                  </a:lnTo>
                  <a:lnTo>
                    <a:pt x="502945" y="432714"/>
                  </a:lnTo>
                  <a:lnTo>
                    <a:pt x="525449" y="241312"/>
                  </a:lnTo>
                  <a:close/>
                </a:path>
                <a:path w="733425" h="810895">
                  <a:moveTo>
                    <a:pt x="733056" y="552780"/>
                  </a:moveTo>
                  <a:lnTo>
                    <a:pt x="682117" y="467118"/>
                  </a:lnTo>
                  <a:lnTo>
                    <a:pt x="677760" y="361696"/>
                  </a:lnTo>
                  <a:lnTo>
                    <a:pt x="673823" y="353898"/>
                  </a:lnTo>
                  <a:lnTo>
                    <a:pt x="638619" y="337604"/>
                  </a:lnTo>
                  <a:lnTo>
                    <a:pt x="627151" y="337540"/>
                  </a:lnTo>
                  <a:lnTo>
                    <a:pt x="622617" y="337870"/>
                  </a:lnTo>
                  <a:lnTo>
                    <a:pt x="579259" y="363156"/>
                  </a:lnTo>
                  <a:lnTo>
                    <a:pt x="550684" y="395185"/>
                  </a:lnTo>
                  <a:lnTo>
                    <a:pt x="460705" y="561759"/>
                  </a:lnTo>
                  <a:lnTo>
                    <a:pt x="495719" y="565518"/>
                  </a:lnTo>
                  <a:lnTo>
                    <a:pt x="565251" y="448094"/>
                  </a:lnTo>
                  <a:lnTo>
                    <a:pt x="542251" y="518464"/>
                  </a:lnTo>
                  <a:lnTo>
                    <a:pt x="534593" y="553643"/>
                  </a:lnTo>
                  <a:lnTo>
                    <a:pt x="530885" y="592721"/>
                  </a:lnTo>
                  <a:lnTo>
                    <a:pt x="515607" y="666978"/>
                  </a:lnTo>
                  <a:lnTo>
                    <a:pt x="457784" y="788238"/>
                  </a:lnTo>
                  <a:lnTo>
                    <a:pt x="496709" y="791972"/>
                  </a:lnTo>
                  <a:lnTo>
                    <a:pt x="574027" y="674535"/>
                  </a:lnTo>
                  <a:lnTo>
                    <a:pt x="593191" y="604139"/>
                  </a:lnTo>
                  <a:lnTo>
                    <a:pt x="620725" y="674306"/>
                  </a:lnTo>
                  <a:lnTo>
                    <a:pt x="609600" y="795388"/>
                  </a:lnTo>
                  <a:lnTo>
                    <a:pt x="644702" y="810856"/>
                  </a:lnTo>
                  <a:lnTo>
                    <a:pt x="659625" y="662406"/>
                  </a:lnTo>
                  <a:lnTo>
                    <a:pt x="631863" y="553237"/>
                  </a:lnTo>
                  <a:lnTo>
                    <a:pt x="639419" y="498525"/>
                  </a:lnTo>
                  <a:lnTo>
                    <a:pt x="647014" y="451662"/>
                  </a:lnTo>
                  <a:lnTo>
                    <a:pt x="658901" y="502348"/>
                  </a:lnTo>
                  <a:lnTo>
                    <a:pt x="701992" y="564603"/>
                  </a:lnTo>
                  <a:lnTo>
                    <a:pt x="733056" y="5527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2836" y="9691176"/>
              <a:ext cx="108970" cy="10420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63955" y="9921156"/>
              <a:ext cx="95452" cy="101483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37629" y="9834159"/>
              <a:ext cx="426720" cy="363220"/>
            </a:xfrm>
            <a:custGeom>
              <a:avLst/>
              <a:gdLst/>
              <a:ahLst/>
              <a:cxnLst/>
              <a:rect l="l" t="t" r="r" b="b"/>
              <a:pathLst>
                <a:path w="426719" h="363220">
                  <a:moveTo>
                    <a:pt x="239668" y="181376"/>
                  </a:moveTo>
                  <a:lnTo>
                    <a:pt x="243208" y="178363"/>
                  </a:lnTo>
                  <a:lnTo>
                    <a:pt x="247628" y="174599"/>
                  </a:lnTo>
                  <a:lnTo>
                    <a:pt x="252932" y="170085"/>
                  </a:lnTo>
                  <a:lnTo>
                    <a:pt x="259123" y="164822"/>
                  </a:lnTo>
                  <a:lnTo>
                    <a:pt x="266748" y="158325"/>
                  </a:lnTo>
                  <a:lnTo>
                    <a:pt x="276352" y="150144"/>
                  </a:lnTo>
                  <a:lnTo>
                    <a:pt x="287936" y="140279"/>
                  </a:lnTo>
                  <a:lnTo>
                    <a:pt x="301498" y="128729"/>
                  </a:lnTo>
                  <a:lnTo>
                    <a:pt x="316056" y="116330"/>
                  </a:lnTo>
                  <a:lnTo>
                    <a:pt x="330614" y="103936"/>
                  </a:lnTo>
                  <a:lnTo>
                    <a:pt x="345173" y="91546"/>
                  </a:lnTo>
                  <a:lnTo>
                    <a:pt x="359737" y="79159"/>
                  </a:lnTo>
                  <a:lnTo>
                    <a:pt x="373305" y="67598"/>
                  </a:lnTo>
                  <a:lnTo>
                    <a:pt x="408297" y="37791"/>
                  </a:lnTo>
                  <a:lnTo>
                    <a:pt x="424856" y="23706"/>
                  </a:lnTo>
                  <a:lnTo>
                    <a:pt x="426500" y="20334"/>
                  </a:lnTo>
                  <a:lnTo>
                    <a:pt x="426521" y="16355"/>
                  </a:lnTo>
                  <a:lnTo>
                    <a:pt x="426521" y="12387"/>
                  </a:lnTo>
                  <a:lnTo>
                    <a:pt x="424877" y="8984"/>
                  </a:lnTo>
                  <a:lnTo>
                    <a:pt x="421578" y="6177"/>
                  </a:lnTo>
                  <a:lnTo>
                    <a:pt x="419107" y="4062"/>
                  </a:lnTo>
                  <a:lnTo>
                    <a:pt x="415893" y="1350"/>
                  </a:lnTo>
                  <a:lnTo>
                    <a:pt x="411893" y="0"/>
                  </a:lnTo>
                  <a:lnTo>
                    <a:pt x="407108" y="0"/>
                  </a:lnTo>
                  <a:lnTo>
                    <a:pt x="402291" y="0"/>
                  </a:lnTo>
                  <a:lnTo>
                    <a:pt x="398312" y="1350"/>
                  </a:lnTo>
                  <a:lnTo>
                    <a:pt x="395129" y="4062"/>
                  </a:lnTo>
                  <a:lnTo>
                    <a:pt x="391598" y="7076"/>
                  </a:lnTo>
                  <a:lnTo>
                    <a:pt x="387179" y="10839"/>
                  </a:lnTo>
                  <a:lnTo>
                    <a:pt x="381877" y="15353"/>
                  </a:lnTo>
                  <a:lnTo>
                    <a:pt x="375695" y="20617"/>
                  </a:lnTo>
                  <a:lnTo>
                    <a:pt x="368069" y="27113"/>
                  </a:lnTo>
                  <a:lnTo>
                    <a:pt x="358465" y="35294"/>
                  </a:lnTo>
                  <a:lnTo>
                    <a:pt x="346882" y="45160"/>
                  </a:lnTo>
                  <a:lnTo>
                    <a:pt x="333319" y="56710"/>
                  </a:lnTo>
                  <a:lnTo>
                    <a:pt x="318767" y="69096"/>
                  </a:lnTo>
                  <a:lnTo>
                    <a:pt x="304214" y="81484"/>
                  </a:lnTo>
                  <a:lnTo>
                    <a:pt x="289659" y="93872"/>
                  </a:lnTo>
                  <a:lnTo>
                    <a:pt x="275101" y="106258"/>
                  </a:lnTo>
                  <a:lnTo>
                    <a:pt x="261539" y="117817"/>
                  </a:lnTo>
                  <a:lnTo>
                    <a:pt x="249958" y="127681"/>
                  </a:lnTo>
                  <a:lnTo>
                    <a:pt x="240360" y="135858"/>
                  </a:lnTo>
                  <a:lnTo>
                    <a:pt x="232746" y="142351"/>
                  </a:lnTo>
                  <a:lnTo>
                    <a:pt x="226554" y="147615"/>
                  </a:lnTo>
                  <a:lnTo>
                    <a:pt x="221248" y="152128"/>
                  </a:lnTo>
                  <a:lnTo>
                    <a:pt x="216827" y="155892"/>
                  </a:lnTo>
                  <a:lnTo>
                    <a:pt x="213291" y="158906"/>
                  </a:lnTo>
                  <a:lnTo>
                    <a:pt x="209751" y="155892"/>
                  </a:lnTo>
                  <a:lnTo>
                    <a:pt x="205331" y="152128"/>
                  </a:lnTo>
                  <a:lnTo>
                    <a:pt x="200027" y="147615"/>
                  </a:lnTo>
                  <a:lnTo>
                    <a:pt x="193837" y="142351"/>
                  </a:lnTo>
                  <a:lnTo>
                    <a:pt x="186205" y="135858"/>
                  </a:lnTo>
                  <a:lnTo>
                    <a:pt x="176599" y="127681"/>
                  </a:lnTo>
                  <a:lnTo>
                    <a:pt x="165017" y="117817"/>
                  </a:lnTo>
                  <a:lnTo>
                    <a:pt x="151461" y="106258"/>
                  </a:lnTo>
                  <a:lnTo>
                    <a:pt x="136897" y="93872"/>
                  </a:lnTo>
                  <a:lnTo>
                    <a:pt x="122340" y="81484"/>
                  </a:lnTo>
                  <a:lnTo>
                    <a:pt x="107789" y="69096"/>
                  </a:lnTo>
                  <a:lnTo>
                    <a:pt x="93243" y="56710"/>
                  </a:lnTo>
                  <a:lnTo>
                    <a:pt x="79669" y="45160"/>
                  </a:lnTo>
                  <a:lnTo>
                    <a:pt x="68081" y="35294"/>
                  </a:lnTo>
                  <a:lnTo>
                    <a:pt x="58481" y="27113"/>
                  </a:lnTo>
                  <a:lnTo>
                    <a:pt x="50867" y="20617"/>
                  </a:lnTo>
                  <a:lnTo>
                    <a:pt x="44673" y="15353"/>
                  </a:lnTo>
                  <a:lnTo>
                    <a:pt x="39365" y="10839"/>
                  </a:lnTo>
                  <a:lnTo>
                    <a:pt x="34944" y="7076"/>
                  </a:lnTo>
                  <a:lnTo>
                    <a:pt x="31412" y="4062"/>
                  </a:lnTo>
                  <a:lnTo>
                    <a:pt x="28208" y="1350"/>
                  </a:lnTo>
                  <a:lnTo>
                    <a:pt x="24208" y="0"/>
                  </a:lnTo>
                  <a:lnTo>
                    <a:pt x="19413" y="0"/>
                  </a:lnTo>
                  <a:lnTo>
                    <a:pt x="14627" y="0"/>
                  </a:lnTo>
                  <a:lnTo>
                    <a:pt x="10627" y="1350"/>
                  </a:lnTo>
                  <a:lnTo>
                    <a:pt x="7423" y="4062"/>
                  </a:lnTo>
                  <a:lnTo>
                    <a:pt x="4942" y="6198"/>
                  </a:lnTo>
                  <a:lnTo>
                    <a:pt x="1643" y="9004"/>
                  </a:lnTo>
                  <a:lnTo>
                    <a:pt x="0" y="12387"/>
                  </a:lnTo>
                  <a:lnTo>
                    <a:pt x="0" y="16355"/>
                  </a:lnTo>
                  <a:lnTo>
                    <a:pt x="0" y="20334"/>
                  </a:lnTo>
                  <a:lnTo>
                    <a:pt x="1643" y="23706"/>
                  </a:lnTo>
                  <a:lnTo>
                    <a:pt x="4942" y="26491"/>
                  </a:lnTo>
                  <a:lnTo>
                    <a:pt x="8478" y="29508"/>
                  </a:lnTo>
                  <a:lnTo>
                    <a:pt x="12898" y="33279"/>
                  </a:lnTo>
                  <a:lnTo>
                    <a:pt x="18204" y="37799"/>
                  </a:lnTo>
                  <a:lnTo>
                    <a:pt x="24397" y="43066"/>
                  </a:lnTo>
                  <a:lnTo>
                    <a:pt x="32022" y="49563"/>
                  </a:lnTo>
                  <a:lnTo>
                    <a:pt x="41625" y="57744"/>
                  </a:lnTo>
                  <a:lnTo>
                    <a:pt x="53206" y="67609"/>
                  </a:lnTo>
                  <a:lnTo>
                    <a:pt x="66762" y="79159"/>
                  </a:lnTo>
                  <a:lnTo>
                    <a:pt x="81329" y="91558"/>
                  </a:lnTo>
                  <a:lnTo>
                    <a:pt x="95893" y="103954"/>
                  </a:lnTo>
                  <a:lnTo>
                    <a:pt x="110451" y="116351"/>
                  </a:lnTo>
                  <a:lnTo>
                    <a:pt x="125001" y="128750"/>
                  </a:lnTo>
                  <a:lnTo>
                    <a:pt x="138575" y="140299"/>
                  </a:lnTo>
                  <a:lnTo>
                    <a:pt x="150165" y="150164"/>
                  </a:lnTo>
                  <a:lnTo>
                    <a:pt x="159772" y="158342"/>
                  </a:lnTo>
                  <a:lnTo>
                    <a:pt x="167398" y="164832"/>
                  </a:lnTo>
                  <a:lnTo>
                    <a:pt x="173580" y="170114"/>
                  </a:lnTo>
                  <a:lnTo>
                    <a:pt x="178884" y="174636"/>
                  </a:lnTo>
                  <a:lnTo>
                    <a:pt x="183309" y="178399"/>
                  </a:lnTo>
                  <a:lnTo>
                    <a:pt x="186852" y="181408"/>
                  </a:lnTo>
                  <a:lnTo>
                    <a:pt x="183309" y="184427"/>
                  </a:lnTo>
                  <a:lnTo>
                    <a:pt x="178884" y="188194"/>
                  </a:lnTo>
                  <a:lnTo>
                    <a:pt x="173580" y="192709"/>
                  </a:lnTo>
                  <a:lnTo>
                    <a:pt x="167398" y="197973"/>
                  </a:lnTo>
                  <a:lnTo>
                    <a:pt x="159772" y="204467"/>
                  </a:lnTo>
                  <a:lnTo>
                    <a:pt x="150165" y="212645"/>
                  </a:lnTo>
                  <a:lnTo>
                    <a:pt x="138575" y="222507"/>
                  </a:lnTo>
                  <a:lnTo>
                    <a:pt x="125001" y="234055"/>
                  </a:lnTo>
                  <a:lnTo>
                    <a:pt x="110451" y="246446"/>
                  </a:lnTo>
                  <a:lnTo>
                    <a:pt x="95893" y="258837"/>
                  </a:lnTo>
                  <a:lnTo>
                    <a:pt x="81329" y="271232"/>
                  </a:lnTo>
                  <a:lnTo>
                    <a:pt x="66762" y="283635"/>
                  </a:lnTo>
                  <a:lnTo>
                    <a:pt x="53206" y="295183"/>
                  </a:lnTo>
                  <a:lnTo>
                    <a:pt x="41625" y="305044"/>
                  </a:lnTo>
                  <a:lnTo>
                    <a:pt x="32022" y="313218"/>
                  </a:lnTo>
                  <a:lnTo>
                    <a:pt x="24397" y="319707"/>
                  </a:lnTo>
                  <a:lnTo>
                    <a:pt x="18204" y="324983"/>
                  </a:lnTo>
                  <a:lnTo>
                    <a:pt x="12898" y="329503"/>
                  </a:lnTo>
                  <a:lnTo>
                    <a:pt x="8478" y="333268"/>
                  </a:lnTo>
                  <a:lnTo>
                    <a:pt x="4942" y="336282"/>
                  </a:lnTo>
                  <a:lnTo>
                    <a:pt x="1664" y="339068"/>
                  </a:lnTo>
                  <a:lnTo>
                    <a:pt x="20" y="342450"/>
                  </a:lnTo>
                  <a:lnTo>
                    <a:pt x="31" y="346418"/>
                  </a:lnTo>
                  <a:lnTo>
                    <a:pt x="31" y="350408"/>
                  </a:lnTo>
                  <a:lnTo>
                    <a:pt x="1685" y="353790"/>
                  </a:lnTo>
                  <a:lnTo>
                    <a:pt x="4952" y="356596"/>
                  </a:lnTo>
                  <a:lnTo>
                    <a:pt x="7423" y="358732"/>
                  </a:lnTo>
                  <a:lnTo>
                    <a:pt x="17130" y="362941"/>
                  </a:lnTo>
                  <a:lnTo>
                    <a:pt x="19402" y="362941"/>
                  </a:lnTo>
                  <a:lnTo>
                    <a:pt x="21685" y="362941"/>
                  </a:lnTo>
                  <a:lnTo>
                    <a:pt x="34943" y="355718"/>
                  </a:lnTo>
                  <a:lnTo>
                    <a:pt x="39362" y="351952"/>
                  </a:lnTo>
                  <a:lnTo>
                    <a:pt x="44664" y="347432"/>
                  </a:lnTo>
                  <a:lnTo>
                    <a:pt x="50846" y="342157"/>
                  </a:lnTo>
                  <a:lnTo>
                    <a:pt x="58472" y="335668"/>
                  </a:lnTo>
                  <a:lnTo>
                    <a:pt x="93222" y="306084"/>
                  </a:lnTo>
                  <a:lnTo>
                    <a:pt x="122331" y="281295"/>
                  </a:lnTo>
                  <a:lnTo>
                    <a:pt x="136886" y="268899"/>
                  </a:lnTo>
                  <a:lnTo>
                    <a:pt x="151440" y="256505"/>
                  </a:lnTo>
                  <a:lnTo>
                    <a:pt x="165002" y="244961"/>
                  </a:lnTo>
                  <a:lnTo>
                    <a:pt x="176583" y="235100"/>
                  </a:lnTo>
                  <a:lnTo>
                    <a:pt x="186181" y="226923"/>
                  </a:lnTo>
                  <a:lnTo>
                    <a:pt x="193795" y="220433"/>
                  </a:lnTo>
                  <a:lnTo>
                    <a:pt x="199989" y="215163"/>
                  </a:lnTo>
                  <a:lnTo>
                    <a:pt x="205297" y="210645"/>
                  </a:lnTo>
                  <a:lnTo>
                    <a:pt x="209718" y="206877"/>
                  </a:lnTo>
                  <a:lnTo>
                    <a:pt x="213250" y="203857"/>
                  </a:lnTo>
                  <a:lnTo>
                    <a:pt x="216793" y="206877"/>
                  </a:lnTo>
                  <a:lnTo>
                    <a:pt x="221218" y="210645"/>
                  </a:lnTo>
                  <a:lnTo>
                    <a:pt x="226522" y="215163"/>
                  </a:lnTo>
                  <a:lnTo>
                    <a:pt x="232704" y="220433"/>
                  </a:lnTo>
                  <a:lnTo>
                    <a:pt x="240330" y="226923"/>
                  </a:lnTo>
                  <a:lnTo>
                    <a:pt x="249934" y="235100"/>
                  </a:lnTo>
                  <a:lnTo>
                    <a:pt x="261518" y="244961"/>
                  </a:lnTo>
                  <a:lnTo>
                    <a:pt x="275080" y="256505"/>
                  </a:lnTo>
                  <a:lnTo>
                    <a:pt x="289643" y="268899"/>
                  </a:lnTo>
                  <a:lnTo>
                    <a:pt x="304197" y="281295"/>
                  </a:lnTo>
                  <a:lnTo>
                    <a:pt x="318748" y="293690"/>
                  </a:lnTo>
                  <a:lnTo>
                    <a:pt x="333298" y="306084"/>
                  </a:lnTo>
                  <a:lnTo>
                    <a:pt x="346872" y="317633"/>
                  </a:lnTo>
                  <a:lnTo>
                    <a:pt x="358460" y="327493"/>
                  </a:lnTo>
                  <a:lnTo>
                    <a:pt x="368060" y="335668"/>
                  </a:lnTo>
                  <a:lnTo>
                    <a:pt x="375674" y="342157"/>
                  </a:lnTo>
                  <a:lnTo>
                    <a:pt x="381868" y="347432"/>
                  </a:lnTo>
                  <a:lnTo>
                    <a:pt x="387176" y="351952"/>
                  </a:lnTo>
                  <a:lnTo>
                    <a:pt x="391597" y="355718"/>
                  </a:lnTo>
                  <a:lnTo>
                    <a:pt x="395129" y="358732"/>
                  </a:lnTo>
                  <a:lnTo>
                    <a:pt x="396720" y="360072"/>
                  </a:lnTo>
                  <a:lnTo>
                    <a:pt x="398532" y="361119"/>
                  </a:lnTo>
                  <a:lnTo>
                    <a:pt x="400605" y="361852"/>
                  </a:lnTo>
                  <a:lnTo>
                    <a:pt x="402668" y="362564"/>
                  </a:lnTo>
                  <a:lnTo>
                    <a:pt x="404835" y="362941"/>
                  </a:lnTo>
                  <a:lnTo>
                    <a:pt x="407108" y="362941"/>
                  </a:lnTo>
                  <a:lnTo>
                    <a:pt x="409369" y="362941"/>
                  </a:lnTo>
                  <a:lnTo>
                    <a:pt x="421578" y="356596"/>
                  </a:lnTo>
                  <a:lnTo>
                    <a:pt x="424856" y="353811"/>
                  </a:lnTo>
                  <a:lnTo>
                    <a:pt x="426500" y="350418"/>
                  </a:lnTo>
                  <a:lnTo>
                    <a:pt x="426500" y="346439"/>
                  </a:lnTo>
                  <a:lnTo>
                    <a:pt x="426500" y="342450"/>
                  </a:lnTo>
                  <a:lnTo>
                    <a:pt x="424856" y="339068"/>
                  </a:lnTo>
                  <a:lnTo>
                    <a:pt x="421578" y="336282"/>
                  </a:lnTo>
                  <a:lnTo>
                    <a:pt x="418035" y="333266"/>
                  </a:lnTo>
                  <a:lnTo>
                    <a:pt x="413607" y="329495"/>
                  </a:lnTo>
                  <a:lnTo>
                    <a:pt x="408297" y="324974"/>
                  </a:lnTo>
                  <a:lnTo>
                    <a:pt x="402102" y="319707"/>
                  </a:lnTo>
                  <a:lnTo>
                    <a:pt x="394489" y="313209"/>
                  </a:lnTo>
                  <a:lnTo>
                    <a:pt x="384890" y="305033"/>
                  </a:lnTo>
                  <a:lnTo>
                    <a:pt x="373305" y="295171"/>
                  </a:lnTo>
                  <a:lnTo>
                    <a:pt x="359737" y="283614"/>
                  </a:lnTo>
                  <a:lnTo>
                    <a:pt x="345173" y="271220"/>
                  </a:lnTo>
                  <a:lnTo>
                    <a:pt x="330614" y="258824"/>
                  </a:lnTo>
                  <a:lnTo>
                    <a:pt x="316056" y="246428"/>
                  </a:lnTo>
                  <a:lnTo>
                    <a:pt x="301498" y="234034"/>
                  </a:lnTo>
                  <a:lnTo>
                    <a:pt x="287936" y="222478"/>
                  </a:lnTo>
                  <a:lnTo>
                    <a:pt x="276352" y="212612"/>
                  </a:lnTo>
                  <a:lnTo>
                    <a:pt x="266748" y="204436"/>
                  </a:lnTo>
                  <a:lnTo>
                    <a:pt x="259123" y="197952"/>
                  </a:lnTo>
                  <a:lnTo>
                    <a:pt x="252932" y="192676"/>
                  </a:lnTo>
                  <a:lnTo>
                    <a:pt x="247628" y="188156"/>
                  </a:lnTo>
                  <a:lnTo>
                    <a:pt x="243208" y="184390"/>
                  </a:lnTo>
                  <a:lnTo>
                    <a:pt x="239668" y="181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735902" y="9832735"/>
              <a:ext cx="430530" cy="366395"/>
            </a:xfrm>
            <a:custGeom>
              <a:avLst/>
              <a:gdLst/>
              <a:ahLst/>
              <a:cxnLst/>
              <a:rect l="l" t="t" r="r" b="b"/>
              <a:pathLst>
                <a:path w="430530" h="366395">
                  <a:moveTo>
                    <a:pt x="23182" y="0"/>
                  </a:moveTo>
                  <a:lnTo>
                    <a:pt x="19276" y="356"/>
                  </a:lnTo>
                  <a:lnTo>
                    <a:pt x="8083" y="6083"/>
                  </a:lnTo>
                  <a:lnTo>
                    <a:pt x="8701" y="5863"/>
                  </a:lnTo>
                  <a:lnTo>
                    <a:pt x="7099" y="7224"/>
                  </a:lnTo>
                  <a:lnTo>
                    <a:pt x="7392" y="6701"/>
                  </a:lnTo>
                  <a:lnTo>
                    <a:pt x="753" y="16376"/>
                  </a:lnTo>
                  <a:lnTo>
                    <a:pt x="324" y="19685"/>
                  </a:lnTo>
                  <a:lnTo>
                    <a:pt x="3968" y="25109"/>
                  </a:lnTo>
                  <a:lnTo>
                    <a:pt x="5465" y="26941"/>
                  </a:lnTo>
                  <a:lnTo>
                    <a:pt x="188580" y="182832"/>
                  </a:lnTo>
                  <a:lnTo>
                    <a:pt x="5465" y="338670"/>
                  </a:lnTo>
                  <a:lnTo>
                    <a:pt x="3916" y="340544"/>
                  </a:lnTo>
                  <a:lnTo>
                    <a:pt x="0" y="346083"/>
                  </a:lnTo>
                  <a:lnTo>
                    <a:pt x="450" y="349413"/>
                  </a:lnTo>
                  <a:lnTo>
                    <a:pt x="7413" y="358941"/>
                  </a:lnTo>
                  <a:lnTo>
                    <a:pt x="7130" y="358428"/>
                  </a:lnTo>
                  <a:lnTo>
                    <a:pt x="10334" y="360900"/>
                  </a:lnTo>
                  <a:lnTo>
                    <a:pt x="17067" y="365350"/>
                  </a:lnTo>
                  <a:lnTo>
                    <a:pt x="20617" y="365779"/>
                  </a:lnTo>
                  <a:lnTo>
                    <a:pt x="31077" y="361821"/>
                  </a:lnTo>
                  <a:lnTo>
                    <a:pt x="214977" y="205281"/>
                  </a:lnTo>
                  <a:lnTo>
                    <a:pt x="398919" y="361821"/>
                  </a:lnTo>
                  <a:lnTo>
                    <a:pt x="409338" y="365873"/>
                  </a:lnTo>
                  <a:lnTo>
                    <a:pt x="412887" y="365465"/>
                  </a:lnTo>
                  <a:lnTo>
                    <a:pt x="421348" y="359800"/>
                  </a:lnTo>
                  <a:lnTo>
                    <a:pt x="422866" y="358428"/>
                  </a:lnTo>
                  <a:lnTo>
                    <a:pt x="422583" y="358941"/>
                  </a:lnTo>
                  <a:lnTo>
                    <a:pt x="429201" y="349287"/>
                  </a:lnTo>
                  <a:lnTo>
                    <a:pt x="429630" y="345958"/>
                  </a:lnTo>
                  <a:lnTo>
                    <a:pt x="425987" y="340513"/>
                  </a:lnTo>
                  <a:lnTo>
                    <a:pt x="424510" y="338670"/>
                  </a:lnTo>
                  <a:lnTo>
                    <a:pt x="241395" y="182800"/>
                  </a:lnTo>
                  <a:lnTo>
                    <a:pt x="424510" y="26941"/>
                  </a:lnTo>
                  <a:lnTo>
                    <a:pt x="426060" y="25077"/>
                  </a:lnTo>
                  <a:lnTo>
                    <a:pt x="429986" y="19538"/>
                  </a:lnTo>
                  <a:lnTo>
                    <a:pt x="429557" y="16219"/>
                  </a:lnTo>
                  <a:lnTo>
                    <a:pt x="422563" y="6680"/>
                  </a:lnTo>
                  <a:lnTo>
                    <a:pt x="422866" y="7203"/>
                  </a:lnTo>
                  <a:lnTo>
                    <a:pt x="421296" y="5863"/>
                  </a:lnTo>
                  <a:lnTo>
                    <a:pt x="421903" y="6083"/>
                  </a:lnTo>
                  <a:lnTo>
                    <a:pt x="410458" y="638"/>
                  </a:lnTo>
                  <a:lnTo>
                    <a:pt x="406542" y="282"/>
                  </a:lnTo>
                  <a:lnTo>
                    <a:pt x="400165" y="3225"/>
                  </a:lnTo>
                  <a:lnTo>
                    <a:pt x="398019" y="4460"/>
                  </a:lnTo>
                  <a:lnTo>
                    <a:pt x="215019" y="160330"/>
                  </a:lnTo>
                  <a:lnTo>
                    <a:pt x="31978" y="4460"/>
                  </a:lnTo>
                  <a:lnTo>
                    <a:pt x="29768" y="3162"/>
                  </a:lnTo>
                  <a:lnTo>
                    <a:pt x="23182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8" name="object 58"/>
          <p:cNvGrpSpPr/>
          <p:nvPr/>
        </p:nvGrpSpPr>
        <p:grpSpPr>
          <a:xfrm>
            <a:off x="9253588" y="673876"/>
            <a:ext cx="9021445" cy="7502525"/>
            <a:chOff x="9253588" y="673876"/>
            <a:chExt cx="9021445" cy="7502525"/>
          </a:xfrm>
        </p:grpSpPr>
        <p:sp>
          <p:nvSpPr>
            <p:cNvPr id="59" name="object 59"/>
            <p:cNvSpPr/>
            <p:nvPr/>
          </p:nvSpPr>
          <p:spPr>
            <a:xfrm>
              <a:off x="12885561" y="6724190"/>
              <a:ext cx="216535" cy="796925"/>
            </a:xfrm>
            <a:custGeom>
              <a:avLst/>
              <a:gdLst/>
              <a:ahLst/>
              <a:cxnLst/>
              <a:rect l="l" t="t" r="r" b="b"/>
              <a:pathLst>
                <a:path w="216534" h="796925">
                  <a:moveTo>
                    <a:pt x="187889" y="14146"/>
                  </a:moveTo>
                  <a:lnTo>
                    <a:pt x="187889" y="768112"/>
                  </a:lnTo>
                  <a:lnTo>
                    <a:pt x="0" y="768112"/>
                  </a:lnTo>
                  <a:lnTo>
                    <a:pt x="0" y="796446"/>
                  </a:lnTo>
                  <a:lnTo>
                    <a:pt x="216223" y="796446"/>
                  </a:lnTo>
                  <a:lnTo>
                    <a:pt x="216223" y="0"/>
                  </a:lnTo>
                  <a:lnTo>
                    <a:pt x="164769" y="0"/>
                  </a:lnTo>
                  <a:lnTo>
                    <a:pt x="164769" y="766615"/>
                  </a:lnTo>
                  <a:lnTo>
                    <a:pt x="178926" y="766615"/>
                  </a:lnTo>
                  <a:lnTo>
                    <a:pt x="178926" y="14146"/>
                  </a:lnTo>
                  <a:lnTo>
                    <a:pt x="187889" y="141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3087623" y="6738334"/>
              <a:ext cx="0" cy="768350"/>
            </a:xfrm>
            <a:custGeom>
              <a:avLst/>
              <a:gdLst/>
              <a:ahLst/>
              <a:cxnLst/>
              <a:rect l="l" t="t" r="r" b="b"/>
              <a:pathLst>
                <a:path w="0" h="768350">
                  <a:moveTo>
                    <a:pt x="0" y="7681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2885556" y="7506467"/>
              <a:ext cx="202565" cy="0"/>
            </a:xfrm>
            <a:custGeom>
              <a:avLst/>
              <a:gdLst/>
              <a:ahLst/>
              <a:cxnLst/>
              <a:rect l="l" t="t" r="r" b="b"/>
              <a:pathLst>
                <a:path w="202565" h="0">
                  <a:moveTo>
                    <a:pt x="0" y="0"/>
                  </a:moveTo>
                  <a:lnTo>
                    <a:pt x="2020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2772243" y="6496921"/>
              <a:ext cx="37465" cy="191770"/>
            </a:xfrm>
            <a:custGeom>
              <a:avLst/>
              <a:gdLst/>
              <a:ahLst/>
              <a:cxnLst/>
              <a:rect l="l" t="t" r="r" b="b"/>
              <a:pathLst>
                <a:path w="37465" h="191770">
                  <a:moveTo>
                    <a:pt x="0" y="0"/>
                  </a:moveTo>
                  <a:lnTo>
                    <a:pt x="0" y="191606"/>
                  </a:lnTo>
                </a:path>
                <a:path w="37465" h="191770">
                  <a:moveTo>
                    <a:pt x="0" y="0"/>
                  </a:moveTo>
                  <a:lnTo>
                    <a:pt x="372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2772243" y="6688526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2809506" y="6496921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w="0" h="191770">
                  <a:moveTo>
                    <a:pt x="0" y="0"/>
                  </a:moveTo>
                  <a:lnTo>
                    <a:pt x="0" y="1916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821441" y="7772643"/>
              <a:ext cx="2238287" cy="3728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2858720" y="7772634"/>
              <a:ext cx="2164080" cy="0"/>
            </a:xfrm>
            <a:custGeom>
              <a:avLst/>
              <a:gdLst/>
              <a:ahLst/>
              <a:cxnLst/>
              <a:rect l="l" t="t" r="r" b="b"/>
              <a:pathLst>
                <a:path w="2164080" h="0">
                  <a:moveTo>
                    <a:pt x="0" y="0"/>
                  </a:moveTo>
                  <a:lnTo>
                    <a:pt x="21637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2821441" y="7809930"/>
              <a:ext cx="2238375" cy="0"/>
            </a:xfrm>
            <a:custGeom>
              <a:avLst/>
              <a:gdLst/>
              <a:ahLst/>
              <a:cxnLst/>
              <a:rect l="l" t="t" r="r" b="b"/>
              <a:pathLst>
                <a:path w="2238375" h="0">
                  <a:moveTo>
                    <a:pt x="0" y="0"/>
                  </a:moveTo>
                  <a:lnTo>
                    <a:pt x="2238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022445" y="6436538"/>
              <a:ext cx="37276" cy="137339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5022441" y="6473804"/>
              <a:ext cx="0" cy="1299210"/>
            </a:xfrm>
            <a:custGeom>
              <a:avLst/>
              <a:gdLst/>
              <a:ahLst/>
              <a:cxnLst/>
              <a:rect l="l" t="t" r="r" b="b"/>
              <a:pathLst>
                <a:path w="0" h="1299209">
                  <a:moveTo>
                    <a:pt x="0" y="12988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5059722" y="6436538"/>
              <a:ext cx="0" cy="1373505"/>
            </a:xfrm>
            <a:custGeom>
              <a:avLst/>
              <a:gdLst/>
              <a:ahLst/>
              <a:cxnLst/>
              <a:rect l="l" t="t" r="r" b="b"/>
              <a:pathLst>
                <a:path w="0" h="1373504">
                  <a:moveTo>
                    <a:pt x="0" y="1373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821441" y="6688529"/>
              <a:ext cx="37276" cy="852225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2858720" y="6688526"/>
              <a:ext cx="0" cy="852805"/>
            </a:xfrm>
            <a:custGeom>
              <a:avLst/>
              <a:gdLst/>
              <a:ahLst/>
              <a:cxnLst/>
              <a:rect l="l" t="t" r="r" b="b"/>
              <a:pathLst>
                <a:path w="0" h="852804">
                  <a:moveTo>
                    <a:pt x="0" y="0"/>
                  </a:moveTo>
                  <a:lnTo>
                    <a:pt x="0" y="8522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2821441" y="6688526"/>
              <a:ext cx="37465" cy="852805"/>
            </a:xfrm>
            <a:custGeom>
              <a:avLst/>
              <a:gdLst/>
              <a:ahLst/>
              <a:cxnLst/>
              <a:rect l="l" t="t" r="r" b="b"/>
              <a:pathLst>
                <a:path w="37465" h="852804">
                  <a:moveTo>
                    <a:pt x="0" y="0"/>
                  </a:moveTo>
                  <a:lnTo>
                    <a:pt x="0" y="852225"/>
                  </a:lnTo>
                </a:path>
                <a:path w="37465" h="852804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265941" y="6386687"/>
              <a:ext cx="334953" cy="25014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821448" y="6436535"/>
              <a:ext cx="1443474" cy="37255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2858724" y="6473797"/>
              <a:ext cx="1406525" cy="0"/>
            </a:xfrm>
            <a:custGeom>
              <a:avLst/>
              <a:gdLst/>
              <a:ahLst/>
              <a:cxnLst/>
              <a:rect l="l" t="t" r="r" b="b"/>
              <a:pathLst>
                <a:path w="1406525" h="0">
                  <a:moveTo>
                    <a:pt x="14061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2821448" y="6436535"/>
              <a:ext cx="1443990" cy="0"/>
            </a:xfrm>
            <a:custGeom>
              <a:avLst/>
              <a:gdLst/>
              <a:ahLst/>
              <a:cxnLst/>
              <a:rect l="l" t="t" r="r" b="b"/>
              <a:pathLst>
                <a:path w="1443990" h="0">
                  <a:moveTo>
                    <a:pt x="144347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601914" y="6436535"/>
              <a:ext cx="457808" cy="37255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4601917" y="643653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4264922" y="643653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4601909" y="6473797"/>
              <a:ext cx="421005" cy="0"/>
            </a:xfrm>
            <a:custGeom>
              <a:avLst/>
              <a:gdLst/>
              <a:ahLst/>
              <a:cxnLst/>
              <a:rect l="l" t="t" r="r" b="b"/>
              <a:pathLst>
                <a:path w="421005" h="0">
                  <a:moveTo>
                    <a:pt x="4205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4601914" y="6436535"/>
              <a:ext cx="457834" cy="0"/>
            </a:xfrm>
            <a:custGeom>
              <a:avLst/>
              <a:gdLst/>
              <a:ahLst/>
              <a:cxnLst/>
              <a:rect l="l" t="t" r="r" b="b"/>
              <a:pathLst>
                <a:path w="457834" h="0">
                  <a:moveTo>
                    <a:pt x="4578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4264922" y="6436535"/>
              <a:ext cx="337185" cy="0"/>
            </a:xfrm>
            <a:custGeom>
              <a:avLst/>
              <a:gdLst/>
              <a:ahLst/>
              <a:cxnLst/>
              <a:rect l="l" t="t" r="r" b="b"/>
              <a:pathLst>
                <a:path w="337184" h="0">
                  <a:moveTo>
                    <a:pt x="0" y="0"/>
                  </a:moveTo>
                  <a:lnTo>
                    <a:pt x="336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4264922" y="6473797"/>
              <a:ext cx="337185" cy="0"/>
            </a:xfrm>
            <a:custGeom>
              <a:avLst/>
              <a:gdLst/>
              <a:ahLst/>
              <a:cxnLst/>
              <a:rect l="l" t="t" r="r" b="b"/>
              <a:pathLst>
                <a:path w="337184" h="0">
                  <a:moveTo>
                    <a:pt x="0" y="0"/>
                  </a:moveTo>
                  <a:lnTo>
                    <a:pt x="336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599701" y="6387313"/>
              <a:ext cx="509241" cy="37255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5108943" y="638731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 h="0">
                  <a:moveTo>
                    <a:pt x="134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4599697" y="6424582"/>
              <a:ext cx="509270" cy="0"/>
            </a:xfrm>
            <a:custGeom>
              <a:avLst/>
              <a:gdLst/>
              <a:ahLst/>
              <a:cxnLst/>
              <a:rect l="l" t="t" r="r" b="b"/>
              <a:pathLst>
                <a:path w="509269" h="0">
                  <a:moveTo>
                    <a:pt x="0" y="0"/>
                  </a:moveTo>
                  <a:lnTo>
                    <a:pt x="5092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4599697" y="6387318"/>
              <a:ext cx="485775" cy="0"/>
            </a:xfrm>
            <a:custGeom>
              <a:avLst/>
              <a:gdLst/>
              <a:ahLst/>
              <a:cxnLst/>
              <a:rect l="l" t="t" r="r" b="b"/>
              <a:pathLst>
                <a:path w="485775" h="0">
                  <a:moveTo>
                    <a:pt x="0" y="0"/>
                  </a:moveTo>
                  <a:lnTo>
                    <a:pt x="4853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809504" y="6387313"/>
              <a:ext cx="1457651" cy="37255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4267158" y="638732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4599697" y="638732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4250002" y="6387318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4" h="0">
                  <a:moveTo>
                    <a:pt x="0" y="0"/>
                  </a:moveTo>
                  <a:lnTo>
                    <a:pt x="171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12809506" y="6424582"/>
              <a:ext cx="1457960" cy="0"/>
            </a:xfrm>
            <a:custGeom>
              <a:avLst/>
              <a:gdLst/>
              <a:ahLst/>
              <a:cxnLst/>
              <a:rect l="l" t="t" r="r" b="b"/>
              <a:pathLst>
                <a:path w="1457959" h="0">
                  <a:moveTo>
                    <a:pt x="0" y="0"/>
                  </a:moveTo>
                  <a:lnTo>
                    <a:pt x="1457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13541697" y="6387318"/>
              <a:ext cx="678815" cy="0"/>
            </a:xfrm>
            <a:custGeom>
              <a:avLst/>
              <a:gdLst/>
              <a:ahLst/>
              <a:cxnLst/>
              <a:rect l="l" t="t" r="r" b="b"/>
              <a:pathLst>
                <a:path w="678815" h="0">
                  <a:moveTo>
                    <a:pt x="0" y="0"/>
                  </a:moveTo>
                  <a:lnTo>
                    <a:pt x="678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12848278" y="6387318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 h="0">
                  <a:moveTo>
                    <a:pt x="0" y="0"/>
                  </a:moveTo>
                  <a:lnTo>
                    <a:pt x="656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12809506" y="638731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791905" y="6387313"/>
              <a:ext cx="745600" cy="37255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6537518" y="638732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15815768" y="6387318"/>
              <a:ext cx="721995" cy="0"/>
            </a:xfrm>
            <a:custGeom>
              <a:avLst/>
              <a:gdLst/>
              <a:ahLst/>
              <a:cxnLst/>
              <a:rect l="l" t="t" r="r" b="b"/>
              <a:pathLst>
                <a:path w="721994" h="0">
                  <a:moveTo>
                    <a:pt x="0" y="0"/>
                  </a:moveTo>
                  <a:lnTo>
                    <a:pt x="7217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5791912" y="6424582"/>
              <a:ext cx="746125" cy="0"/>
            </a:xfrm>
            <a:custGeom>
              <a:avLst/>
              <a:gdLst/>
              <a:ahLst/>
              <a:cxnLst/>
              <a:rect l="l" t="t" r="r" b="b"/>
              <a:pathLst>
                <a:path w="746125" h="0">
                  <a:moveTo>
                    <a:pt x="0" y="0"/>
                  </a:moveTo>
                  <a:lnTo>
                    <a:pt x="7456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5778509" y="638731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 h="0">
                  <a:moveTo>
                    <a:pt x="134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15781475" y="6409376"/>
              <a:ext cx="9525" cy="12065"/>
            </a:xfrm>
            <a:custGeom>
              <a:avLst/>
              <a:gdLst/>
              <a:ahLst/>
              <a:cxnLst/>
              <a:rect l="l" t="t" r="r" b="b"/>
              <a:pathLst>
                <a:path w="9525" h="12064">
                  <a:moveTo>
                    <a:pt x="0" y="0"/>
                  </a:moveTo>
                  <a:lnTo>
                    <a:pt x="8952" y="0"/>
                  </a:lnTo>
                  <a:lnTo>
                    <a:pt x="8952" y="11947"/>
                  </a:lnTo>
                  <a:lnTo>
                    <a:pt x="0" y="1194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15122346" y="6387318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 h="0">
                  <a:moveTo>
                    <a:pt x="0" y="0"/>
                  </a:moveTo>
                  <a:lnTo>
                    <a:pt x="6561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15461496" y="6409368"/>
              <a:ext cx="126364" cy="12065"/>
            </a:xfrm>
            <a:custGeom>
              <a:avLst/>
              <a:gdLst/>
              <a:ahLst/>
              <a:cxnLst/>
              <a:rect l="l" t="t" r="r" b="b"/>
              <a:pathLst>
                <a:path w="126365" h="12064">
                  <a:moveTo>
                    <a:pt x="125996" y="11926"/>
                  </a:moveTo>
                  <a:lnTo>
                    <a:pt x="126006" y="0"/>
                  </a:lnTo>
                  <a:lnTo>
                    <a:pt x="0" y="0"/>
                  </a:lnTo>
                  <a:lnTo>
                    <a:pt x="0" y="11926"/>
                  </a:lnTo>
                  <a:lnTo>
                    <a:pt x="125996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15450307" y="6421294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0"/>
                  </a:moveTo>
                  <a:lnTo>
                    <a:pt x="7654" y="46927"/>
                  </a:lnTo>
                  <a:lnTo>
                    <a:pt x="28928" y="87838"/>
                  </a:lnTo>
                  <a:lnTo>
                    <a:pt x="61287" y="120197"/>
                  </a:lnTo>
                  <a:lnTo>
                    <a:pt x="102198" y="141471"/>
                  </a:lnTo>
                  <a:lnTo>
                    <a:pt x="149126" y="1491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15599425" y="6421287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w="0" h="149225">
                  <a:moveTo>
                    <a:pt x="0" y="14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15587492" y="6409368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11926"/>
                  </a:moveTo>
                  <a:lnTo>
                    <a:pt x="10" y="0"/>
                  </a:lnTo>
                  <a:lnTo>
                    <a:pt x="11926" y="0"/>
                  </a:lnTo>
                  <a:lnTo>
                    <a:pt x="11926" y="11926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15450314" y="6409376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30" h="12064">
                  <a:moveTo>
                    <a:pt x="0" y="0"/>
                  </a:moveTo>
                  <a:lnTo>
                    <a:pt x="11193" y="0"/>
                  </a:lnTo>
                  <a:lnTo>
                    <a:pt x="11193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15461494" y="6415343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 h="0">
                  <a:moveTo>
                    <a:pt x="0" y="0"/>
                  </a:moveTo>
                  <a:lnTo>
                    <a:pt x="12601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15313099" y="6409376"/>
              <a:ext cx="126364" cy="12065"/>
            </a:xfrm>
            <a:custGeom>
              <a:avLst/>
              <a:gdLst/>
              <a:ahLst/>
              <a:cxnLst/>
              <a:rect l="l" t="t" r="r" b="b"/>
              <a:pathLst>
                <a:path w="126365" h="12064">
                  <a:moveTo>
                    <a:pt x="0" y="0"/>
                  </a:moveTo>
                  <a:lnTo>
                    <a:pt x="126017" y="0"/>
                  </a:lnTo>
                  <a:lnTo>
                    <a:pt x="126017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15290756" y="6409376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4" h="12064">
                  <a:moveTo>
                    <a:pt x="0" y="0"/>
                  </a:moveTo>
                  <a:lnTo>
                    <a:pt x="10439" y="0"/>
                  </a:lnTo>
                  <a:lnTo>
                    <a:pt x="10439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15301187" y="6421287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149126"/>
                  </a:moveTo>
                  <a:lnTo>
                    <a:pt x="46927" y="141471"/>
                  </a:lnTo>
                  <a:lnTo>
                    <a:pt x="87838" y="120197"/>
                  </a:lnTo>
                  <a:lnTo>
                    <a:pt x="120197" y="87838"/>
                  </a:lnTo>
                  <a:lnTo>
                    <a:pt x="141471" y="46927"/>
                  </a:lnTo>
                  <a:lnTo>
                    <a:pt x="149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15301187" y="6421287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w="0" h="149225">
                  <a:moveTo>
                    <a:pt x="0" y="14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15301191" y="6409376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0"/>
                  </a:moveTo>
                  <a:lnTo>
                    <a:pt x="11926" y="0"/>
                  </a:lnTo>
                  <a:lnTo>
                    <a:pt x="11926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15439116" y="6409376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30" h="12064">
                  <a:moveTo>
                    <a:pt x="0" y="0"/>
                  </a:moveTo>
                  <a:lnTo>
                    <a:pt x="11203" y="0"/>
                  </a:lnTo>
                  <a:lnTo>
                    <a:pt x="11203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15313100" y="6415343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 h="0">
                  <a:moveTo>
                    <a:pt x="12601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15609864" y="6409374"/>
              <a:ext cx="172085" cy="12065"/>
            </a:xfrm>
            <a:custGeom>
              <a:avLst/>
              <a:gdLst/>
              <a:ahLst/>
              <a:cxnLst/>
              <a:rect l="l" t="t" r="r" b="b"/>
              <a:pathLst>
                <a:path w="172084" h="12064">
                  <a:moveTo>
                    <a:pt x="171607" y="0"/>
                  </a:moveTo>
                  <a:lnTo>
                    <a:pt x="171607" y="11947"/>
                  </a:lnTo>
                  <a:lnTo>
                    <a:pt x="0" y="11926"/>
                  </a:lnTo>
                  <a:lnTo>
                    <a:pt x="0" y="0"/>
                  </a:lnTo>
                  <a:lnTo>
                    <a:pt x="17160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15609864" y="6415343"/>
              <a:ext cx="172085" cy="0"/>
            </a:xfrm>
            <a:custGeom>
              <a:avLst/>
              <a:gdLst/>
              <a:ahLst/>
              <a:cxnLst/>
              <a:rect l="l" t="t" r="r" b="b"/>
              <a:pathLst>
                <a:path w="172084" h="0">
                  <a:moveTo>
                    <a:pt x="17160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15599419" y="6409376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4" h="12064">
                  <a:moveTo>
                    <a:pt x="0" y="0"/>
                  </a:moveTo>
                  <a:lnTo>
                    <a:pt x="10449" y="0"/>
                  </a:lnTo>
                  <a:lnTo>
                    <a:pt x="10449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15110429" y="6409365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0"/>
                  </a:moveTo>
                  <a:lnTo>
                    <a:pt x="11926" y="0"/>
                  </a:lnTo>
                  <a:lnTo>
                    <a:pt x="11926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15122346" y="6409374"/>
              <a:ext cx="168910" cy="12065"/>
            </a:xfrm>
            <a:custGeom>
              <a:avLst/>
              <a:gdLst/>
              <a:ahLst/>
              <a:cxnLst/>
              <a:rect l="l" t="t" r="r" b="b"/>
              <a:pathLst>
                <a:path w="168909" h="12064">
                  <a:moveTo>
                    <a:pt x="0" y="0"/>
                  </a:moveTo>
                  <a:lnTo>
                    <a:pt x="20" y="11926"/>
                  </a:lnTo>
                  <a:lnTo>
                    <a:pt x="168413" y="11905"/>
                  </a:lnTo>
                  <a:lnTo>
                    <a:pt x="168413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15122346" y="6415322"/>
              <a:ext cx="168910" cy="635"/>
            </a:xfrm>
            <a:custGeom>
              <a:avLst/>
              <a:gdLst/>
              <a:ahLst/>
              <a:cxnLst/>
              <a:rect l="l" t="t" r="r" b="b"/>
              <a:pathLst>
                <a:path w="168909" h="635">
                  <a:moveTo>
                    <a:pt x="0" y="20"/>
                  </a:moveTo>
                  <a:lnTo>
                    <a:pt x="1684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3" name="object 12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778503" y="6387323"/>
              <a:ext cx="13402" cy="20125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15778504" y="6387318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w="0" h="20320">
                  <a:moveTo>
                    <a:pt x="0" y="0"/>
                  </a:moveTo>
                  <a:lnTo>
                    <a:pt x="0" y="20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15778509" y="640744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 h="0">
                  <a:moveTo>
                    <a:pt x="134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15778509" y="638731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 h="0">
                  <a:moveTo>
                    <a:pt x="134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7" name="object 1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108942" y="6387323"/>
              <a:ext cx="13402" cy="20125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15108943" y="640744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 h="0">
                  <a:moveTo>
                    <a:pt x="134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15108943" y="6387318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69" h="20320">
                  <a:moveTo>
                    <a:pt x="13402" y="0"/>
                  </a:moveTo>
                  <a:lnTo>
                    <a:pt x="0" y="0"/>
                  </a:lnTo>
                </a:path>
                <a:path w="13969" h="20320">
                  <a:moveTo>
                    <a:pt x="13402" y="0"/>
                  </a:moveTo>
                  <a:lnTo>
                    <a:pt x="13402" y="20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15791912" y="6407452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w="0" h="17145">
                  <a:moveTo>
                    <a:pt x="0" y="171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15108936" y="6407452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w="0" h="17145">
                  <a:moveTo>
                    <a:pt x="0" y="171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15108928" y="6424582"/>
              <a:ext cx="683260" cy="0"/>
            </a:xfrm>
            <a:custGeom>
              <a:avLst/>
              <a:gdLst/>
              <a:ahLst/>
              <a:cxnLst/>
              <a:rect l="l" t="t" r="r" b="b"/>
              <a:pathLst>
                <a:path w="683259" h="0">
                  <a:moveTo>
                    <a:pt x="6829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15599425" y="6428753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40" h="142240">
                  <a:moveTo>
                    <a:pt x="0" y="141660"/>
                  </a:moveTo>
                  <a:lnTo>
                    <a:pt x="44583" y="134389"/>
                  </a:lnTo>
                  <a:lnTo>
                    <a:pt x="83446" y="114180"/>
                  </a:lnTo>
                  <a:lnTo>
                    <a:pt x="114183" y="83441"/>
                  </a:lnTo>
                  <a:lnTo>
                    <a:pt x="134390" y="44579"/>
                  </a:lnTo>
                  <a:lnTo>
                    <a:pt x="1416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15599428" y="6428754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40" h="0">
                  <a:moveTo>
                    <a:pt x="1416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15159507" y="6428754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40" h="142240">
                  <a:moveTo>
                    <a:pt x="0" y="0"/>
                  </a:moveTo>
                  <a:lnTo>
                    <a:pt x="2748" y="27766"/>
                  </a:lnTo>
                  <a:lnTo>
                    <a:pt x="10787" y="54213"/>
                  </a:lnTo>
                  <a:lnTo>
                    <a:pt x="41506" y="100164"/>
                  </a:lnTo>
                  <a:lnTo>
                    <a:pt x="87468" y="130874"/>
                  </a:lnTo>
                  <a:lnTo>
                    <a:pt x="113910" y="138912"/>
                  </a:lnTo>
                  <a:lnTo>
                    <a:pt x="141660" y="1416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15159507" y="6428754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40" h="0">
                  <a:moveTo>
                    <a:pt x="0" y="0"/>
                  </a:moveTo>
                  <a:lnTo>
                    <a:pt x="1416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14267163" y="6424582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40" h="0">
                  <a:moveTo>
                    <a:pt x="33253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14267163" y="6387318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40" h="0">
                  <a:moveTo>
                    <a:pt x="33253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9" name="object 1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434398" y="7859132"/>
              <a:ext cx="52186" cy="29842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15486572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15434389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15434389" y="7859123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186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3" name="object 1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431425" y="7821866"/>
              <a:ext cx="58176" cy="37255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15489588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15431420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 h="0">
                  <a:moveTo>
                    <a:pt x="0" y="0"/>
                  </a:moveTo>
                  <a:lnTo>
                    <a:pt x="581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15431420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76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7" name="object 1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489203" y="7892691"/>
              <a:ext cx="17151" cy="35799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15489202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9" name="object 1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451906" y="7911319"/>
              <a:ext cx="35799" cy="17172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545190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1" name="object 1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414640" y="7911319"/>
              <a:ext cx="35799" cy="17172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15414635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3" name="object 1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414661" y="7874043"/>
              <a:ext cx="17130" cy="35799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15414661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5" name="object 15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489203" y="7874053"/>
              <a:ext cx="17151" cy="17130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15489202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7" name="object 15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6357062" y="7859132"/>
              <a:ext cx="52218" cy="29842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16409279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16357067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2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16357067" y="7859123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218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1" name="object 16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354077" y="7821866"/>
              <a:ext cx="58176" cy="37255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16412248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16354080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 h="0">
                  <a:moveTo>
                    <a:pt x="0" y="0"/>
                  </a:moveTo>
                  <a:lnTo>
                    <a:pt x="581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16354080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76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5" name="object 16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6411897" y="7892691"/>
              <a:ext cx="17130" cy="35799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16411892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7" name="object 16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374579" y="7911319"/>
              <a:ext cx="35799" cy="17172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6374579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9" name="object 16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337303" y="7911319"/>
              <a:ext cx="35799" cy="17172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16337305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1" name="object 17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6337324" y="7874043"/>
              <a:ext cx="17151" cy="35799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16337328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3" name="object 17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6411897" y="7874053"/>
              <a:ext cx="17130" cy="17130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16411892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5" name="object 17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049511" y="7859132"/>
              <a:ext cx="52197" cy="29842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16101715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16049517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16049517" y="7859123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197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9" name="object 17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6046515" y="7821866"/>
              <a:ext cx="58176" cy="37255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16104681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16046519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 h="0">
                  <a:moveTo>
                    <a:pt x="0" y="0"/>
                  </a:moveTo>
                  <a:lnTo>
                    <a:pt x="581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16046519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76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3" name="object 18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6104326" y="7892691"/>
              <a:ext cx="17130" cy="35799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16104323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5" name="object 18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6067028" y="7911319"/>
              <a:ext cx="35799" cy="17172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1606702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7" name="object 18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6029741" y="7911319"/>
              <a:ext cx="35799" cy="17172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1602973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9" name="object 18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6029762" y="7874043"/>
              <a:ext cx="17151" cy="35799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16029758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1" name="object 19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6104326" y="7874053"/>
              <a:ext cx="17130" cy="17130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16104323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3" name="object 19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5741949" y="7859132"/>
              <a:ext cx="52186" cy="29842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15794136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/>
            <p:cNvSpPr/>
            <p:nvPr/>
          </p:nvSpPr>
          <p:spPr>
            <a:xfrm>
              <a:off x="15741952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15741952" y="7859123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186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7" name="object 19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5738996" y="7821866"/>
              <a:ext cx="58134" cy="37255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5797117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15738985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 h="0">
                  <a:moveTo>
                    <a:pt x="0" y="0"/>
                  </a:moveTo>
                  <a:lnTo>
                    <a:pt x="581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15738985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34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1" name="object 20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5796743" y="7892691"/>
              <a:ext cx="17172" cy="35799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15796748" y="7892688"/>
              <a:ext cx="17780" cy="36195"/>
            </a:xfrm>
            <a:custGeom>
              <a:avLst/>
              <a:gdLst/>
              <a:ahLst/>
              <a:cxnLst/>
              <a:rect l="l" t="t" r="r" b="b"/>
              <a:pathLst>
                <a:path w="17780" h="36195">
                  <a:moveTo>
                    <a:pt x="17172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3" name="object 20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5759477" y="7911319"/>
              <a:ext cx="35799" cy="17172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15759476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5" name="object 20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5722170" y="7911319"/>
              <a:ext cx="35799" cy="17172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15722169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7" name="object 20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5722191" y="7874043"/>
              <a:ext cx="17172" cy="35799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15722186" y="7874043"/>
              <a:ext cx="17780" cy="36195"/>
            </a:xfrm>
            <a:custGeom>
              <a:avLst/>
              <a:gdLst/>
              <a:ahLst/>
              <a:cxnLst/>
              <a:rect l="l" t="t" r="r" b="b"/>
              <a:pathLst>
                <a:path w="17780" h="36195">
                  <a:moveTo>
                    <a:pt x="17172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" name="object 20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5796743" y="7874053"/>
              <a:ext cx="17172" cy="17130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15796748" y="7874051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80" h="17145">
                  <a:moveTo>
                    <a:pt x="1717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1" name="object 21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4871473" y="7859132"/>
              <a:ext cx="255353" cy="29842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14871473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/>
            <p:cNvSpPr/>
            <p:nvPr/>
          </p:nvSpPr>
          <p:spPr>
            <a:xfrm>
              <a:off x="14871473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4" name="object 21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032526" y="7894178"/>
              <a:ext cx="17130" cy="17884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15032530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6" name="object 21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5051132" y="7891969"/>
              <a:ext cx="35799" cy="17130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15051132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8" name="object 21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4995218" y="7891969"/>
              <a:ext cx="35799" cy="17130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14995215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/>
            <p:cNvSpPr/>
            <p:nvPr/>
          </p:nvSpPr>
          <p:spPr>
            <a:xfrm>
              <a:off x="14891214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1" name="object 22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4976590" y="7894178"/>
              <a:ext cx="17172" cy="17884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14976588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3" name="object 22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4939314" y="7891969"/>
              <a:ext cx="35799" cy="17130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14939316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5" name="object 22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4920676" y="7894178"/>
              <a:ext cx="17130" cy="17884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14920678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7" name="object 22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4892718" y="7891969"/>
              <a:ext cx="26459" cy="17130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14892721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9" name="object 22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5088451" y="7891969"/>
              <a:ext cx="17130" cy="17130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15088447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1" name="object 23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4563912" y="7859132"/>
              <a:ext cx="255353" cy="29842"/>
            </a:xfrm>
            <a:prstGeom prst="rect">
              <a:avLst/>
            </a:prstGeom>
          </p:spPr>
        </p:pic>
        <p:sp>
          <p:nvSpPr>
            <p:cNvPr id="232" name="object 232"/>
            <p:cNvSpPr/>
            <p:nvPr/>
          </p:nvSpPr>
          <p:spPr>
            <a:xfrm>
              <a:off x="14563907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/>
            <p:cNvSpPr/>
            <p:nvPr/>
          </p:nvSpPr>
          <p:spPr>
            <a:xfrm>
              <a:off x="14563907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4" name="object 23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4724975" y="7894178"/>
              <a:ext cx="17130" cy="17884"/>
            </a:xfrm>
            <a:prstGeom prst="rect">
              <a:avLst/>
            </a:prstGeom>
          </p:spPr>
        </p:pic>
        <p:sp>
          <p:nvSpPr>
            <p:cNvPr id="235" name="object 235"/>
            <p:cNvSpPr/>
            <p:nvPr/>
          </p:nvSpPr>
          <p:spPr>
            <a:xfrm>
              <a:off x="14724978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6" name="object 23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4743582" y="7891969"/>
              <a:ext cx="35799" cy="17130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14743581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8" name="object 23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4687646" y="7891969"/>
              <a:ext cx="35799" cy="17130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14687647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/>
            <p:cNvSpPr/>
            <p:nvPr/>
          </p:nvSpPr>
          <p:spPr>
            <a:xfrm>
              <a:off x="14583646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1" name="object 24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4669060" y="7894178"/>
              <a:ext cx="17130" cy="17884"/>
            </a:xfrm>
            <a:prstGeom prst="rect">
              <a:avLst/>
            </a:prstGeom>
          </p:spPr>
        </p:pic>
        <p:sp>
          <p:nvSpPr>
            <p:cNvPr id="242" name="object 242"/>
            <p:cNvSpPr/>
            <p:nvPr/>
          </p:nvSpPr>
          <p:spPr>
            <a:xfrm>
              <a:off x="14669061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3" name="object 24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4631742" y="7891969"/>
              <a:ext cx="35799" cy="17130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14631747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5" name="object 24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4613104" y="7894178"/>
              <a:ext cx="17151" cy="17884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14613106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7" name="object 24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4585157" y="7891969"/>
              <a:ext cx="26470" cy="17130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14585159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9" name="object 24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4780879" y="7891969"/>
              <a:ext cx="17130" cy="17130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14780878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1" name="object 25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4256340" y="7859132"/>
              <a:ext cx="255384" cy="29842"/>
            </a:xfrm>
            <a:prstGeom prst="rect">
              <a:avLst/>
            </a:prstGeom>
          </p:spPr>
        </p:pic>
        <p:sp>
          <p:nvSpPr>
            <p:cNvPr id="252" name="object 252"/>
            <p:cNvSpPr/>
            <p:nvPr/>
          </p:nvSpPr>
          <p:spPr>
            <a:xfrm>
              <a:off x="14256342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/>
            <p:cNvSpPr/>
            <p:nvPr/>
          </p:nvSpPr>
          <p:spPr>
            <a:xfrm>
              <a:off x="14256342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4" name="object 25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4417414" y="7894178"/>
              <a:ext cx="17130" cy="17884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14417409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6" name="object 25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4436010" y="7891969"/>
              <a:ext cx="35799" cy="17130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14436011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8" name="object 25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4380116" y="7891969"/>
              <a:ext cx="35799" cy="17130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14380113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/>
            <p:cNvSpPr/>
            <p:nvPr/>
          </p:nvSpPr>
          <p:spPr>
            <a:xfrm>
              <a:off x="14276102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1" name="object 261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4361488" y="7894178"/>
              <a:ext cx="17130" cy="17884"/>
            </a:xfrm>
            <a:prstGeom prst="rect">
              <a:avLst/>
            </a:prstGeom>
          </p:spPr>
        </p:pic>
        <p:sp>
          <p:nvSpPr>
            <p:cNvPr id="262" name="object 262"/>
            <p:cNvSpPr/>
            <p:nvPr/>
          </p:nvSpPr>
          <p:spPr>
            <a:xfrm>
              <a:off x="14361493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3" name="object 26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4324181" y="7891969"/>
              <a:ext cx="35799" cy="17130"/>
            </a:xfrm>
            <a:prstGeom prst="rect">
              <a:avLst/>
            </a:prstGeom>
          </p:spPr>
        </p:pic>
        <p:sp>
          <p:nvSpPr>
            <p:cNvPr id="264" name="object 264"/>
            <p:cNvSpPr/>
            <p:nvPr/>
          </p:nvSpPr>
          <p:spPr>
            <a:xfrm>
              <a:off x="14324179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5" name="object 26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4305532" y="7894178"/>
              <a:ext cx="17172" cy="17884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14305533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7" name="object 26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4277596" y="7891969"/>
              <a:ext cx="26470" cy="17130"/>
            </a:xfrm>
            <a:prstGeom prst="rect">
              <a:avLst/>
            </a:prstGeom>
          </p:spPr>
        </p:pic>
        <p:sp>
          <p:nvSpPr>
            <p:cNvPr id="268" name="object 268"/>
            <p:cNvSpPr/>
            <p:nvPr/>
          </p:nvSpPr>
          <p:spPr>
            <a:xfrm>
              <a:off x="14277592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9" name="object 26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4473328" y="7891969"/>
              <a:ext cx="17151" cy="17130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14473324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1" name="object 27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3948768" y="7859132"/>
              <a:ext cx="255384" cy="29842"/>
            </a:xfrm>
            <a:prstGeom prst="rect">
              <a:avLst/>
            </a:prstGeom>
          </p:spPr>
        </p:pic>
        <p:sp>
          <p:nvSpPr>
            <p:cNvPr id="272" name="object 272"/>
            <p:cNvSpPr/>
            <p:nvPr/>
          </p:nvSpPr>
          <p:spPr>
            <a:xfrm>
              <a:off x="13948776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/>
            <p:cNvSpPr/>
            <p:nvPr/>
          </p:nvSpPr>
          <p:spPr>
            <a:xfrm>
              <a:off x="13948776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4" name="object 274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4109842" y="7894178"/>
              <a:ext cx="17151" cy="17884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14109837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6" name="object 27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4128459" y="7891969"/>
              <a:ext cx="35799" cy="17130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14128460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8" name="object 278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4072544" y="7891969"/>
              <a:ext cx="35799" cy="17130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14072544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/>
            <p:cNvSpPr/>
            <p:nvPr/>
          </p:nvSpPr>
          <p:spPr>
            <a:xfrm>
              <a:off x="13968540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1" name="object 281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4053927" y="7894178"/>
              <a:ext cx="17130" cy="17884"/>
            </a:xfrm>
            <a:prstGeom prst="rect">
              <a:avLst/>
            </a:prstGeom>
          </p:spPr>
        </p:pic>
        <p:sp>
          <p:nvSpPr>
            <p:cNvPr id="282" name="object 282"/>
            <p:cNvSpPr/>
            <p:nvPr/>
          </p:nvSpPr>
          <p:spPr>
            <a:xfrm>
              <a:off x="14053924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3" name="object 28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4016609" y="7891969"/>
              <a:ext cx="35799" cy="17130"/>
            </a:xfrm>
            <a:prstGeom prst="rect">
              <a:avLst/>
            </a:prstGeom>
          </p:spPr>
        </p:pic>
        <p:sp>
          <p:nvSpPr>
            <p:cNvPr id="284" name="object 284"/>
            <p:cNvSpPr/>
            <p:nvPr/>
          </p:nvSpPr>
          <p:spPr>
            <a:xfrm>
              <a:off x="14016610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5" name="object 28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3998002" y="7894178"/>
              <a:ext cx="17151" cy="17884"/>
            </a:xfrm>
            <a:prstGeom prst="rect">
              <a:avLst/>
            </a:prstGeom>
          </p:spPr>
        </p:pic>
        <p:sp>
          <p:nvSpPr>
            <p:cNvPr id="286" name="object 286"/>
            <p:cNvSpPr/>
            <p:nvPr/>
          </p:nvSpPr>
          <p:spPr>
            <a:xfrm>
              <a:off x="13998002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7" name="object 28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3970034" y="7891969"/>
              <a:ext cx="26459" cy="17130"/>
            </a:xfrm>
            <a:prstGeom prst="rect">
              <a:avLst/>
            </a:prstGeom>
          </p:spPr>
        </p:pic>
        <p:sp>
          <p:nvSpPr>
            <p:cNvPr id="288" name="object 288"/>
            <p:cNvSpPr/>
            <p:nvPr/>
          </p:nvSpPr>
          <p:spPr>
            <a:xfrm>
              <a:off x="13970032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9" name="object 289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4165777" y="7891969"/>
              <a:ext cx="17130" cy="17130"/>
            </a:xfrm>
            <a:prstGeom prst="rect">
              <a:avLst/>
            </a:prstGeom>
          </p:spPr>
        </p:pic>
        <p:sp>
          <p:nvSpPr>
            <p:cNvPr id="290" name="object 290"/>
            <p:cNvSpPr/>
            <p:nvPr/>
          </p:nvSpPr>
          <p:spPr>
            <a:xfrm>
              <a:off x="14165775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1" name="object 291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3641238" y="7859132"/>
              <a:ext cx="255363" cy="29842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13641229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/>
            <p:cNvSpPr/>
            <p:nvPr/>
          </p:nvSpPr>
          <p:spPr>
            <a:xfrm>
              <a:off x="13641229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4" name="object 294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3802291" y="7894178"/>
              <a:ext cx="17130" cy="17884"/>
            </a:xfrm>
            <a:prstGeom prst="rect">
              <a:avLst/>
            </a:prstGeom>
          </p:spPr>
        </p:pic>
        <p:sp>
          <p:nvSpPr>
            <p:cNvPr id="295" name="object 295"/>
            <p:cNvSpPr/>
            <p:nvPr/>
          </p:nvSpPr>
          <p:spPr>
            <a:xfrm>
              <a:off x="13802290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6" name="object 29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3820887" y="7891969"/>
              <a:ext cx="35799" cy="17130"/>
            </a:xfrm>
            <a:prstGeom prst="rect">
              <a:avLst/>
            </a:prstGeom>
          </p:spPr>
        </p:pic>
        <p:sp>
          <p:nvSpPr>
            <p:cNvPr id="297" name="object 297"/>
            <p:cNvSpPr/>
            <p:nvPr/>
          </p:nvSpPr>
          <p:spPr>
            <a:xfrm>
              <a:off x="13820892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8" name="object 29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3764972" y="7891969"/>
              <a:ext cx="35799" cy="17130"/>
            </a:xfrm>
            <a:prstGeom prst="rect">
              <a:avLst/>
            </a:prstGeom>
          </p:spPr>
        </p:pic>
        <p:sp>
          <p:nvSpPr>
            <p:cNvPr id="299" name="object 299"/>
            <p:cNvSpPr/>
            <p:nvPr/>
          </p:nvSpPr>
          <p:spPr>
            <a:xfrm>
              <a:off x="13764975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/>
            <p:cNvSpPr/>
            <p:nvPr/>
          </p:nvSpPr>
          <p:spPr>
            <a:xfrm>
              <a:off x="13660968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1" name="object 301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3746376" y="7894178"/>
              <a:ext cx="17130" cy="17884"/>
            </a:xfrm>
            <a:prstGeom prst="rect">
              <a:avLst/>
            </a:prstGeom>
          </p:spPr>
        </p:pic>
        <p:sp>
          <p:nvSpPr>
            <p:cNvPr id="302" name="object 302"/>
            <p:cNvSpPr/>
            <p:nvPr/>
          </p:nvSpPr>
          <p:spPr>
            <a:xfrm>
              <a:off x="13746373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3" name="object 30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3709058" y="7891969"/>
              <a:ext cx="35799" cy="17130"/>
            </a:xfrm>
            <a:prstGeom prst="rect">
              <a:avLst/>
            </a:prstGeom>
          </p:spPr>
        </p:pic>
        <p:sp>
          <p:nvSpPr>
            <p:cNvPr id="304" name="object 304"/>
            <p:cNvSpPr/>
            <p:nvPr/>
          </p:nvSpPr>
          <p:spPr>
            <a:xfrm>
              <a:off x="13709059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5" name="object 305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3690441" y="7894178"/>
              <a:ext cx="17151" cy="17884"/>
            </a:xfrm>
            <a:prstGeom prst="rect">
              <a:avLst/>
            </a:prstGeom>
          </p:spPr>
        </p:pic>
        <p:sp>
          <p:nvSpPr>
            <p:cNvPr id="306" name="object 306"/>
            <p:cNvSpPr/>
            <p:nvPr/>
          </p:nvSpPr>
          <p:spPr>
            <a:xfrm>
              <a:off x="13690436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7" name="object 307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3662484" y="7891969"/>
              <a:ext cx="26459" cy="17130"/>
            </a:xfrm>
            <a:prstGeom prst="rect">
              <a:avLst/>
            </a:prstGeom>
          </p:spPr>
        </p:pic>
        <p:sp>
          <p:nvSpPr>
            <p:cNvPr id="308" name="object 308"/>
            <p:cNvSpPr/>
            <p:nvPr/>
          </p:nvSpPr>
          <p:spPr>
            <a:xfrm>
              <a:off x="13662483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9" name="object 309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3858206" y="7891969"/>
              <a:ext cx="17130" cy="17130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13858207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1" name="object 31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3333666" y="7859132"/>
              <a:ext cx="255363" cy="29842"/>
            </a:xfrm>
            <a:prstGeom prst="rect">
              <a:avLst/>
            </a:prstGeom>
          </p:spPr>
        </p:pic>
        <p:sp>
          <p:nvSpPr>
            <p:cNvPr id="312" name="object 312"/>
            <p:cNvSpPr/>
            <p:nvPr/>
          </p:nvSpPr>
          <p:spPr>
            <a:xfrm>
              <a:off x="13333664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/>
            <p:cNvSpPr/>
            <p:nvPr/>
          </p:nvSpPr>
          <p:spPr>
            <a:xfrm>
              <a:off x="13333664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4" name="object 314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3494719" y="7894178"/>
              <a:ext cx="17130" cy="17884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13494720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6" name="object 316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3513357" y="7891969"/>
              <a:ext cx="35799" cy="17130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13513358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8" name="object 318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3457411" y="7891969"/>
              <a:ext cx="35799" cy="17130"/>
            </a:xfrm>
            <a:prstGeom prst="rect">
              <a:avLst/>
            </a:prstGeom>
          </p:spPr>
        </p:pic>
        <p:sp>
          <p:nvSpPr>
            <p:cNvPr id="319" name="object 319"/>
            <p:cNvSpPr/>
            <p:nvPr/>
          </p:nvSpPr>
          <p:spPr>
            <a:xfrm>
              <a:off x="13457407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/>
            <p:cNvSpPr/>
            <p:nvPr/>
          </p:nvSpPr>
          <p:spPr>
            <a:xfrm>
              <a:off x="13353412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1" name="object 321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3438783" y="7894178"/>
              <a:ext cx="17172" cy="17884"/>
            </a:xfrm>
            <a:prstGeom prst="rect">
              <a:avLst/>
            </a:prstGeom>
          </p:spPr>
        </p:pic>
        <p:sp>
          <p:nvSpPr>
            <p:cNvPr id="322" name="object 322"/>
            <p:cNvSpPr/>
            <p:nvPr/>
          </p:nvSpPr>
          <p:spPr>
            <a:xfrm>
              <a:off x="13438780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3" name="object 323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3401507" y="7891969"/>
              <a:ext cx="35799" cy="17130"/>
            </a:xfrm>
            <a:prstGeom prst="rect">
              <a:avLst/>
            </a:prstGeom>
          </p:spPr>
        </p:pic>
        <p:sp>
          <p:nvSpPr>
            <p:cNvPr id="324" name="object 324"/>
            <p:cNvSpPr/>
            <p:nvPr/>
          </p:nvSpPr>
          <p:spPr>
            <a:xfrm>
              <a:off x="13401507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5" name="object 325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3382869" y="7894178"/>
              <a:ext cx="17151" cy="17884"/>
            </a:xfrm>
            <a:prstGeom prst="rect">
              <a:avLst/>
            </a:prstGeom>
          </p:spPr>
        </p:pic>
        <p:sp>
          <p:nvSpPr>
            <p:cNvPr id="326" name="object 326"/>
            <p:cNvSpPr/>
            <p:nvPr/>
          </p:nvSpPr>
          <p:spPr>
            <a:xfrm>
              <a:off x="13382866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7" name="object 327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3354912" y="7891969"/>
              <a:ext cx="26480" cy="17130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13354911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8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80" y="0"/>
                  </a:lnTo>
                  <a:lnTo>
                    <a:pt x="2648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9" name="object 329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3550634" y="7891969"/>
              <a:ext cx="17130" cy="17130"/>
            </a:xfrm>
            <a:prstGeom prst="rect">
              <a:avLst/>
            </a:prstGeom>
          </p:spPr>
        </p:pic>
        <p:sp>
          <p:nvSpPr>
            <p:cNvPr id="330" name="object 330"/>
            <p:cNvSpPr/>
            <p:nvPr/>
          </p:nvSpPr>
          <p:spPr>
            <a:xfrm>
              <a:off x="13550639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1" name="object 331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026095" y="7859132"/>
              <a:ext cx="255384" cy="29842"/>
            </a:xfrm>
            <a:prstGeom prst="rect">
              <a:avLst/>
            </a:prstGeom>
          </p:spPr>
        </p:pic>
        <p:sp>
          <p:nvSpPr>
            <p:cNvPr id="332" name="object 332"/>
            <p:cNvSpPr/>
            <p:nvPr/>
          </p:nvSpPr>
          <p:spPr>
            <a:xfrm>
              <a:off x="13026099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/>
            <p:cNvSpPr/>
            <p:nvPr/>
          </p:nvSpPr>
          <p:spPr>
            <a:xfrm>
              <a:off x="13026099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4" name="object 334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3187168" y="7894178"/>
              <a:ext cx="17130" cy="17884"/>
            </a:xfrm>
            <a:prstGeom prst="rect">
              <a:avLst/>
            </a:prstGeom>
          </p:spPr>
        </p:pic>
        <p:sp>
          <p:nvSpPr>
            <p:cNvPr id="335" name="object 335"/>
            <p:cNvSpPr/>
            <p:nvPr/>
          </p:nvSpPr>
          <p:spPr>
            <a:xfrm>
              <a:off x="13187171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6" name="object 33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3205786" y="7891969"/>
              <a:ext cx="35799" cy="17130"/>
            </a:xfrm>
            <a:prstGeom prst="rect">
              <a:avLst/>
            </a:prstGeom>
          </p:spPr>
        </p:pic>
        <p:sp>
          <p:nvSpPr>
            <p:cNvPr id="337" name="object 337"/>
            <p:cNvSpPr/>
            <p:nvPr/>
          </p:nvSpPr>
          <p:spPr>
            <a:xfrm>
              <a:off x="13205790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8" name="object 338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3149839" y="7891969"/>
              <a:ext cx="35799" cy="17130"/>
            </a:xfrm>
            <a:prstGeom prst="rect">
              <a:avLst/>
            </a:prstGeom>
          </p:spPr>
        </p:pic>
        <p:sp>
          <p:nvSpPr>
            <p:cNvPr id="339" name="object 339"/>
            <p:cNvSpPr/>
            <p:nvPr/>
          </p:nvSpPr>
          <p:spPr>
            <a:xfrm>
              <a:off x="13149838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/>
            <p:cNvSpPr/>
            <p:nvPr/>
          </p:nvSpPr>
          <p:spPr>
            <a:xfrm>
              <a:off x="13045859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1" name="object 341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3131254" y="7894178"/>
              <a:ext cx="17130" cy="17884"/>
            </a:xfrm>
            <a:prstGeom prst="rect">
              <a:avLst/>
            </a:prstGeom>
          </p:spPr>
        </p:pic>
        <p:sp>
          <p:nvSpPr>
            <p:cNvPr id="342" name="object 342"/>
            <p:cNvSpPr/>
            <p:nvPr/>
          </p:nvSpPr>
          <p:spPr>
            <a:xfrm>
              <a:off x="13131254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3" name="object 343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3093936" y="7891969"/>
              <a:ext cx="35799" cy="17130"/>
            </a:xfrm>
            <a:prstGeom prst="rect">
              <a:avLst/>
            </a:prstGeom>
          </p:spPr>
        </p:pic>
        <p:sp>
          <p:nvSpPr>
            <p:cNvPr id="344" name="object 344"/>
            <p:cNvSpPr/>
            <p:nvPr/>
          </p:nvSpPr>
          <p:spPr>
            <a:xfrm>
              <a:off x="13093938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5" name="object 345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3075298" y="7894178"/>
              <a:ext cx="17172" cy="17884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13075294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7" name="object 347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3047350" y="7891969"/>
              <a:ext cx="26470" cy="17130"/>
            </a:xfrm>
            <a:prstGeom prst="rect">
              <a:avLst/>
            </a:prstGeom>
          </p:spPr>
        </p:pic>
        <p:sp>
          <p:nvSpPr>
            <p:cNvPr id="348" name="object 348"/>
            <p:cNvSpPr/>
            <p:nvPr/>
          </p:nvSpPr>
          <p:spPr>
            <a:xfrm>
              <a:off x="13047352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5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9" name="object 349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3243062" y="7891969"/>
              <a:ext cx="17151" cy="17130"/>
            </a:xfrm>
            <a:prstGeom prst="rect">
              <a:avLst/>
            </a:prstGeom>
          </p:spPr>
        </p:pic>
        <p:sp>
          <p:nvSpPr>
            <p:cNvPr id="350" name="object 350"/>
            <p:cNvSpPr/>
            <p:nvPr/>
          </p:nvSpPr>
          <p:spPr>
            <a:xfrm>
              <a:off x="13243066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/>
            <p:cNvSpPr/>
            <p:nvPr/>
          </p:nvSpPr>
          <p:spPr>
            <a:xfrm>
              <a:off x="16052876" y="620091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 h="0">
                  <a:moveTo>
                    <a:pt x="0" y="0"/>
                  </a:moveTo>
                  <a:lnTo>
                    <a:pt x="165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/>
            <p:cNvSpPr/>
            <p:nvPr/>
          </p:nvSpPr>
          <p:spPr>
            <a:xfrm>
              <a:off x="16117482" y="6168096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 h="0">
                  <a:moveTo>
                    <a:pt x="0" y="0"/>
                  </a:moveTo>
                  <a:lnTo>
                    <a:pt x="3459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/>
            <p:cNvSpPr/>
            <p:nvPr/>
          </p:nvSpPr>
          <p:spPr>
            <a:xfrm>
              <a:off x="16215852" y="6195392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4" h="0">
                  <a:moveTo>
                    <a:pt x="28631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/>
            <p:cNvSpPr/>
            <p:nvPr/>
          </p:nvSpPr>
          <p:spPr>
            <a:xfrm>
              <a:off x="16502168" y="6173624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w="0" h="22225">
                  <a:moveTo>
                    <a:pt x="0" y="0"/>
                  </a:moveTo>
                  <a:lnTo>
                    <a:pt x="0" y="217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/>
            <p:cNvSpPr/>
            <p:nvPr/>
          </p:nvSpPr>
          <p:spPr>
            <a:xfrm>
              <a:off x="16058383" y="6173624"/>
              <a:ext cx="443865" cy="0"/>
            </a:xfrm>
            <a:custGeom>
              <a:avLst/>
              <a:gdLst/>
              <a:ahLst/>
              <a:cxnLst/>
              <a:rect l="l" t="t" r="r" b="b"/>
              <a:pathLst>
                <a:path w="443865" h="0">
                  <a:moveTo>
                    <a:pt x="0" y="0"/>
                  </a:moveTo>
                  <a:lnTo>
                    <a:pt x="4437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/>
            <p:cNvSpPr/>
            <p:nvPr/>
          </p:nvSpPr>
          <p:spPr>
            <a:xfrm>
              <a:off x="16058383" y="6173623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w="0" h="22225">
                  <a:moveTo>
                    <a:pt x="0" y="217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/>
            <p:cNvSpPr/>
            <p:nvPr/>
          </p:nvSpPr>
          <p:spPr>
            <a:xfrm>
              <a:off x="16218864" y="6200918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 h="0">
                  <a:moveTo>
                    <a:pt x="0" y="0"/>
                  </a:moveTo>
                  <a:lnTo>
                    <a:pt x="2888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/>
            <p:cNvSpPr/>
            <p:nvPr/>
          </p:nvSpPr>
          <p:spPr>
            <a:xfrm>
              <a:off x="16052876" y="6168096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w="0" h="33020">
                  <a:moveTo>
                    <a:pt x="0" y="0"/>
                  </a:moveTo>
                  <a:lnTo>
                    <a:pt x="0" y="328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/>
            <p:cNvSpPr/>
            <p:nvPr/>
          </p:nvSpPr>
          <p:spPr>
            <a:xfrm>
              <a:off x="16052875" y="6168096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 h="0">
                  <a:moveTo>
                    <a:pt x="4548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/>
            <p:cNvSpPr/>
            <p:nvPr/>
          </p:nvSpPr>
          <p:spPr>
            <a:xfrm>
              <a:off x="16466160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1" name="object 361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6215224" y="6194769"/>
              <a:ext cx="251558" cy="190926"/>
            </a:xfrm>
            <a:prstGeom prst="rect">
              <a:avLst/>
            </a:prstGeom>
          </p:spPr>
        </p:pic>
        <p:sp>
          <p:nvSpPr>
            <p:cNvPr id="362" name="object 362"/>
            <p:cNvSpPr/>
            <p:nvPr/>
          </p:nvSpPr>
          <p:spPr>
            <a:xfrm>
              <a:off x="16444545" y="607602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21632"/>
                  </a:moveTo>
                  <a:lnTo>
                    <a:pt x="216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/>
            <p:cNvSpPr/>
            <p:nvPr/>
          </p:nvSpPr>
          <p:spPr>
            <a:xfrm>
              <a:off x="16444548" y="6054433"/>
              <a:ext cx="22225" cy="21590"/>
            </a:xfrm>
            <a:custGeom>
              <a:avLst/>
              <a:gdLst/>
              <a:ahLst/>
              <a:cxnLst/>
              <a:rect l="l" t="t" r="r" b="b"/>
              <a:pathLst>
                <a:path w="22225" h="21589">
                  <a:moveTo>
                    <a:pt x="21611" y="2159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/>
            <p:cNvSpPr/>
            <p:nvPr/>
          </p:nvSpPr>
          <p:spPr>
            <a:xfrm>
              <a:off x="16094409" y="6076024"/>
              <a:ext cx="372110" cy="0"/>
            </a:xfrm>
            <a:custGeom>
              <a:avLst/>
              <a:gdLst/>
              <a:ahLst/>
              <a:cxnLst/>
              <a:rect l="l" t="t" r="r" b="b"/>
              <a:pathLst>
                <a:path w="372109" h="0">
                  <a:moveTo>
                    <a:pt x="0" y="0"/>
                  </a:moveTo>
                  <a:lnTo>
                    <a:pt x="3717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/>
            <p:cNvSpPr/>
            <p:nvPr/>
          </p:nvSpPr>
          <p:spPr>
            <a:xfrm>
              <a:off x="16094387" y="6292990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4" h="0">
                  <a:moveTo>
                    <a:pt x="1652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/>
            <p:cNvSpPr/>
            <p:nvPr/>
          </p:nvSpPr>
          <p:spPr>
            <a:xfrm>
              <a:off x="16058383" y="6195392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 h="0">
                  <a:moveTo>
                    <a:pt x="0" y="0"/>
                  </a:moveTo>
                  <a:lnTo>
                    <a:pt x="1574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/>
            <p:cNvSpPr/>
            <p:nvPr/>
          </p:nvSpPr>
          <p:spPr>
            <a:xfrm>
              <a:off x="16507678" y="6168096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w="0" h="33020">
                  <a:moveTo>
                    <a:pt x="0" y="0"/>
                  </a:moveTo>
                  <a:lnTo>
                    <a:pt x="0" y="328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/>
            <p:cNvSpPr/>
            <p:nvPr/>
          </p:nvSpPr>
          <p:spPr>
            <a:xfrm>
              <a:off x="16507678" y="6200926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89">
                  <a:moveTo>
                    <a:pt x="0" y="186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/>
            <p:cNvSpPr/>
            <p:nvPr/>
          </p:nvSpPr>
          <p:spPr>
            <a:xfrm>
              <a:off x="16300933" y="6385065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40" h="0">
                  <a:moveTo>
                    <a:pt x="0" y="0"/>
                  </a:moveTo>
                  <a:lnTo>
                    <a:pt x="2052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/>
            <p:cNvSpPr/>
            <p:nvPr/>
          </p:nvSpPr>
          <p:spPr>
            <a:xfrm>
              <a:off x="16054367" y="6385065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 h="0">
                  <a:moveTo>
                    <a:pt x="0" y="0"/>
                  </a:moveTo>
                  <a:lnTo>
                    <a:pt x="2465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/>
            <p:cNvSpPr/>
            <p:nvPr/>
          </p:nvSpPr>
          <p:spPr>
            <a:xfrm>
              <a:off x="16052876" y="6200926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89">
                  <a:moveTo>
                    <a:pt x="0" y="186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/>
            <p:cNvSpPr/>
            <p:nvPr/>
          </p:nvSpPr>
          <p:spPr>
            <a:xfrm>
              <a:off x="16052876" y="5981704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89">
                  <a:moveTo>
                    <a:pt x="0" y="186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/>
            <p:cNvSpPr/>
            <p:nvPr/>
          </p:nvSpPr>
          <p:spPr>
            <a:xfrm>
              <a:off x="16054382" y="598395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/>
            <p:cNvSpPr/>
            <p:nvPr/>
          </p:nvSpPr>
          <p:spPr>
            <a:xfrm>
              <a:off x="16054373" y="5983948"/>
              <a:ext cx="452120" cy="635"/>
            </a:xfrm>
            <a:custGeom>
              <a:avLst/>
              <a:gdLst/>
              <a:ahLst/>
              <a:cxnLst/>
              <a:rect l="l" t="t" r="r" b="b"/>
              <a:pathLst>
                <a:path w="452119" h="635">
                  <a:moveTo>
                    <a:pt x="451829" y="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/>
            <p:cNvSpPr/>
            <p:nvPr/>
          </p:nvSpPr>
          <p:spPr>
            <a:xfrm>
              <a:off x="16094393" y="627137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32" y="0"/>
                  </a:moveTo>
                  <a:lnTo>
                    <a:pt x="0" y="216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/>
            <p:cNvSpPr/>
            <p:nvPr/>
          </p:nvSpPr>
          <p:spPr>
            <a:xfrm>
              <a:off x="16094394" y="629299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0"/>
                  </a:moveTo>
                  <a:lnTo>
                    <a:pt x="21632" y="216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/>
            <p:cNvSpPr/>
            <p:nvPr/>
          </p:nvSpPr>
          <p:spPr>
            <a:xfrm>
              <a:off x="16506202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/>
            <p:cNvSpPr/>
            <p:nvPr/>
          </p:nvSpPr>
          <p:spPr>
            <a:xfrm>
              <a:off x="16507678" y="5981704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89">
                  <a:moveTo>
                    <a:pt x="0" y="186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/>
            <p:cNvSpPr/>
            <p:nvPr/>
          </p:nvSpPr>
          <p:spPr>
            <a:xfrm>
              <a:off x="16506202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/>
            <p:cNvSpPr/>
            <p:nvPr/>
          </p:nvSpPr>
          <p:spPr>
            <a:xfrm>
              <a:off x="16424861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/>
            <p:cNvSpPr/>
            <p:nvPr/>
          </p:nvSpPr>
          <p:spPr>
            <a:xfrm>
              <a:off x="16342231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/>
            <p:cNvSpPr/>
            <p:nvPr/>
          </p:nvSpPr>
          <p:spPr>
            <a:xfrm>
              <a:off x="16383548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/>
            <p:cNvSpPr/>
            <p:nvPr/>
          </p:nvSpPr>
          <p:spPr>
            <a:xfrm>
              <a:off x="16300933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/>
            <p:cNvSpPr/>
            <p:nvPr/>
          </p:nvSpPr>
          <p:spPr>
            <a:xfrm>
              <a:off x="16259617" y="6200920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w="0" h="93345">
                  <a:moveTo>
                    <a:pt x="0" y="9319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/>
            <p:cNvSpPr/>
            <p:nvPr/>
          </p:nvSpPr>
          <p:spPr>
            <a:xfrm>
              <a:off x="16177024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/>
            <p:cNvSpPr/>
            <p:nvPr/>
          </p:nvSpPr>
          <p:spPr>
            <a:xfrm>
              <a:off x="16135708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/>
            <p:cNvSpPr/>
            <p:nvPr/>
          </p:nvSpPr>
          <p:spPr>
            <a:xfrm>
              <a:off x="16094394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/>
            <p:cNvSpPr/>
            <p:nvPr/>
          </p:nvSpPr>
          <p:spPr>
            <a:xfrm>
              <a:off x="16054367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/>
            <p:cNvSpPr/>
            <p:nvPr/>
          </p:nvSpPr>
          <p:spPr>
            <a:xfrm>
              <a:off x="16424861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/>
            <p:cNvSpPr/>
            <p:nvPr/>
          </p:nvSpPr>
          <p:spPr>
            <a:xfrm>
              <a:off x="16383548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/>
            <p:cNvSpPr/>
            <p:nvPr/>
          </p:nvSpPr>
          <p:spPr>
            <a:xfrm>
              <a:off x="16342249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/>
            <p:cNvSpPr/>
            <p:nvPr/>
          </p:nvSpPr>
          <p:spPr>
            <a:xfrm>
              <a:off x="16259635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/>
            <p:cNvSpPr/>
            <p:nvPr/>
          </p:nvSpPr>
          <p:spPr>
            <a:xfrm>
              <a:off x="16218319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/>
            <p:cNvSpPr/>
            <p:nvPr/>
          </p:nvSpPr>
          <p:spPr>
            <a:xfrm>
              <a:off x="16177024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/>
            <p:cNvSpPr/>
            <p:nvPr/>
          </p:nvSpPr>
          <p:spPr>
            <a:xfrm>
              <a:off x="16135725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/>
            <p:cNvSpPr/>
            <p:nvPr/>
          </p:nvSpPr>
          <p:spPr>
            <a:xfrm>
              <a:off x="16094409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/>
            <p:cNvSpPr/>
            <p:nvPr/>
          </p:nvSpPr>
          <p:spPr>
            <a:xfrm>
              <a:off x="16300951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8" name="object 398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3745342" y="6004197"/>
              <a:ext cx="103514" cy="96677"/>
            </a:xfrm>
            <a:prstGeom prst="rect">
              <a:avLst/>
            </a:prstGeom>
          </p:spPr>
        </p:pic>
        <p:pic>
          <p:nvPicPr>
            <p:cNvPr id="399" name="object 399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3569282" y="5731207"/>
              <a:ext cx="3727" cy="387705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13573010" y="5731192"/>
              <a:ext cx="0" cy="387985"/>
            </a:xfrm>
            <a:custGeom>
              <a:avLst/>
              <a:gdLst/>
              <a:ahLst/>
              <a:cxnLst/>
              <a:rect l="l" t="t" r="r" b="b"/>
              <a:pathLst>
                <a:path w="0" h="387985">
                  <a:moveTo>
                    <a:pt x="0" y="3877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/>
            <p:cNvSpPr/>
            <p:nvPr/>
          </p:nvSpPr>
          <p:spPr>
            <a:xfrm>
              <a:off x="13569280" y="5731192"/>
              <a:ext cx="0" cy="387985"/>
            </a:xfrm>
            <a:custGeom>
              <a:avLst/>
              <a:gdLst/>
              <a:ahLst/>
              <a:cxnLst/>
              <a:rect l="l" t="t" r="r" b="b"/>
              <a:pathLst>
                <a:path w="0" h="387985">
                  <a:moveTo>
                    <a:pt x="0" y="3877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/>
            <p:cNvSpPr/>
            <p:nvPr/>
          </p:nvSpPr>
          <p:spPr>
            <a:xfrm>
              <a:off x="13569282" y="5731196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/>
            <p:cNvSpPr/>
            <p:nvPr/>
          </p:nvSpPr>
          <p:spPr>
            <a:xfrm>
              <a:off x="13569280" y="5731192"/>
              <a:ext cx="0" cy="387985"/>
            </a:xfrm>
            <a:custGeom>
              <a:avLst/>
              <a:gdLst/>
              <a:ahLst/>
              <a:cxnLst/>
              <a:rect l="l" t="t" r="r" b="b"/>
              <a:pathLst>
                <a:path w="0" h="387985">
                  <a:moveTo>
                    <a:pt x="0" y="3877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/>
            <p:cNvSpPr/>
            <p:nvPr/>
          </p:nvSpPr>
          <p:spPr>
            <a:xfrm>
              <a:off x="13569282" y="5731192"/>
              <a:ext cx="3810" cy="387985"/>
            </a:xfrm>
            <a:custGeom>
              <a:avLst/>
              <a:gdLst/>
              <a:ahLst/>
              <a:cxnLst/>
              <a:rect l="l" t="t" r="r" b="b"/>
              <a:pathLst>
                <a:path w="3809" h="387985">
                  <a:moveTo>
                    <a:pt x="3727" y="387705"/>
                  </a:moveTo>
                  <a:lnTo>
                    <a:pt x="3727" y="0"/>
                  </a:lnTo>
                </a:path>
                <a:path w="3809" h="387985">
                  <a:moveTo>
                    <a:pt x="3727" y="387705"/>
                  </a:moveTo>
                  <a:lnTo>
                    <a:pt x="0" y="3877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/>
            <p:cNvSpPr/>
            <p:nvPr/>
          </p:nvSpPr>
          <p:spPr>
            <a:xfrm>
              <a:off x="13569280" y="5727465"/>
              <a:ext cx="0" cy="391795"/>
            </a:xfrm>
            <a:custGeom>
              <a:avLst/>
              <a:gdLst/>
              <a:ahLst/>
              <a:cxnLst/>
              <a:rect l="l" t="t" r="r" b="b"/>
              <a:pathLst>
                <a:path w="0" h="391795">
                  <a:moveTo>
                    <a:pt x="0" y="3914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/>
            <p:cNvSpPr/>
            <p:nvPr/>
          </p:nvSpPr>
          <p:spPr>
            <a:xfrm>
              <a:off x="13561821" y="5727465"/>
              <a:ext cx="0" cy="391795"/>
            </a:xfrm>
            <a:custGeom>
              <a:avLst/>
              <a:gdLst/>
              <a:ahLst/>
              <a:cxnLst/>
              <a:rect l="l" t="t" r="r" b="b"/>
              <a:pathLst>
                <a:path w="0" h="391795">
                  <a:moveTo>
                    <a:pt x="0" y="3914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/>
            <p:cNvSpPr/>
            <p:nvPr/>
          </p:nvSpPr>
          <p:spPr>
            <a:xfrm>
              <a:off x="13848862" y="5731204"/>
              <a:ext cx="371475" cy="70485"/>
            </a:xfrm>
            <a:custGeom>
              <a:avLst/>
              <a:gdLst/>
              <a:ahLst/>
              <a:cxnLst/>
              <a:rect l="l" t="t" r="r" b="b"/>
              <a:pathLst>
                <a:path w="371475" h="70485">
                  <a:moveTo>
                    <a:pt x="0" y="0"/>
                  </a:moveTo>
                  <a:lnTo>
                    <a:pt x="371329" y="0"/>
                  </a:lnTo>
                  <a:lnTo>
                    <a:pt x="371329" y="70081"/>
                  </a:lnTo>
                  <a:lnTo>
                    <a:pt x="0" y="7008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/>
            <p:cNvSpPr/>
            <p:nvPr/>
          </p:nvSpPr>
          <p:spPr>
            <a:xfrm>
              <a:off x="14068086" y="5741637"/>
              <a:ext cx="80645" cy="53975"/>
            </a:xfrm>
            <a:custGeom>
              <a:avLst/>
              <a:gdLst/>
              <a:ahLst/>
              <a:cxnLst/>
              <a:rect l="l" t="t" r="r" b="b"/>
              <a:pathLst>
                <a:path w="80644" h="53975">
                  <a:moveTo>
                    <a:pt x="0" y="0"/>
                  </a:moveTo>
                  <a:lnTo>
                    <a:pt x="80510" y="0"/>
                  </a:lnTo>
                  <a:lnTo>
                    <a:pt x="80510" y="53673"/>
                  </a:lnTo>
                  <a:lnTo>
                    <a:pt x="0" y="536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/>
            <p:cNvSpPr/>
            <p:nvPr/>
          </p:nvSpPr>
          <p:spPr>
            <a:xfrm>
              <a:off x="14103856" y="574760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6722" y="8345"/>
                  </a:moveTo>
                  <a:lnTo>
                    <a:pt x="6031" y="8722"/>
                  </a:lnTo>
                  <a:lnTo>
                    <a:pt x="5277" y="8931"/>
                  </a:lnTo>
                  <a:lnTo>
                    <a:pt x="4481" y="8931"/>
                  </a:lnTo>
                  <a:lnTo>
                    <a:pt x="3664" y="8931"/>
                  </a:lnTo>
                  <a:lnTo>
                    <a:pt x="0" y="5256"/>
                  </a:lnTo>
                  <a:lnTo>
                    <a:pt x="0" y="4460"/>
                  </a:lnTo>
                  <a:lnTo>
                    <a:pt x="0" y="3643"/>
                  </a:lnTo>
                  <a:lnTo>
                    <a:pt x="2240" y="607"/>
                  </a:lnTo>
                  <a:lnTo>
                    <a:pt x="2942" y="188"/>
                  </a:lnTo>
                  <a:lnTo>
                    <a:pt x="3664" y="0"/>
                  </a:lnTo>
                  <a:lnTo>
                    <a:pt x="4481" y="0"/>
                  </a:lnTo>
                  <a:lnTo>
                    <a:pt x="5277" y="0"/>
                  </a:lnTo>
                  <a:lnTo>
                    <a:pt x="6031" y="188"/>
                  </a:lnTo>
                  <a:lnTo>
                    <a:pt x="6722" y="607"/>
                  </a:lnTo>
                  <a:lnTo>
                    <a:pt x="7402" y="984"/>
                  </a:lnTo>
                  <a:lnTo>
                    <a:pt x="7968" y="1518"/>
                  </a:lnTo>
                  <a:lnTo>
                    <a:pt x="8366" y="2198"/>
                  </a:lnTo>
                  <a:lnTo>
                    <a:pt x="8753" y="2931"/>
                  </a:lnTo>
                  <a:lnTo>
                    <a:pt x="8942" y="3643"/>
                  </a:lnTo>
                  <a:lnTo>
                    <a:pt x="8942" y="4460"/>
                  </a:lnTo>
                  <a:lnTo>
                    <a:pt x="8942" y="5256"/>
                  </a:lnTo>
                  <a:lnTo>
                    <a:pt x="8753" y="5999"/>
                  </a:lnTo>
                  <a:lnTo>
                    <a:pt x="8366" y="6701"/>
                  </a:lnTo>
                  <a:lnTo>
                    <a:pt x="7968" y="7371"/>
                  </a:lnTo>
                  <a:lnTo>
                    <a:pt x="7402" y="7947"/>
                  </a:lnTo>
                  <a:lnTo>
                    <a:pt x="6722" y="83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/>
            <p:cNvSpPr/>
            <p:nvPr/>
          </p:nvSpPr>
          <p:spPr>
            <a:xfrm>
              <a:off x="13920456" y="5741637"/>
              <a:ext cx="80645" cy="53975"/>
            </a:xfrm>
            <a:custGeom>
              <a:avLst/>
              <a:gdLst/>
              <a:ahLst/>
              <a:cxnLst/>
              <a:rect l="l" t="t" r="r" b="b"/>
              <a:pathLst>
                <a:path w="80644" h="53975">
                  <a:moveTo>
                    <a:pt x="0" y="0"/>
                  </a:moveTo>
                  <a:lnTo>
                    <a:pt x="80531" y="0"/>
                  </a:lnTo>
                  <a:lnTo>
                    <a:pt x="80531" y="53673"/>
                  </a:lnTo>
                  <a:lnTo>
                    <a:pt x="0" y="536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/>
            <p:cNvSpPr/>
            <p:nvPr/>
          </p:nvSpPr>
          <p:spPr>
            <a:xfrm>
              <a:off x="13956234" y="574760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6701" y="8345"/>
                  </a:moveTo>
                  <a:lnTo>
                    <a:pt x="6020" y="8722"/>
                  </a:lnTo>
                  <a:lnTo>
                    <a:pt x="5277" y="8931"/>
                  </a:lnTo>
                  <a:lnTo>
                    <a:pt x="4481" y="8931"/>
                  </a:lnTo>
                  <a:lnTo>
                    <a:pt x="3675" y="8931"/>
                  </a:lnTo>
                  <a:lnTo>
                    <a:pt x="0" y="5256"/>
                  </a:lnTo>
                  <a:lnTo>
                    <a:pt x="0" y="4460"/>
                  </a:lnTo>
                  <a:lnTo>
                    <a:pt x="0" y="3643"/>
                  </a:lnTo>
                  <a:lnTo>
                    <a:pt x="2240" y="607"/>
                  </a:lnTo>
                  <a:lnTo>
                    <a:pt x="2931" y="188"/>
                  </a:lnTo>
                  <a:lnTo>
                    <a:pt x="3675" y="0"/>
                  </a:lnTo>
                  <a:lnTo>
                    <a:pt x="4481" y="0"/>
                  </a:lnTo>
                  <a:lnTo>
                    <a:pt x="5277" y="0"/>
                  </a:lnTo>
                  <a:lnTo>
                    <a:pt x="6020" y="188"/>
                  </a:lnTo>
                  <a:lnTo>
                    <a:pt x="6701" y="607"/>
                  </a:lnTo>
                  <a:lnTo>
                    <a:pt x="7413" y="984"/>
                  </a:lnTo>
                  <a:lnTo>
                    <a:pt x="7947" y="1518"/>
                  </a:lnTo>
                  <a:lnTo>
                    <a:pt x="8345" y="2198"/>
                  </a:lnTo>
                  <a:lnTo>
                    <a:pt x="8753" y="2931"/>
                  </a:lnTo>
                  <a:lnTo>
                    <a:pt x="8952" y="3643"/>
                  </a:lnTo>
                  <a:lnTo>
                    <a:pt x="8952" y="4460"/>
                  </a:lnTo>
                  <a:lnTo>
                    <a:pt x="8952" y="5256"/>
                  </a:lnTo>
                  <a:lnTo>
                    <a:pt x="8753" y="5999"/>
                  </a:lnTo>
                  <a:lnTo>
                    <a:pt x="8345" y="6701"/>
                  </a:lnTo>
                  <a:lnTo>
                    <a:pt x="7947" y="7371"/>
                  </a:lnTo>
                  <a:lnTo>
                    <a:pt x="7413" y="7947"/>
                  </a:lnTo>
                  <a:lnTo>
                    <a:pt x="6701" y="83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2" name="object 41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3569282" y="5727479"/>
              <a:ext cx="650922" cy="3727"/>
            </a:xfrm>
            <a:prstGeom prst="rect">
              <a:avLst/>
            </a:prstGeom>
          </p:spPr>
        </p:pic>
        <p:sp>
          <p:nvSpPr>
            <p:cNvPr id="413" name="object 413"/>
            <p:cNvSpPr/>
            <p:nvPr/>
          </p:nvSpPr>
          <p:spPr>
            <a:xfrm>
              <a:off x="13569280" y="5731196"/>
              <a:ext cx="651510" cy="0"/>
            </a:xfrm>
            <a:custGeom>
              <a:avLst/>
              <a:gdLst/>
              <a:ahLst/>
              <a:cxnLst/>
              <a:rect l="l" t="t" r="r" b="b"/>
              <a:pathLst>
                <a:path w="651509" h="0">
                  <a:moveTo>
                    <a:pt x="0" y="0"/>
                  </a:moveTo>
                  <a:lnTo>
                    <a:pt x="6509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/>
            <p:cNvSpPr/>
            <p:nvPr/>
          </p:nvSpPr>
          <p:spPr>
            <a:xfrm>
              <a:off x="13569280" y="5727466"/>
              <a:ext cx="651510" cy="0"/>
            </a:xfrm>
            <a:custGeom>
              <a:avLst/>
              <a:gdLst/>
              <a:ahLst/>
              <a:cxnLst/>
              <a:rect l="l" t="t" r="r" b="b"/>
              <a:pathLst>
                <a:path w="651509" h="0">
                  <a:moveTo>
                    <a:pt x="0" y="0"/>
                  </a:moveTo>
                  <a:lnTo>
                    <a:pt x="6509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/>
            <p:cNvSpPr/>
            <p:nvPr/>
          </p:nvSpPr>
          <p:spPr>
            <a:xfrm>
              <a:off x="14220198" y="5727468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10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/>
            <p:cNvSpPr/>
            <p:nvPr/>
          </p:nvSpPr>
          <p:spPr>
            <a:xfrm>
              <a:off x="13569280" y="5727466"/>
              <a:ext cx="651510" cy="0"/>
            </a:xfrm>
            <a:custGeom>
              <a:avLst/>
              <a:gdLst/>
              <a:ahLst/>
              <a:cxnLst/>
              <a:rect l="l" t="t" r="r" b="b"/>
              <a:pathLst>
                <a:path w="651509" h="0">
                  <a:moveTo>
                    <a:pt x="0" y="0"/>
                  </a:moveTo>
                  <a:lnTo>
                    <a:pt x="6509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/>
            <p:cNvSpPr/>
            <p:nvPr/>
          </p:nvSpPr>
          <p:spPr>
            <a:xfrm>
              <a:off x="13569280" y="5727468"/>
              <a:ext cx="651510" cy="3810"/>
            </a:xfrm>
            <a:custGeom>
              <a:avLst/>
              <a:gdLst/>
              <a:ahLst/>
              <a:cxnLst/>
              <a:rect l="l" t="t" r="r" b="b"/>
              <a:pathLst>
                <a:path w="651509" h="3810">
                  <a:moveTo>
                    <a:pt x="0" y="3727"/>
                  </a:moveTo>
                  <a:lnTo>
                    <a:pt x="650912" y="3727"/>
                  </a:lnTo>
                </a:path>
                <a:path w="651509" h="3810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/>
            <p:cNvSpPr/>
            <p:nvPr/>
          </p:nvSpPr>
          <p:spPr>
            <a:xfrm>
              <a:off x="13561821" y="5727466"/>
              <a:ext cx="658495" cy="0"/>
            </a:xfrm>
            <a:custGeom>
              <a:avLst/>
              <a:gdLst/>
              <a:ahLst/>
              <a:cxnLst/>
              <a:rect l="l" t="t" r="r" b="b"/>
              <a:pathLst>
                <a:path w="658494" h="0">
                  <a:moveTo>
                    <a:pt x="0" y="0"/>
                  </a:moveTo>
                  <a:lnTo>
                    <a:pt x="6583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/>
            <p:cNvSpPr/>
            <p:nvPr/>
          </p:nvSpPr>
          <p:spPr>
            <a:xfrm>
              <a:off x="13561821" y="5720007"/>
              <a:ext cx="658495" cy="0"/>
            </a:xfrm>
            <a:custGeom>
              <a:avLst/>
              <a:gdLst/>
              <a:ahLst/>
              <a:cxnLst/>
              <a:rect l="l" t="t" r="r" b="b"/>
              <a:pathLst>
                <a:path w="658494" h="0">
                  <a:moveTo>
                    <a:pt x="0" y="0"/>
                  </a:moveTo>
                  <a:lnTo>
                    <a:pt x="6583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/>
            <p:cNvSpPr/>
            <p:nvPr/>
          </p:nvSpPr>
          <p:spPr>
            <a:xfrm>
              <a:off x="13841433" y="5731204"/>
              <a:ext cx="7620" cy="387985"/>
            </a:xfrm>
            <a:custGeom>
              <a:avLst/>
              <a:gdLst/>
              <a:ahLst/>
              <a:cxnLst/>
              <a:rect l="l" t="t" r="r" b="b"/>
              <a:pathLst>
                <a:path w="7619" h="387985">
                  <a:moveTo>
                    <a:pt x="0" y="0"/>
                  </a:moveTo>
                  <a:lnTo>
                    <a:pt x="7423" y="0"/>
                  </a:lnTo>
                  <a:lnTo>
                    <a:pt x="7423" y="387705"/>
                  </a:lnTo>
                  <a:lnTo>
                    <a:pt x="0" y="3877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1" name="object 421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3841428" y="5849108"/>
              <a:ext cx="127367" cy="120547"/>
            </a:xfrm>
            <a:prstGeom prst="rect">
              <a:avLst/>
            </a:prstGeom>
          </p:spPr>
        </p:pic>
        <p:sp>
          <p:nvSpPr>
            <p:cNvPr id="422" name="object 422"/>
            <p:cNvSpPr/>
            <p:nvPr/>
          </p:nvSpPr>
          <p:spPr>
            <a:xfrm>
              <a:off x="13595417" y="6029411"/>
              <a:ext cx="55244" cy="45085"/>
            </a:xfrm>
            <a:custGeom>
              <a:avLst/>
              <a:gdLst/>
              <a:ahLst/>
              <a:cxnLst/>
              <a:rect l="l" t="t" r="r" b="b"/>
              <a:pathLst>
                <a:path w="55244" h="45085">
                  <a:moveTo>
                    <a:pt x="3685" y="33559"/>
                  </a:moveTo>
                  <a:lnTo>
                    <a:pt x="1214" y="30103"/>
                  </a:lnTo>
                  <a:lnTo>
                    <a:pt x="0" y="26376"/>
                  </a:lnTo>
                  <a:lnTo>
                    <a:pt x="0" y="22376"/>
                  </a:lnTo>
                  <a:lnTo>
                    <a:pt x="0" y="18386"/>
                  </a:lnTo>
                  <a:lnTo>
                    <a:pt x="1214" y="14659"/>
                  </a:lnTo>
                  <a:lnTo>
                    <a:pt x="3685" y="11203"/>
                  </a:lnTo>
                  <a:lnTo>
                    <a:pt x="6146" y="7748"/>
                  </a:lnTo>
                  <a:lnTo>
                    <a:pt x="9497" y="5005"/>
                  </a:lnTo>
                  <a:lnTo>
                    <a:pt x="13748" y="3005"/>
                  </a:lnTo>
                  <a:lnTo>
                    <a:pt x="18020" y="1005"/>
                  </a:lnTo>
                  <a:lnTo>
                    <a:pt x="22606" y="0"/>
                  </a:lnTo>
                  <a:lnTo>
                    <a:pt x="27517" y="0"/>
                  </a:lnTo>
                  <a:lnTo>
                    <a:pt x="32417" y="0"/>
                  </a:lnTo>
                  <a:lnTo>
                    <a:pt x="37014" y="1005"/>
                  </a:lnTo>
                  <a:lnTo>
                    <a:pt x="41265" y="3005"/>
                  </a:lnTo>
                  <a:lnTo>
                    <a:pt x="45527" y="5005"/>
                  </a:lnTo>
                  <a:lnTo>
                    <a:pt x="48888" y="7748"/>
                  </a:lnTo>
                  <a:lnTo>
                    <a:pt x="51338" y="11203"/>
                  </a:lnTo>
                  <a:lnTo>
                    <a:pt x="53799" y="14659"/>
                  </a:lnTo>
                  <a:lnTo>
                    <a:pt x="55014" y="18386"/>
                  </a:lnTo>
                  <a:lnTo>
                    <a:pt x="55014" y="22376"/>
                  </a:lnTo>
                  <a:lnTo>
                    <a:pt x="55014" y="26376"/>
                  </a:lnTo>
                  <a:lnTo>
                    <a:pt x="53799" y="30103"/>
                  </a:lnTo>
                  <a:lnTo>
                    <a:pt x="51338" y="33559"/>
                  </a:lnTo>
                  <a:lnTo>
                    <a:pt x="48888" y="37035"/>
                  </a:lnTo>
                  <a:lnTo>
                    <a:pt x="45527" y="39757"/>
                  </a:lnTo>
                  <a:lnTo>
                    <a:pt x="41265" y="41757"/>
                  </a:lnTo>
                  <a:lnTo>
                    <a:pt x="37014" y="43747"/>
                  </a:lnTo>
                  <a:lnTo>
                    <a:pt x="32417" y="44752"/>
                  </a:lnTo>
                  <a:lnTo>
                    <a:pt x="27517" y="44752"/>
                  </a:lnTo>
                  <a:lnTo>
                    <a:pt x="22606" y="44752"/>
                  </a:lnTo>
                  <a:lnTo>
                    <a:pt x="18020" y="43747"/>
                  </a:lnTo>
                  <a:lnTo>
                    <a:pt x="13748" y="41757"/>
                  </a:lnTo>
                  <a:lnTo>
                    <a:pt x="9497" y="39757"/>
                  </a:lnTo>
                  <a:lnTo>
                    <a:pt x="6146" y="37035"/>
                  </a:lnTo>
                  <a:lnTo>
                    <a:pt x="3685" y="335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/>
            <p:cNvSpPr/>
            <p:nvPr/>
          </p:nvSpPr>
          <p:spPr>
            <a:xfrm>
              <a:off x="13573045" y="6078636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 h="0">
                  <a:moveTo>
                    <a:pt x="0" y="0"/>
                  </a:moveTo>
                  <a:lnTo>
                    <a:pt x="498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/>
            <p:cNvSpPr/>
            <p:nvPr/>
          </p:nvSpPr>
          <p:spPr>
            <a:xfrm>
              <a:off x="13622852" y="6024941"/>
              <a:ext cx="32384" cy="53975"/>
            </a:xfrm>
            <a:custGeom>
              <a:avLst/>
              <a:gdLst/>
              <a:ahLst/>
              <a:cxnLst/>
              <a:rect l="l" t="t" r="r" b="b"/>
              <a:pathLst>
                <a:path w="32384" h="53975">
                  <a:moveTo>
                    <a:pt x="0" y="53694"/>
                  </a:moveTo>
                  <a:lnTo>
                    <a:pt x="4376" y="53694"/>
                  </a:lnTo>
                  <a:lnTo>
                    <a:pt x="7256" y="53694"/>
                  </a:lnTo>
                  <a:lnTo>
                    <a:pt x="11182" y="52511"/>
                  </a:lnTo>
                  <a:lnTo>
                    <a:pt x="16104" y="50103"/>
                  </a:lnTo>
                  <a:lnTo>
                    <a:pt x="21036" y="47705"/>
                  </a:lnTo>
                  <a:lnTo>
                    <a:pt x="24941" y="44427"/>
                  </a:lnTo>
                  <a:lnTo>
                    <a:pt x="27789" y="40271"/>
                  </a:lnTo>
                  <a:lnTo>
                    <a:pt x="30658" y="36124"/>
                  </a:lnTo>
                  <a:lnTo>
                    <a:pt x="32061" y="31643"/>
                  </a:lnTo>
                  <a:lnTo>
                    <a:pt x="32061" y="26857"/>
                  </a:lnTo>
                  <a:lnTo>
                    <a:pt x="32061" y="22062"/>
                  </a:lnTo>
                  <a:lnTo>
                    <a:pt x="30658" y="17591"/>
                  </a:lnTo>
                  <a:lnTo>
                    <a:pt x="27789" y="13423"/>
                  </a:lnTo>
                  <a:lnTo>
                    <a:pt x="24941" y="9266"/>
                  </a:lnTo>
                  <a:lnTo>
                    <a:pt x="21036" y="6010"/>
                  </a:lnTo>
                  <a:lnTo>
                    <a:pt x="16104" y="3612"/>
                  </a:lnTo>
                  <a:lnTo>
                    <a:pt x="11182" y="1214"/>
                  </a:lnTo>
                  <a:lnTo>
                    <a:pt x="7277" y="0"/>
                  </a:lnTo>
                  <a:lnTo>
                    <a:pt x="4429" y="0"/>
                  </a:lnTo>
                  <a:lnTo>
                    <a:pt x="1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/>
            <p:cNvSpPr/>
            <p:nvPr/>
          </p:nvSpPr>
          <p:spPr>
            <a:xfrm>
              <a:off x="13573040" y="6024944"/>
              <a:ext cx="50165" cy="0"/>
            </a:xfrm>
            <a:custGeom>
              <a:avLst/>
              <a:gdLst/>
              <a:ahLst/>
              <a:cxnLst/>
              <a:rect l="l" t="t" r="r" b="b"/>
              <a:pathLst>
                <a:path w="50165" h="0">
                  <a:moveTo>
                    <a:pt x="4994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/>
            <p:cNvSpPr/>
            <p:nvPr/>
          </p:nvSpPr>
          <p:spPr>
            <a:xfrm>
              <a:off x="13573045" y="6024944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w="0" h="53975">
                  <a:moveTo>
                    <a:pt x="0" y="0"/>
                  </a:moveTo>
                  <a:lnTo>
                    <a:pt x="0" y="536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/>
            <p:cNvSpPr/>
            <p:nvPr/>
          </p:nvSpPr>
          <p:spPr>
            <a:xfrm>
              <a:off x="13721371" y="5731204"/>
              <a:ext cx="67310" cy="50800"/>
            </a:xfrm>
            <a:custGeom>
              <a:avLst/>
              <a:gdLst/>
              <a:ahLst/>
              <a:cxnLst/>
              <a:rect l="l" t="t" r="r" b="b"/>
              <a:pathLst>
                <a:path w="67309" h="50800">
                  <a:moveTo>
                    <a:pt x="0" y="0"/>
                  </a:moveTo>
                  <a:lnTo>
                    <a:pt x="67118" y="0"/>
                  </a:lnTo>
                  <a:lnTo>
                    <a:pt x="67118" y="50689"/>
                  </a:lnTo>
                  <a:lnTo>
                    <a:pt x="0" y="5068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/>
            <p:cNvSpPr/>
            <p:nvPr/>
          </p:nvSpPr>
          <p:spPr>
            <a:xfrm>
              <a:off x="13724374" y="5738652"/>
              <a:ext cx="61594" cy="40640"/>
            </a:xfrm>
            <a:custGeom>
              <a:avLst/>
              <a:gdLst/>
              <a:ahLst/>
              <a:cxnLst/>
              <a:rect l="l" t="t" r="r" b="b"/>
              <a:pathLst>
                <a:path w="61594" h="40639">
                  <a:moveTo>
                    <a:pt x="0" y="0"/>
                  </a:moveTo>
                  <a:lnTo>
                    <a:pt x="61129" y="0"/>
                  </a:lnTo>
                  <a:lnTo>
                    <a:pt x="61129" y="40239"/>
                  </a:lnTo>
                  <a:lnTo>
                    <a:pt x="0" y="4023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/>
            <p:cNvSpPr/>
            <p:nvPr/>
          </p:nvSpPr>
          <p:spPr>
            <a:xfrm>
              <a:off x="13750454" y="574795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4481" y="8942"/>
                  </a:moveTo>
                  <a:lnTo>
                    <a:pt x="209" y="5769"/>
                  </a:lnTo>
                  <a:lnTo>
                    <a:pt x="73" y="5371"/>
                  </a:lnTo>
                  <a:lnTo>
                    <a:pt x="20" y="4931"/>
                  </a:lnTo>
                  <a:lnTo>
                    <a:pt x="0" y="4481"/>
                  </a:lnTo>
                  <a:lnTo>
                    <a:pt x="20" y="4041"/>
                  </a:lnTo>
                  <a:lnTo>
                    <a:pt x="4481" y="0"/>
                  </a:lnTo>
                  <a:lnTo>
                    <a:pt x="4910" y="20"/>
                  </a:lnTo>
                  <a:lnTo>
                    <a:pt x="8963" y="4481"/>
                  </a:lnTo>
                  <a:lnTo>
                    <a:pt x="8942" y="4931"/>
                  </a:lnTo>
                  <a:lnTo>
                    <a:pt x="4910" y="8921"/>
                  </a:lnTo>
                  <a:lnTo>
                    <a:pt x="4481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/>
            <p:cNvSpPr/>
            <p:nvPr/>
          </p:nvSpPr>
          <p:spPr>
            <a:xfrm>
              <a:off x="13613403" y="5776283"/>
              <a:ext cx="55244" cy="45085"/>
            </a:xfrm>
            <a:custGeom>
              <a:avLst/>
              <a:gdLst/>
              <a:ahLst/>
              <a:cxnLst/>
              <a:rect l="l" t="t" r="r" b="b"/>
              <a:pathLst>
                <a:path w="55244" h="45085">
                  <a:moveTo>
                    <a:pt x="3685" y="33559"/>
                  </a:moveTo>
                  <a:lnTo>
                    <a:pt x="1235" y="30103"/>
                  </a:lnTo>
                  <a:lnTo>
                    <a:pt x="0" y="26376"/>
                  </a:lnTo>
                  <a:lnTo>
                    <a:pt x="0" y="22376"/>
                  </a:lnTo>
                  <a:lnTo>
                    <a:pt x="0" y="18386"/>
                  </a:lnTo>
                  <a:lnTo>
                    <a:pt x="13769" y="3005"/>
                  </a:lnTo>
                  <a:lnTo>
                    <a:pt x="18009" y="1005"/>
                  </a:lnTo>
                  <a:lnTo>
                    <a:pt x="22606" y="0"/>
                  </a:lnTo>
                  <a:lnTo>
                    <a:pt x="27517" y="0"/>
                  </a:lnTo>
                  <a:lnTo>
                    <a:pt x="32417" y="0"/>
                  </a:lnTo>
                  <a:lnTo>
                    <a:pt x="51338" y="11203"/>
                  </a:lnTo>
                  <a:lnTo>
                    <a:pt x="53799" y="14659"/>
                  </a:lnTo>
                  <a:lnTo>
                    <a:pt x="55034" y="18386"/>
                  </a:lnTo>
                  <a:lnTo>
                    <a:pt x="55034" y="22376"/>
                  </a:lnTo>
                  <a:lnTo>
                    <a:pt x="55034" y="26376"/>
                  </a:lnTo>
                  <a:lnTo>
                    <a:pt x="53799" y="30103"/>
                  </a:lnTo>
                  <a:lnTo>
                    <a:pt x="51338" y="33559"/>
                  </a:lnTo>
                  <a:lnTo>
                    <a:pt x="48888" y="37035"/>
                  </a:lnTo>
                  <a:lnTo>
                    <a:pt x="45516" y="39757"/>
                  </a:lnTo>
                  <a:lnTo>
                    <a:pt x="41286" y="41768"/>
                  </a:lnTo>
                  <a:lnTo>
                    <a:pt x="37014" y="43736"/>
                  </a:lnTo>
                  <a:lnTo>
                    <a:pt x="32417" y="44742"/>
                  </a:lnTo>
                  <a:lnTo>
                    <a:pt x="27517" y="44742"/>
                  </a:lnTo>
                  <a:lnTo>
                    <a:pt x="22606" y="44742"/>
                  </a:lnTo>
                  <a:lnTo>
                    <a:pt x="18009" y="43736"/>
                  </a:lnTo>
                  <a:lnTo>
                    <a:pt x="13769" y="41768"/>
                  </a:lnTo>
                  <a:lnTo>
                    <a:pt x="9518" y="39757"/>
                  </a:lnTo>
                  <a:lnTo>
                    <a:pt x="6146" y="37035"/>
                  </a:lnTo>
                  <a:lnTo>
                    <a:pt x="3685" y="335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/>
            <p:cNvSpPr/>
            <p:nvPr/>
          </p:nvSpPr>
          <p:spPr>
            <a:xfrm>
              <a:off x="13573010" y="5825506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80" h="0">
                  <a:moveTo>
                    <a:pt x="0" y="0"/>
                  </a:moveTo>
                  <a:lnTo>
                    <a:pt x="679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/>
            <p:cNvSpPr/>
            <p:nvPr/>
          </p:nvSpPr>
          <p:spPr>
            <a:xfrm>
              <a:off x="13640856" y="5771811"/>
              <a:ext cx="32384" cy="53975"/>
            </a:xfrm>
            <a:custGeom>
              <a:avLst/>
              <a:gdLst/>
              <a:ahLst/>
              <a:cxnLst/>
              <a:rect l="l" t="t" r="r" b="b"/>
              <a:pathLst>
                <a:path w="32384" h="53975">
                  <a:moveTo>
                    <a:pt x="0" y="53694"/>
                  </a:moveTo>
                  <a:lnTo>
                    <a:pt x="4376" y="53694"/>
                  </a:lnTo>
                  <a:lnTo>
                    <a:pt x="7235" y="53694"/>
                  </a:lnTo>
                  <a:lnTo>
                    <a:pt x="11141" y="52511"/>
                  </a:lnTo>
                  <a:lnTo>
                    <a:pt x="16114" y="50103"/>
                  </a:lnTo>
                  <a:lnTo>
                    <a:pt x="21036" y="47705"/>
                  </a:lnTo>
                  <a:lnTo>
                    <a:pt x="24941" y="44427"/>
                  </a:lnTo>
                  <a:lnTo>
                    <a:pt x="27789" y="40271"/>
                  </a:lnTo>
                  <a:lnTo>
                    <a:pt x="30637" y="36124"/>
                  </a:lnTo>
                  <a:lnTo>
                    <a:pt x="32061" y="31643"/>
                  </a:lnTo>
                  <a:lnTo>
                    <a:pt x="32061" y="26857"/>
                  </a:lnTo>
                  <a:lnTo>
                    <a:pt x="32061" y="22062"/>
                  </a:lnTo>
                  <a:lnTo>
                    <a:pt x="7235" y="0"/>
                  </a:lnTo>
                  <a:lnTo>
                    <a:pt x="4387" y="0"/>
                  </a:lnTo>
                  <a:lnTo>
                    <a:pt x="1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/>
            <p:cNvSpPr/>
            <p:nvPr/>
          </p:nvSpPr>
          <p:spPr>
            <a:xfrm>
              <a:off x="13573009" y="5771816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80" h="0">
                  <a:moveTo>
                    <a:pt x="679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/>
            <p:cNvSpPr/>
            <p:nvPr/>
          </p:nvSpPr>
          <p:spPr>
            <a:xfrm>
              <a:off x="13591047" y="5771816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w="0" h="53975">
                  <a:moveTo>
                    <a:pt x="0" y="0"/>
                  </a:moveTo>
                  <a:lnTo>
                    <a:pt x="0" y="536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/>
            <p:cNvSpPr/>
            <p:nvPr/>
          </p:nvSpPr>
          <p:spPr>
            <a:xfrm>
              <a:off x="13573010" y="5771816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w="0" h="53975">
                  <a:moveTo>
                    <a:pt x="0" y="0"/>
                  </a:moveTo>
                  <a:lnTo>
                    <a:pt x="0" y="536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/>
            <p:cNvSpPr/>
            <p:nvPr/>
          </p:nvSpPr>
          <p:spPr>
            <a:xfrm>
              <a:off x="13573012" y="5978706"/>
              <a:ext cx="268605" cy="7620"/>
            </a:xfrm>
            <a:custGeom>
              <a:avLst/>
              <a:gdLst/>
              <a:ahLst/>
              <a:cxnLst/>
              <a:rect l="l" t="t" r="r" b="b"/>
              <a:pathLst>
                <a:path w="268605" h="7620">
                  <a:moveTo>
                    <a:pt x="268421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268421" y="0"/>
                  </a:lnTo>
                  <a:lnTo>
                    <a:pt x="268421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/>
            <p:cNvSpPr/>
            <p:nvPr/>
          </p:nvSpPr>
          <p:spPr>
            <a:xfrm>
              <a:off x="15815773" y="5981697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2371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/>
            <p:cNvSpPr/>
            <p:nvPr/>
          </p:nvSpPr>
          <p:spPr>
            <a:xfrm>
              <a:off x="15815773" y="5954877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2371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/>
            <p:cNvSpPr/>
            <p:nvPr/>
          </p:nvSpPr>
          <p:spPr>
            <a:xfrm>
              <a:off x="12407873" y="620091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 h="0">
                  <a:moveTo>
                    <a:pt x="16601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/>
            <p:cNvSpPr/>
            <p:nvPr/>
          </p:nvSpPr>
          <p:spPr>
            <a:xfrm>
              <a:off x="12163328" y="6168096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 h="0">
                  <a:moveTo>
                    <a:pt x="34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/>
            <p:cNvSpPr/>
            <p:nvPr/>
          </p:nvSpPr>
          <p:spPr>
            <a:xfrm>
              <a:off x="12124594" y="6195392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4" h="0">
                  <a:moveTo>
                    <a:pt x="0" y="0"/>
                  </a:moveTo>
                  <a:lnTo>
                    <a:pt x="2863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/>
            <p:cNvSpPr/>
            <p:nvPr/>
          </p:nvSpPr>
          <p:spPr>
            <a:xfrm>
              <a:off x="12124594" y="6173624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w="0" h="22225">
                  <a:moveTo>
                    <a:pt x="0" y="0"/>
                  </a:moveTo>
                  <a:lnTo>
                    <a:pt x="0" y="217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/>
            <p:cNvSpPr/>
            <p:nvPr/>
          </p:nvSpPr>
          <p:spPr>
            <a:xfrm>
              <a:off x="12124603" y="6173624"/>
              <a:ext cx="443865" cy="0"/>
            </a:xfrm>
            <a:custGeom>
              <a:avLst/>
              <a:gdLst/>
              <a:ahLst/>
              <a:cxnLst/>
              <a:rect l="l" t="t" r="r" b="b"/>
              <a:pathLst>
                <a:path w="443865" h="0">
                  <a:moveTo>
                    <a:pt x="44377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/>
            <p:cNvSpPr/>
            <p:nvPr/>
          </p:nvSpPr>
          <p:spPr>
            <a:xfrm>
              <a:off x="12568380" y="6173623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w="0" h="22225">
                  <a:moveTo>
                    <a:pt x="0" y="217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/>
            <p:cNvSpPr/>
            <p:nvPr/>
          </p:nvSpPr>
          <p:spPr>
            <a:xfrm>
              <a:off x="12119086" y="6200918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 h="0">
                  <a:moveTo>
                    <a:pt x="2887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/>
            <p:cNvSpPr/>
            <p:nvPr/>
          </p:nvSpPr>
          <p:spPr>
            <a:xfrm>
              <a:off x="12573889" y="6168096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w="0" h="33020">
                  <a:moveTo>
                    <a:pt x="0" y="0"/>
                  </a:moveTo>
                  <a:lnTo>
                    <a:pt x="0" y="328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/>
            <p:cNvSpPr/>
            <p:nvPr/>
          </p:nvSpPr>
          <p:spPr>
            <a:xfrm>
              <a:off x="12119088" y="6168096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5" h="0">
                  <a:moveTo>
                    <a:pt x="0" y="0"/>
                  </a:moveTo>
                  <a:lnTo>
                    <a:pt x="4548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/>
            <p:cNvSpPr/>
            <p:nvPr/>
          </p:nvSpPr>
          <p:spPr>
            <a:xfrm>
              <a:off x="12160605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9" name="object 449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2159982" y="6194769"/>
              <a:ext cx="251558" cy="190926"/>
            </a:xfrm>
            <a:prstGeom prst="rect">
              <a:avLst/>
            </a:prstGeom>
          </p:spPr>
        </p:pic>
        <p:sp>
          <p:nvSpPr>
            <p:cNvPr id="450" name="object 450"/>
            <p:cNvSpPr/>
            <p:nvPr/>
          </p:nvSpPr>
          <p:spPr>
            <a:xfrm>
              <a:off x="12160608" y="607602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11" y="216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/>
            <p:cNvSpPr/>
            <p:nvPr/>
          </p:nvSpPr>
          <p:spPr>
            <a:xfrm>
              <a:off x="12160605" y="6054433"/>
              <a:ext cx="22225" cy="21590"/>
            </a:xfrm>
            <a:custGeom>
              <a:avLst/>
              <a:gdLst/>
              <a:ahLst/>
              <a:cxnLst/>
              <a:rect l="l" t="t" r="r" b="b"/>
              <a:pathLst>
                <a:path w="22225" h="21589">
                  <a:moveTo>
                    <a:pt x="0" y="21590"/>
                  </a:moveTo>
                  <a:lnTo>
                    <a:pt x="216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/>
            <p:cNvSpPr/>
            <p:nvPr/>
          </p:nvSpPr>
          <p:spPr>
            <a:xfrm>
              <a:off x="12160605" y="6076024"/>
              <a:ext cx="372110" cy="0"/>
            </a:xfrm>
            <a:custGeom>
              <a:avLst/>
              <a:gdLst/>
              <a:ahLst/>
              <a:cxnLst/>
              <a:rect l="l" t="t" r="r" b="b"/>
              <a:pathLst>
                <a:path w="372109" h="0">
                  <a:moveTo>
                    <a:pt x="37174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/>
            <p:cNvSpPr/>
            <p:nvPr/>
          </p:nvSpPr>
          <p:spPr>
            <a:xfrm>
              <a:off x="12367145" y="6292990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4" h="0">
                  <a:moveTo>
                    <a:pt x="0" y="0"/>
                  </a:moveTo>
                  <a:lnTo>
                    <a:pt x="1652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/>
            <p:cNvSpPr/>
            <p:nvPr/>
          </p:nvSpPr>
          <p:spPr>
            <a:xfrm>
              <a:off x="12410919" y="6195392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 h="0">
                  <a:moveTo>
                    <a:pt x="15746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/>
            <p:cNvSpPr/>
            <p:nvPr/>
          </p:nvSpPr>
          <p:spPr>
            <a:xfrm>
              <a:off x="12119088" y="6168096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w="0" h="33020">
                  <a:moveTo>
                    <a:pt x="0" y="0"/>
                  </a:moveTo>
                  <a:lnTo>
                    <a:pt x="0" y="328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/>
            <p:cNvSpPr/>
            <p:nvPr/>
          </p:nvSpPr>
          <p:spPr>
            <a:xfrm>
              <a:off x="12119088" y="6200926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89">
                  <a:moveTo>
                    <a:pt x="0" y="186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/>
            <p:cNvSpPr/>
            <p:nvPr/>
          </p:nvSpPr>
          <p:spPr>
            <a:xfrm>
              <a:off x="12120579" y="6385065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40" h="0">
                  <a:moveTo>
                    <a:pt x="2052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/>
            <p:cNvSpPr/>
            <p:nvPr/>
          </p:nvSpPr>
          <p:spPr>
            <a:xfrm>
              <a:off x="12325830" y="6385065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 h="0">
                  <a:moveTo>
                    <a:pt x="2465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/>
            <p:cNvSpPr/>
            <p:nvPr/>
          </p:nvSpPr>
          <p:spPr>
            <a:xfrm>
              <a:off x="12573889" y="6200926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89">
                  <a:moveTo>
                    <a:pt x="0" y="186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/>
            <p:cNvSpPr/>
            <p:nvPr/>
          </p:nvSpPr>
          <p:spPr>
            <a:xfrm>
              <a:off x="12573872" y="5981704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89">
                  <a:moveTo>
                    <a:pt x="0" y="186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/>
            <p:cNvSpPr/>
            <p:nvPr/>
          </p:nvSpPr>
          <p:spPr>
            <a:xfrm>
              <a:off x="12572399" y="5983956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/>
            <p:cNvSpPr/>
            <p:nvPr/>
          </p:nvSpPr>
          <p:spPr>
            <a:xfrm>
              <a:off x="12120578" y="5983948"/>
              <a:ext cx="452120" cy="635"/>
            </a:xfrm>
            <a:custGeom>
              <a:avLst/>
              <a:gdLst/>
              <a:ahLst/>
              <a:cxnLst/>
              <a:rect l="l" t="t" r="r" b="b"/>
              <a:pathLst>
                <a:path w="452120" h="635">
                  <a:moveTo>
                    <a:pt x="0" y="20"/>
                  </a:moveTo>
                  <a:lnTo>
                    <a:pt x="4518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/>
            <p:cNvSpPr/>
            <p:nvPr/>
          </p:nvSpPr>
          <p:spPr>
            <a:xfrm>
              <a:off x="12510756" y="627137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0"/>
                  </a:moveTo>
                  <a:lnTo>
                    <a:pt x="21601" y="216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/>
            <p:cNvSpPr/>
            <p:nvPr/>
          </p:nvSpPr>
          <p:spPr>
            <a:xfrm>
              <a:off x="12510751" y="629299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01" y="0"/>
                  </a:moveTo>
                  <a:lnTo>
                    <a:pt x="0" y="216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/>
            <p:cNvSpPr/>
            <p:nvPr/>
          </p:nvSpPr>
          <p:spPr>
            <a:xfrm>
              <a:off x="12120578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/>
            <p:cNvSpPr/>
            <p:nvPr/>
          </p:nvSpPr>
          <p:spPr>
            <a:xfrm>
              <a:off x="12119088" y="5981704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89">
                  <a:moveTo>
                    <a:pt x="0" y="186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/>
            <p:cNvSpPr/>
            <p:nvPr/>
          </p:nvSpPr>
          <p:spPr>
            <a:xfrm>
              <a:off x="12120578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/>
            <p:cNvSpPr/>
            <p:nvPr/>
          </p:nvSpPr>
          <p:spPr>
            <a:xfrm>
              <a:off x="12201919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/>
            <p:cNvSpPr/>
            <p:nvPr/>
          </p:nvSpPr>
          <p:spPr>
            <a:xfrm>
              <a:off x="12284531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/>
            <p:cNvSpPr/>
            <p:nvPr/>
          </p:nvSpPr>
          <p:spPr>
            <a:xfrm>
              <a:off x="12243233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/>
            <p:cNvSpPr/>
            <p:nvPr/>
          </p:nvSpPr>
          <p:spPr>
            <a:xfrm>
              <a:off x="12325829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/>
            <p:cNvSpPr/>
            <p:nvPr/>
          </p:nvSpPr>
          <p:spPr>
            <a:xfrm>
              <a:off x="12367145" y="6200920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w="0" h="93345">
                  <a:moveTo>
                    <a:pt x="0" y="9319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/>
            <p:cNvSpPr/>
            <p:nvPr/>
          </p:nvSpPr>
          <p:spPr>
            <a:xfrm>
              <a:off x="12449758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/>
            <p:cNvSpPr/>
            <p:nvPr/>
          </p:nvSpPr>
          <p:spPr>
            <a:xfrm>
              <a:off x="12491072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/>
            <p:cNvSpPr/>
            <p:nvPr/>
          </p:nvSpPr>
          <p:spPr>
            <a:xfrm>
              <a:off x="12532353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/>
            <p:cNvSpPr/>
            <p:nvPr/>
          </p:nvSpPr>
          <p:spPr>
            <a:xfrm>
              <a:off x="12572399" y="620092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/>
            <p:cNvSpPr/>
            <p:nvPr/>
          </p:nvSpPr>
          <p:spPr>
            <a:xfrm>
              <a:off x="12201903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/>
            <p:cNvSpPr/>
            <p:nvPr/>
          </p:nvSpPr>
          <p:spPr>
            <a:xfrm>
              <a:off x="12243201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/>
            <p:cNvSpPr/>
            <p:nvPr/>
          </p:nvSpPr>
          <p:spPr>
            <a:xfrm>
              <a:off x="12284514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/>
            <p:cNvSpPr/>
            <p:nvPr/>
          </p:nvSpPr>
          <p:spPr>
            <a:xfrm>
              <a:off x="12367145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/>
            <p:cNvSpPr/>
            <p:nvPr/>
          </p:nvSpPr>
          <p:spPr>
            <a:xfrm>
              <a:off x="12408426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/>
            <p:cNvSpPr/>
            <p:nvPr/>
          </p:nvSpPr>
          <p:spPr>
            <a:xfrm>
              <a:off x="12449742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/>
            <p:cNvSpPr/>
            <p:nvPr/>
          </p:nvSpPr>
          <p:spPr>
            <a:xfrm>
              <a:off x="12491040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/>
            <p:cNvSpPr/>
            <p:nvPr/>
          </p:nvSpPr>
          <p:spPr>
            <a:xfrm>
              <a:off x="12532353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/>
            <p:cNvSpPr/>
            <p:nvPr/>
          </p:nvSpPr>
          <p:spPr>
            <a:xfrm>
              <a:off x="12325829" y="598397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/>
            <p:cNvSpPr/>
            <p:nvPr/>
          </p:nvSpPr>
          <p:spPr>
            <a:xfrm>
              <a:off x="12573892" y="5981697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23712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/>
            <p:cNvSpPr/>
            <p:nvPr/>
          </p:nvSpPr>
          <p:spPr>
            <a:xfrm>
              <a:off x="12573892" y="5954877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23712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8" name="object 488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2410982" y="7859132"/>
              <a:ext cx="255363" cy="29842"/>
            </a:xfrm>
            <a:prstGeom prst="rect">
              <a:avLst/>
            </a:prstGeom>
          </p:spPr>
        </p:pic>
        <p:sp>
          <p:nvSpPr>
            <p:cNvPr id="489" name="object 489"/>
            <p:cNvSpPr/>
            <p:nvPr/>
          </p:nvSpPr>
          <p:spPr>
            <a:xfrm>
              <a:off x="12410987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/>
            <p:cNvSpPr/>
            <p:nvPr/>
          </p:nvSpPr>
          <p:spPr>
            <a:xfrm>
              <a:off x="12410987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1" name="object 491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2572025" y="7894178"/>
              <a:ext cx="17151" cy="17884"/>
            </a:xfrm>
            <a:prstGeom prst="rect">
              <a:avLst/>
            </a:prstGeom>
          </p:spPr>
        </p:pic>
        <p:sp>
          <p:nvSpPr>
            <p:cNvPr id="492" name="object 492"/>
            <p:cNvSpPr/>
            <p:nvPr/>
          </p:nvSpPr>
          <p:spPr>
            <a:xfrm>
              <a:off x="12572030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3" name="object 493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2590673" y="7891969"/>
              <a:ext cx="35799" cy="17130"/>
            </a:xfrm>
            <a:prstGeom prst="rect">
              <a:avLst/>
            </a:prstGeom>
          </p:spPr>
        </p:pic>
        <p:sp>
          <p:nvSpPr>
            <p:cNvPr id="494" name="object 494"/>
            <p:cNvSpPr/>
            <p:nvPr/>
          </p:nvSpPr>
          <p:spPr>
            <a:xfrm>
              <a:off x="12590670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5" name="object 495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2534738" y="7891969"/>
              <a:ext cx="35810" cy="17130"/>
            </a:xfrm>
            <a:prstGeom prst="rect">
              <a:avLst/>
            </a:prstGeom>
          </p:spPr>
        </p:pic>
        <p:sp>
          <p:nvSpPr>
            <p:cNvPr id="496" name="object 496"/>
            <p:cNvSpPr/>
            <p:nvPr/>
          </p:nvSpPr>
          <p:spPr>
            <a:xfrm>
              <a:off x="12534742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/>
            <p:cNvSpPr/>
            <p:nvPr/>
          </p:nvSpPr>
          <p:spPr>
            <a:xfrm>
              <a:off x="12430735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8" name="object 498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2516121" y="7894178"/>
              <a:ext cx="17130" cy="17884"/>
            </a:xfrm>
            <a:prstGeom prst="rect">
              <a:avLst/>
            </a:prstGeom>
          </p:spPr>
        </p:pic>
        <p:sp>
          <p:nvSpPr>
            <p:cNvPr id="499" name="object 499"/>
            <p:cNvSpPr/>
            <p:nvPr/>
          </p:nvSpPr>
          <p:spPr>
            <a:xfrm>
              <a:off x="12516115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0" name="object 500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2478823" y="7891969"/>
              <a:ext cx="35799" cy="17130"/>
            </a:xfrm>
            <a:prstGeom prst="rect">
              <a:avLst/>
            </a:prstGeom>
          </p:spPr>
        </p:pic>
        <p:sp>
          <p:nvSpPr>
            <p:cNvPr id="501" name="object 501"/>
            <p:cNvSpPr/>
            <p:nvPr/>
          </p:nvSpPr>
          <p:spPr>
            <a:xfrm>
              <a:off x="12478819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2" name="object 502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2460217" y="7894178"/>
              <a:ext cx="17130" cy="17884"/>
            </a:xfrm>
            <a:prstGeom prst="rect">
              <a:avLst/>
            </a:prstGeom>
          </p:spPr>
        </p:pic>
        <p:sp>
          <p:nvSpPr>
            <p:cNvPr id="503" name="object 503"/>
            <p:cNvSpPr/>
            <p:nvPr/>
          </p:nvSpPr>
          <p:spPr>
            <a:xfrm>
              <a:off x="12460217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4" name="object 504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2432249" y="7891969"/>
              <a:ext cx="26438" cy="17130"/>
            </a:xfrm>
            <a:prstGeom prst="rect">
              <a:avLst/>
            </a:prstGeom>
          </p:spPr>
        </p:pic>
        <p:sp>
          <p:nvSpPr>
            <p:cNvPr id="505" name="object 505"/>
            <p:cNvSpPr/>
            <p:nvPr/>
          </p:nvSpPr>
          <p:spPr>
            <a:xfrm>
              <a:off x="12432246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5">
                  <a:moveTo>
                    <a:pt x="26438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38" y="0"/>
                  </a:lnTo>
                  <a:lnTo>
                    <a:pt x="26438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6" name="object 506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2627971" y="7891969"/>
              <a:ext cx="17130" cy="17130"/>
            </a:xfrm>
            <a:prstGeom prst="rect">
              <a:avLst/>
            </a:prstGeom>
          </p:spPr>
        </p:pic>
        <p:sp>
          <p:nvSpPr>
            <p:cNvPr id="507" name="object 507"/>
            <p:cNvSpPr/>
            <p:nvPr/>
          </p:nvSpPr>
          <p:spPr>
            <a:xfrm>
              <a:off x="12627967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/>
            <p:cNvSpPr/>
            <p:nvPr/>
          </p:nvSpPr>
          <p:spPr>
            <a:xfrm>
              <a:off x="17528557" y="260883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62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/>
            <p:cNvSpPr/>
            <p:nvPr/>
          </p:nvSpPr>
          <p:spPr>
            <a:xfrm>
              <a:off x="17528557" y="186305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62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/>
            <p:cNvSpPr/>
            <p:nvPr/>
          </p:nvSpPr>
          <p:spPr>
            <a:xfrm>
              <a:off x="17528557" y="111726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62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/>
            <p:cNvSpPr/>
            <p:nvPr/>
          </p:nvSpPr>
          <p:spPr>
            <a:xfrm>
              <a:off x="17529531" y="1048800"/>
              <a:ext cx="0" cy="2159000"/>
            </a:xfrm>
            <a:custGeom>
              <a:avLst/>
              <a:gdLst/>
              <a:ahLst/>
              <a:cxnLst/>
              <a:rect l="l" t="t" r="r" b="b"/>
              <a:pathLst>
                <a:path w="0" h="2159000">
                  <a:moveTo>
                    <a:pt x="0" y="21585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/>
            <p:cNvSpPr/>
            <p:nvPr/>
          </p:nvSpPr>
          <p:spPr>
            <a:xfrm>
              <a:off x="17535501" y="1042866"/>
              <a:ext cx="0" cy="2170430"/>
            </a:xfrm>
            <a:custGeom>
              <a:avLst/>
              <a:gdLst/>
              <a:ahLst/>
              <a:cxnLst/>
              <a:rect l="l" t="t" r="r" b="b"/>
              <a:pathLst>
                <a:path w="0" h="2170430">
                  <a:moveTo>
                    <a:pt x="0" y="21704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/>
            <p:cNvSpPr/>
            <p:nvPr/>
          </p:nvSpPr>
          <p:spPr>
            <a:xfrm>
              <a:off x="14614124" y="320880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2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/>
            <p:cNvSpPr/>
            <p:nvPr/>
          </p:nvSpPr>
          <p:spPr>
            <a:xfrm>
              <a:off x="15359912" y="320880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2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/>
            <p:cNvSpPr/>
            <p:nvPr/>
          </p:nvSpPr>
          <p:spPr>
            <a:xfrm>
              <a:off x="16105699" y="320880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2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/>
            <p:cNvSpPr/>
            <p:nvPr/>
          </p:nvSpPr>
          <p:spPr>
            <a:xfrm>
              <a:off x="16851506" y="320880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2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/>
            <p:cNvSpPr/>
            <p:nvPr/>
          </p:nvSpPr>
          <p:spPr>
            <a:xfrm>
              <a:off x="14056516" y="3207321"/>
              <a:ext cx="3473450" cy="0"/>
            </a:xfrm>
            <a:custGeom>
              <a:avLst/>
              <a:gdLst/>
              <a:ahLst/>
              <a:cxnLst/>
              <a:rect l="l" t="t" r="r" b="b"/>
              <a:pathLst>
                <a:path w="3473450" h="0">
                  <a:moveTo>
                    <a:pt x="0" y="0"/>
                  </a:moveTo>
                  <a:lnTo>
                    <a:pt x="347302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/>
            <p:cNvSpPr/>
            <p:nvPr/>
          </p:nvSpPr>
          <p:spPr>
            <a:xfrm>
              <a:off x="14056516" y="3213271"/>
              <a:ext cx="3479165" cy="0"/>
            </a:xfrm>
            <a:custGeom>
              <a:avLst/>
              <a:gdLst/>
              <a:ahLst/>
              <a:cxnLst/>
              <a:rect l="l" t="t" r="r" b="b"/>
              <a:pathLst>
                <a:path w="3479165" h="0">
                  <a:moveTo>
                    <a:pt x="0" y="0"/>
                  </a:moveTo>
                  <a:lnTo>
                    <a:pt x="347897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/>
            <p:cNvSpPr/>
            <p:nvPr/>
          </p:nvSpPr>
          <p:spPr>
            <a:xfrm>
              <a:off x="14049586" y="260883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62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/>
            <p:cNvSpPr/>
            <p:nvPr/>
          </p:nvSpPr>
          <p:spPr>
            <a:xfrm>
              <a:off x="14049586" y="186305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62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/>
            <p:cNvSpPr/>
            <p:nvPr/>
          </p:nvSpPr>
          <p:spPr>
            <a:xfrm>
              <a:off x="14049586" y="111726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62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/>
            <p:cNvSpPr/>
            <p:nvPr/>
          </p:nvSpPr>
          <p:spPr>
            <a:xfrm>
              <a:off x="14050558" y="104285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/>
            <p:cNvSpPr/>
            <p:nvPr/>
          </p:nvSpPr>
          <p:spPr>
            <a:xfrm>
              <a:off x="14050565" y="1042866"/>
              <a:ext cx="0" cy="2170430"/>
            </a:xfrm>
            <a:custGeom>
              <a:avLst/>
              <a:gdLst/>
              <a:ahLst/>
              <a:cxnLst/>
              <a:rect l="l" t="t" r="r" b="b"/>
              <a:pathLst>
                <a:path w="0" h="2170430">
                  <a:moveTo>
                    <a:pt x="0" y="21704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/>
            <p:cNvSpPr/>
            <p:nvPr/>
          </p:nvSpPr>
          <p:spPr>
            <a:xfrm>
              <a:off x="14055893" y="104223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/>
            <p:cNvSpPr/>
            <p:nvPr/>
          </p:nvSpPr>
          <p:spPr>
            <a:xfrm>
              <a:off x="14056516" y="1048800"/>
              <a:ext cx="0" cy="2159000"/>
            </a:xfrm>
            <a:custGeom>
              <a:avLst/>
              <a:gdLst/>
              <a:ahLst/>
              <a:cxnLst/>
              <a:rect l="l" t="t" r="r" b="b"/>
              <a:pathLst>
                <a:path w="0" h="2159000">
                  <a:moveTo>
                    <a:pt x="0" y="21585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6" name="object 526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4056525" y="1042856"/>
              <a:ext cx="3478972" cy="5957"/>
            </a:xfrm>
            <a:prstGeom prst="rect">
              <a:avLst/>
            </a:prstGeom>
          </p:spPr>
        </p:pic>
        <p:sp>
          <p:nvSpPr>
            <p:cNvPr id="527" name="object 527"/>
            <p:cNvSpPr/>
            <p:nvPr/>
          </p:nvSpPr>
          <p:spPr>
            <a:xfrm>
              <a:off x="14056506" y="1048803"/>
              <a:ext cx="3473450" cy="0"/>
            </a:xfrm>
            <a:custGeom>
              <a:avLst/>
              <a:gdLst/>
              <a:ahLst/>
              <a:cxnLst/>
              <a:rect l="l" t="t" r="r" b="b"/>
              <a:pathLst>
                <a:path w="3473450" h="0">
                  <a:moveTo>
                    <a:pt x="347302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/>
            <p:cNvSpPr/>
            <p:nvPr/>
          </p:nvSpPr>
          <p:spPr>
            <a:xfrm>
              <a:off x="14056528" y="1042856"/>
              <a:ext cx="3479165" cy="0"/>
            </a:xfrm>
            <a:custGeom>
              <a:avLst/>
              <a:gdLst/>
              <a:ahLst/>
              <a:cxnLst/>
              <a:rect l="l" t="t" r="r" b="b"/>
              <a:pathLst>
                <a:path w="3479165" h="0">
                  <a:moveTo>
                    <a:pt x="347897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9" name="object 529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7535494" y="990647"/>
              <a:ext cx="52186" cy="2259920"/>
            </a:xfrm>
            <a:prstGeom prst="rect">
              <a:avLst/>
            </a:prstGeom>
          </p:spPr>
        </p:pic>
        <p:sp>
          <p:nvSpPr>
            <p:cNvPr id="530" name="object 530"/>
            <p:cNvSpPr/>
            <p:nvPr/>
          </p:nvSpPr>
          <p:spPr>
            <a:xfrm>
              <a:off x="17535501" y="1042866"/>
              <a:ext cx="0" cy="2170430"/>
            </a:xfrm>
            <a:custGeom>
              <a:avLst/>
              <a:gdLst/>
              <a:ahLst/>
              <a:cxnLst/>
              <a:rect l="l" t="t" r="r" b="b"/>
              <a:pathLst>
                <a:path w="0" h="2170430">
                  <a:moveTo>
                    <a:pt x="0" y="21704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/>
            <p:cNvSpPr/>
            <p:nvPr/>
          </p:nvSpPr>
          <p:spPr>
            <a:xfrm>
              <a:off x="17587682" y="990647"/>
              <a:ext cx="0" cy="2259965"/>
            </a:xfrm>
            <a:custGeom>
              <a:avLst/>
              <a:gdLst/>
              <a:ahLst/>
              <a:cxnLst/>
              <a:rect l="l" t="t" r="r" b="b"/>
              <a:pathLst>
                <a:path w="0" h="2259965">
                  <a:moveTo>
                    <a:pt x="0" y="22599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2" name="object 532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9921770" y="3578613"/>
              <a:ext cx="3046158" cy="5978"/>
            </a:xfrm>
            <a:prstGeom prst="rect">
              <a:avLst/>
            </a:prstGeom>
          </p:spPr>
        </p:pic>
        <p:sp>
          <p:nvSpPr>
            <p:cNvPr id="533" name="object 533"/>
            <p:cNvSpPr/>
            <p:nvPr/>
          </p:nvSpPr>
          <p:spPr>
            <a:xfrm>
              <a:off x="9921781" y="357863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/>
            <p:cNvSpPr/>
            <p:nvPr/>
          </p:nvSpPr>
          <p:spPr>
            <a:xfrm>
              <a:off x="9921774" y="3584596"/>
              <a:ext cx="3046730" cy="0"/>
            </a:xfrm>
            <a:custGeom>
              <a:avLst/>
              <a:gdLst/>
              <a:ahLst/>
              <a:cxnLst/>
              <a:rect l="l" t="t" r="r" b="b"/>
              <a:pathLst>
                <a:path w="3046729" h="0">
                  <a:moveTo>
                    <a:pt x="304615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/>
            <p:cNvSpPr/>
            <p:nvPr/>
          </p:nvSpPr>
          <p:spPr>
            <a:xfrm>
              <a:off x="9921774" y="3578631"/>
              <a:ext cx="3046730" cy="6350"/>
            </a:xfrm>
            <a:custGeom>
              <a:avLst/>
              <a:gdLst/>
              <a:ahLst/>
              <a:cxnLst/>
              <a:rect l="l" t="t" r="r" b="b"/>
              <a:pathLst>
                <a:path w="3046729" h="6350">
                  <a:moveTo>
                    <a:pt x="3046158" y="0"/>
                  </a:moveTo>
                  <a:lnTo>
                    <a:pt x="0" y="0"/>
                  </a:lnTo>
                </a:path>
                <a:path w="3046729" h="6350">
                  <a:moveTo>
                    <a:pt x="3046158" y="0"/>
                  </a:moveTo>
                  <a:lnTo>
                    <a:pt x="3046158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6" name="object 536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10813879" y="1042858"/>
              <a:ext cx="2154039" cy="5957"/>
            </a:xfrm>
            <a:prstGeom prst="rect">
              <a:avLst/>
            </a:prstGeom>
          </p:spPr>
        </p:pic>
        <p:sp>
          <p:nvSpPr>
            <p:cNvPr id="537" name="object 537"/>
            <p:cNvSpPr/>
            <p:nvPr/>
          </p:nvSpPr>
          <p:spPr>
            <a:xfrm>
              <a:off x="10813893" y="104285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/>
            <p:cNvSpPr/>
            <p:nvPr/>
          </p:nvSpPr>
          <p:spPr>
            <a:xfrm>
              <a:off x="10813893" y="1048803"/>
              <a:ext cx="2154555" cy="0"/>
            </a:xfrm>
            <a:custGeom>
              <a:avLst/>
              <a:gdLst/>
              <a:ahLst/>
              <a:cxnLst/>
              <a:rect l="l" t="t" r="r" b="b"/>
              <a:pathLst>
                <a:path w="2154554" h="0">
                  <a:moveTo>
                    <a:pt x="215403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/>
            <p:cNvSpPr/>
            <p:nvPr/>
          </p:nvSpPr>
          <p:spPr>
            <a:xfrm>
              <a:off x="10813893" y="1042856"/>
              <a:ext cx="2154555" cy="6350"/>
            </a:xfrm>
            <a:custGeom>
              <a:avLst/>
              <a:gdLst/>
              <a:ahLst/>
              <a:cxnLst/>
              <a:rect l="l" t="t" r="r" b="b"/>
              <a:pathLst>
                <a:path w="2154554" h="6350">
                  <a:moveTo>
                    <a:pt x="2154039" y="0"/>
                  </a:moveTo>
                  <a:lnTo>
                    <a:pt x="0" y="0"/>
                  </a:lnTo>
                </a:path>
                <a:path w="2154554" h="6350">
                  <a:moveTo>
                    <a:pt x="2154039" y="0"/>
                  </a:moveTo>
                  <a:lnTo>
                    <a:pt x="2154039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/>
            <p:cNvSpPr/>
            <p:nvPr/>
          </p:nvSpPr>
          <p:spPr>
            <a:xfrm>
              <a:off x="12967929" y="104285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/>
            <p:cNvSpPr/>
            <p:nvPr/>
          </p:nvSpPr>
          <p:spPr>
            <a:xfrm>
              <a:off x="12968396" y="347753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62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/>
            <p:cNvSpPr/>
            <p:nvPr/>
          </p:nvSpPr>
          <p:spPr>
            <a:xfrm>
              <a:off x="12968396" y="273175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62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/>
            <p:cNvSpPr/>
            <p:nvPr/>
          </p:nvSpPr>
          <p:spPr>
            <a:xfrm>
              <a:off x="12968396" y="198596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62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/>
            <p:cNvSpPr/>
            <p:nvPr/>
          </p:nvSpPr>
          <p:spPr>
            <a:xfrm>
              <a:off x="12968396" y="124017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62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/>
            <p:cNvSpPr/>
            <p:nvPr/>
          </p:nvSpPr>
          <p:spPr>
            <a:xfrm>
              <a:off x="12967932" y="1042852"/>
              <a:ext cx="0" cy="2541905"/>
            </a:xfrm>
            <a:custGeom>
              <a:avLst/>
              <a:gdLst/>
              <a:ahLst/>
              <a:cxnLst/>
              <a:rect l="l" t="t" r="r" b="b"/>
              <a:pathLst>
                <a:path w="0" h="2541904">
                  <a:moveTo>
                    <a:pt x="0" y="25417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/>
            <p:cNvSpPr/>
            <p:nvPr/>
          </p:nvSpPr>
          <p:spPr>
            <a:xfrm>
              <a:off x="12967929" y="1042852"/>
              <a:ext cx="6350" cy="2541905"/>
            </a:xfrm>
            <a:custGeom>
              <a:avLst/>
              <a:gdLst/>
              <a:ahLst/>
              <a:cxnLst/>
              <a:rect l="l" t="t" r="r" b="b"/>
              <a:pathLst>
                <a:path w="6350" h="2541904">
                  <a:moveTo>
                    <a:pt x="5989" y="2541744"/>
                  </a:moveTo>
                  <a:lnTo>
                    <a:pt x="5989" y="0"/>
                  </a:lnTo>
                </a:path>
                <a:path w="6350" h="2541904">
                  <a:moveTo>
                    <a:pt x="5989" y="2541744"/>
                  </a:moveTo>
                  <a:lnTo>
                    <a:pt x="0" y="25417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/>
            <p:cNvSpPr/>
            <p:nvPr/>
          </p:nvSpPr>
          <p:spPr>
            <a:xfrm>
              <a:off x="9387355" y="124017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/>
            <p:cNvSpPr/>
            <p:nvPr/>
          </p:nvSpPr>
          <p:spPr>
            <a:xfrm>
              <a:off x="9387355" y="198596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/>
            <p:cNvSpPr/>
            <p:nvPr/>
          </p:nvSpPr>
          <p:spPr>
            <a:xfrm>
              <a:off x="9387355" y="273175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/>
            <p:cNvSpPr/>
            <p:nvPr/>
          </p:nvSpPr>
          <p:spPr>
            <a:xfrm>
              <a:off x="9387355" y="347753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/>
            <p:cNvSpPr/>
            <p:nvPr/>
          </p:nvSpPr>
          <p:spPr>
            <a:xfrm>
              <a:off x="9387188" y="358459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/>
            <p:cNvSpPr/>
            <p:nvPr/>
          </p:nvSpPr>
          <p:spPr>
            <a:xfrm>
              <a:off x="9393172" y="1042856"/>
              <a:ext cx="0" cy="2541905"/>
            </a:xfrm>
            <a:custGeom>
              <a:avLst/>
              <a:gdLst/>
              <a:ahLst/>
              <a:cxnLst/>
              <a:rect l="l" t="t" r="r" b="b"/>
              <a:pathLst>
                <a:path w="0" h="2541904">
                  <a:moveTo>
                    <a:pt x="0" y="0"/>
                  </a:moveTo>
                  <a:lnTo>
                    <a:pt x="0" y="25417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/>
            <p:cNvSpPr/>
            <p:nvPr/>
          </p:nvSpPr>
          <p:spPr>
            <a:xfrm>
              <a:off x="9387188" y="1042856"/>
              <a:ext cx="6350" cy="2541905"/>
            </a:xfrm>
            <a:custGeom>
              <a:avLst/>
              <a:gdLst/>
              <a:ahLst/>
              <a:cxnLst/>
              <a:rect l="l" t="t" r="r" b="b"/>
              <a:pathLst>
                <a:path w="6350" h="2541904">
                  <a:moveTo>
                    <a:pt x="0" y="0"/>
                  </a:moveTo>
                  <a:lnTo>
                    <a:pt x="0" y="2541744"/>
                  </a:lnTo>
                </a:path>
                <a:path w="6350" h="2541904">
                  <a:moveTo>
                    <a:pt x="0" y="0"/>
                  </a:moveTo>
                  <a:lnTo>
                    <a:pt x="5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4" name="object 554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9393169" y="3578613"/>
              <a:ext cx="304933" cy="5978"/>
            </a:xfrm>
            <a:prstGeom prst="rect">
              <a:avLst/>
            </a:prstGeom>
          </p:spPr>
        </p:pic>
        <p:sp>
          <p:nvSpPr>
            <p:cNvPr id="555" name="object 555"/>
            <p:cNvSpPr/>
            <p:nvPr/>
          </p:nvSpPr>
          <p:spPr>
            <a:xfrm>
              <a:off x="9393172" y="357863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/>
            <p:cNvSpPr/>
            <p:nvPr/>
          </p:nvSpPr>
          <p:spPr>
            <a:xfrm>
              <a:off x="9393175" y="3584596"/>
              <a:ext cx="305435" cy="0"/>
            </a:xfrm>
            <a:custGeom>
              <a:avLst/>
              <a:gdLst/>
              <a:ahLst/>
              <a:cxnLst/>
              <a:rect l="l" t="t" r="r" b="b"/>
              <a:pathLst>
                <a:path w="305434" h="0">
                  <a:moveTo>
                    <a:pt x="3049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/>
            <p:cNvSpPr/>
            <p:nvPr/>
          </p:nvSpPr>
          <p:spPr>
            <a:xfrm>
              <a:off x="9393175" y="3578631"/>
              <a:ext cx="305435" cy="6350"/>
            </a:xfrm>
            <a:custGeom>
              <a:avLst/>
              <a:gdLst/>
              <a:ahLst/>
              <a:cxnLst/>
              <a:rect l="l" t="t" r="r" b="b"/>
              <a:pathLst>
                <a:path w="305434" h="6350">
                  <a:moveTo>
                    <a:pt x="304933" y="0"/>
                  </a:moveTo>
                  <a:lnTo>
                    <a:pt x="0" y="0"/>
                  </a:lnTo>
                </a:path>
                <a:path w="305434" h="6350">
                  <a:moveTo>
                    <a:pt x="304933" y="0"/>
                  </a:moveTo>
                  <a:lnTo>
                    <a:pt x="304933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8" name="object 558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9393169" y="1042858"/>
              <a:ext cx="1192571" cy="5957"/>
            </a:xfrm>
            <a:prstGeom prst="rect">
              <a:avLst/>
            </a:prstGeom>
          </p:spPr>
        </p:pic>
        <p:sp>
          <p:nvSpPr>
            <p:cNvPr id="559" name="object 559"/>
            <p:cNvSpPr/>
            <p:nvPr/>
          </p:nvSpPr>
          <p:spPr>
            <a:xfrm>
              <a:off x="9393172" y="104285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/>
            <p:cNvSpPr/>
            <p:nvPr/>
          </p:nvSpPr>
          <p:spPr>
            <a:xfrm>
              <a:off x="9393174" y="1048803"/>
              <a:ext cx="1193165" cy="0"/>
            </a:xfrm>
            <a:custGeom>
              <a:avLst/>
              <a:gdLst/>
              <a:ahLst/>
              <a:cxnLst/>
              <a:rect l="l" t="t" r="r" b="b"/>
              <a:pathLst>
                <a:path w="1193165" h="0">
                  <a:moveTo>
                    <a:pt x="1192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/>
            <p:cNvSpPr/>
            <p:nvPr/>
          </p:nvSpPr>
          <p:spPr>
            <a:xfrm>
              <a:off x="9393174" y="1042856"/>
              <a:ext cx="1193165" cy="6350"/>
            </a:xfrm>
            <a:custGeom>
              <a:avLst/>
              <a:gdLst/>
              <a:ahLst/>
              <a:cxnLst/>
              <a:rect l="l" t="t" r="r" b="b"/>
              <a:pathLst>
                <a:path w="1193165" h="6350">
                  <a:moveTo>
                    <a:pt x="1192571" y="0"/>
                  </a:moveTo>
                  <a:lnTo>
                    <a:pt x="0" y="0"/>
                  </a:lnTo>
                </a:path>
                <a:path w="1193165" h="6350">
                  <a:moveTo>
                    <a:pt x="1192571" y="0"/>
                  </a:moveTo>
                  <a:lnTo>
                    <a:pt x="1192571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2" name="object 562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9921781" y="3584603"/>
              <a:ext cx="3442073" cy="52197"/>
            </a:xfrm>
            <a:prstGeom prst="rect">
              <a:avLst/>
            </a:prstGeom>
          </p:spPr>
        </p:pic>
        <p:sp>
          <p:nvSpPr>
            <p:cNvPr id="563" name="object 563"/>
            <p:cNvSpPr/>
            <p:nvPr/>
          </p:nvSpPr>
          <p:spPr>
            <a:xfrm>
              <a:off x="9921781" y="358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/>
            <p:cNvSpPr/>
            <p:nvPr/>
          </p:nvSpPr>
          <p:spPr>
            <a:xfrm>
              <a:off x="9921768" y="3636798"/>
              <a:ext cx="919480" cy="0"/>
            </a:xfrm>
            <a:custGeom>
              <a:avLst/>
              <a:gdLst/>
              <a:ahLst/>
              <a:cxnLst/>
              <a:rect l="l" t="t" r="r" b="b"/>
              <a:pathLst>
                <a:path w="919479" h="0">
                  <a:moveTo>
                    <a:pt x="91897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/>
            <p:cNvSpPr/>
            <p:nvPr/>
          </p:nvSpPr>
          <p:spPr>
            <a:xfrm>
              <a:off x="9921791" y="3584596"/>
              <a:ext cx="3052445" cy="0"/>
            </a:xfrm>
            <a:custGeom>
              <a:avLst/>
              <a:gdLst/>
              <a:ahLst/>
              <a:cxnLst/>
              <a:rect l="l" t="t" r="r" b="b"/>
              <a:pathLst>
                <a:path w="3052445" h="0">
                  <a:moveTo>
                    <a:pt x="30521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/>
            <p:cNvSpPr/>
            <p:nvPr/>
          </p:nvSpPr>
          <p:spPr>
            <a:xfrm>
              <a:off x="10878016" y="3636798"/>
              <a:ext cx="929640" cy="0"/>
            </a:xfrm>
            <a:custGeom>
              <a:avLst/>
              <a:gdLst/>
              <a:ahLst/>
              <a:cxnLst/>
              <a:rect l="l" t="t" r="r" b="b"/>
              <a:pathLst>
                <a:path w="929640" h="0">
                  <a:moveTo>
                    <a:pt x="92902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/>
            <p:cNvSpPr/>
            <p:nvPr/>
          </p:nvSpPr>
          <p:spPr>
            <a:xfrm>
              <a:off x="11844338" y="3636798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 h="0">
                  <a:moveTo>
                    <a:pt x="6561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/>
            <p:cNvSpPr/>
            <p:nvPr/>
          </p:nvSpPr>
          <p:spPr>
            <a:xfrm>
              <a:off x="12537727" y="3636798"/>
              <a:ext cx="678815" cy="0"/>
            </a:xfrm>
            <a:custGeom>
              <a:avLst/>
              <a:gdLst/>
              <a:ahLst/>
              <a:cxnLst/>
              <a:rect l="l" t="t" r="r" b="b"/>
              <a:pathLst>
                <a:path w="678815" h="0">
                  <a:moveTo>
                    <a:pt x="6785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/>
            <p:cNvSpPr/>
            <p:nvPr/>
          </p:nvSpPr>
          <p:spPr>
            <a:xfrm>
              <a:off x="13026099" y="3584596"/>
              <a:ext cx="337820" cy="0"/>
            </a:xfrm>
            <a:custGeom>
              <a:avLst/>
              <a:gdLst/>
              <a:ahLst/>
              <a:cxnLst/>
              <a:rect l="l" t="t" r="r" b="b"/>
              <a:pathLst>
                <a:path w="337819" h="0">
                  <a:moveTo>
                    <a:pt x="3377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/>
            <p:cNvSpPr/>
            <p:nvPr/>
          </p:nvSpPr>
          <p:spPr>
            <a:xfrm>
              <a:off x="13246071" y="3636798"/>
              <a:ext cx="118110" cy="0"/>
            </a:xfrm>
            <a:custGeom>
              <a:avLst/>
              <a:gdLst/>
              <a:ahLst/>
              <a:cxnLst/>
              <a:rect l="l" t="t" r="r" b="b"/>
              <a:pathLst>
                <a:path w="118109" h="0">
                  <a:moveTo>
                    <a:pt x="1177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/>
            <p:cNvSpPr/>
            <p:nvPr/>
          </p:nvSpPr>
          <p:spPr>
            <a:xfrm>
              <a:off x="13363858" y="358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2" name="object 572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3538341" y="3584603"/>
              <a:ext cx="991645" cy="52197"/>
            </a:xfrm>
            <a:prstGeom prst="rect">
              <a:avLst/>
            </a:prstGeom>
          </p:spPr>
        </p:pic>
        <p:sp>
          <p:nvSpPr>
            <p:cNvPr id="573" name="object 573"/>
            <p:cNvSpPr/>
            <p:nvPr/>
          </p:nvSpPr>
          <p:spPr>
            <a:xfrm>
              <a:off x="13538341" y="358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/>
            <p:cNvSpPr/>
            <p:nvPr/>
          </p:nvSpPr>
          <p:spPr>
            <a:xfrm>
              <a:off x="13538345" y="3636798"/>
              <a:ext cx="185420" cy="0"/>
            </a:xfrm>
            <a:custGeom>
              <a:avLst/>
              <a:gdLst/>
              <a:ahLst/>
              <a:cxnLst/>
              <a:rect l="l" t="t" r="r" b="b"/>
              <a:pathLst>
                <a:path w="185419" h="0">
                  <a:moveTo>
                    <a:pt x="1849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/>
            <p:cNvSpPr/>
            <p:nvPr/>
          </p:nvSpPr>
          <p:spPr>
            <a:xfrm>
              <a:off x="13538340" y="3584596"/>
              <a:ext cx="991869" cy="0"/>
            </a:xfrm>
            <a:custGeom>
              <a:avLst/>
              <a:gdLst/>
              <a:ahLst/>
              <a:cxnLst/>
              <a:rect l="l" t="t" r="r" b="b"/>
              <a:pathLst>
                <a:path w="991869" h="0">
                  <a:moveTo>
                    <a:pt x="99164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/>
            <p:cNvSpPr/>
            <p:nvPr/>
          </p:nvSpPr>
          <p:spPr>
            <a:xfrm>
              <a:off x="13760508" y="3636798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 h="0">
                  <a:moveTo>
                    <a:pt x="6561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/>
            <p:cNvSpPr/>
            <p:nvPr/>
          </p:nvSpPr>
          <p:spPr>
            <a:xfrm>
              <a:off x="14453925" y="3636798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 h="0">
                  <a:moveTo>
                    <a:pt x="760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/>
            <p:cNvSpPr/>
            <p:nvPr/>
          </p:nvSpPr>
          <p:spPr>
            <a:xfrm>
              <a:off x="14529985" y="358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9" name="object 579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4704452" y="3584603"/>
              <a:ext cx="69338" cy="52197"/>
            </a:xfrm>
            <a:prstGeom prst="rect">
              <a:avLst/>
            </a:prstGeom>
          </p:spPr>
        </p:pic>
        <p:sp>
          <p:nvSpPr>
            <p:cNvPr id="580" name="object 580"/>
            <p:cNvSpPr/>
            <p:nvPr/>
          </p:nvSpPr>
          <p:spPr>
            <a:xfrm>
              <a:off x="14704448" y="358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/>
            <p:cNvSpPr/>
            <p:nvPr/>
          </p:nvSpPr>
          <p:spPr>
            <a:xfrm>
              <a:off x="14704451" y="3636798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 h="0">
                  <a:moveTo>
                    <a:pt x="693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/>
            <p:cNvSpPr/>
            <p:nvPr/>
          </p:nvSpPr>
          <p:spPr>
            <a:xfrm>
              <a:off x="14704451" y="3584596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 h="0">
                  <a:moveTo>
                    <a:pt x="693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/>
            <p:cNvSpPr/>
            <p:nvPr/>
          </p:nvSpPr>
          <p:spPr>
            <a:xfrm>
              <a:off x="14529982" y="3584614"/>
              <a:ext cx="174625" cy="0"/>
            </a:xfrm>
            <a:custGeom>
              <a:avLst/>
              <a:gdLst/>
              <a:ahLst/>
              <a:cxnLst/>
              <a:rect l="l" t="t" r="r" b="b"/>
              <a:pathLst>
                <a:path w="174625" h="0">
                  <a:moveTo>
                    <a:pt x="17446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/>
            <p:cNvSpPr/>
            <p:nvPr/>
          </p:nvSpPr>
          <p:spPr>
            <a:xfrm>
              <a:off x="14529982" y="3636798"/>
              <a:ext cx="174625" cy="0"/>
            </a:xfrm>
            <a:custGeom>
              <a:avLst/>
              <a:gdLst/>
              <a:ahLst/>
              <a:cxnLst/>
              <a:rect l="l" t="t" r="r" b="b"/>
              <a:pathLst>
                <a:path w="174625" h="0">
                  <a:moveTo>
                    <a:pt x="17446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/>
            <p:cNvSpPr/>
            <p:nvPr/>
          </p:nvSpPr>
          <p:spPr>
            <a:xfrm>
              <a:off x="14543988" y="3442649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0"/>
                  </a:moveTo>
                  <a:lnTo>
                    <a:pt x="0" y="14643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/>
            <p:cNvSpPr/>
            <p:nvPr/>
          </p:nvSpPr>
          <p:spPr>
            <a:xfrm>
              <a:off x="14543995" y="3589079"/>
              <a:ext cx="146685" cy="10795"/>
            </a:xfrm>
            <a:custGeom>
              <a:avLst/>
              <a:gdLst/>
              <a:ahLst/>
              <a:cxnLst/>
              <a:rect l="l" t="t" r="r" b="b"/>
              <a:pathLst>
                <a:path w="146684" h="10795">
                  <a:moveTo>
                    <a:pt x="0" y="10429"/>
                  </a:moveTo>
                  <a:lnTo>
                    <a:pt x="146445" y="10429"/>
                  </a:lnTo>
                  <a:lnTo>
                    <a:pt x="146445" y="0"/>
                  </a:lnTo>
                  <a:lnTo>
                    <a:pt x="0" y="0"/>
                  </a:lnTo>
                  <a:lnTo>
                    <a:pt x="0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/>
            <p:cNvSpPr/>
            <p:nvPr/>
          </p:nvSpPr>
          <p:spPr>
            <a:xfrm>
              <a:off x="14690427" y="3589079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5">
                  <a:moveTo>
                    <a:pt x="0" y="10429"/>
                  </a:moveTo>
                  <a:lnTo>
                    <a:pt x="12533" y="10429"/>
                  </a:lnTo>
                  <a:lnTo>
                    <a:pt x="12533" y="0"/>
                  </a:lnTo>
                  <a:lnTo>
                    <a:pt x="0" y="0"/>
                  </a:lnTo>
                  <a:lnTo>
                    <a:pt x="0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/>
            <p:cNvSpPr/>
            <p:nvPr/>
          </p:nvSpPr>
          <p:spPr>
            <a:xfrm>
              <a:off x="14531461" y="3589079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5">
                  <a:moveTo>
                    <a:pt x="0" y="10429"/>
                  </a:moveTo>
                  <a:lnTo>
                    <a:pt x="12533" y="10429"/>
                  </a:lnTo>
                  <a:lnTo>
                    <a:pt x="12533" y="0"/>
                  </a:lnTo>
                  <a:lnTo>
                    <a:pt x="0" y="0"/>
                  </a:lnTo>
                  <a:lnTo>
                    <a:pt x="0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/>
            <p:cNvSpPr/>
            <p:nvPr/>
          </p:nvSpPr>
          <p:spPr>
            <a:xfrm>
              <a:off x="14543983" y="3442638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146445" y="146435"/>
                  </a:moveTo>
                  <a:lnTo>
                    <a:pt x="138928" y="100362"/>
                  </a:lnTo>
                  <a:lnTo>
                    <a:pt x="118035" y="60190"/>
                  </a:lnTo>
                  <a:lnTo>
                    <a:pt x="86257" y="28412"/>
                  </a:lnTo>
                  <a:lnTo>
                    <a:pt x="46082" y="751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/>
            <p:cNvSpPr/>
            <p:nvPr/>
          </p:nvSpPr>
          <p:spPr>
            <a:xfrm>
              <a:off x="13363854" y="3584614"/>
              <a:ext cx="174625" cy="0"/>
            </a:xfrm>
            <a:custGeom>
              <a:avLst/>
              <a:gdLst/>
              <a:ahLst/>
              <a:cxnLst/>
              <a:rect l="l" t="t" r="r" b="b"/>
              <a:pathLst>
                <a:path w="174625" h="0">
                  <a:moveTo>
                    <a:pt x="1744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/>
            <p:cNvSpPr/>
            <p:nvPr/>
          </p:nvSpPr>
          <p:spPr>
            <a:xfrm>
              <a:off x="13363854" y="3636798"/>
              <a:ext cx="174625" cy="0"/>
            </a:xfrm>
            <a:custGeom>
              <a:avLst/>
              <a:gdLst/>
              <a:ahLst/>
              <a:cxnLst/>
              <a:rect l="l" t="t" r="r" b="b"/>
              <a:pathLst>
                <a:path w="174625" h="0">
                  <a:moveTo>
                    <a:pt x="1744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/>
            <p:cNvSpPr/>
            <p:nvPr/>
          </p:nvSpPr>
          <p:spPr>
            <a:xfrm>
              <a:off x="13377862" y="3442649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0"/>
                  </a:moveTo>
                  <a:lnTo>
                    <a:pt x="0" y="14643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/>
            <p:cNvSpPr/>
            <p:nvPr/>
          </p:nvSpPr>
          <p:spPr>
            <a:xfrm>
              <a:off x="13377866" y="3589079"/>
              <a:ext cx="146685" cy="10795"/>
            </a:xfrm>
            <a:custGeom>
              <a:avLst/>
              <a:gdLst/>
              <a:ahLst/>
              <a:cxnLst/>
              <a:rect l="l" t="t" r="r" b="b"/>
              <a:pathLst>
                <a:path w="146684" h="10795">
                  <a:moveTo>
                    <a:pt x="0" y="10429"/>
                  </a:moveTo>
                  <a:lnTo>
                    <a:pt x="146466" y="10429"/>
                  </a:lnTo>
                  <a:lnTo>
                    <a:pt x="146466" y="0"/>
                  </a:lnTo>
                  <a:lnTo>
                    <a:pt x="0" y="0"/>
                  </a:lnTo>
                  <a:lnTo>
                    <a:pt x="0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/>
            <p:cNvSpPr/>
            <p:nvPr/>
          </p:nvSpPr>
          <p:spPr>
            <a:xfrm>
              <a:off x="13524316" y="3589079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5">
                  <a:moveTo>
                    <a:pt x="0" y="10429"/>
                  </a:moveTo>
                  <a:lnTo>
                    <a:pt x="12512" y="10429"/>
                  </a:lnTo>
                  <a:lnTo>
                    <a:pt x="12512" y="0"/>
                  </a:lnTo>
                  <a:lnTo>
                    <a:pt x="0" y="0"/>
                  </a:lnTo>
                  <a:lnTo>
                    <a:pt x="0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/>
            <p:cNvSpPr/>
            <p:nvPr/>
          </p:nvSpPr>
          <p:spPr>
            <a:xfrm>
              <a:off x="13365350" y="3589079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5">
                  <a:moveTo>
                    <a:pt x="0" y="10429"/>
                  </a:moveTo>
                  <a:lnTo>
                    <a:pt x="12512" y="10429"/>
                  </a:lnTo>
                  <a:lnTo>
                    <a:pt x="12512" y="0"/>
                  </a:lnTo>
                  <a:lnTo>
                    <a:pt x="0" y="0"/>
                  </a:lnTo>
                  <a:lnTo>
                    <a:pt x="0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/>
            <p:cNvSpPr/>
            <p:nvPr/>
          </p:nvSpPr>
          <p:spPr>
            <a:xfrm>
              <a:off x="13377852" y="3442638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146466" y="146435"/>
                  </a:moveTo>
                  <a:lnTo>
                    <a:pt x="138949" y="100362"/>
                  </a:lnTo>
                  <a:lnTo>
                    <a:pt x="118055" y="60190"/>
                  </a:lnTo>
                  <a:lnTo>
                    <a:pt x="86273" y="28412"/>
                  </a:lnTo>
                  <a:lnTo>
                    <a:pt x="46092" y="751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/>
            <p:cNvSpPr/>
            <p:nvPr/>
          </p:nvSpPr>
          <p:spPr>
            <a:xfrm>
              <a:off x="13656131" y="3636798"/>
              <a:ext cx="67310" cy="681990"/>
            </a:xfrm>
            <a:custGeom>
              <a:avLst/>
              <a:gdLst/>
              <a:ahLst/>
              <a:cxnLst/>
              <a:rect l="l" t="t" r="r" b="b"/>
              <a:pathLst>
                <a:path w="67309" h="681989">
                  <a:moveTo>
                    <a:pt x="0" y="0"/>
                  </a:moveTo>
                  <a:lnTo>
                    <a:pt x="67118" y="0"/>
                  </a:lnTo>
                  <a:lnTo>
                    <a:pt x="67118" y="681487"/>
                  </a:lnTo>
                  <a:lnTo>
                    <a:pt x="0" y="68148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8" name="object 598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3723246" y="3636800"/>
              <a:ext cx="37255" cy="681487"/>
            </a:xfrm>
            <a:prstGeom prst="rect">
              <a:avLst/>
            </a:prstGeom>
          </p:spPr>
        </p:pic>
        <p:sp>
          <p:nvSpPr>
            <p:cNvPr id="599" name="object 599"/>
            <p:cNvSpPr/>
            <p:nvPr/>
          </p:nvSpPr>
          <p:spPr>
            <a:xfrm>
              <a:off x="13760511" y="3636798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0"/>
                  </a:moveTo>
                  <a:lnTo>
                    <a:pt x="0" y="6814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/>
            <p:cNvSpPr/>
            <p:nvPr/>
          </p:nvSpPr>
          <p:spPr>
            <a:xfrm>
              <a:off x="13723251" y="3636798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0"/>
                  </a:moveTo>
                  <a:lnTo>
                    <a:pt x="0" y="6814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1" name="object 601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4416649" y="3636800"/>
              <a:ext cx="37286" cy="681487"/>
            </a:xfrm>
            <a:prstGeom prst="rect">
              <a:avLst/>
            </a:prstGeom>
          </p:spPr>
        </p:pic>
        <p:sp>
          <p:nvSpPr>
            <p:cNvPr id="602" name="object 602"/>
            <p:cNvSpPr/>
            <p:nvPr/>
          </p:nvSpPr>
          <p:spPr>
            <a:xfrm>
              <a:off x="14416635" y="3636794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/>
            <p:cNvSpPr/>
            <p:nvPr/>
          </p:nvSpPr>
          <p:spPr>
            <a:xfrm>
              <a:off x="14453932" y="3636794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/>
            <p:cNvSpPr/>
            <p:nvPr/>
          </p:nvSpPr>
          <p:spPr>
            <a:xfrm>
              <a:off x="14714142" y="3636801"/>
              <a:ext cx="59690" cy="298450"/>
            </a:xfrm>
            <a:custGeom>
              <a:avLst/>
              <a:gdLst/>
              <a:ahLst/>
              <a:cxnLst/>
              <a:rect l="l" t="t" r="r" b="b"/>
              <a:pathLst>
                <a:path w="59690" h="298450">
                  <a:moveTo>
                    <a:pt x="0" y="298242"/>
                  </a:moveTo>
                  <a:lnTo>
                    <a:pt x="59652" y="298242"/>
                  </a:lnTo>
                  <a:lnTo>
                    <a:pt x="59652" y="0"/>
                  </a:lnTo>
                  <a:lnTo>
                    <a:pt x="0" y="0"/>
                  </a:lnTo>
                  <a:lnTo>
                    <a:pt x="0" y="2982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/>
            <p:cNvSpPr/>
            <p:nvPr/>
          </p:nvSpPr>
          <p:spPr>
            <a:xfrm>
              <a:off x="14453932" y="4198969"/>
              <a:ext cx="149225" cy="119380"/>
            </a:xfrm>
            <a:custGeom>
              <a:avLst/>
              <a:gdLst/>
              <a:ahLst/>
              <a:cxnLst/>
              <a:rect l="l" t="t" r="r" b="b"/>
              <a:pathLst>
                <a:path w="149225" h="119379">
                  <a:moveTo>
                    <a:pt x="0" y="119315"/>
                  </a:moveTo>
                  <a:lnTo>
                    <a:pt x="149126" y="119315"/>
                  </a:lnTo>
                  <a:lnTo>
                    <a:pt x="149126" y="0"/>
                  </a:lnTo>
                  <a:lnTo>
                    <a:pt x="0" y="0"/>
                  </a:lnTo>
                  <a:lnTo>
                    <a:pt x="0" y="1193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/>
            <p:cNvSpPr/>
            <p:nvPr/>
          </p:nvSpPr>
          <p:spPr>
            <a:xfrm>
              <a:off x="14453932" y="4079685"/>
              <a:ext cx="149225" cy="119380"/>
            </a:xfrm>
            <a:custGeom>
              <a:avLst/>
              <a:gdLst/>
              <a:ahLst/>
              <a:cxnLst/>
              <a:rect l="l" t="t" r="r" b="b"/>
              <a:pathLst>
                <a:path w="149225" h="119379">
                  <a:moveTo>
                    <a:pt x="0" y="119284"/>
                  </a:moveTo>
                  <a:lnTo>
                    <a:pt x="149126" y="119284"/>
                  </a:lnTo>
                  <a:lnTo>
                    <a:pt x="149126" y="0"/>
                  </a:lnTo>
                  <a:lnTo>
                    <a:pt x="0" y="0"/>
                  </a:lnTo>
                  <a:lnTo>
                    <a:pt x="0" y="1192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/>
            <p:cNvSpPr/>
            <p:nvPr/>
          </p:nvSpPr>
          <p:spPr>
            <a:xfrm>
              <a:off x="14453932" y="3960393"/>
              <a:ext cx="149225" cy="119380"/>
            </a:xfrm>
            <a:custGeom>
              <a:avLst/>
              <a:gdLst/>
              <a:ahLst/>
              <a:cxnLst/>
              <a:rect l="l" t="t" r="r" b="b"/>
              <a:pathLst>
                <a:path w="149225" h="119379">
                  <a:moveTo>
                    <a:pt x="0" y="119294"/>
                  </a:moveTo>
                  <a:lnTo>
                    <a:pt x="149126" y="119294"/>
                  </a:lnTo>
                  <a:lnTo>
                    <a:pt x="149126" y="0"/>
                  </a:lnTo>
                  <a:lnTo>
                    <a:pt x="0" y="0"/>
                  </a:lnTo>
                  <a:lnTo>
                    <a:pt x="0" y="1192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/>
            <p:cNvSpPr/>
            <p:nvPr/>
          </p:nvSpPr>
          <p:spPr>
            <a:xfrm>
              <a:off x="14743985" y="3945458"/>
              <a:ext cx="29845" cy="373380"/>
            </a:xfrm>
            <a:custGeom>
              <a:avLst/>
              <a:gdLst/>
              <a:ahLst/>
              <a:cxnLst/>
              <a:rect l="l" t="t" r="r" b="b"/>
              <a:pathLst>
                <a:path w="29844" h="373379">
                  <a:moveTo>
                    <a:pt x="0" y="372826"/>
                  </a:moveTo>
                  <a:lnTo>
                    <a:pt x="29810" y="372826"/>
                  </a:lnTo>
                  <a:lnTo>
                    <a:pt x="29810" y="0"/>
                  </a:lnTo>
                  <a:lnTo>
                    <a:pt x="0" y="0"/>
                  </a:lnTo>
                  <a:lnTo>
                    <a:pt x="0" y="3728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/>
            <p:cNvSpPr/>
            <p:nvPr/>
          </p:nvSpPr>
          <p:spPr>
            <a:xfrm>
              <a:off x="14453932" y="3636819"/>
              <a:ext cx="59690" cy="298450"/>
            </a:xfrm>
            <a:custGeom>
              <a:avLst/>
              <a:gdLst/>
              <a:ahLst/>
              <a:cxnLst/>
              <a:rect l="l" t="t" r="r" b="b"/>
              <a:pathLst>
                <a:path w="59690" h="298450">
                  <a:moveTo>
                    <a:pt x="0" y="298242"/>
                  </a:moveTo>
                  <a:lnTo>
                    <a:pt x="59652" y="298242"/>
                  </a:lnTo>
                  <a:lnTo>
                    <a:pt x="59652" y="0"/>
                  </a:lnTo>
                  <a:lnTo>
                    <a:pt x="0" y="0"/>
                  </a:lnTo>
                  <a:lnTo>
                    <a:pt x="0" y="2982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/>
            <p:cNvSpPr/>
            <p:nvPr/>
          </p:nvSpPr>
          <p:spPr>
            <a:xfrm>
              <a:off x="11403941" y="3823197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 h="0">
                  <a:moveTo>
                    <a:pt x="1659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/>
            <p:cNvSpPr/>
            <p:nvPr/>
          </p:nvSpPr>
          <p:spPr>
            <a:xfrm>
              <a:off x="11159368" y="3855985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 h="0">
                  <a:moveTo>
                    <a:pt x="34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/>
            <p:cNvSpPr/>
            <p:nvPr/>
          </p:nvSpPr>
          <p:spPr>
            <a:xfrm>
              <a:off x="11120652" y="3828707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4" h="0">
                  <a:moveTo>
                    <a:pt x="0" y="0"/>
                  </a:moveTo>
                  <a:lnTo>
                    <a:pt x="2863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/>
            <p:cNvSpPr/>
            <p:nvPr/>
          </p:nvSpPr>
          <p:spPr>
            <a:xfrm>
              <a:off x="11120652" y="3828706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w="0" h="22225">
                  <a:moveTo>
                    <a:pt x="0" y="217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/>
            <p:cNvSpPr/>
            <p:nvPr/>
          </p:nvSpPr>
          <p:spPr>
            <a:xfrm>
              <a:off x="11120658" y="3850475"/>
              <a:ext cx="443865" cy="0"/>
            </a:xfrm>
            <a:custGeom>
              <a:avLst/>
              <a:gdLst/>
              <a:ahLst/>
              <a:cxnLst/>
              <a:rect l="l" t="t" r="r" b="b"/>
              <a:pathLst>
                <a:path w="443865" h="0">
                  <a:moveTo>
                    <a:pt x="44377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/>
            <p:cNvSpPr/>
            <p:nvPr/>
          </p:nvSpPr>
          <p:spPr>
            <a:xfrm>
              <a:off x="11564435" y="3828707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w="0" h="22225">
                  <a:moveTo>
                    <a:pt x="0" y="0"/>
                  </a:moveTo>
                  <a:lnTo>
                    <a:pt x="0" y="217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/>
            <p:cNvSpPr/>
            <p:nvPr/>
          </p:nvSpPr>
          <p:spPr>
            <a:xfrm>
              <a:off x="11115131" y="3823197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 h="0">
                  <a:moveTo>
                    <a:pt x="28881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/>
            <p:cNvSpPr/>
            <p:nvPr/>
          </p:nvSpPr>
          <p:spPr>
            <a:xfrm>
              <a:off x="11569936" y="3823190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w="0" h="33020">
                  <a:moveTo>
                    <a:pt x="0" y="327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/>
            <p:cNvSpPr/>
            <p:nvPr/>
          </p:nvSpPr>
          <p:spPr>
            <a:xfrm>
              <a:off x="11115126" y="3855985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5" h="0">
                  <a:moveTo>
                    <a:pt x="0" y="0"/>
                  </a:moveTo>
                  <a:lnTo>
                    <a:pt x="4548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/>
            <p:cNvSpPr/>
            <p:nvPr/>
          </p:nvSpPr>
          <p:spPr>
            <a:xfrm>
              <a:off x="11156643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0" name="object 620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1156020" y="3638404"/>
              <a:ext cx="251568" cy="190926"/>
            </a:xfrm>
            <a:prstGeom prst="rect">
              <a:avLst/>
            </a:prstGeom>
          </p:spPr>
        </p:pic>
        <p:sp>
          <p:nvSpPr>
            <p:cNvPr id="621" name="object 621"/>
            <p:cNvSpPr/>
            <p:nvPr/>
          </p:nvSpPr>
          <p:spPr>
            <a:xfrm>
              <a:off x="11156634" y="392644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32" y="0"/>
                  </a:moveTo>
                  <a:lnTo>
                    <a:pt x="0" y="216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/>
            <p:cNvSpPr/>
            <p:nvPr/>
          </p:nvSpPr>
          <p:spPr>
            <a:xfrm>
              <a:off x="11156643" y="394807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0"/>
                  </a:moveTo>
                  <a:lnTo>
                    <a:pt x="21632" y="216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/>
            <p:cNvSpPr/>
            <p:nvPr/>
          </p:nvSpPr>
          <p:spPr>
            <a:xfrm>
              <a:off x="11156646" y="3948074"/>
              <a:ext cx="372110" cy="0"/>
            </a:xfrm>
            <a:custGeom>
              <a:avLst/>
              <a:gdLst/>
              <a:ahLst/>
              <a:cxnLst/>
              <a:rect l="l" t="t" r="r" b="b"/>
              <a:pathLst>
                <a:path w="372109" h="0">
                  <a:moveTo>
                    <a:pt x="37174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/>
            <p:cNvSpPr/>
            <p:nvPr/>
          </p:nvSpPr>
          <p:spPr>
            <a:xfrm>
              <a:off x="11363194" y="3731108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4" h="0">
                  <a:moveTo>
                    <a:pt x="0" y="0"/>
                  </a:moveTo>
                  <a:lnTo>
                    <a:pt x="1652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/>
            <p:cNvSpPr/>
            <p:nvPr/>
          </p:nvSpPr>
          <p:spPr>
            <a:xfrm>
              <a:off x="11406964" y="3828707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79" h="0">
                  <a:moveTo>
                    <a:pt x="1574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/>
            <p:cNvSpPr/>
            <p:nvPr/>
          </p:nvSpPr>
          <p:spPr>
            <a:xfrm>
              <a:off x="11115126" y="3823190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w="0" h="33020">
                  <a:moveTo>
                    <a:pt x="0" y="327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/>
            <p:cNvSpPr/>
            <p:nvPr/>
          </p:nvSpPr>
          <p:spPr>
            <a:xfrm>
              <a:off x="11115126" y="3636798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89">
                  <a:moveTo>
                    <a:pt x="0" y="0"/>
                  </a:moveTo>
                  <a:lnTo>
                    <a:pt x="0" y="1863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/>
            <p:cNvSpPr/>
            <p:nvPr/>
          </p:nvSpPr>
          <p:spPr>
            <a:xfrm>
              <a:off x="11116616" y="3639034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40" h="0">
                  <a:moveTo>
                    <a:pt x="2052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/>
            <p:cNvSpPr/>
            <p:nvPr/>
          </p:nvSpPr>
          <p:spPr>
            <a:xfrm>
              <a:off x="11321885" y="3639034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 h="0">
                  <a:moveTo>
                    <a:pt x="2465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/>
            <p:cNvSpPr/>
            <p:nvPr/>
          </p:nvSpPr>
          <p:spPr>
            <a:xfrm>
              <a:off x="11569936" y="3636798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89">
                  <a:moveTo>
                    <a:pt x="0" y="0"/>
                  </a:moveTo>
                  <a:lnTo>
                    <a:pt x="0" y="1863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/>
            <p:cNvSpPr/>
            <p:nvPr/>
          </p:nvSpPr>
          <p:spPr>
            <a:xfrm>
              <a:off x="11569936" y="3855985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89">
                  <a:moveTo>
                    <a:pt x="0" y="0"/>
                  </a:moveTo>
                  <a:lnTo>
                    <a:pt x="0" y="1864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/>
            <p:cNvSpPr/>
            <p:nvPr/>
          </p:nvSpPr>
          <p:spPr>
            <a:xfrm>
              <a:off x="11568438" y="3855985"/>
              <a:ext cx="0" cy="184785"/>
            </a:xfrm>
            <a:custGeom>
              <a:avLst/>
              <a:gdLst/>
              <a:ahLst/>
              <a:cxnLst/>
              <a:rect l="l" t="t" r="r" b="b"/>
              <a:pathLst>
                <a:path w="0" h="184785">
                  <a:moveTo>
                    <a:pt x="0" y="0"/>
                  </a:moveTo>
                  <a:lnTo>
                    <a:pt x="0" y="1841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/>
            <p:cNvSpPr/>
            <p:nvPr/>
          </p:nvSpPr>
          <p:spPr>
            <a:xfrm>
              <a:off x="11116626" y="4040131"/>
              <a:ext cx="452120" cy="635"/>
            </a:xfrm>
            <a:custGeom>
              <a:avLst/>
              <a:gdLst/>
              <a:ahLst/>
              <a:cxnLst/>
              <a:rect l="l" t="t" r="r" b="b"/>
              <a:pathLst>
                <a:path w="452120" h="635">
                  <a:moveTo>
                    <a:pt x="0" y="0"/>
                  </a:moveTo>
                  <a:lnTo>
                    <a:pt x="451829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/>
            <p:cNvSpPr/>
            <p:nvPr/>
          </p:nvSpPr>
          <p:spPr>
            <a:xfrm>
              <a:off x="11506794" y="373111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21611"/>
                  </a:moveTo>
                  <a:lnTo>
                    <a:pt x="216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/>
            <p:cNvSpPr/>
            <p:nvPr/>
          </p:nvSpPr>
          <p:spPr>
            <a:xfrm>
              <a:off x="11506786" y="370947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32" y="216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/>
            <p:cNvSpPr/>
            <p:nvPr/>
          </p:nvSpPr>
          <p:spPr>
            <a:xfrm>
              <a:off x="11116626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/>
            <p:cNvSpPr/>
            <p:nvPr/>
          </p:nvSpPr>
          <p:spPr>
            <a:xfrm>
              <a:off x="11115126" y="3855985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89">
                  <a:moveTo>
                    <a:pt x="0" y="0"/>
                  </a:moveTo>
                  <a:lnTo>
                    <a:pt x="0" y="1864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/>
            <p:cNvSpPr/>
            <p:nvPr/>
          </p:nvSpPr>
          <p:spPr>
            <a:xfrm>
              <a:off x="11116626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/>
            <p:cNvSpPr/>
            <p:nvPr/>
          </p:nvSpPr>
          <p:spPr>
            <a:xfrm>
              <a:off x="11197959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/>
            <p:cNvSpPr/>
            <p:nvPr/>
          </p:nvSpPr>
          <p:spPr>
            <a:xfrm>
              <a:off x="11280581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/>
            <p:cNvSpPr/>
            <p:nvPr/>
          </p:nvSpPr>
          <p:spPr>
            <a:xfrm>
              <a:off x="11239265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/>
            <p:cNvSpPr/>
            <p:nvPr/>
          </p:nvSpPr>
          <p:spPr>
            <a:xfrm>
              <a:off x="11321887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/>
            <p:cNvSpPr/>
            <p:nvPr/>
          </p:nvSpPr>
          <p:spPr>
            <a:xfrm>
              <a:off x="11363194" y="3730005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w="0" h="93345">
                  <a:moveTo>
                    <a:pt x="0" y="0"/>
                  </a:moveTo>
                  <a:lnTo>
                    <a:pt x="0" y="931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/>
            <p:cNvSpPr/>
            <p:nvPr/>
          </p:nvSpPr>
          <p:spPr>
            <a:xfrm>
              <a:off x="11445799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/>
            <p:cNvSpPr/>
            <p:nvPr/>
          </p:nvSpPr>
          <p:spPr>
            <a:xfrm>
              <a:off x="11487105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/>
            <p:cNvSpPr/>
            <p:nvPr/>
          </p:nvSpPr>
          <p:spPr>
            <a:xfrm>
              <a:off x="11528419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/>
            <p:cNvSpPr/>
            <p:nvPr/>
          </p:nvSpPr>
          <p:spPr>
            <a:xfrm>
              <a:off x="11568453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/>
            <p:cNvSpPr/>
            <p:nvPr/>
          </p:nvSpPr>
          <p:spPr>
            <a:xfrm>
              <a:off x="11197959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/>
            <p:cNvSpPr/>
            <p:nvPr/>
          </p:nvSpPr>
          <p:spPr>
            <a:xfrm>
              <a:off x="11239265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/>
            <p:cNvSpPr/>
            <p:nvPr/>
          </p:nvSpPr>
          <p:spPr>
            <a:xfrm>
              <a:off x="11280555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/>
            <p:cNvSpPr/>
            <p:nvPr/>
          </p:nvSpPr>
          <p:spPr>
            <a:xfrm>
              <a:off x="11363178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/>
            <p:cNvSpPr/>
            <p:nvPr/>
          </p:nvSpPr>
          <p:spPr>
            <a:xfrm>
              <a:off x="11404483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/>
            <p:cNvSpPr/>
            <p:nvPr/>
          </p:nvSpPr>
          <p:spPr>
            <a:xfrm>
              <a:off x="11445799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/>
            <p:cNvSpPr/>
            <p:nvPr/>
          </p:nvSpPr>
          <p:spPr>
            <a:xfrm>
              <a:off x="11487087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/>
            <p:cNvSpPr/>
            <p:nvPr/>
          </p:nvSpPr>
          <p:spPr>
            <a:xfrm>
              <a:off x="11528394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/>
            <p:cNvSpPr/>
            <p:nvPr/>
          </p:nvSpPr>
          <p:spPr>
            <a:xfrm>
              <a:off x="11321869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/>
            <p:cNvSpPr/>
            <p:nvPr/>
          </p:nvSpPr>
          <p:spPr>
            <a:xfrm>
              <a:off x="11554278" y="4355537"/>
              <a:ext cx="2116455" cy="928369"/>
            </a:xfrm>
            <a:custGeom>
              <a:avLst/>
              <a:gdLst/>
              <a:ahLst/>
              <a:cxnLst/>
              <a:rect l="l" t="t" r="r" b="b"/>
              <a:pathLst>
                <a:path w="2116455" h="928370">
                  <a:moveTo>
                    <a:pt x="35799" y="892119"/>
                  </a:moveTo>
                  <a:lnTo>
                    <a:pt x="35799" y="0"/>
                  </a:lnTo>
                  <a:lnTo>
                    <a:pt x="0" y="0"/>
                  </a:lnTo>
                  <a:lnTo>
                    <a:pt x="0" y="927919"/>
                  </a:lnTo>
                  <a:lnTo>
                    <a:pt x="2116019" y="927919"/>
                  </a:lnTo>
                  <a:lnTo>
                    <a:pt x="2116019" y="474571"/>
                  </a:lnTo>
                  <a:lnTo>
                    <a:pt x="1020743" y="474571"/>
                  </a:lnTo>
                  <a:lnTo>
                    <a:pt x="1020743" y="510371"/>
                  </a:lnTo>
                  <a:lnTo>
                    <a:pt x="2080240" y="510371"/>
                  </a:lnTo>
                  <a:lnTo>
                    <a:pt x="2080240" y="892119"/>
                  </a:lnTo>
                  <a:lnTo>
                    <a:pt x="35799" y="8921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/>
            <p:cNvSpPr/>
            <p:nvPr/>
          </p:nvSpPr>
          <p:spPr>
            <a:xfrm>
              <a:off x="13656131" y="3768759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 h="0">
                  <a:moveTo>
                    <a:pt x="0" y="0"/>
                  </a:moveTo>
                  <a:lnTo>
                    <a:pt x="67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/>
            <p:cNvSpPr/>
            <p:nvPr/>
          </p:nvSpPr>
          <p:spPr>
            <a:xfrm>
              <a:off x="13656131" y="3828401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 h="0">
                  <a:moveTo>
                    <a:pt x="0" y="0"/>
                  </a:moveTo>
                  <a:lnTo>
                    <a:pt x="67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/>
            <p:cNvSpPr/>
            <p:nvPr/>
          </p:nvSpPr>
          <p:spPr>
            <a:xfrm>
              <a:off x="13656131" y="3888059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 h="0">
                  <a:moveTo>
                    <a:pt x="0" y="0"/>
                  </a:moveTo>
                  <a:lnTo>
                    <a:pt x="67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/>
            <p:cNvSpPr/>
            <p:nvPr/>
          </p:nvSpPr>
          <p:spPr>
            <a:xfrm>
              <a:off x="13656131" y="3709101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 h="0">
                  <a:moveTo>
                    <a:pt x="0" y="0"/>
                  </a:moveTo>
                  <a:lnTo>
                    <a:pt x="67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/>
            <p:cNvSpPr/>
            <p:nvPr/>
          </p:nvSpPr>
          <p:spPr>
            <a:xfrm>
              <a:off x="13656131" y="3649461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 h="0">
                  <a:moveTo>
                    <a:pt x="0" y="0"/>
                  </a:moveTo>
                  <a:lnTo>
                    <a:pt x="67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/>
            <p:cNvSpPr/>
            <p:nvPr/>
          </p:nvSpPr>
          <p:spPr>
            <a:xfrm>
              <a:off x="13656131" y="3947718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 h="0">
                  <a:moveTo>
                    <a:pt x="0" y="0"/>
                  </a:moveTo>
                  <a:lnTo>
                    <a:pt x="67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/>
            <p:cNvSpPr/>
            <p:nvPr/>
          </p:nvSpPr>
          <p:spPr>
            <a:xfrm>
              <a:off x="13656131" y="4067001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 h="0">
                  <a:moveTo>
                    <a:pt x="0" y="0"/>
                  </a:moveTo>
                  <a:lnTo>
                    <a:pt x="67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/>
            <p:cNvSpPr/>
            <p:nvPr/>
          </p:nvSpPr>
          <p:spPr>
            <a:xfrm>
              <a:off x="13656131" y="4126642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 h="0">
                  <a:moveTo>
                    <a:pt x="0" y="0"/>
                  </a:moveTo>
                  <a:lnTo>
                    <a:pt x="67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/>
            <p:cNvSpPr/>
            <p:nvPr/>
          </p:nvSpPr>
          <p:spPr>
            <a:xfrm>
              <a:off x="13656131" y="4186301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 h="0">
                  <a:moveTo>
                    <a:pt x="0" y="0"/>
                  </a:moveTo>
                  <a:lnTo>
                    <a:pt x="67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/>
            <p:cNvSpPr/>
            <p:nvPr/>
          </p:nvSpPr>
          <p:spPr>
            <a:xfrm>
              <a:off x="13656131" y="4007359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 h="0">
                  <a:moveTo>
                    <a:pt x="0" y="0"/>
                  </a:moveTo>
                  <a:lnTo>
                    <a:pt x="67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/>
            <p:cNvSpPr/>
            <p:nvPr/>
          </p:nvSpPr>
          <p:spPr>
            <a:xfrm>
              <a:off x="13656131" y="4245944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 h="0">
                  <a:moveTo>
                    <a:pt x="0" y="0"/>
                  </a:moveTo>
                  <a:lnTo>
                    <a:pt x="67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/>
            <p:cNvSpPr/>
            <p:nvPr/>
          </p:nvSpPr>
          <p:spPr>
            <a:xfrm>
              <a:off x="13656131" y="4305584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 h="0">
                  <a:moveTo>
                    <a:pt x="0" y="0"/>
                  </a:moveTo>
                  <a:lnTo>
                    <a:pt x="671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0" name="object 670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3216225" y="3636800"/>
              <a:ext cx="29842" cy="268400"/>
            </a:xfrm>
            <a:prstGeom prst="rect">
              <a:avLst/>
            </a:prstGeom>
          </p:spPr>
        </p:pic>
        <p:sp>
          <p:nvSpPr>
            <p:cNvPr id="671" name="object 671"/>
            <p:cNvSpPr/>
            <p:nvPr/>
          </p:nvSpPr>
          <p:spPr>
            <a:xfrm>
              <a:off x="13216230" y="3636794"/>
              <a:ext cx="0" cy="246379"/>
            </a:xfrm>
            <a:custGeom>
              <a:avLst/>
              <a:gdLst/>
              <a:ahLst/>
              <a:cxnLst/>
              <a:rect l="l" t="t" r="r" b="b"/>
              <a:pathLst>
                <a:path w="0" h="246379">
                  <a:moveTo>
                    <a:pt x="0" y="2460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/>
            <p:cNvSpPr/>
            <p:nvPr/>
          </p:nvSpPr>
          <p:spPr>
            <a:xfrm>
              <a:off x="13246067" y="3636799"/>
              <a:ext cx="0" cy="268605"/>
            </a:xfrm>
            <a:custGeom>
              <a:avLst/>
              <a:gdLst/>
              <a:ahLst/>
              <a:cxnLst/>
              <a:rect l="l" t="t" r="r" b="b"/>
              <a:pathLst>
                <a:path w="0" h="268604">
                  <a:moveTo>
                    <a:pt x="0" y="2684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/>
            <p:cNvSpPr/>
            <p:nvPr/>
          </p:nvSpPr>
          <p:spPr>
            <a:xfrm>
              <a:off x="13215607" y="390457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4" name="object 674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3216225" y="4079687"/>
              <a:ext cx="29842" cy="64123"/>
            </a:xfrm>
            <a:prstGeom prst="rect">
              <a:avLst/>
            </a:prstGeom>
          </p:spPr>
        </p:pic>
        <p:sp>
          <p:nvSpPr>
            <p:cNvPr id="675" name="object 675"/>
            <p:cNvSpPr/>
            <p:nvPr/>
          </p:nvSpPr>
          <p:spPr>
            <a:xfrm>
              <a:off x="13216225" y="4079683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29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/>
            <p:cNvSpPr/>
            <p:nvPr/>
          </p:nvSpPr>
          <p:spPr>
            <a:xfrm>
              <a:off x="13216225" y="3905199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29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/>
            <p:cNvSpPr/>
            <p:nvPr/>
          </p:nvSpPr>
          <p:spPr>
            <a:xfrm>
              <a:off x="13216230" y="4079692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w="0" h="64135">
                  <a:moveTo>
                    <a:pt x="0" y="641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/>
            <p:cNvSpPr/>
            <p:nvPr/>
          </p:nvSpPr>
          <p:spPr>
            <a:xfrm>
              <a:off x="13246067" y="4079692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w="0" h="64135">
                  <a:moveTo>
                    <a:pt x="0" y="641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/>
            <p:cNvSpPr/>
            <p:nvPr/>
          </p:nvSpPr>
          <p:spPr>
            <a:xfrm>
              <a:off x="13216225" y="4318281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29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/>
            <p:cNvSpPr/>
            <p:nvPr/>
          </p:nvSpPr>
          <p:spPr>
            <a:xfrm>
              <a:off x="13216225" y="4143816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29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/>
            <p:cNvSpPr/>
            <p:nvPr/>
          </p:nvSpPr>
          <p:spPr>
            <a:xfrm>
              <a:off x="13232176" y="3916850"/>
              <a:ext cx="9525" cy="151765"/>
            </a:xfrm>
            <a:custGeom>
              <a:avLst/>
              <a:gdLst/>
              <a:ahLst/>
              <a:cxnLst/>
              <a:rect l="l" t="t" r="r" b="b"/>
              <a:pathLst>
                <a:path w="9525" h="151764">
                  <a:moveTo>
                    <a:pt x="9413" y="0"/>
                  </a:moveTo>
                  <a:lnTo>
                    <a:pt x="0" y="0"/>
                  </a:lnTo>
                  <a:lnTo>
                    <a:pt x="0" y="151189"/>
                  </a:lnTo>
                  <a:lnTo>
                    <a:pt x="9413" y="151189"/>
                  </a:lnTo>
                  <a:lnTo>
                    <a:pt x="94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/>
            <p:cNvSpPr/>
            <p:nvPr/>
          </p:nvSpPr>
          <p:spPr>
            <a:xfrm>
              <a:off x="13241592" y="3916847"/>
              <a:ext cx="151765" cy="151765"/>
            </a:xfrm>
            <a:custGeom>
              <a:avLst/>
              <a:gdLst/>
              <a:ahLst/>
              <a:cxnLst/>
              <a:rect l="l" t="t" r="r" b="b"/>
              <a:pathLst>
                <a:path w="151765" h="151764">
                  <a:moveTo>
                    <a:pt x="0" y="151189"/>
                  </a:moveTo>
                  <a:lnTo>
                    <a:pt x="47576" y="143428"/>
                  </a:lnTo>
                  <a:lnTo>
                    <a:pt x="89053" y="121860"/>
                  </a:lnTo>
                  <a:lnTo>
                    <a:pt x="121860" y="89053"/>
                  </a:lnTo>
                  <a:lnTo>
                    <a:pt x="143428" y="47576"/>
                  </a:lnTo>
                  <a:lnTo>
                    <a:pt x="1511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/>
            <p:cNvSpPr/>
            <p:nvPr/>
          </p:nvSpPr>
          <p:spPr>
            <a:xfrm>
              <a:off x="13232176" y="3906399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9413" y="0"/>
                  </a:moveTo>
                  <a:lnTo>
                    <a:pt x="0" y="0"/>
                  </a:lnTo>
                  <a:lnTo>
                    <a:pt x="0" y="10449"/>
                  </a:lnTo>
                  <a:lnTo>
                    <a:pt x="9413" y="10449"/>
                  </a:lnTo>
                  <a:lnTo>
                    <a:pt x="94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/>
            <p:cNvSpPr/>
            <p:nvPr/>
          </p:nvSpPr>
          <p:spPr>
            <a:xfrm>
              <a:off x="13232176" y="4068039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9413" y="0"/>
                  </a:moveTo>
                  <a:lnTo>
                    <a:pt x="0" y="0"/>
                  </a:lnTo>
                  <a:lnTo>
                    <a:pt x="0" y="10449"/>
                  </a:lnTo>
                  <a:lnTo>
                    <a:pt x="9413" y="10449"/>
                  </a:lnTo>
                  <a:lnTo>
                    <a:pt x="94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/>
            <p:cNvSpPr/>
            <p:nvPr/>
          </p:nvSpPr>
          <p:spPr>
            <a:xfrm>
              <a:off x="13216230" y="3905196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w="0" h="174625">
                  <a:moveTo>
                    <a:pt x="0" y="1744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/>
            <p:cNvSpPr/>
            <p:nvPr/>
          </p:nvSpPr>
          <p:spPr>
            <a:xfrm>
              <a:off x="13246067" y="3905196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w="0" h="174625">
                  <a:moveTo>
                    <a:pt x="0" y="1744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/>
            <p:cNvSpPr/>
            <p:nvPr/>
          </p:nvSpPr>
          <p:spPr>
            <a:xfrm>
              <a:off x="13241592" y="3916847"/>
              <a:ext cx="151765" cy="0"/>
            </a:xfrm>
            <a:custGeom>
              <a:avLst/>
              <a:gdLst/>
              <a:ahLst/>
              <a:cxnLst/>
              <a:rect l="l" t="t" r="r" b="b"/>
              <a:pathLst>
                <a:path w="151765" h="0">
                  <a:moveTo>
                    <a:pt x="1511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/>
            <p:cNvSpPr/>
            <p:nvPr/>
          </p:nvSpPr>
          <p:spPr>
            <a:xfrm>
              <a:off x="13232176" y="4155426"/>
              <a:ext cx="9525" cy="151765"/>
            </a:xfrm>
            <a:custGeom>
              <a:avLst/>
              <a:gdLst/>
              <a:ahLst/>
              <a:cxnLst/>
              <a:rect l="l" t="t" r="r" b="b"/>
              <a:pathLst>
                <a:path w="9525" h="151764">
                  <a:moveTo>
                    <a:pt x="9413" y="151210"/>
                  </a:moveTo>
                  <a:lnTo>
                    <a:pt x="0" y="151210"/>
                  </a:lnTo>
                  <a:lnTo>
                    <a:pt x="0" y="0"/>
                  </a:lnTo>
                  <a:lnTo>
                    <a:pt x="9413" y="0"/>
                  </a:lnTo>
                  <a:lnTo>
                    <a:pt x="9413" y="1512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/>
            <p:cNvSpPr/>
            <p:nvPr/>
          </p:nvSpPr>
          <p:spPr>
            <a:xfrm>
              <a:off x="13241592" y="4155424"/>
              <a:ext cx="151765" cy="151765"/>
            </a:xfrm>
            <a:custGeom>
              <a:avLst/>
              <a:gdLst/>
              <a:ahLst/>
              <a:cxnLst/>
              <a:rect l="l" t="t" r="r" b="b"/>
              <a:pathLst>
                <a:path w="151765" h="151764">
                  <a:moveTo>
                    <a:pt x="151189" y="151210"/>
                  </a:moveTo>
                  <a:lnTo>
                    <a:pt x="143428" y="103631"/>
                  </a:lnTo>
                  <a:lnTo>
                    <a:pt x="121860" y="62149"/>
                  </a:lnTo>
                  <a:lnTo>
                    <a:pt x="89053" y="29336"/>
                  </a:lnTo>
                  <a:lnTo>
                    <a:pt x="47576" y="776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/>
            <p:cNvSpPr/>
            <p:nvPr/>
          </p:nvSpPr>
          <p:spPr>
            <a:xfrm>
              <a:off x="13232176" y="4306640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9413" y="10429"/>
                  </a:moveTo>
                  <a:lnTo>
                    <a:pt x="0" y="10429"/>
                  </a:lnTo>
                  <a:lnTo>
                    <a:pt x="0" y="0"/>
                  </a:lnTo>
                  <a:lnTo>
                    <a:pt x="9413" y="0"/>
                  </a:lnTo>
                  <a:lnTo>
                    <a:pt x="9413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/>
            <p:cNvSpPr/>
            <p:nvPr/>
          </p:nvSpPr>
          <p:spPr>
            <a:xfrm>
              <a:off x="13232176" y="4145001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9413" y="10429"/>
                  </a:moveTo>
                  <a:lnTo>
                    <a:pt x="0" y="10429"/>
                  </a:lnTo>
                  <a:lnTo>
                    <a:pt x="0" y="0"/>
                  </a:lnTo>
                  <a:lnTo>
                    <a:pt x="9413" y="0"/>
                  </a:lnTo>
                  <a:lnTo>
                    <a:pt x="9413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/>
            <p:cNvSpPr/>
            <p:nvPr/>
          </p:nvSpPr>
          <p:spPr>
            <a:xfrm>
              <a:off x="13216230" y="4143816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w="0" h="174625">
                  <a:moveTo>
                    <a:pt x="0" y="0"/>
                  </a:moveTo>
                  <a:lnTo>
                    <a:pt x="0" y="174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/>
            <p:cNvSpPr/>
            <p:nvPr/>
          </p:nvSpPr>
          <p:spPr>
            <a:xfrm>
              <a:off x="13246067" y="4143816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w="0" h="174625">
                  <a:moveTo>
                    <a:pt x="0" y="0"/>
                  </a:moveTo>
                  <a:lnTo>
                    <a:pt x="0" y="174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/>
            <p:cNvSpPr/>
            <p:nvPr/>
          </p:nvSpPr>
          <p:spPr>
            <a:xfrm>
              <a:off x="13241592" y="4306634"/>
              <a:ext cx="151765" cy="0"/>
            </a:xfrm>
            <a:custGeom>
              <a:avLst/>
              <a:gdLst/>
              <a:ahLst/>
              <a:cxnLst/>
              <a:rect l="l" t="t" r="r" b="b"/>
              <a:pathLst>
                <a:path w="151765" h="0">
                  <a:moveTo>
                    <a:pt x="1511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/>
            <p:cNvSpPr/>
            <p:nvPr/>
          </p:nvSpPr>
          <p:spPr>
            <a:xfrm>
              <a:off x="11569953" y="4069222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23709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/>
            <p:cNvSpPr/>
            <p:nvPr/>
          </p:nvSpPr>
          <p:spPr>
            <a:xfrm>
              <a:off x="11569953" y="4042402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23709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7" name="object 697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2973918" y="1042858"/>
              <a:ext cx="52186" cy="2541744"/>
            </a:xfrm>
            <a:prstGeom prst="rect">
              <a:avLst/>
            </a:prstGeom>
          </p:spPr>
        </p:pic>
        <p:sp>
          <p:nvSpPr>
            <p:cNvPr id="698" name="object 698"/>
            <p:cNvSpPr/>
            <p:nvPr/>
          </p:nvSpPr>
          <p:spPr>
            <a:xfrm>
              <a:off x="13026099" y="1042856"/>
              <a:ext cx="0" cy="2541905"/>
            </a:xfrm>
            <a:custGeom>
              <a:avLst/>
              <a:gdLst/>
              <a:ahLst/>
              <a:cxnLst/>
              <a:rect l="l" t="t" r="r" b="b"/>
              <a:pathLst>
                <a:path w="0" h="2541904">
                  <a:moveTo>
                    <a:pt x="0" y="0"/>
                  </a:moveTo>
                  <a:lnTo>
                    <a:pt x="0" y="25417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/>
            <p:cNvSpPr/>
            <p:nvPr/>
          </p:nvSpPr>
          <p:spPr>
            <a:xfrm>
              <a:off x="12973918" y="1042856"/>
              <a:ext cx="0" cy="2541905"/>
            </a:xfrm>
            <a:custGeom>
              <a:avLst/>
              <a:gdLst/>
              <a:ahLst/>
              <a:cxnLst/>
              <a:rect l="l" t="t" r="r" b="b"/>
              <a:pathLst>
                <a:path w="0" h="2541904">
                  <a:moveTo>
                    <a:pt x="0" y="0"/>
                  </a:moveTo>
                  <a:lnTo>
                    <a:pt x="0" y="25417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/>
            <p:cNvSpPr/>
            <p:nvPr/>
          </p:nvSpPr>
          <p:spPr>
            <a:xfrm>
              <a:off x="17609315" y="5657366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298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/>
            <p:cNvSpPr/>
            <p:nvPr/>
          </p:nvSpPr>
          <p:spPr>
            <a:xfrm>
              <a:off x="17609313" y="5657370"/>
              <a:ext cx="0" cy="767715"/>
            </a:xfrm>
            <a:custGeom>
              <a:avLst/>
              <a:gdLst/>
              <a:ahLst/>
              <a:cxnLst/>
              <a:rect l="l" t="t" r="r" b="b"/>
              <a:pathLst>
                <a:path w="0" h="767714">
                  <a:moveTo>
                    <a:pt x="0" y="7672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/>
            <p:cNvSpPr/>
            <p:nvPr/>
          </p:nvSpPr>
          <p:spPr>
            <a:xfrm>
              <a:off x="17609315" y="5657370"/>
              <a:ext cx="29845" cy="767715"/>
            </a:xfrm>
            <a:custGeom>
              <a:avLst/>
              <a:gdLst/>
              <a:ahLst/>
              <a:cxnLst/>
              <a:rect l="l" t="t" r="r" b="b"/>
              <a:pathLst>
                <a:path w="29844" h="767714">
                  <a:moveTo>
                    <a:pt x="29821" y="767212"/>
                  </a:moveTo>
                  <a:lnTo>
                    <a:pt x="29821" y="0"/>
                  </a:lnTo>
                </a:path>
                <a:path w="29844" h="767714">
                  <a:moveTo>
                    <a:pt x="29821" y="767212"/>
                  </a:moveTo>
                  <a:lnTo>
                    <a:pt x="0" y="7672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3" name="object 703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7461687" y="5657377"/>
              <a:ext cx="147629" cy="11193"/>
            </a:xfrm>
            <a:prstGeom prst="rect">
              <a:avLst/>
            </a:prstGeom>
          </p:spPr>
        </p:pic>
        <p:sp>
          <p:nvSpPr>
            <p:cNvPr id="704" name="object 704"/>
            <p:cNvSpPr/>
            <p:nvPr/>
          </p:nvSpPr>
          <p:spPr>
            <a:xfrm>
              <a:off x="17609313" y="565736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29">
                  <a:moveTo>
                    <a:pt x="0" y="111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/>
            <p:cNvSpPr/>
            <p:nvPr/>
          </p:nvSpPr>
          <p:spPr>
            <a:xfrm>
              <a:off x="17461686" y="5657366"/>
              <a:ext cx="147955" cy="0"/>
            </a:xfrm>
            <a:custGeom>
              <a:avLst/>
              <a:gdLst/>
              <a:ahLst/>
              <a:cxnLst/>
              <a:rect l="l" t="t" r="r" b="b"/>
              <a:pathLst>
                <a:path w="147955" h="0">
                  <a:moveTo>
                    <a:pt x="0" y="0"/>
                  </a:moveTo>
                  <a:lnTo>
                    <a:pt x="1476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/>
            <p:cNvSpPr/>
            <p:nvPr/>
          </p:nvSpPr>
          <p:spPr>
            <a:xfrm>
              <a:off x="17461686" y="5657360"/>
              <a:ext cx="147955" cy="11430"/>
            </a:xfrm>
            <a:custGeom>
              <a:avLst/>
              <a:gdLst/>
              <a:ahLst/>
              <a:cxnLst/>
              <a:rect l="l" t="t" r="r" b="b"/>
              <a:pathLst>
                <a:path w="147955" h="11429">
                  <a:moveTo>
                    <a:pt x="0" y="11193"/>
                  </a:moveTo>
                  <a:lnTo>
                    <a:pt x="147629" y="11193"/>
                  </a:lnTo>
                </a:path>
                <a:path w="147955" h="11429">
                  <a:moveTo>
                    <a:pt x="0" y="111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7" name="object 707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6706031" y="6387326"/>
              <a:ext cx="903281" cy="37255"/>
            </a:xfrm>
            <a:prstGeom prst="rect">
              <a:avLst/>
            </a:prstGeom>
          </p:spPr>
        </p:pic>
        <p:sp>
          <p:nvSpPr>
            <p:cNvPr id="708" name="object 708"/>
            <p:cNvSpPr/>
            <p:nvPr/>
          </p:nvSpPr>
          <p:spPr>
            <a:xfrm>
              <a:off x="16782067" y="6387318"/>
              <a:ext cx="790575" cy="0"/>
            </a:xfrm>
            <a:custGeom>
              <a:avLst/>
              <a:gdLst/>
              <a:ahLst/>
              <a:cxnLst/>
              <a:rect l="l" t="t" r="r" b="b"/>
              <a:pathLst>
                <a:path w="790575" h="0">
                  <a:moveTo>
                    <a:pt x="0" y="0"/>
                  </a:moveTo>
                  <a:lnTo>
                    <a:pt x="7899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/>
            <p:cNvSpPr/>
            <p:nvPr/>
          </p:nvSpPr>
          <p:spPr>
            <a:xfrm>
              <a:off x="17587682" y="6424582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 h="0">
                  <a:moveTo>
                    <a:pt x="0" y="0"/>
                  </a:moveTo>
                  <a:lnTo>
                    <a:pt x="216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/>
            <p:cNvSpPr/>
            <p:nvPr/>
          </p:nvSpPr>
          <p:spPr>
            <a:xfrm>
              <a:off x="16706031" y="6424582"/>
              <a:ext cx="844550" cy="0"/>
            </a:xfrm>
            <a:custGeom>
              <a:avLst/>
              <a:gdLst/>
              <a:ahLst/>
              <a:cxnLst/>
              <a:rect l="l" t="t" r="r" b="b"/>
              <a:pathLst>
                <a:path w="844550" h="0">
                  <a:moveTo>
                    <a:pt x="0" y="0"/>
                  </a:moveTo>
                  <a:lnTo>
                    <a:pt x="8443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/>
            <p:cNvSpPr/>
            <p:nvPr/>
          </p:nvSpPr>
          <p:spPr>
            <a:xfrm>
              <a:off x="16706031" y="6387318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69" h="0">
                  <a:moveTo>
                    <a:pt x="0" y="0"/>
                  </a:moveTo>
                  <a:lnTo>
                    <a:pt x="387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/>
            <p:cNvSpPr/>
            <p:nvPr/>
          </p:nvSpPr>
          <p:spPr>
            <a:xfrm>
              <a:off x="16706031" y="638732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/>
            <p:cNvSpPr/>
            <p:nvPr/>
          </p:nvSpPr>
          <p:spPr>
            <a:xfrm>
              <a:off x="17587680" y="6424582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29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/>
            <p:cNvSpPr/>
            <p:nvPr/>
          </p:nvSpPr>
          <p:spPr>
            <a:xfrm>
              <a:off x="17586868" y="6941908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3124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/>
            <p:cNvSpPr/>
            <p:nvPr/>
          </p:nvSpPr>
          <p:spPr>
            <a:xfrm>
              <a:off x="17587682" y="6424588"/>
              <a:ext cx="0" cy="1397635"/>
            </a:xfrm>
            <a:custGeom>
              <a:avLst/>
              <a:gdLst/>
              <a:ahLst/>
              <a:cxnLst/>
              <a:rect l="l" t="t" r="r" b="b"/>
              <a:pathLst>
                <a:path w="0" h="1397634">
                  <a:moveTo>
                    <a:pt x="0" y="139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/>
            <p:cNvSpPr/>
            <p:nvPr/>
          </p:nvSpPr>
          <p:spPr>
            <a:xfrm>
              <a:off x="17587680" y="6424588"/>
              <a:ext cx="29845" cy="1397635"/>
            </a:xfrm>
            <a:custGeom>
              <a:avLst/>
              <a:gdLst/>
              <a:ahLst/>
              <a:cxnLst/>
              <a:rect l="l" t="t" r="r" b="b"/>
              <a:pathLst>
                <a:path w="29844" h="1397634">
                  <a:moveTo>
                    <a:pt x="29842" y="1397276"/>
                  </a:moveTo>
                  <a:lnTo>
                    <a:pt x="29842" y="0"/>
                  </a:lnTo>
                </a:path>
                <a:path w="29844" h="1397634">
                  <a:moveTo>
                    <a:pt x="29842" y="1397276"/>
                  </a:moveTo>
                  <a:lnTo>
                    <a:pt x="0" y="13972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7" name="object 717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17622761" y="7780841"/>
              <a:ext cx="17130" cy="17151"/>
            </a:xfrm>
            <a:prstGeom prst="rect">
              <a:avLst/>
            </a:prstGeom>
          </p:spPr>
        </p:pic>
        <p:sp>
          <p:nvSpPr>
            <p:cNvPr id="718" name="object 718"/>
            <p:cNvSpPr/>
            <p:nvPr/>
          </p:nvSpPr>
          <p:spPr>
            <a:xfrm>
              <a:off x="17632799" y="6456792"/>
              <a:ext cx="0" cy="1342390"/>
            </a:xfrm>
            <a:custGeom>
              <a:avLst/>
              <a:gdLst/>
              <a:ahLst/>
              <a:cxnLst/>
              <a:rect l="l" t="t" r="r" b="b"/>
              <a:pathLst>
                <a:path w="0" h="1342390">
                  <a:moveTo>
                    <a:pt x="0" y="0"/>
                  </a:moveTo>
                  <a:lnTo>
                    <a:pt x="0" y="1341823"/>
                  </a:lnTo>
                </a:path>
              </a:pathLst>
            </a:custGeom>
            <a:ln w="1913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9" name="object 719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7624970" y="7762193"/>
              <a:ext cx="17884" cy="17151"/>
            </a:xfrm>
            <a:prstGeom prst="rect">
              <a:avLst/>
            </a:prstGeom>
          </p:spPr>
        </p:pic>
        <p:pic>
          <p:nvPicPr>
            <p:cNvPr id="720" name="object 720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17622761" y="7724916"/>
              <a:ext cx="17130" cy="35799"/>
            </a:xfrm>
            <a:prstGeom prst="rect">
              <a:avLst/>
            </a:prstGeom>
          </p:spPr>
        </p:pic>
        <p:pic>
          <p:nvPicPr>
            <p:cNvPr id="721" name="object 721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17624970" y="7706278"/>
              <a:ext cx="17884" cy="17151"/>
            </a:xfrm>
            <a:prstGeom prst="rect">
              <a:avLst/>
            </a:prstGeom>
          </p:spPr>
        </p:pic>
        <p:pic>
          <p:nvPicPr>
            <p:cNvPr id="722" name="object 722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7622761" y="7668981"/>
              <a:ext cx="17130" cy="35799"/>
            </a:xfrm>
            <a:prstGeom prst="rect">
              <a:avLst/>
            </a:prstGeom>
          </p:spPr>
        </p:pic>
        <p:pic>
          <p:nvPicPr>
            <p:cNvPr id="723" name="object 723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17624970" y="7650384"/>
              <a:ext cx="17884" cy="17151"/>
            </a:xfrm>
            <a:prstGeom prst="rect">
              <a:avLst/>
            </a:prstGeom>
          </p:spPr>
        </p:pic>
        <p:pic>
          <p:nvPicPr>
            <p:cNvPr id="724" name="object 724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17622761" y="7613066"/>
              <a:ext cx="17130" cy="35799"/>
            </a:xfrm>
            <a:prstGeom prst="rect">
              <a:avLst/>
            </a:prstGeom>
          </p:spPr>
        </p:pic>
        <p:pic>
          <p:nvPicPr>
            <p:cNvPr id="725" name="object 725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17624970" y="7594449"/>
              <a:ext cx="17884" cy="17130"/>
            </a:xfrm>
            <a:prstGeom prst="rect">
              <a:avLst/>
            </a:prstGeom>
          </p:spPr>
        </p:pic>
        <p:pic>
          <p:nvPicPr>
            <p:cNvPr id="726" name="object 726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17622761" y="7557173"/>
              <a:ext cx="17130" cy="35799"/>
            </a:xfrm>
            <a:prstGeom prst="rect">
              <a:avLst/>
            </a:prstGeom>
          </p:spPr>
        </p:pic>
        <p:pic>
          <p:nvPicPr>
            <p:cNvPr id="727" name="object 727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17624970" y="7538534"/>
              <a:ext cx="17884" cy="17130"/>
            </a:xfrm>
            <a:prstGeom prst="rect">
              <a:avLst/>
            </a:prstGeom>
          </p:spPr>
        </p:pic>
        <p:pic>
          <p:nvPicPr>
            <p:cNvPr id="728" name="object 728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17622761" y="7501217"/>
              <a:ext cx="17130" cy="35799"/>
            </a:xfrm>
            <a:prstGeom prst="rect">
              <a:avLst/>
            </a:prstGeom>
          </p:spPr>
        </p:pic>
        <p:pic>
          <p:nvPicPr>
            <p:cNvPr id="729" name="object 729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17624970" y="7482630"/>
              <a:ext cx="17884" cy="17130"/>
            </a:xfrm>
            <a:prstGeom prst="rect">
              <a:avLst/>
            </a:prstGeom>
          </p:spPr>
        </p:pic>
        <p:pic>
          <p:nvPicPr>
            <p:cNvPr id="730" name="object 730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17622761" y="7445301"/>
              <a:ext cx="17130" cy="35799"/>
            </a:xfrm>
            <a:prstGeom prst="rect">
              <a:avLst/>
            </a:prstGeom>
          </p:spPr>
        </p:pic>
        <p:pic>
          <p:nvPicPr>
            <p:cNvPr id="731" name="object 731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17624970" y="7426695"/>
              <a:ext cx="17884" cy="17130"/>
            </a:xfrm>
            <a:prstGeom prst="rect">
              <a:avLst/>
            </a:prstGeom>
          </p:spPr>
        </p:pic>
        <p:pic>
          <p:nvPicPr>
            <p:cNvPr id="732" name="object 732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17622761" y="7389398"/>
              <a:ext cx="17130" cy="35799"/>
            </a:xfrm>
            <a:prstGeom prst="rect">
              <a:avLst/>
            </a:prstGeom>
          </p:spPr>
        </p:pic>
        <p:pic>
          <p:nvPicPr>
            <p:cNvPr id="733" name="object 733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17624970" y="7370759"/>
              <a:ext cx="17884" cy="17151"/>
            </a:xfrm>
            <a:prstGeom prst="rect">
              <a:avLst/>
            </a:prstGeom>
          </p:spPr>
        </p:pic>
        <p:pic>
          <p:nvPicPr>
            <p:cNvPr id="734" name="object 734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17622761" y="7333462"/>
              <a:ext cx="17130" cy="35799"/>
            </a:xfrm>
            <a:prstGeom prst="rect">
              <a:avLst/>
            </a:prstGeom>
          </p:spPr>
        </p:pic>
        <p:pic>
          <p:nvPicPr>
            <p:cNvPr id="735" name="object 73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17624981" y="6699722"/>
              <a:ext cx="17884" cy="17130"/>
            </a:xfrm>
            <a:prstGeom prst="rect">
              <a:avLst/>
            </a:prstGeom>
          </p:spPr>
        </p:pic>
        <p:pic>
          <p:nvPicPr>
            <p:cNvPr id="736" name="object 736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17622740" y="6718371"/>
              <a:ext cx="17130" cy="35799"/>
            </a:xfrm>
            <a:prstGeom prst="rect">
              <a:avLst/>
            </a:prstGeom>
          </p:spPr>
        </p:pic>
        <p:pic>
          <p:nvPicPr>
            <p:cNvPr id="737" name="object 737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17624981" y="6755626"/>
              <a:ext cx="17884" cy="17172"/>
            </a:xfrm>
            <a:prstGeom prst="rect">
              <a:avLst/>
            </a:prstGeom>
          </p:spPr>
        </p:pic>
        <p:pic>
          <p:nvPicPr>
            <p:cNvPr id="738" name="object 738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17622740" y="6774264"/>
              <a:ext cx="17130" cy="35799"/>
            </a:xfrm>
            <a:prstGeom prst="rect">
              <a:avLst/>
            </a:prstGeom>
          </p:spPr>
        </p:pic>
        <p:pic>
          <p:nvPicPr>
            <p:cNvPr id="739" name="object 739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17624981" y="6811572"/>
              <a:ext cx="17884" cy="17130"/>
            </a:xfrm>
            <a:prstGeom prst="rect">
              <a:avLst/>
            </a:prstGeom>
          </p:spPr>
        </p:pic>
        <p:pic>
          <p:nvPicPr>
            <p:cNvPr id="740" name="object 740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17622740" y="6830200"/>
              <a:ext cx="17130" cy="35779"/>
            </a:xfrm>
            <a:prstGeom prst="rect">
              <a:avLst/>
            </a:prstGeom>
          </p:spPr>
        </p:pic>
        <p:pic>
          <p:nvPicPr>
            <p:cNvPr id="741" name="object 741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17624981" y="6867487"/>
              <a:ext cx="17884" cy="17130"/>
            </a:xfrm>
            <a:prstGeom prst="rect">
              <a:avLst/>
            </a:prstGeom>
          </p:spPr>
        </p:pic>
        <p:pic>
          <p:nvPicPr>
            <p:cNvPr id="742" name="object 742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17622740" y="6886115"/>
              <a:ext cx="17130" cy="35810"/>
            </a:xfrm>
            <a:prstGeom prst="rect">
              <a:avLst/>
            </a:prstGeom>
          </p:spPr>
        </p:pic>
        <p:pic>
          <p:nvPicPr>
            <p:cNvPr id="743" name="object 743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17624981" y="6923391"/>
              <a:ext cx="17884" cy="17151"/>
            </a:xfrm>
            <a:prstGeom prst="rect">
              <a:avLst/>
            </a:prstGeom>
          </p:spPr>
        </p:pic>
        <p:pic>
          <p:nvPicPr>
            <p:cNvPr id="744" name="object 744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17622740" y="6942050"/>
              <a:ext cx="17130" cy="35799"/>
            </a:xfrm>
            <a:prstGeom prst="rect">
              <a:avLst/>
            </a:prstGeom>
          </p:spPr>
        </p:pic>
        <p:pic>
          <p:nvPicPr>
            <p:cNvPr id="745" name="object 745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17624981" y="6979326"/>
              <a:ext cx="17884" cy="17151"/>
            </a:xfrm>
            <a:prstGeom prst="rect">
              <a:avLst/>
            </a:prstGeom>
          </p:spPr>
        </p:pic>
        <p:pic>
          <p:nvPicPr>
            <p:cNvPr id="746" name="object 746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17622740" y="6997954"/>
              <a:ext cx="17130" cy="35799"/>
            </a:xfrm>
            <a:prstGeom prst="rect">
              <a:avLst/>
            </a:prstGeom>
          </p:spPr>
        </p:pic>
        <p:pic>
          <p:nvPicPr>
            <p:cNvPr id="747" name="object 747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17624981" y="7035241"/>
              <a:ext cx="17884" cy="17151"/>
            </a:xfrm>
            <a:prstGeom prst="rect">
              <a:avLst/>
            </a:prstGeom>
          </p:spPr>
        </p:pic>
        <p:pic>
          <p:nvPicPr>
            <p:cNvPr id="748" name="object 748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17622740" y="7053890"/>
              <a:ext cx="17130" cy="35799"/>
            </a:xfrm>
            <a:prstGeom prst="rect">
              <a:avLst/>
            </a:prstGeom>
          </p:spPr>
        </p:pic>
        <p:pic>
          <p:nvPicPr>
            <p:cNvPr id="749" name="object 749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17624981" y="7091145"/>
              <a:ext cx="17884" cy="17172"/>
            </a:xfrm>
            <a:prstGeom prst="rect">
              <a:avLst/>
            </a:prstGeom>
          </p:spPr>
        </p:pic>
        <p:pic>
          <p:nvPicPr>
            <p:cNvPr id="750" name="object 750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17622740" y="7109804"/>
              <a:ext cx="17130" cy="35799"/>
            </a:xfrm>
            <a:prstGeom prst="rect">
              <a:avLst/>
            </a:prstGeom>
          </p:spPr>
        </p:pic>
        <p:pic>
          <p:nvPicPr>
            <p:cNvPr id="751" name="object 751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17624981" y="7147091"/>
              <a:ext cx="17884" cy="17130"/>
            </a:xfrm>
            <a:prstGeom prst="rect">
              <a:avLst/>
            </a:prstGeom>
          </p:spPr>
        </p:pic>
        <p:pic>
          <p:nvPicPr>
            <p:cNvPr id="752" name="object 752"/>
            <p:cNvPicPr/>
            <p:nvPr/>
          </p:nvPicPr>
          <p:blipFill>
            <a:blip r:embed="rId183" cstate="print"/>
            <a:stretch>
              <a:fillRect/>
            </a:stretch>
          </p:blipFill>
          <p:spPr>
            <a:xfrm>
              <a:off x="17622740" y="7165697"/>
              <a:ext cx="17130" cy="35799"/>
            </a:xfrm>
            <a:prstGeom prst="rect">
              <a:avLst/>
            </a:prstGeom>
          </p:spPr>
        </p:pic>
        <p:pic>
          <p:nvPicPr>
            <p:cNvPr id="753" name="object 753"/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17624981" y="7203005"/>
              <a:ext cx="17884" cy="17130"/>
            </a:xfrm>
            <a:prstGeom prst="rect">
              <a:avLst/>
            </a:prstGeom>
          </p:spPr>
        </p:pic>
        <p:pic>
          <p:nvPicPr>
            <p:cNvPr id="754" name="object 754"/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17622740" y="7221654"/>
              <a:ext cx="17130" cy="35799"/>
            </a:xfrm>
            <a:prstGeom prst="rect">
              <a:avLst/>
            </a:prstGeom>
          </p:spPr>
        </p:pic>
        <p:pic>
          <p:nvPicPr>
            <p:cNvPr id="755" name="object 755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17624981" y="7258910"/>
              <a:ext cx="17884" cy="17151"/>
            </a:xfrm>
            <a:prstGeom prst="rect">
              <a:avLst/>
            </a:prstGeom>
          </p:spPr>
        </p:pic>
        <p:pic>
          <p:nvPicPr>
            <p:cNvPr id="756" name="object 756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17622740" y="7277568"/>
              <a:ext cx="17130" cy="35799"/>
            </a:xfrm>
            <a:prstGeom prst="rect">
              <a:avLst/>
            </a:prstGeom>
          </p:spPr>
        </p:pic>
        <p:pic>
          <p:nvPicPr>
            <p:cNvPr id="757" name="object 757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17624981" y="7314845"/>
              <a:ext cx="17884" cy="17130"/>
            </a:xfrm>
            <a:prstGeom prst="rect">
              <a:avLst/>
            </a:prstGeom>
          </p:spPr>
        </p:pic>
        <p:pic>
          <p:nvPicPr>
            <p:cNvPr id="758" name="object 758"/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17622761" y="6662446"/>
              <a:ext cx="17130" cy="35799"/>
            </a:xfrm>
            <a:prstGeom prst="rect">
              <a:avLst/>
            </a:prstGeom>
          </p:spPr>
        </p:pic>
        <p:pic>
          <p:nvPicPr>
            <p:cNvPr id="759" name="object 759"/>
            <p:cNvPicPr/>
            <p:nvPr/>
          </p:nvPicPr>
          <p:blipFill>
            <a:blip r:embed="rId190" cstate="print"/>
            <a:stretch>
              <a:fillRect/>
            </a:stretch>
          </p:blipFill>
          <p:spPr>
            <a:xfrm>
              <a:off x="17624970" y="6643808"/>
              <a:ext cx="17884" cy="17130"/>
            </a:xfrm>
            <a:prstGeom prst="rect">
              <a:avLst/>
            </a:prstGeom>
          </p:spPr>
        </p:pic>
        <p:pic>
          <p:nvPicPr>
            <p:cNvPr id="760" name="object 760"/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17622761" y="6606510"/>
              <a:ext cx="17130" cy="35799"/>
            </a:xfrm>
            <a:prstGeom prst="rect">
              <a:avLst/>
            </a:prstGeom>
          </p:spPr>
        </p:pic>
        <p:pic>
          <p:nvPicPr>
            <p:cNvPr id="761" name="object 76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17624970" y="6587872"/>
              <a:ext cx="17884" cy="17151"/>
            </a:xfrm>
            <a:prstGeom prst="rect">
              <a:avLst/>
            </a:prstGeom>
          </p:spPr>
        </p:pic>
        <p:pic>
          <p:nvPicPr>
            <p:cNvPr id="762" name="object 762"/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17622761" y="6550596"/>
              <a:ext cx="17130" cy="35799"/>
            </a:xfrm>
            <a:prstGeom prst="rect">
              <a:avLst/>
            </a:prstGeom>
          </p:spPr>
        </p:pic>
        <p:pic>
          <p:nvPicPr>
            <p:cNvPr id="763" name="object 763"/>
            <p:cNvPicPr/>
            <p:nvPr/>
          </p:nvPicPr>
          <p:blipFill>
            <a:blip r:embed="rId194" cstate="print"/>
            <a:stretch>
              <a:fillRect/>
            </a:stretch>
          </p:blipFill>
          <p:spPr>
            <a:xfrm>
              <a:off x="17624970" y="6531979"/>
              <a:ext cx="17884" cy="17130"/>
            </a:xfrm>
            <a:prstGeom prst="rect">
              <a:avLst/>
            </a:prstGeom>
          </p:spPr>
        </p:pic>
        <p:pic>
          <p:nvPicPr>
            <p:cNvPr id="764" name="object 764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17622761" y="6494681"/>
              <a:ext cx="17130" cy="35799"/>
            </a:xfrm>
            <a:prstGeom prst="rect">
              <a:avLst/>
            </a:prstGeom>
          </p:spPr>
        </p:pic>
        <p:pic>
          <p:nvPicPr>
            <p:cNvPr id="765" name="object 765"/>
            <p:cNvPicPr/>
            <p:nvPr/>
          </p:nvPicPr>
          <p:blipFill>
            <a:blip r:embed="rId196" cstate="print"/>
            <a:stretch>
              <a:fillRect/>
            </a:stretch>
          </p:blipFill>
          <p:spPr>
            <a:xfrm>
              <a:off x="17624970" y="6476064"/>
              <a:ext cx="17884" cy="17130"/>
            </a:xfrm>
            <a:prstGeom prst="rect">
              <a:avLst/>
            </a:prstGeom>
          </p:spPr>
        </p:pic>
        <p:pic>
          <p:nvPicPr>
            <p:cNvPr id="766" name="object 766"/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17622761" y="6457416"/>
              <a:ext cx="17130" cy="17130"/>
            </a:xfrm>
            <a:prstGeom prst="rect">
              <a:avLst/>
            </a:prstGeom>
          </p:spPr>
        </p:pic>
        <p:pic>
          <p:nvPicPr>
            <p:cNvPr id="767" name="object 767"/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17550417" y="6424579"/>
              <a:ext cx="37255" cy="1434553"/>
            </a:xfrm>
            <a:prstGeom prst="rect">
              <a:avLst/>
            </a:prstGeom>
          </p:spPr>
        </p:pic>
        <p:sp>
          <p:nvSpPr>
            <p:cNvPr id="768" name="object 768"/>
            <p:cNvSpPr/>
            <p:nvPr/>
          </p:nvSpPr>
          <p:spPr>
            <a:xfrm>
              <a:off x="17550417" y="7859129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/>
            <p:cNvSpPr/>
            <p:nvPr/>
          </p:nvSpPr>
          <p:spPr>
            <a:xfrm>
              <a:off x="17587682" y="6424582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w="0" h="1435100">
                  <a:moveTo>
                    <a:pt x="0" y="0"/>
                  </a:moveTo>
                  <a:lnTo>
                    <a:pt x="0" y="14345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/>
            <p:cNvSpPr/>
            <p:nvPr/>
          </p:nvSpPr>
          <p:spPr>
            <a:xfrm>
              <a:off x="17550417" y="6424582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w="0" h="1435100">
                  <a:moveTo>
                    <a:pt x="0" y="0"/>
                  </a:moveTo>
                  <a:lnTo>
                    <a:pt x="0" y="14345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/>
            <p:cNvSpPr/>
            <p:nvPr/>
          </p:nvSpPr>
          <p:spPr>
            <a:xfrm>
              <a:off x="17650326" y="6455883"/>
              <a:ext cx="0" cy="1343660"/>
            </a:xfrm>
            <a:custGeom>
              <a:avLst/>
              <a:gdLst/>
              <a:ahLst/>
              <a:cxnLst/>
              <a:rect l="l" t="t" r="r" b="b"/>
              <a:pathLst>
                <a:path w="0" h="1343659">
                  <a:moveTo>
                    <a:pt x="0" y="134360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2" name="object 772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16664633" y="7859132"/>
              <a:ext cx="52186" cy="29842"/>
            </a:xfrm>
            <a:prstGeom prst="rect">
              <a:avLst/>
            </a:prstGeom>
          </p:spPr>
        </p:pic>
        <p:sp>
          <p:nvSpPr>
            <p:cNvPr id="773" name="object 773"/>
            <p:cNvSpPr/>
            <p:nvPr/>
          </p:nvSpPr>
          <p:spPr>
            <a:xfrm>
              <a:off x="16716814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/>
            <p:cNvSpPr/>
            <p:nvPr/>
          </p:nvSpPr>
          <p:spPr>
            <a:xfrm>
              <a:off x="16664631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/>
            <p:cNvSpPr/>
            <p:nvPr/>
          </p:nvSpPr>
          <p:spPr>
            <a:xfrm>
              <a:off x="16664631" y="7859123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186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6" name="object 776"/>
            <p:cNvPicPr/>
            <p:nvPr/>
          </p:nvPicPr>
          <p:blipFill>
            <a:blip r:embed="rId200" cstate="print"/>
            <a:stretch>
              <a:fillRect/>
            </a:stretch>
          </p:blipFill>
          <p:spPr>
            <a:xfrm>
              <a:off x="16661649" y="7821866"/>
              <a:ext cx="58176" cy="37255"/>
            </a:xfrm>
            <a:prstGeom prst="rect">
              <a:avLst/>
            </a:prstGeom>
          </p:spPr>
        </p:pic>
        <p:sp>
          <p:nvSpPr>
            <p:cNvPr id="777" name="object 777"/>
            <p:cNvSpPr/>
            <p:nvPr/>
          </p:nvSpPr>
          <p:spPr>
            <a:xfrm>
              <a:off x="16719812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/>
            <p:cNvSpPr/>
            <p:nvPr/>
          </p:nvSpPr>
          <p:spPr>
            <a:xfrm>
              <a:off x="16661647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 h="0">
                  <a:moveTo>
                    <a:pt x="0" y="0"/>
                  </a:moveTo>
                  <a:lnTo>
                    <a:pt x="581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/>
            <p:cNvSpPr/>
            <p:nvPr/>
          </p:nvSpPr>
          <p:spPr>
            <a:xfrm>
              <a:off x="16661647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76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0" name="object 780"/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16719448" y="7892691"/>
              <a:ext cx="17130" cy="35799"/>
            </a:xfrm>
            <a:prstGeom prst="rect">
              <a:avLst/>
            </a:prstGeom>
          </p:spPr>
        </p:pic>
        <p:sp>
          <p:nvSpPr>
            <p:cNvPr id="781" name="object 781"/>
            <p:cNvSpPr/>
            <p:nvPr/>
          </p:nvSpPr>
          <p:spPr>
            <a:xfrm>
              <a:off x="1671944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2" name="object 782"/>
            <p:cNvPicPr/>
            <p:nvPr/>
          </p:nvPicPr>
          <p:blipFill>
            <a:blip r:embed="rId202" cstate="print"/>
            <a:stretch>
              <a:fillRect/>
            </a:stretch>
          </p:blipFill>
          <p:spPr>
            <a:xfrm>
              <a:off x="16682151" y="7911319"/>
              <a:ext cx="35799" cy="17172"/>
            </a:xfrm>
            <a:prstGeom prst="rect">
              <a:avLst/>
            </a:prstGeom>
          </p:spPr>
        </p:pic>
        <p:sp>
          <p:nvSpPr>
            <p:cNvPr id="783" name="object 783"/>
            <p:cNvSpPr/>
            <p:nvPr/>
          </p:nvSpPr>
          <p:spPr>
            <a:xfrm>
              <a:off x="16682146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4" name="object 784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16644874" y="7911319"/>
              <a:ext cx="35799" cy="17172"/>
            </a:xfrm>
            <a:prstGeom prst="rect">
              <a:avLst/>
            </a:prstGeom>
          </p:spPr>
        </p:pic>
        <p:sp>
          <p:nvSpPr>
            <p:cNvPr id="785" name="object 785"/>
            <p:cNvSpPr/>
            <p:nvPr/>
          </p:nvSpPr>
          <p:spPr>
            <a:xfrm>
              <a:off x="16644874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6" name="object 786"/>
            <p:cNvPicPr/>
            <p:nvPr/>
          </p:nvPicPr>
          <p:blipFill>
            <a:blip r:embed="rId204" cstate="print"/>
            <a:stretch>
              <a:fillRect/>
            </a:stretch>
          </p:blipFill>
          <p:spPr>
            <a:xfrm>
              <a:off x="16644874" y="7874043"/>
              <a:ext cx="17151" cy="35799"/>
            </a:xfrm>
            <a:prstGeom prst="rect">
              <a:avLst/>
            </a:prstGeom>
          </p:spPr>
        </p:pic>
        <p:sp>
          <p:nvSpPr>
            <p:cNvPr id="787" name="object 787"/>
            <p:cNvSpPr/>
            <p:nvPr/>
          </p:nvSpPr>
          <p:spPr>
            <a:xfrm>
              <a:off x="16644880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8" name="object 788"/>
            <p:cNvPicPr/>
            <p:nvPr/>
          </p:nvPicPr>
          <p:blipFill>
            <a:blip r:embed="rId205" cstate="print"/>
            <a:stretch>
              <a:fillRect/>
            </a:stretch>
          </p:blipFill>
          <p:spPr>
            <a:xfrm>
              <a:off x="16719448" y="7874053"/>
              <a:ext cx="17130" cy="17130"/>
            </a:xfrm>
            <a:prstGeom prst="rect">
              <a:avLst/>
            </a:prstGeom>
          </p:spPr>
        </p:pic>
        <p:sp>
          <p:nvSpPr>
            <p:cNvPr id="789" name="object 789"/>
            <p:cNvSpPr/>
            <p:nvPr/>
          </p:nvSpPr>
          <p:spPr>
            <a:xfrm>
              <a:off x="16719444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0" name="object 790"/>
            <p:cNvPicPr/>
            <p:nvPr/>
          </p:nvPicPr>
          <p:blipFill>
            <a:blip r:embed="rId206" cstate="print"/>
            <a:stretch>
              <a:fillRect/>
            </a:stretch>
          </p:blipFill>
          <p:spPr>
            <a:xfrm>
              <a:off x="17279756" y="7859132"/>
              <a:ext cx="52186" cy="29842"/>
            </a:xfrm>
            <a:prstGeom prst="rect">
              <a:avLst/>
            </a:prstGeom>
          </p:spPr>
        </p:pic>
        <p:sp>
          <p:nvSpPr>
            <p:cNvPr id="791" name="object 791"/>
            <p:cNvSpPr/>
            <p:nvPr/>
          </p:nvSpPr>
          <p:spPr>
            <a:xfrm>
              <a:off x="17331942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/>
            <p:cNvSpPr/>
            <p:nvPr/>
          </p:nvSpPr>
          <p:spPr>
            <a:xfrm>
              <a:off x="17279762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3" name="object 793"/>
            <p:cNvSpPr/>
            <p:nvPr/>
          </p:nvSpPr>
          <p:spPr>
            <a:xfrm>
              <a:off x="17279762" y="7859123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186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4" name="object 794"/>
            <p:cNvPicPr/>
            <p:nvPr/>
          </p:nvPicPr>
          <p:blipFill>
            <a:blip r:embed="rId207" cstate="print"/>
            <a:stretch>
              <a:fillRect/>
            </a:stretch>
          </p:blipFill>
          <p:spPr>
            <a:xfrm>
              <a:off x="17276782" y="7821866"/>
              <a:ext cx="58155" cy="37255"/>
            </a:xfrm>
            <a:prstGeom prst="rect">
              <a:avLst/>
            </a:prstGeom>
          </p:spPr>
        </p:pic>
        <p:sp>
          <p:nvSpPr>
            <p:cNvPr id="795" name="object 795"/>
            <p:cNvSpPr/>
            <p:nvPr/>
          </p:nvSpPr>
          <p:spPr>
            <a:xfrm>
              <a:off x="17334926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6" name="object 796"/>
            <p:cNvSpPr/>
            <p:nvPr/>
          </p:nvSpPr>
          <p:spPr>
            <a:xfrm>
              <a:off x="17276776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 h="0">
                  <a:moveTo>
                    <a:pt x="0" y="0"/>
                  </a:moveTo>
                  <a:lnTo>
                    <a:pt x="581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7" name="object 797"/>
            <p:cNvSpPr/>
            <p:nvPr/>
          </p:nvSpPr>
          <p:spPr>
            <a:xfrm>
              <a:off x="17276776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55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8" name="object 798"/>
            <p:cNvPicPr/>
            <p:nvPr/>
          </p:nvPicPr>
          <p:blipFill>
            <a:blip r:embed="rId208" cstate="print"/>
            <a:stretch>
              <a:fillRect/>
            </a:stretch>
          </p:blipFill>
          <p:spPr>
            <a:xfrm>
              <a:off x="17334560" y="7892691"/>
              <a:ext cx="17151" cy="35799"/>
            </a:xfrm>
            <a:prstGeom prst="rect">
              <a:avLst/>
            </a:prstGeom>
          </p:spPr>
        </p:pic>
        <p:sp>
          <p:nvSpPr>
            <p:cNvPr id="799" name="object 799"/>
            <p:cNvSpPr/>
            <p:nvPr/>
          </p:nvSpPr>
          <p:spPr>
            <a:xfrm>
              <a:off x="17334559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0" name="object 800"/>
            <p:cNvPicPr/>
            <p:nvPr/>
          </p:nvPicPr>
          <p:blipFill>
            <a:blip r:embed="rId209" cstate="print"/>
            <a:stretch>
              <a:fillRect/>
            </a:stretch>
          </p:blipFill>
          <p:spPr>
            <a:xfrm>
              <a:off x="17297284" y="7911319"/>
              <a:ext cx="35799" cy="17172"/>
            </a:xfrm>
            <a:prstGeom prst="rect">
              <a:avLst/>
            </a:prstGeom>
          </p:spPr>
        </p:pic>
        <p:sp>
          <p:nvSpPr>
            <p:cNvPr id="801" name="object 801"/>
            <p:cNvSpPr/>
            <p:nvPr/>
          </p:nvSpPr>
          <p:spPr>
            <a:xfrm>
              <a:off x="17297285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2" name="object 802"/>
            <p:cNvPicPr/>
            <p:nvPr/>
          </p:nvPicPr>
          <p:blipFill>
            <a:blip r:embed="rId210" cstate="print"/>
            <a:stretch>
              <a:fillRect/>
            </a:stretch>
          </p:blipFill>
          <p:spPr>
            <a:xfrm>
              <a:off x="17259976" y="7911319"/>
              <a:ext cx="35799" cy="17172"/>
            </a:xfrm>
            <a:prstGeom prst="rect">
              <a:avLst/>
            </a:prstGeom>
          </p:spPr>
        </p:pic>
        <p:sp>
          <p:nvSpPr>
            <p:cNvPr id="803" name="object 803"/>
            <p:cNvSpPr/>
            <p:nvPr/>
          </p:nvSpPr>
          <p:spPr>
            <a:xfrm>
              <a:off x="1725997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4" name="object 804"/>
            <p:cNvPicPr/>
            <p:nvPr/>
          </p:nvPicPr>
          <p:blipFill>
            <a:blip r:embed="rId211" cstate="print"/>
            <a:stretch>
              <a:fillRect/>
            </a:stretch>
          </p:blipFill>
          <p:spPr>
            <a:xfrm>
              <a:off x="17259997" y="7874043"/>
              <a:ext cx="17130" cy="35799"/>
            </a:xfrm>
            <a:prstGeom prst="rect">
              <a:avLst/>
            </a:prstGeom>
          </p:spPr>
        </p:pic>
        <p:sp>
          <p:nvSpPr>
            <p:cNvPr id="805" name="object 805"/>
            <p:cNvSpPr/>
            <p:nvPr/>
          </p:nvSpPr>
          <p:spPr>
            <a:xfrm>
              <a:off x="17260002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6" name="object 806"/>
            <p:cNvPicPr/>
            <p:nvPr/>
          </p:nvPicPr>
          <p:blipFill>
            <a:blip r:embed="rId212" cstate="print"/>
            <a:stretch>
              <a:fillRect/>
            </a:stretch>
          </p:blipFill>
          <p:spPr>
            <a:xfrm>
              <a:off x="17334560" y="7874053"/>
              <a:ext cx="17151" cy="17130"/>
            </a:xfrm>
            <a:prstGeom prst="rect">
              <a:avLst/>
            </a:prstGeom>
          </p:spPr>
        </p:pic>
        <p:sp>
          <p:nvSpPr>
            <p:cNvPr id="807" name="object 807"/>
            <p:cNvSpPr/>
            <p:nvPr/>
          </p:nvSpPr>
          <p:spPr>
            <a:xfrm>
              <a:off x="17334559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8" name="object 808"/>
            <p:cNvPicPr/>
            <p:nvPr/>
          </p:nvPicPr>
          <p:blipFill>
            <a:blip r:embed="rId213" cstate="print"/>
            <a:stretch>
              <a:fillRect/>
            </a:stretch>
          </p:blipFill>
          <p:spPr>
            <a:xfrm>
              <a:off x="16972205" y="7859132"/>
              <a:ext cx="52186" cy="29842"/>
            </a:xfrm>
            <a:prstGeom prst="rect">
              <a:avLst/>
            </a:prstGeom>
          </p:spPr>
        </p:pic>
        <p:sp>
          <p:nvSpPr>
            <p:cNvPr id="809" name="object 809"/>
            <p:cNvSpPr/>
            <p:nvPr/>
          </p:nvSpPr>
          <p:spPr>
            <a:xfrm>
              <a:off x="17024378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0" name="object 810"/>
            <p:cNvSpPr/>
            <p:nvPr/>
          </p:nvSpPr>
          <p:spPr>
            <a:xfrm>
              <a:off x="16972195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1" name="object 811"/>
            <p:cNvSpPr/>
            <p:nvPr/>
          </p:nvSpPr>
          <p:spPr>
            <a:xfrm>
              <a:off x="16972195" y="7859123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5">
                  <a:moveTo>
                    <a:pt x="0" y="29842"/>
                  </a:moveTo>
                  <a:lnTo>
                    <a:pt x="52186" y="29842"/>
                  </a:lnTo>
                </a:path>
                <a:path w="52705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2" name="object 812"/>
            <p:cNvPicPr/>
            <p:nvPr/>
          </p:nvPicPr>
          <p:blipFill>
            <a:blip r:embed="rId214" cstate="print"/>
            <a:stretch>
              <a:fillRect/>
            </a:stretch>
          </p:blipFill>
          <p:spPr>
            <a:xfrm>
              <a:off x="16969220" y="7821866"/>
              <a:ext cx="58155" cy="37255"/>
            </a:xfrm>
            <a:prstGeom prst="rect">
              <a:avLst/>
            </a:prstGeom>
          </p:spPr>
        </p:pic>
        <p:sp>
          <p:nvSpPr>
            <p:cNvPr id="813" name="object 813"/>
            <p:cNvSpPr/>
            <p:nvPr/>
          </p:nvSpPr>
          <p:spPr>
            <a:xfrm>
              <a:off x="17027363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4" name="object 814"/>
            <p:cNvSpPr/>
            <p:nvPr/>
          </p:nvSpPr>
          <p:spPr>
            <a:xfrm>
              <a:off x="16969211" y="7821865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 h="0">
                  <a:moveTo>
                    <a:pt x="0" y="0"/>
                  </a:moveTo>
                  <a:lnTo>
                    <a:pt x="581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5" name="object 815"/>
            <p:cNvSpPr/>
            <p:nvPr/>
          </p:nvSpPr>
          <p:spPr>
            <a:xfrm>
              <a:off x="16969211" y="7821874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19" h="37465">
                  <a:moveTo>
                    <a:pt x="0" y="37255"/>
                  </a:moveTo>
                  <a:lnTo>
                    <a:pt x="58155" y="37255"/>
                  </a:lnTo>
                </a:path>
                <a:path w="58419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6" name="object 816"/>
            <p:cNvPicPr/>
            <p:nvPr/>
          </p:nvPicPr>
          <p:blipFill>
            <a:blip r:embed="rId215" cstate="print"/>
            <a:stretch>
              <a:fillRect/>
            </a:stretch>
          </p:blipFill>
          <p:spPr>
            <a:xfrm>
              <a:off x="17027010" y="7892691"/>
              <a:ext cx="17130" cy="35799"/>
            </a:xfrm>
            <a:prstGeom prst="rect">
              <a:avLst/>
            </a:prstGeom>
          </p:spPr>
        </p:pic>
        <p:sp>
          <p:nvSpPr>
            <p:cNvPr id="817" name="object 817"/>
            <p:cNvSpPr/>
            <p:nvPr/>
          </p:nvSpPr>
          <p:spPr>
            <a:xfrm>
              <a:off x="1702701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8" name="object 818"/>
            <p:cNvPicPr/>
            <p:nvPr/>
          </p:nvPicPr>
          <p:blipFill>
            <a:blip r:embed="rId216" cstate="print"/>
            <a:stretch>
              <a:fillRect/>
            </a:stretch>
          </p:blipFill>
          <p:spPr>
            <a:xfrm>
              <a:off x="16989712" y="7911319"/>
              <a:ext cx="35799" cy="17172"/>
            </a:xfrm>
            <a:prstGeom prst="rect">
              <a:avLst/>
            </a:prstGeom>
          </p:spPr>
        </p:pic>
        <p:sp>
          <p:nvSpPr>
            <p:cNvPr id="819" name="object 819"/>
            <p:cNvSpPr/>
            <p:nvPr/>
          </p:nvSpPr>
          <p:spPr>
            <a:xfrm>
              <a:off x="16989715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20" name="object 820"/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16952404" y="7911319"/>
              <a:ext cx="35799" cy="17172"/>
            </a:xfrm>
            <a:prstGeom prst="rect">
              <a:avLst/>
            </a:prstGeom>
          </p:spPr>
        </p:pic>
        <p:sp>
          <p:nvSpPr>
            <p:cNvPr id="821" name="object 821"/>
            <p:cNvSpPr/>
            <p:nvPr/>
          </p:nvSpPr>
          <p:spPr>
            <a:xfrm>
              <a:off x="1695240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22" name="object 822"/>
            <p:cNvPicPr/>
            <p:nvPr/>
          </p:nvPicPr>
          <p:blipFill>
            <a:blip r:embed="rId218" cstate="print"/>
            <a:stretch>
              <a:fillRect/>
            </a:stretch>
          </p:blipFill>
          <p:spPr>
            <a:xfrm>
              <a:off x="16952425" y="7874043"/>
              <a:ext cx="17172" cy="35799"/>
            </a:xfrm>
            <a:prstGeom prst="rect">
              <a:avLst/>
            </a:prstGeom>
          </p:spPr>
        </p:pic>
        <p:sp>
          <p:nvSpPr>
            <p:cNvPr id="823" name="object 823"/>
            <p:cNvSpPr/>
            <p:nvPr/>
          </p:nvSpPr>
          <p:spPr>
            <a:xfrm>
              <a:off x="16952428" y="7874043"/>
              <a:ext cx="17780" cy="36195"/>
            </a:xfrm>
            <a:custGeom>
              <a:avLst/>
              <a:gdLst/>
              <a:ahLst/>
              <a:cxnLst/>
              <a:rect l="l" t="t" r="r" b="b"/>
              <a:pathLst>
                <a:path w="17780" h="36195">
                  <a:moveTo>
                    <a:pt x="17172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24" name="object 824"/>
            <p:cNvPicPr/>
            <p:nvPr/>
          </p:nvPicPr>
          <p:blipFill>
            <a:blip r:embed="rId219" cstate="print"/>
            <a:stretch>
              <a:fillRect/>
            </a:stretch>
          </p:blipFill>
          <p:spPr>
            <a:xfrm>
              <a:off x="17027010" y="7874053"/>
              <a:ext cx="17130" cy="17130"/>
            </a:xfrm>
            <a:prstGeom prst="rect">
              <a:avLst/>
            </a:prstGeom>
          </p:spPr>
        </p:pic>
        <p:sp>
          <p:nvSpPr>
            <p:cNvPr id="825" name="object 825"/>
            <p:cNvSpPr/>
            <p:nvPr/>
          </p:nvSpPr>
          <p:spPr>
            <a:xfrm>
              <a:off x="17027014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26" name="object 826"/>
            <p:cNvPicPr/>
            <p:nvPr/>
          </p:nvPicPr>
          <p:blipFill>
            <a:blip r:embed="rId220" cstate="print"/>
            <a:stretch>
              <a:fillRect/>
            </a:stretch>
          </p:blipFill>
          <p:spPr>
            <a:xfrm>
              <a:off x="17642111" y="6326938"/>
              <a:ext cx="17130" cy="35799"/>
            </a:xfrm>
            <a:prstGeom prst="rect">
              <a:avLst/>
            </a:prstGeom>
          </p:spPr>
        </p:pic>
        <p:sp>
          <p:nvSpPr>
            <p:cNvPr id="827" name="object 827"/>
            <p:cNvSpPr/>
            <p:nvPr/>
          </p:nvSpPr>
          <p:spPr>
            <a:xfrm>
              <a:off x="17642111" y="632693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28" name="object 828"/>
            <p:cNvPicPr/>
            <p:nvPr/>
          </p:nvPicPr>
          <p:blipFill>
            <a:blip r:embed="rId221" cstate="print"/>
            <a:stretch>
              <a:fillRect/>
            </a:stretch>
          </p:blipFill>
          <p:spPr>
            <a:xfrm>
              <a:off x="17642111" y="6364183"/>
              <a:ext cx="17130" cy="35799"/>
            </a:xfrm>
            <a:prstGeom prst="rect">
              <a:avLst/>
            </a:prstGeom>
          </p:spPr>
        </p:pic>
        <p:sp>
          <p:nvSpPr>
            <p:cNvPr id="829" name="object 829"/>
            <p:cNvSpPr/>
            <p:nvPr/>
          </p:nvSpPr>
          <p:spPr>
            <a:xfrm>
              <a:off x="17642111" y="63641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30" name="object 830"/>
            <p:cNvPicPr/>
            <p:nvPr/>
          </p:nvPicPr>
          <p:blipFill>
            <a:blip r:embed="rId222" cstate="print"/>
            <a:stretch>
              <a:fillRect/>
            </a:stretch>
          </p:blipFill>
          <p:spPr>
            <a:xfrm>
              <a:off x="17642111" y="6401491"/>
              <a:ext cx="17130" cy="35799"/>
            </a:xfrm>
            <a:prstGeom prst="rect">
              <a:avLst/>
            </a:prstGeom>
          </p:spPr>
        </p:pic>
        <p:sp>
          <p:nvSpPr>
            <p:cNvPr id="831" name="object 831"/>
            <p:cNvSpPr/>
            <p:nvPr/>
          </p:nvSpPr>
          <p:spPr>
            <a:xfrm>
              <a:off x="17642111" y="640149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32" name="object 832"/>
            <p:cNvPicPr/>
            <p:nvPr/>
          </p:nvPicPr>
          <p:blipFill>
            <a:blip r:embed="rId223" cstate="print"/>
            <a:stretch>
              <a:fillRect/>
            </a:stretch>
          </p:blipFill>
          <p:spPr>
            <a:xfrm>
              <a:off x="17642132" y="5991398"/>
              <a:ext cx="17130" cy="35799"/>
            </a:xfrm>
            <a:prstGeom prst="rect">
              <a:avLst/>
            </a:prstGeom>
          </p:spPr>
        </p:pic>
        <p:sp>
          <p:nvSpPr>
            <p:cNvPr id="833" name="object 833"/>
            <p:cNvSpPr/>
            <p:nvPr/>
          </p:nvSpPr>
          <p:spPr>
            <a:xfrm>
              <a:off x="17650687" y="5655273"/>
              <a:ext cx="0" cy="521970"/>
            </a:xfrm>
            <a:custGeom>
              <a:avLst/>
              <a:gdLst/>
              <a:ahLst/>
              <a:cxnLst/>
              <a:rect l="l" t="t" r="r" b="b"/>
              <a:pathLst>
                <a:path w="0" h="521970">
                  <a:moveTo>
                    <a:pt x="0" y="0"/>
                  </a:moveTo>
                  <a:lnTo>
                    <a:pt x="0" y="521666"/>
                  </a:lnTo>
                </a:path>
              </a:pathLst>
            </a:custGeom>
            <a:ln w="1837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34" name="object 834"/>
            <p:cNvPicPr/>
            <p:nvPr/>
          </p:nvPicPr>
          <p:blipFill>
            <a:blip r:embed="rId224" cstate="print"/>
            <a:stretch>
              <a:fillRect/>
            </a:stretch>
          </p:blipFill>
          <p:spPr>
            <a:xfrm>
              <a:off x="17642132" y="6028664"/>
              <a:ext cx="17130" cy="35799"/>
            </a:xfrm>
            <a:prstGeom prst="rect">
              <a:avLst/>
            </a:prstGeom>
          </p:spPr>
        </p:pic>
        <p:pic>
          <p:nvPicPr>
            <p:cNvPr id="835" name="object 835"/>
            <p:cNvPicPr/>
            <p:nvPr/>
          </p:nvPicPr>
          <p:blipFill>
            <a:blip r:embed="rId225" cstate="print"/>
            <a:stretch>
              <a:fillRect/>
            </a:stretch>
          </p:blipFill>
          <p:spPr>
            <a:xfrm>
              <a:off x="17642132" y="6065951"/>
              <a:ext cx="17130" cy="35799"/>
            </a:xfrm>
            <a:prstGeom prst="rect">
              <a:avLst/>
            </a:prstGeom>
          </p:spPr>
        </p:pic>
        <p:pic>
          <p:nvPicPr>
            <p:cNvPr id="836" name="object 836"/>
            <p:cNvPicPr/>
            <p:nvPr/>
          </p:nvPicPr>
          <p:blipFill>
            <a:blip r:embed="rId226" cstate="print"/>
            <a:stretch>
              <a:fillRect/>
            </a:stretch>
          </p:blipFill>
          <p:spPr>
            <a:xfrm>
              <a:off x="17642132" y="6103227"/>
              <a:ext cx="17130" cy="35799"/>
            </a:xfrm>
            <a:prstGeom prst="rect">
              <a:avLst/>
            </a:prstGeom>
          </p:spPr>
        </p:pic>
        <p:pic>
          <p:nvPicPr>
            <p:cNvPr id="837" name="object 837"/>
            <p:cNvPicPr/>
            <p:nvPr/>
          </p:nvPicPr>
          <p:blipFill>
            <a:blip r:embed="rId227" cstate="print"/>
            <a:stretch>
              <a:fillRect/>
            </a:stretch>
          </p:blipFill>
          <p:spPr>
            <a:xfrm>
              <a:off x="17642132" y="6140514"/>
              <a:ext cx="17130" cy="35799"/>
            </a:xfrm>
            <a:prstGeom prst="rect">
              <a:avLst/>
            </a:prstGeom>
          </p:spPr>
        </p:pic>
        <p:pic>
          <p:nvPicPr>
            <p:cNvPr id="838" name="object 838"/>
            <p:cNvPicPr/>
            <p:nvPr/>
          </p:nvPicPr>
          <p:blipFill>
            <a:blip r:embed="rId228" cstate="print"/>
            <a:stretch>
              <a:fillRect/>
            </a:stretch>
          </p:blipFill>
          <p:spPr>
            <a:xfrm>
              <a:off x="17642132" y="5954101"/>
              <a:ext cx="17130" cy="35799"/>
            </a:xfrm>
            <a:prstGeom prst="rect">
              <a:avLst/>
            </a:prstGeom>
          </p:spPr>
        </p:pic>
        <p:pic>
          <p:nvPicPr>
            <p:cNvPr id="839" name="object 839"/>
            <p:cNvPicPr/>
            <p:nvPr/>
          </p:nvPicPr>
          <p:blipFill>
            <a:blip r:embed="rId229" cstate="print"/>
            <a:stretch>
              <a:fillRect/>
            </a:stretch>
          </p:blipFill>
          <p:spPr>
            <a:xfrm>
              <a:off x="17642132" y="5916835"/>
              <a:ext cx="17130" cy="35799"/>
            </a:xfrm>
            <a:prstGeom prst="rect">
              <a:avLst/>
            </a:prstGeom>
          </p:spPr>
        </p:pic>
        <p:pic>
          <p:nvPicPr>
            <p:cNvPr id="840" name="object 840"/>
            <p:cNvPicPr/>
            <p:nvPr/>
          </p:nvPicPr>
          <p:blipFill>
            <a:blip r:embed="rId230" cstate="print"/>
            <a:stretch>
              <a:fillRect/>
            </a:stretch>
          </p:blipFill>
          <p:spPr>
            <a:xfrm>
              <a:off x="17642111" y="5805006"/>
              <a:ext cx="17130" cy="35799"/>
            </a:xfrm>
            <a:prstGeom prst="rect">
              <a:avLst/>
            </a:prstGeom>
          </p:spPr>
        </p:pic>
        <p:pic>
          <p:nvPicPr>
            <p:cNvPr id="841" name="object 841"/>
            <p:cNvPicPr/>
            <p:nvPr/>
          </p:nvPicPr>
          <p:blipFill>
            <a:blip r:embed="rId231" cstate="print"/>
            <a:stretch>
              <a:fillRect/>
            </a:stretch>
          </p:blipFill>
          <p:spPr>
            <a:xfrm>
              <a:off x="17642111" y="5767709"/>
              <a:ext cx="17130" cy="35799"/>
            </a:xfrm>
            <a:prstGeom prst="rect">
              <a:avLst/>
            </a:prstGeom>
          </p:spPr>
        </p:pic>
        <p:pic>
          <p:nvPicPr>
            <p:cNvPr id="842" name="object 842"/>
            <p:cNvPicPr/>
            <p:nvPr/>
          </p:nvPicPr>
          <p:blipFill>
            <a:blip r:embed="rId232" cstate="print"/>
            <a:stretch>
              <a:fillRect/>
            </a:stretch>
          </p:blipFill>
          <p:spPr>
            <a:xfrm>
              <a:off x="17642111" y="5730453"/>
              <a:ext cx="17130" cy="35799"/>
            </a:xfrm>
            <a:prstGeom prst="rect">
              <a:avLst/>
            </a:prstGeom>
          </p:spPr>
        </p:pic>
        <p:pic>
          <p:nvPicPr>
            <p:cNvPr id="843" name="object 843"/>
            <p:cNvPicPr/>
            <p:nvPr/>
          </p:nvPicPr>
          <p:blipFill>
            <a:blip r:embed="rId233" cstate="print"/>
            <a:stretch>
              <a:fillRect/>
            </a:stretch>
          </p:blipFill>
          <p:spPr>
            <a:xfrm>
              <a:off x="17642111" y="5842272"/>
              <a:ext cx="17130" cy="35799"/>
            </a:xfrm>
            <a:prstGeom prst="rect">
              <a:avLst/>
            </a:prstGeom>
          </p:spPr>
        </p:pic>
        <p:pic>
          <p:nvPicPr>
            <p:cNvPr id="844" name="object 844"/>
            <p:cNvPicPr/>
            <p:nvPr/>
          </p:nvPicPr>
          <p:blipFill>
            <a:blip r:embed="rId234" cstate="print"/>
            <a:stretch>
              <a:fillRect/>
            </a:stretch>
          </p:blipFill>
          <p:spPr>
            <a:xfrm>
              <a:off x="17642111" y="5879548"/>
              <a:ext cx="17130" cy="35799"/>
            </a:xfrm>
            <a:prstGeom prst="rect">
              <a:avLst/>
            </a:prstGeom>
          </p:spPr>
        </p:pic>
        <p:pic>
          <p:nvPicPr>
            <p:cNvPr id="845" name="object 845"/>
            <p:cNvPicPr/>
            <p:nvPr/>
          </p:nvPicPr>
          <p:blipFill>
            <a:blip r:embed="rId235" cstate="print"/>
            <a:stretch>
              <a:fillRect/>
            </a:stretch>
          </p:blipFill>
          <p:spPr>
            <a:xfrm>
              <a:off x="17642111" y="5693156"/>
              <a:ext cx="17130" cy="35799"/>
            </a:xfrm>
            <a:prstGeom prst="rect">
              <a:avLst/>
            </a:prstGeom>
          </p:spPr>
        </p:pic>
        <p:pic>
          <p:nvPicPr>
            <p:cNvPr id="846" name="object 846"/>
            <p:cNvPicPr/>
            <p:nvPr/>
          </p:nvPicPr>
          <p:blipFill>
            <a:blip r:embed="rId236" cstate="print"/>
            <a:stretch>
              <a:fillRect/>
            </a:stretch>
          </p:blipFill>
          <p:spPr>
            <a:xfrm>
              <a:off x="17642111" y="5655900"/>
              <a:ext cx="17130" cy="35799"/>
            </a:xfrm>
            <a:prstGeom prst="rect">
              <a:avLst/>
            </a:prstGeom>
          </p:spPr>
        </p:pic>
        <p:pic>
          <p:nvPicPr>
            <p:cNvPr id="847" name="object 847"/>
            <p:cNvPicPr/>
            <p:nvPr/>
          </p:nvPicPr>
          <p:blipFill>
            <a:blip r:embed="rId237" cstate="print"/>
            <a:stretch>
              <a:fillRect/>
            </a:stretch>
          </p:blipFill>
          <p:spPr>
            <a:xfrm>
              <a:off x="17627200" y="6438746"/>
              <a:ext cx="32061" cy="17130"/>
            </a:xfrm>
            <a:prstGeom prst="rect">
              <a:avLst/>
            </a:prstGeom>
          </p:spPr>
        </p:pic>
        <p:sp>
          <p:nvSpPr>
            <p:cNvPr id="848" name="object 848"/>
            <p:cNvSpPr/>
            <p:nvPr/>
          </p:nvSpPr>
          <p:spPr>
            <a:xfrm>
              <a:off x="17627197" y="6438749"/>
              <a:ext cx="32384" cy="17145"/>
            </a:xfrm>
            <a:custGeom>
              <a:avLst/>
              <a:gdLst/>
              <a:ahLst/>
              <a:cxnLst/>
              <a:rect l="l" t="t" r="r" b="b"/>
              <a:pathLst>
                <a:path w="32384" h="17145">
                  <a:moveTo>
                    <a:pt x="0" y="0"/>
                  </a:moveTo>
                  <a:lnTo>
                    <a:pt x="32061" y="0"/>
                  </a:lnTo>
                  <a:lnTo>
                    <a:pt x="32061" y="17130"/>
                  </a:lnTo>
                  <a:lnTo>
                    <a:pt x="0" y="1713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49" name="object 849"/>
            <p:cNvPicPr/>
            <p:nvPr/>
          </p:nvPicPr>
          <p:blipFill>
            <a:blip r:embed="rId238" cstate="print"/>
            <a:stretch>
              <a:fillRect/>
            </a:stretch>
          </p:blipFill>
          <p:spPr>
            <a:xfrm>
              <a:off x="17572037" y="5668552"/>
              <a:ext cx="37276" cy="756029"/>
            </a:xfrm>
            <a:prstGeom prst="rect">
              <a:avLst/>
            </a:prstGeom>
          </p:spPr>
        </p:pic>
        <p:sp>
          <p:nvSpPr>
            <p:cNvPr id="850" name="object 850"/>
            <p:cNvSpPr/>
            <p:nvPr/>
          </p:nvSpPr>
          <p:spPr>
            <a:xfrm>
              <a:off x="17572037" y="5705832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w="0" h="216535">
                  <a:moveTo>
                    <a:pt x="0" y="2162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1" name="object 851"/>
            <p:cNvSpPr/>
            <p:nvPr/>
          </p:nvSpPr>
          <p:spPr>
            <a:xfrm>
              <a:off x="17609313" y="5668552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w="0" h="756285">
                  <a:moveTo>
                    <a:pt x="0" y="7560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2" name="object 852"/>
            <p:cNvSpPr/>
            <p:nvPr/>
          </p:nvSpPr>
          <p:spPr>
            <a:xfrm>
              <a:off x="17572037" y="5951897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w="0"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3" name="object 853"/>
            <p:cNvSpPr/>
            <p:nvPr/>
          </p:nvSpPr>
          <p:spPr>
            <a:xfrm>
              <a:off x="17659260" y="4386857"/>
              <a:ext cx="0" cy="1250950"/>
            </a:xfrm>
            <a:custGeom>
              <a:avLst/>
              <a:gdLst/>
              <a:ahLst/>
              <a:cxnLst/>
              <a:rect l="l" t="t" r="r" b="b"/>
              <a:pathLst>
                <a:path w="0" h="1250950">
                  <a:moveTo>
                    <a:pt x="0" y="0"/>
                  </a:moveTo>
                  <a:lnTo>
                    <a:pt x="0" y="125038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54" name="object 854"/>
            <p:cNvPicPr/>
            <p:nvPr/>
          </p:nvPicPr>
          <p:blipFill>
            <a:blip r:embed="rId239" cstate="print"/>
            <a:stretch>
              <a:fillRect/>
            </a:stretch>
          </p:blipFill>
          <p:spPr>
            <a:xfrm>
              <a:off x="16870922" y="6258445"/>
              <a:ext cx="68364" cy="84751"/>
            </a:xfrm>
            <a:prstGeom prst="rect">
              <a:avLst/>
            </a:prstGeom>
          </p:spPr>
        </p:pic>
        <p:sp>
          <p:nvSpPr>
            <p:cNvPr id="855" name="object 855"/>
            <p:cNvSpPr/>
            <p:nvPr/>
          </p:nvSpPr>
          <p:spPr>
            <a:xfrm>
              <a:off x="17659253" y="5637242"/>
              <a:ext cx="298450" cy="0"/>
            </a:xfrm>
            <a:custGeom>
              <a:avLst/>
              <a:gdLst/>
              <a:ahLst/>
              <a:cxnLst/>
              <a:rect l="l" t="t" r="r" b="b"/>
              <a:pathLst>
                <a:path w="298450" h="0">
                  <a:moveTo>
                    <a:pt x="2982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6" name="object 856"/>
            <p:cNvSpPr/>
            <p:nvPr/>
          </p:nvSpPr>
          <p:spPr>
            <a:xfrm>
              <a:off x="17659258" y="7928483"/>
              <a:ext cx="528955" cy="0"/>
            </a:xfrm>
            <a:custGeom>
              <a:avLst/>
              <a:gdLst/>
              <a:ahLst/>
              <a:cxnLst/>
              <a:rect l="l" t="t" r="r" b="b"/>
              <a:pathLst>
                <a:path w="528955" h="0">
                  <a:moveTo>
                    <a:pt x="5286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7" name="object 857"/>
            <p:cNvSpPr/>
            <p:nvPr/>
          </p:nvSpPr>
          <p:spPr>
            <a:xfrm>
              <a:off x="18231146" y="4386868"/>
              <a:ext cx="3810" cy="2329180"/>
            </a:xfrm>
            <a:custGeom>
              <a:avLst/>
              <a:gdLst/>
              <a:ahLst/>
              <a:cxnLst/>
              <a:rect l="l" t="t" r="r" b="b"/>
              <a:pathLst>
                <a:path w="3809" h="2329179">
                  <a:moveTo>
                    <a:pt x="3266" y="23288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8" name="object 858"/>
            <p:cNvSpPr/>
            <p:nvPr/>
          </p:nvSpPr>
          <p:spPr>
            <a:xfrm>
              <a:off x="18274392" y="3268476"/>
              <a:ext cx="0" cy="2369185"/>
            </a:xfrm>
            <a:custGeom>
              <a:avLst/>
              <a:gdLst/>
              <a:ahLst/>
              <a:cxnLst/>
              <a:rect l="l" t="t" r="r" b="b"/>
              <a:pathLst>
                <a:path w="0" h="2369185">
                  <a:moveTo>
                    <a:pt x="0" y="23687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9" name="object 859"/>
            <p:cNvSpPr/>
            <p:nvPr/>
          </p:nvSpPr>
          <p:spPr>
            <a:xfrm>
              <a:off x="17647342" y="3268472"/>
              <a:ext cx="627380" cy="0"/>
            </a:xfrm>
            <a:custGeom>
              <a:avLst/>
              <a:gdLst/>
              <a:ahLst/>
              <a:cxnLst/>
              <a:rect l="l" t="t" r="r" b="b"/>
              <a:pathLst>
                <a:path w="627380" h="0">
                  <a:moveTo>
                    <a:pt x="6270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60" name="object 860"/>
            <p:cNvPicPr/>
            <p:nvPr/>
          </p:nvPicPr>
          <p:blipFill>
            <a:blip r:embed="rId240" cstate="print"/>
            <a:stretch>
              <a:fillRect/>
            </a:stretch>
          </p:blipFill>
          <p:spPr>
            <a:xfrm>
              <a:off x="17623463" y="5637252"/>
              <a:ext cx="35799" cy="17130"/>
            </a:xfrm>
            <a:prstGeom prst="rect">
              <a:avLst/>
            </a:prstGeom>
          </p:spPr>
        </p:pic>
        <p:sp>
          <p:nvSpPr>
            <p:cNvPr id="861" name="object 861"/>
            <p:cNvSpPr/>
            <p:nvPr/>
          </p:nvSpPr>
          <p:spPr>
            <a:xfrm>
              <a:off x="17623463" y="563725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62" name="object 862"/>
            <p:cNvPicPr/>
            <p:nvPr/>
          </p:nvPicPr>
          <p:blipFill>
            <a:blip r:embed="rId241" cstate="print"/>
            <a:stretch>
              <a:fillRect/>
            </a:stretch>
          </p:blipFill>
          <p:spPr>
            <a:xfrm>
              <a:off x="17642132" y="6215067"/>
              <a:ext cx="17130" cy="35810"/>
            </a:xfrm>
            <a:prstGeom prst="rect">
              <a:avLst/>
            </a:prstGeom>
          </p:spPr>
        </p:pic>
        <p:sp>
          <p:nvSpPr>
            <p:cNvPr id="863" name="object 863"/>
            <p:cNvSpPr/>
            <p:nvPr/>
          </p:nvSpPr>
          <p:spPr>
            <a:xfrm>
              <a:off x="17642132" y="621506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64" name="object 864"/>
            <p:cNvPicPr/>
            <p:nvPr/>
          </p:nvPicPr>
          <p:blipFill>
            <a:blip r:embed="rId242" cstate="print"/>
            <a:stretch>
              <a:fillRect/>
            </a:stretch>
          </p:blipFill>
          <p:spPr>
            <a:xfrm>
              <a:off x="17642132" y="6252354"/>
              <a:ext cx="17130" cy="35799"/>
            </a:xfrm>
            <a:prstGeom prst="rect">
              <a:avLst/>
            </a:prstGeom>
          </p:spPr>
        </p:pic>
        <p:sp>
          <p:nvSpPr>
            <p:cNvPr id="865" name="object 865"/>
            <p:cNvSpPr/>
            <p:nvPr/>
          </p:nvSpPr>
          <p:spPr>
            <a:xfrm>
              <a:off x="17642132" y="6252351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66" name="object 866"/>
            <p:cNvPicPr/>
            <p:nvPr/>
          </p:nvPicPr>
          <p:blipFill>
            <a:blip r:embed="rId243" cstate="print"/>
            <a:stretch>
              <a:fillRect/>
            </a:stretch>
          </p:blipFill>
          <p:spPr>
            <a:xfrm>
              <a:off x="17642132" y="6289620"/>
              <a:ext cx="17130" cy="35799"/>
            </a:xfrm>
            <a:prstGeom prst="rect">
              <a:avLst/>
            </a:prstGeom>
          </p:spPr>
        </p:pic>
        <p:sp>
          <p:nvSpPr>
            <p:cNvPr id="867" name="object 867"/>
            <p:cNvSpPr/>
            <p:nvPr/>
          </p:nvSpPr>
          <p:spPr>
            <a:xfrm>
              <a:off x="17642132" y="628962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68" name="object 868"/>
            <p:cNvPicPr/>
            <p:nvPr/>
          </p:nvPicPr>
          <p:blipFill>
            <a:blip r:embed="rId244" cstate="print"/>
            <a:stretch>
              <a:fillRect/>
            </a:stretch>
          </p:blipFill>
          <p:spPr>
            <a:xfrm>
              <a:off x="17642132" y="6177790"/>
              <a:ext cx="17130" cy="35799"/>
            </a:xfrm>
            <a:prstGeom prst="rect">
              <a:avLst/>
            </a:prstGeom>
          </p:spPr>
        </p:pic>
        <p:sp>
          <p:nvSpPr>
            <p:cNvPr id="869" name="object 869"/>
            <p:cNvSpPr/>
            <p:nvPr/>
          </p:nvSpPr>
          <p:spPr>
            <a:xfrm>
              <a:off x="17642132" y="6177790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70" name="object 870"/>
            <p:cNvPicPr/>
            <p:nvPr/>
          </p:nvPicPr>
          <p:blipFill>
            <a:blip r:embed="rId245" cstate="print"/>
            <a:stretch>
              <a:fillRect/>
            </a:stretch>
          </p:blipFill>
          <p:spPr>
            <a:xfrm>
              <a:off x="15333742" y="3584603"/>
              <a:ext cx="715768" cy="52197"/>
            </a:xfrm>
            <a:prstGeom prst="rect">
              <a:avLst/>
            </a:prstGeom>
          </p:spPr>
        </p:pic>
        <p:sp>
          <p:nvSpPr>
            <p:cNvPr id="871" name="object 871"/>
            <p:cNvSpPr/>
            <p:nvPr/>
          </p:nvSpPr>
          <p:spPr>
            <a:xfrm>
              <a:off x="15333748" y="3636798"/>
              <a:ext cx="716280" cy="0"/>
            </a:xfrm>
            <a:custGeom>
              <a:avLst/>
              <a:gdLst/>
              <a:ahLst/>
              <a:cxnLst/>
              <a:rect l="l" t="t" r="r" b="b"/>
              <a:pathLst>
                <a:path w="716280" h="0">
                  <a:moveTo>
                    <a:pt x="7157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2" name="object 872"/>
            <p:cNvSpPr/>
            <p:nvPr/>
          </p:nvSpPr>
          <p:spPr>
            <a:xfrm>
              <a:off x="15333748" y="3584596"/>
              <a:ext cx="716280" cy="52705"/>
            </a:xfrm>
            <a:custGeom>
              <a:avLst/>
              <a:gdLst/>
              <a:ahLst/>
              <a:cxnLst/>
              <a:rect l="l" t="t" r="r" b="b"/>
              <a:pathLst>
                <a:path w="716280" h="52704">
                  <a:moveTo>
                    <a:pt x="715768" y="0"/>
                  </a:moveTo>
                  <a:lnTo>
                    <a:pt x="0" y="0"/>
                  </a:lnTo>
                </a:path>
                <a:path w="716280" h="52704">
                  <a:moveTo>
                    <a:pt x="715768" y="0"/>
                  </a:moveTo>
                  <a:lnTo>
                    <a:pt x="715768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73" name="object 873"/>
            <p:cNvPicPr/>
            <p:nvPr/>
          </p:nvPicPr>
          <p:blipFill>
            <a:blip r:embed="rId246" cstate="print"/>
            <a:stretch>
              <a:fillRect/>
            </a:stretch>
          </p:blipFill>
          <p:spPr>
            <a:xfrm>
              <a:off x="16262750" y="3584603"/>
              <a:ext cx="124519" cy="52197"/>
            </a:xfrm>
            <a:prstGeom prst="rect">
              <a:avLst/>
            </a:prstGeom>
          </p:spPr>
        </p:pic>
        <p:sp>
          <p:nvSpPr>
            <p:cNvPr id="874" name="object 874"/>
            <p:cNvSpPr/>
            <p:nvPr/>
          </p:nvSpPr>
          <p:spPr>
            <a:xfrm>
              <a:off x="16262754" y="358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5" name="object 875"/>
            <p:cNvSpPr/>
            <p:nvPr/>
          </p:nvSpPr>
          <p:spPr>
            <a:xfrm>
              <a:off x="16262757" y="3584596"/>
              <a:ext cx="125095" cy="0"/>
            </a:xfrm>
            <a:custGeom>
              <a:avLst/>
              <a:gdLst/>
              <a:ahLst/>
              <a:cxnLst/>
              <a:rect l="l" t="t" r="r" b="b"/>
              <a:pathLst>
                <a:path w="125094" h="0">
                  <a:moveTo>
                    <a:pt x="1245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6" name="object 876"/>
            <p:cNvSpPr/>
            <p:nvPr/>
          </p:nvSpPr>
          <p:spPr>
            <a:xfrm>
              <a:off x="16300044" y="3636798"/>
              <a:ext cx="87630" cy="0"/>
            </a:xfrm>
            <a:custGeom>
              <a:avLst/>
              <a:gdLst/>
              <a:ahLst/>
              <a:cxnLst/>
              <a:rect l="l" t="t" r="r" b="b"/>
              <a:pathLst>
                <a:path w="87630" h="0">
                  <a:moveTo>
                    <a:pt x="8723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7" name="object 877"/>
            <p:cNvSpPr/>
            <p:nvPr/>
          </p:nvSpPr>
          <p:spPr>
            <a:xfrm>
              <a:off x="16387278" y="358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78" name="object 878"/>
            <p:cNvPicPr/>
            <p:nvPr/>
          </p:nvPicPr>
          <p:blipFill>
            <a:blip r:embed="rId247" cstate="print"/>
            <a:stretch>
              <a:fillRect/>
            </a:stretch>
          </p:blipFill>
          <p:spPr>
            <a:xfrm>
              <a:off x="16048894" y="3583973"/>
              <a:ext cx="214483" cy="205681"/>
            </a:xfrm>
            <a:prstGeom prst="rect">
              <a:avLst/>
            </a:prstGeom>
          </p:spPr>
        </p:pic>
        <p:sp>
          <p:nvSpPr>
            <p:cNvPr id="879" name="object 879"/>
            <p:cNvSpPr/>
            <p:nvPr/>
          </p:nvSpPr>
          <p:spPr>
            <a:xfrm>
              <a:off x="16388454" y="35890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449" y="10429"/>
                  </a:moveTo>
                  <a:lnTo>
                    <a:pt x="0" y="10429"/>
                  </a:lnTo>
                  <a:lnTo>
                    <a:pt x="0" y="0"/>
                  </a:lnTo>
                  <a:lnTo>
                    <a:pt x="10449" y="0"/>
                  </a:lnTo>
                  <a:lnTo>
                    <a:pt x="10449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80" name="object 880"/>
            <p:cNvPicPr/>
            <p:nvPr/>
          </p:nvPicPr>
          <p:blipFill>
            <a:blip r:embed="rId248" cstate="print"/>
            <a:stretch>
              <a:fillRect/>
            </a:stretch>
          </p:blipFill>
          <p:spPr>
            <a:xfrm>
              <a:off x="16675081" y="3584596"/>
              <a:ext cx="912600" cy="52197"/>
            </a:xfrm>
            <a:prstGeom prst="rect">
              <a:avLst/>
            </a:prstGeom>
          </p:spPr>
        </p:pic>
        <p:sp>
          <p:nvSpPr>
            <p:cNvPr id="881" name="object 881"/>
            <p:cNvSpPr/>
            <p:nvPr/>
          </p:nvSpPr>
          <p:spPr>
            <a:xfrm>
              <a:off x="16675074" y="358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2" name="object 882"/>
            <p:cNvSpPr/>
            <p:nvPr/>
          </p:nvSpPr>
          <p:spPr>
            <a:xfrm>
              <a:off x="16675072" y="3636798"/>
              <a:ext cx="875665" cy="0"/>
            </a:xfrm>
            <a:custGeom>
              <a:avLst/>
              <a:gdLst/>
              <a:ahLst/>
              <a:cxnLst/>
              <a:rect l="l" t="t" r="r" b="b"/>
              <a:pathLst>
                <a:path w="875665" h="0">
                  <a:moveTo>
                    <a:pt x="87534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3" name="object 883"/>
            <p:cNvSpPr/>
            <p:nvPr/>
          </p:nvSpPr>
          <p:spPr>
            <a:xfrm>
              <a:off x="16675081" y="3584596"/>
              <a:ext cx="913130" cy="0"/>
            </a:xfrm>
            <a:custGeom>
              <a:avLst/>
              <a:gdLst/>
              <a:ahLst/>
              <a:cxnLst/>
              <a:rect l="l" t="t" r="r" b="b"/>
              <a:pathLst>
                <a:path w="913130" h="0">
                  <a:moveTo>
                    <a:pt x="9126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4" name="object 884"/>
            <p:cNvSpPr/>
            <p:nvPr/>
          </p:nvSpPr>
          <p:spPr>
            <a:xfrm>
              <a:off x="16531189" y="3589079"/>
              <a:ext cx="132715" cy="10795"/>
            </a:xfrm>
            <a:custGeom>
              <a:avLst/>
              <a:gdLst/>
              <a:ahLst/>
              <a:cxnLst/>
              <a:rect l="l" t="t" r="r" b="b"/>
              <a:pathLst>
                <a:path w="132715" h="10795">
                  <a:moveTo>
                    <a:pt x="132247" y="10429"/>
                  </a:moveTo>
                  <a:lnTo>
                    <a:pt x="0" y="10429"/>
                  </a:lnTo>
                  <a:lnTo>
                    <a:pt x="0" y="0"/>
                  </a:lnTo>
                  <a:lnTo>
                    <a:pt x="132247" y="0"/>
                  </a:lnTo>
                  <a:lnTo>
                    <a:pt x="132247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5" name="object 885"/>
            <p:cNvSpPr/>
            <p:nvPr/>
          </p:nvSpPr>
          <p:spPr>
            <a:xfrm>
              <a:off x="16663437" y="35890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449" y="10429"/>
                  </a:moveTo>
                  <a:lnTo>
                    <a:pt x="0" y="10429"/>
                  </a:lnTo>
                  <a:lnTo>
                    <a:pt x="0" y="0"/>
                  </a:lnTo>
                  <a:lnTo>
                    <a:pt x="10449" y="0"/>
                  </a:lnTo>
                  <a:lnTo>
                    <a:pt x="10449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6" name="object 886"/>
            <p:cNvSpPr/>
            <p:nvPr/>
          </p:nvSpPr>
          <p:spPr>
            <a:xfrm>
              <a:off x="16387278" y="3636798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90" h="0">
                  <a:moveTo>
                    <a:pt x="0" y="0"/>
                  </a:moveTo>
                  <a:lnTo>
                    <a:pt x="2877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7" name="object 887"/>
            <p:cNvSpPr/>
            <p:nvPr/>
          </p:nvSpPr>
          <p:spPr>
            <a:xfrm>
              <a:off x="16398899" y="3589079"/>
              <a:ext cx="132715" cy="10795"/>
            </a:xfrm>
            <a:custGeom>
              <a:avLst/>
              <a:gdLst/>
              <a:ahLst/>
              <a:cxnLst/>
              <a:rect l="l" t="t" r="r" b="b"/>
              <a:pathLst>
                <a:path w="132715" h="10795">
                  <a:moveTo>
                    <a:pt x="132289" y="10429"/>
                  </a:moveTo>
                  <a:lnTo>
                    <a:pt x="0" y="10429"/>
                  </a:lnTo>
                  <a:lnTo>
                    <a:pt x="0" y="0"/>
                  </a:lnTo>
                  <a:lnTo>
                    <a:pt x="132289" y="0"/>
                  </a:lnTo>
                  <a:lnTo>
                    <a:pt x="132289" y="10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8" name="object 888"/>
            <p:cNvSpPr/>
            <p:nvPr/>
          </p:nvSpPr>
          <p:spPr>
            <a:xfrm>
              <a:off x="16398906" y="3456804"/>
              <a:ext cx="0" cy="132715"/>
            </a:xfrm>
            <a:custGeom>
              <a:avLst/>
              <a:gdLst/>
              <a:ahLst/>
              <a:cxnLst/>
              <a:rect l="l" t="t" r="r" b="b"/>
              <a:pathLst>
                <a:path w="0" h="132714">
                  <a:moveTo>
                    <a:pt x="0" y="0"/>
                  </a:moveTo>
                  <a:lnTo>
                    <a:pt x="0" y="1322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9" name="object 889"/>
            <p:cNvSpPr/>
            <p:nvPr/>
          </p:nvSpPr>
          <p:spPr>
            <a:xfrm>
              <a:off x="16387666" y="3584596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19" h="0">
                  <a:moveTo>
                    <a:pt x="0" y="0"/>
                  </a:moveTo>
                  <a:lnTo>
                    <a:pt x="286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90" name="object 890"/>
            <p:cNvPicPr/>
            <p:nvPr/>
          </p:nvPicPr>
          <p:blipFill>
            <a:blip r:embed="rId249" cstate="print"/>
            <a:stretch>
              <a:fillRect/>
            </a:stretch>
          </p:blipFill>
          <p:spPr>
            <a:xfrm>
              <a:off x="16398281" y="3456181"/>
              <a:ext cx="265786" cy="133515"/>
            </a:xfrm>
            <a:prstGeom prst="rect">
              <a:avLst/>
            </a:prstGeom>
          </p:spPr>
        </p:pic>
        <p:sp>
          <p:nvSpPr>
            <p:cNvPr id="891" name="object 891"/>
            <p:cNvSpPr/>
            <p:nvPr/>
          </p:nvSpPr>
          <p:spPr>
            <a:xfrm>
              <a:off x="15570844" y="3823197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 h="0">
                  <a:moveTo>
                    <a:pt x="0" y="0"/>
                  </a:moveTo>
                  <a:lnTo>
                    <a:pt x="165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2" name="object 892"/>
            <p:cNvSpPr/>
            <p:nvPr/>
          </p:nvSpPr>
          <p:spPr>
            <a:xfrm>
              <a:off x="15635452" y="3855985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 h="0">
                  <a:moveTo>
                    <a:pt x="0" y="0"/>
                  </a:moveTo>
                  <a:lnTo>
                    <a:pt x="3459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3" name="object 893"/>
            <p:cNvSpPr/>
            <p:nvPr/>
          </p:nvSpPr>
          <p:spPr>
            <a:xfrm>
              <a:off x="15733821" y="3828707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4" h="0">
                  <a:moveTo>
                    <a:pt x="28631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4" name="object 894"/>
            <p:cNvSpPr/>
            <p:nvPr/>
          </p:nvSpPr>
          <p:spPr>
            <a:xfrm>
              <a:off x="16020136" y="3828703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w="0" h="22225">
                  <a:moveTo>
                    <a:pt x="0" y="21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5" name="object 895"/>
            <p:cNvSpPr/>
            <p:nvPr/>
          </p:nvSpPr>
          <p:spPr>
            <a:xfrm>
              <a:off x="15576372" y="3850493"/>
              <a:ext cx="443865" cy="0"/>
            </a:xfrm>
            <a:custGeom>
              <a:avLst/>
              <a:gdLst/>
              <a:ahLst/>
              <a:cxnLst/>
              <a:rect l="l" t="t" r="r" b="b"/>
              <a:pathLst>
                <a:path w="443865" h="0">
                  <a:moveTo>
                    <a:pt x="0" y="0"/>
                  </a:moveTo>
                  <a:lnTo>
                    <a:pt x="4437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6" name="object 896"/>
            <p:cNvSpPr/>
            <p:nvPr/>
          </p:nvSpPr>
          <p:spPr>
            <a:xfrm>
              <a:off x="15576372" y="3828707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w="0" h="22225">
                  <a:moveTo>
                    <a:pt x="0" y="0"/>
                  </a:moveTo>
                  <a:lnTo>
                    <a:pt x="0" y="217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7" name="object 897"/>
            <p:cNvSpPr/>
            <p:nvPr/>
          </p:nvSpPr>
          <p:spPr>
            <a:xfrm>
              <a:off x="15736832" y="3823197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 h="0">
                  <a:moveTo>
                    <a:pt x="0" y="0"/>
                  </a:moveTo>
                  <a:lnTo>
                    <a:pt x="2888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8" name="object 898"/>
            <p:cNvSpPr/>
            <p:nvPr/>
          </p:nvSpPr>
          <p:spPr>
            <a:xfrm>
              <a:off x="15570844" y="3823190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w="0" h="33020">
                  <a:moveTo>
                    <a:pt x="0" y="327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9" name="object 899"/>
            <p:cNvSpPr/>
            <p:nvPr/>
          </p:nvSpPr>
          <p:spPr>
            <a:xfrm>
              <a:off x="15570846" y="3855985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 h="0">
                  <a:moveTo>
                    <a:pt x="4548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0" name="object 900"/>
            <p:cNvSpPr/>
            <p:nvPr/>
          </p:nvSpPr>
          <p:spPr>
            <a:xfrm>
              <a:off x="15984130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01" name="object 901"/>
            <p:cNvPicPr/>
            <p:nvPr/>
          </p:nvPicPr>
          <p:blipFill>
            <a:blip r:embed="rId250" cstate="print"/>
            <a:stretch>
              <a:fillRect/>
            </a:stretch>
          </p:blipFill>
          <p:spPr>
            <a:xfrm>
              <a:off x="15733192" y="3638404"/>
              <a:ext cx="251560" cy="190926"/>
            </a:xfrm>
            <a:prstGeom prst="rect">
              <a:avLst/>
            </a:prstGeom>
          </p:spPr>
        </p:pic>
        <p:sp>
          <p:nvSpPr>
            <p:cNvPr id="902" name="object 902"/>
            <p:cNvSpPr/>
            <p:nvPr/>
          </p:nvSpPr>
          <p:spPr>
            <a:xfrm>
              <a:off x="15962514" y="392644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0"/>
                  </a:moveTo>
                  <a:lnTo>
                    <a:pt x="21611" y="216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3" name="object 903"/>
            <p:cNvSpPr/>
            <p:nvPr/>
          </p:nvSpPr>
          <p:spPr>
            <a:xfrm>
              <a:off x="15962518" y="394807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11" y="0"/>
                  </a:moveTo>
                  <a:lnTo>
                    <a:pt x="0" y="216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4" name="object 904"/>
            <p:cNvSpPr/>
            <p:nvPr/>
          </p:nvSpPr>
          <p:spPr>
            <a:xfrm>
              <a:off x="15612378" y="3948074"/>
              <a:ext cx="372110" cy="0"/>
            </a:xfrm>
            <a:custGeom>
              <a:avLst/>
              <a:gdLst/>
              <a:ahLst/>
              <a:cxnLst/>
              <a:rect l="l" t="t" r="r" b="b"/>
              <a:pathLst>
                <a:path w="372109" h="0">
                  <a:moveTo>
                    <a:pt x="0" y="0"/>
                  </a:moveTo>
                  <a:lnTo>
                    <a:pt x="3717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5" name="object 905"/>
            <p:cNvSpPr/>
            <p:nvPr/>
          </p:nvSpPr>
          <p:spPr>
            <a:xfrm>
              <a:off x="15612352" y="3731108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4" h="0">
                  <a:moveTo>
                    <a:pt x="1652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6" name="object 906"/>
            <p:cNvSpPr/>
            <p:nvPr/>
          </p:nvSpPr>
          <p:spPr>
            <a:xfrm>
              <a:off x="15576372" y="3828707"/>
              <a:ext cx="157480" cy="0"/>
            </a:xfrm>
            <a:custGeom>
              <a:avLst/>
              <a:gdLst/>
              <a:ahLst/>
              <a:cxnLst/>
              <a:rect l="l" t="t" r="r" b="b"/>
              <a:pathLst>
                <a:path w="157480" h="0">
                  <a:moveTo>
                    <a:pt x="0" y="0"/>
                  </a:moveTo>
                  <a:lnTo>
                    <a:pt x="1574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7" name="object 907"/>
            <p:cNvSpPr/>
            <p:nvPr/>
          </p:nvSpPr>
          <p:spPr>
            <a:xfrm>
              <a:off x="16025648" y="3823190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w="0" h="33020">
                  <a:moveTo>
                    <a:pt x="0" y="327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8" name="object 908"/>
            <p:cNvSpPr/>
            <p:nvPr/>
          </p:nvSpPr>
          <p:spPr>
            <a:xfrm>
              <a:off x="16025648" y="3636798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89">
                  <a:moveTo>
                    <a:pt x="0" y="0"/>
                  </a:moveTo>
                  <a:lnTo>
                    <a:pt x="0" y="1863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9" name="object 909"/>
            <p:cNvSpPr/>
            <p:nvPr/>
          </p:nvSpPr>
          <p:spPr>
            <a:xfrm>
              <a:off x="15818884" y="3639034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40" h="0">
                  <a:moveTo>
                    <a:pt x="0" y="0"/>
                  </a:moveTo>
                  <a:lnTo>
                    <a:pt x="2052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0" name="object 910"/>
            <p:cNvSpPr/>
            <p:nvPr/>
          </p:nvSpPr>
          <p:spPr>
            <a:xfrm>
              <a:off x="15572320" y="3639034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 h="0">
                  <a:moveTo>
                    <a:pt x="0" y="0"/>
                  </a:moveTo>
                  <a:lnTo>
                    <a:pt x="2465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1" name="object 911"/>
            <p:cNvSpPr/>
            <p:nvPr/>
          </p:nvSpPr>
          <p:spPr>
            <a:xfrm>
              <a:off x="15570844" y="3636798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89">
                  <a:moveTo>
                    <a:pt x="0" y="0"/>
                  </a:moveTo>
                  <a:lnTo>
                    <a:pt x="0" y="1863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2" name="object 912"/>
            <p:cNvSpPr/>
            <p:nvPr/>
          </p:nvSpPr>
          <p:spPr>
            <a:xfrm>
              <a:off x="15570844" y="3855985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89">
                  <a:moveTo>
                    <a:pt x="0" y="0"/>
                  </a:moveTo>
                  <a:lnTo>
                    <a:pt x="0" y="1864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3" name="object 913"/>
            <p:cNvSpPr/>
            <p:nvPr/>
          </p:nvSpPr>
          <p:spPr>
            <a:xfrm>
              <a:off x="15572353" y="3855985"/>
              <a:ext cx="0" cy="184785"/>
            </a:xfrm>
            <a:custGeom>
              <a:avLst/>
              <a:gdLst/>
              <a:ahLst/>
              <a:cxnLst/>
              <a:rect l="l" t="t" r="r" b="b"/>
              <a:pathLst>
                <a:path w="0" h="184785">
                  <a:moveTo>
                    <a:pt x="0" y="0"/>
                  </a:moveTo>
                  <a:lnTo>
                    <a:pt x="0" y="1841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4" name="object 914"/>
            <p:cNvSpPr/>
            <p:nvPr/>
          </p:nvSpPr>
          <p:spPr>
            <a:xfrm>
              <a:off x="15572321" y="4040131"/>
              <a:ext cx="452120" cy="635"/>
            </a:xfrm>
            <a:custGeom>
              <a:avLst/>
              <a:gdLst/>
              <a:ahLst/>
              <a:cxnLst/>
              <a:rect l="l" t="t" r="r" b="b"/>
              <a:pathLst>
                <a:path w="452119" h="635">
                  <a:moveTo>
                    <a:pt x="451850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5" name="object 915"/>
            <p:cNvSpPr/>
            <p:nvPr/>
          </p:nvSpPr>
          <p:spPr>
            <a:xfrm>
              <a:off x="15612362" y="373111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632" y="216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6" name="object 916"/>
            <p:cNvSpPr/>
            <p:nvPr/>
          </p:nvSpPr>
          <p:spPr>
            <a:xfrm>
              <a:off x="15612362" y="370947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21632"/>
                  </a:moveTo>
                  <a:lnTo>
                    <a:pt x="216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7" name="object 917"/>
            <p:cNvSpPr/>
            <p:nvPr/>
          </p:nvSpPr>
          <p:spPr>
            <a:xfrm>
              <a:off x="16024171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8" name="object 918"/>
            <p:cNvSpPr/>
            <p:nvPr/>
          </p:nvSpPr>
          <p:spPr>
            <a:xfrm>
              <a:off x="16025648" y="3855985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w="0" h="186689">
                  <a:moveTo>
                    <a:pt x="0" y="0"/>
                  </a:moveTo>
                  <a:lnTo>
                    <a:pt x="0" y="1864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9" name="object 919"/>
            <p:cNvSpPr/>
            <p:nvPr/>
          </p:nvSpPr>
          <p:spPr>
            <a:xfrm>
              <a:off x="16024171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0" name="object 920"/>
            <p:cNvSpPr/>
            <p:nvPr/>
          </p:nvSpPr>
          <p:spPr>
            <a:xfrm>
              <a:off x="15942814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1" name="object 921"/>
            <p:cNvSpPr/>
            <p:nvPr/>
          </p:nvSpPr>
          <p:spPr>
            <a:xfrm>
              <a:off x="15860200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2" name="object 922"/>
            <p:cNvSpPr/>
            <p:nvPr/>
          </p:nvSpPr>
          <p:spPr>
            <a:xfrm>
              <a:off x="15901516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3" name="object 923"/>
            <p:cNvSpPr/>
            <p:nvPr/>
          </p:nvSpPr>
          <p:spPr>
            <a:xfrm>
              <a:off x="15818884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4" name="object 924"/>
            <p:cNvSpPr/>
            <p:nvPr/>
          </p:nvSpPr>
          <p:spPr>
            <a:xfrm>
              <a:off x="15777604" y="3730005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w="0" h="93345">
                  <a:moveTo>
                    <a:pt x="0" y="0"/>
                  </a:moveTo>
                  <a:lnTo>
                    <a:pt x="0" y="931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5" name="object 925"/>
            <p:cNvSpPr/>
            <p:nvPr/>
          </p:nvSpPr>
          <p:spPr>
            <a:xfrm>
              <a:off x="15694977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6" name="object 926"/>
            <p:cNvSpPr/>
            <p:nvPr/>
          </p:nvSpPr>
          <p:spPr>
            <a:xfrm>
              <a:off x="15653677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7" name="object 927"/>
            <p:cNvSpPr/>
            <p:nvPr/>
          </p:nvSpPr>
          <p:spPr>
            <a:xfrm>
              <a:off x="15612362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8" name="object 928"/>
            <p:cNvSpPr/>
            <p:nvPr/>
          </p:nvSpPr>
          <p:spPr>
            <a:xfrm>
              <a:off x="15572320" y="3639034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9" name="object 929"/>
            <p:cNvSpPr/>
            <p:nvPr/>
          </p:nvSpPr>
          <p:spPr>
            <a:xfrm>
              <a:off x="15942814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0" name="object 930"/>
            <p:cNvSpPr/>
            <p:nvPr/>
          </p:nvSpPr>
          <p:spPr>
            <a:xfrm>
              <a:off x="15901534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1" name="object 931"/>
            <p:cNvSpPr/>
            <p:nvPr/>
          </p:nvSpPr>
          <p:spPr>
            <a:xfrm>
              <a:off x="15860218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2" name="object 932"/>
            <p:cNvSpPr/>
            <p:nvPr/>
          </p:nvSpPr>
          <p:spPr>
            <a:xfrm>
              <a:off x="15777604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3" name="object 933"/>
            <p:cNvSpPr/>
            <p:nvPr/>
          </p:nvSpPr>
          <p:spPr>
            <a:xfrm>
              <a:off x="15736287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4" name="object 934"/>
            <p:cNvSpPr/>
            <p:nvPr/>
          </p:nvSpPr>
          <p:spPr>
            <a:xfrm>
              <a:off x="15695010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5" name="object 935"/>
            <p:cNvSpPr/>
            <p:nvPr/>
          </p:nvSpPr>
          <p:spPr>
            <a:xfrm>
              <a:off x="15653694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6" name="object 936"/>
            <p:cNvSpPr/>
            <p:nvPr/>
          </p:nvSpPr>
          <p:spPr>
            <a:xfrm>
              <a:off x="15612378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7" name="object 937"/>
            <p:cNvSpPr/>
            <p:nvPr/>
          </p:nvSpPr>
          <p:spPr>
            <a:xfrm>
              <a:off x="15818920" y="385598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0"/>
                  </a:moveTo>
                  <a:lnTo>
                    <a:pt x="0" y="1841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8" name="object 938"/>
            <p:cNvSpPr/>
            <p:nvPr/>
          </p:nvSpPr>
          <p:spPr>
            <a:xfrm>
              <a:off x="17587680" y="3589819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29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39" name="object 939"/>
            <p:cNvPicPr/>
            <p:nvPr/>
          </p:nvPicPr>
          <p:blipFill>
            <a:blip r:embed="rId251" cstate="print"/>
            <a:stretch>
              <a:fillRect/>
            </a:stretch>
          </p:blipFill>
          <p:spPr>
            <a:xfrm>
              <a:off x="16300037" y="4072221"/>
              <a:ext cx="1250380" cy="29821"/>
            </a:xfrm>
            <a:prstGeom prst="rect">
              <a:avLst/>
            </a:prstGeom>
          </p:spPr>
        </p:pic>
        <p:sp>
          <p:nvSpPr>
            <p:cNvPr id="940" name="object 940"/>
            <p:cNvSpPr/>
            <p:nvPr/>
          </p:nvSpPr>
          <p:spPr>
            <a:xfrm>
              <a:off x="16300036" y="4072222"/>
              <a:ext cx="1250950" cy="0"/>
            </a:xfrm>
            <a:custGeom>
              <a:avLst/>
              <a:gdLst/>
              <a:ahLst/>
              <a:cxnLst/>
              <a:rect l="l" t="t" r="r" b="b"/>
              <a:pathLst>
                <a:path w="1250950" h="0">
                  <a:moveTo>
                    <a:pt x="0" y="0"/>
                  </a:moveTo>
                  <a:lnTo>
                    <a:pt x="125038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1" name="object 941"/>
            <p:cNvSpPr/>
            <p:nvPr/>
          </p:nvSpPr>
          <p:spPr>
            <a:xfrm>
              <a:off x="16300036" y="4102043"/>
              <a:ext cx="1250950" cy="0"/>
            </a:xfrm>
            <a:custGeom>
              <a:avLst/>
              <a:gdLst/>
              <a:ahLst/>
              <a:cxnLst/>
              <a:rect l="l" t="t" r="r" b="b"/>
              <a:pathLst>
                <a:path w="1250950" h="0">
                  <a:moveTo>
                    <a:pt x="0" y="0"/>
                  </a:moveTo>
                  <a:lnTo>
                    <a:pt x="125038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2" name="object 942"/>
            <p:cNvSpPr/>
            <p:nvPr/>
          </p:nvSpPr>
          <p:spPr>
            <a:xfrm>
              <a:off x="17587682" y="3589815"/>
              <a:ext cx="0" cy="688340"/>
            </a:xfrm>
            <a:custGeom>
              <a:avLst/>
              <a:gdLst/>
              <a:ahLst/>
              <a:cxnLst/>
              <a:rect l="l" t="t" r="r" b="b"/>
              <a:pathLst>
                <a:path w="0" h="688339">
                  <a:moveTo>
                    <a:pt x="0" y="6878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3" name="object 943"/>
            <p:cNvSpPr/>
            <p:nvPr/>
          </p:nvSpPr>
          <p:spPr>
            <a:xfrm>
              <a:off x="17587680" y="3589815"/>
              <a:ext cx="29845" cy="688340"/>
            </a:xfrm>
            <a:custGeom>
              <a:avLst/>
              <a:gdLst/>
              <a:ahLst/>
              <a:cxnLst/>
              <a:rect l="l" t="t" r="r" b="b"/>
              <a:pathLst>
                <a:path w="29844" h="688339">
                  <a:moveTo>
                    <a:pt x="29842" y="687811"/>
                  </a:moveTo>
                  <a:lnTo>
                    <a:pt x="29842" y="0"/>
                  </a:lnTo>
                </a:path>
                <a:path w="29844" h="688339">
                  <a:moveTo>
                    <a:pt x="29842" y="687811"/>
                  </a:moveTo>
                  <a:lnTo>
                    <a:pt x="0" y="6878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4" name="object 944"/>
            <p:cNvSpPr/>
            <p:nvPr/>
          </p:nvSpPr>
          <p:spPr>
            <a:xfrm>
              <a:off x="16301527" y="4228802"/>
              <a:ext cx="347980" cy="0"/>
            </a:xfrm>
            <a:custGeom>
              <a:avLst/>
              <a:gdLst/>
              <a:ahLst/>
              <a:cxnLst/>
              <a:rect l="l" t="t" r="r" b="b"/>
              <a:pathLst>
                <a:path w="347980" h="0">
                  <a:moveTo>
                    <a:pt x="0" y="0"/>
                  </a:moveTo>
                  <a:lnTo>
                    <a:pt x="3478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5" name="object 945"/>
            <p:cNvSpPr/>
            <p:nvPr/>
          </p:nvSpPr>
          <p:spPr>
            <a:xfrm>
              <a:off x="16649341" y="4228807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5">
                  <a:moveTo>
                    <a:pt x="0" y="89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6" name="object 946"/>
            <p:cNvSpPr/>
            <p:nvPr/>
          </p:nvSpPr>
          <p:spPr>
            <a:xfrm>
              <a:off x="17480623" y="407125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7" name="object 947"/>
            <p:cNvSpPr/>
            <p:nvPr/>
          </p:nvSpPr>
          <p:spPr>
            <a:xfrm>
              <a:off x="17474386" y="406709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90" h="6350">
                  <a:moveTo>
                    <a:pt x="0" y="6251"/>
                  </a:moveTo>
                  <a:lnTo>
                    <a:pt x="83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8" name="object 948"/>
            <p:cNvSpPr/>
            <p:nvPr/>
          </p:nvSpPr>
          <p:spPr>
            <a:xfrm>
              <a:off x="17470214" y="406083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1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9" name="object 949"/>
            <p:cNvSpPr/>
            <p:nvPr/>
          </p:nvSpPr>
          <p:spPr>
            <a:xfrm>
              <a:off x="17463958" y="405458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0" name="object 950"/>
            <p:cNvSpPr/>
            <p:nvPr/>
          </p:nvSpPr>
          <p:spPr>
            <a:xfrm>
              <a:off x="17461872" y="4050421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1" name="object 951"/>
            <p:cNvSpPr/>
            <p:nvPr/>
          </p:nvSpPr>
          <p:spPr>
            <a:xfrm>
              <a:off x="17461872" y="404417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2" name="object 952"/>
            <p:cNvSpPr/>
            <p:nvPr/>
          </p:nvSpPr>
          <p:spPr>
            <a:xfrm>
              <a:off x="17461872" y="404000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2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3" name="object 953"/>
            <p:cNvSpPr/>
            <p:nvPr/>
          </p:nvSpPr>
          <p:spPr>
            <a:xfrm>
              <a:off x="17461872" y="403376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4" name="object 954"/>
            <p:cNvSpPr/>
            <p:nvPr/>
          </p:nvSpPr>
          <p:spPr>
            <a:xfrm>
              <a:off x="17461872" y="4029585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5" name="object 955"/>
            <p:cNvSpPr/>
            <p:nvPr/>
          </p:nvSpPr>
          <p:spPr>
            <a:xfrm>
              <a:off x="17461872" y="402334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6" name="object 956"/>
            <p:cNvSpPr/>
            <p:nvPr/>
          </p:nvSpPr>
          <p:spPr>
            <a:xfrm>
              <a:off x="17461872" y="401918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7" name="object 957"/>
            <p:cNvSpPr/>
            <p:nvPr/>
          </p:nvSpPr>
          <p:spPr>
            <a:xfrm>
              <a:off x="17461872" y="401293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8" name="object 958"/>
            <p:cNvSpPr/>
            <p:nvPr/>
          </p:nvSpPr>
          <p:spPr>
            <a:xfrm>
              <a:off x="17461872" y="40087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9" name="object 959"/>
            <p:cNvSpPr/>
            <p:nvPr/>
          </p:nvSpPr>
          <p:spPr>
            <a:xfrm>
              <a:off x="17461872" y="4002514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0" name="object 960"/>
            <p:cNvSpPr/>
            <p:nvPr/>
          </p:nvSpPr>
          <p:spPr>
            <a:xfrm>
              <a:off x="17461872" y="399834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1" name="object 961"/>
            <p:cNvSpPr/>
            <p:nvPr/>
          </p:nvSpPr>
          <p:spPr>
            <a:xfrm>
              <a:off x="17461872" y="399208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2" name="object 962"/>
            <p:cNvSpPr/>
            <p:nvPr/>
          </p:nvSpPr>
          <p:spPr>
            <a:xfrm>
              <a:off x="17461872" y="398792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2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3" name="object 963"/>
            <p:cNvSpPr/>
            <p:nvPr/>
          </p:nvSpPr>
          <p:spPr>
            <a:xfrm>
              <a:off x="17461872" y="398167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4" name="object 964"/>
            <p:cNvSpPr/>
            <p:nvPr/>
          </p:nvSpPr>
          <p:spPr>
            <a:xfrm>
              <a:off x="17461872" y="397543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5" name="object 965"/>
            <p:cNvSpPr/>
            <p:nvPr/>
          </p:nvSpPr>
          <p:spPr>
            <a:xfrm>
              <a:off x="17461872" y="3971248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6" name="object 966"/>
            <p:cNvSpPr/>
            <p:nvPr/>
          </p:nvSpPr>
          <p:spPr>
            <a:xfrm>
              <a:off x="17461872" y="396501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7" name="object 967"/>
            <p:cNvSpPr/>
            <p:nvPr/>
          </p:nvSpPr>
          <p:spPr>
            <a:xfrm>
              <a:off x="17461872" y="396083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8" name="object 968"/>
            <p:cNvSpPr/>
            <p:nvPr/>
          </p:nvSpPr>
          <p:spPr>
            <a:xfrm>
              <a:off x="17461872" y="395459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9" name="object 969"/>
            <p:cNvSpPr/>
            <p:nvPr/>
          </p:nvSpPr>
          <p:spPr>
            <a:xfrm>
              <a:off x="17461872" y="395043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0" name="object 970"/>
            <p:cNvSpPr/>
            <p:nvPr/>
          </p:nvSpPr>
          <p:spPr>
            <a:xfrm>
              <a:off x="17461872" y="3944186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1" name="object 971"/>
            <p:cNvSpPr/>
            <p:nvPr/>
          </p:nvSpPr>
          <p:spPr>
            <a:xfrm>
              <a:off x="17461872" y="394000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2" name="object 972"/>
            <p:cNvSpPr/>
            <p:nvPr/>
          </p:nvSpPr>
          <p:spPr>
            <a:xfrm>
              <a:off x="17461872" y="393377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3" name="object 973"/>
            <p:cNvSpPr/>
            <p:nvPr/>
          </p:nvSpPr>
          <p:spPr>
            <a:xfrm>
              <a:off x="17461872" y="392959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4" name="object 974"/>
            <p:cNvSpPr/>
            <p:nvPr/>
          </p:nvSpPr>
          <p:spPr>
            <a:xfrm>
              <a:off x="17461872" y="392335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5" name="object 975"/>
            <p:cNvSpPr/>
            <p:nvPr/>
          </p:nvSpPr>
          <p:spPr>
            <a:xfrm>
              <a:off x="17461872" y="3919168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6" name="object 976"/>
            <p:cNvSpPr/>
            <p:nvPr/>
          </p:nvSpPr>
          <p:spPr>
            <a:xfrm>
              <a:off x="17461872" y="391292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7" name="object 977"/>
            <p:cNvSpPr/>
            <p:nvPr/>
          </p:nvSpPr>
          <p:spPr>
            <a:xfrm>
              <a:off x="17461872" y="3908758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8" name="object 978"/>
            <p:cNvSpPr/>
            <p:nvPr/>
          </p:nvSpPr>
          <p:spPr>
            <a:xfrm>
              <a:off x="17461872" y="390250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9" name="object 979"/>
            <p:cNvSpPr/>
            <p:nvPr/>
          </p:nvSpPr>
          <p:spPr>
            <a:xfrm>
              <a:off x="17461872" y="389835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0" name="object 980"/>
            <p:cNvSpPr/>
            <p:nvPr/>
          </p:nvSpPr>
          <p:spPr>
            <a:xfrm>
              <a:off x="17461872" y="389209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1" name="object 981"/>
            <p:cNvSpPr/>
            <p:nvPr/>
          </p:nvSpPr>
          <p:spPr>
            <a:xfrm>
              <a:off x="17461872" y="388585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2" name="object 982"/>
            <p:cNvSpPr/>
            <p:nvPr/>
          </p:nvSpPr>
          <p:spPr>
            <a:xfrm>
              <a:off x="17461872" y="388168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3" name="object 983"/>
            <p:cNvSpPr/>
            <p:nvPr/>
          </p:nvSpPr>
          <p:spPr>
            <a:xfrm>
              <a:off x="17461872" y="387544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4" name="object 984"/>
            <p:cNvSpPr/>
            <p:nvPr/>
          </p:nvSpPr>
          <p:spPr>
            <a:xfrm>
              <a:off x="17461872" y="387125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5" name="object 985"/>
            <p:cNvSpPr/>
            <p:nvPr/>
          </p:nvSpPr>
          <p:spPr>
            <a:xfrm>
              <a:off x="17461872" y="386502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6" name="object 986"/>
            <p:cNvSpPr/>
            <p:nvPr/>
          </p:nvSpPr>
          <p:spPr>
            <a:xfrm>
              <a:off x="17461872" y="3860848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7" name="object 987"/>
            <p:cNvSpPr/>
            <p:nvPr/>
          </p:nvSpPr>
          <p:spPr>
            <a:xfrm>
              <a:off x="17461872" y="385460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8" name="object 988"/>
            <p:cNvSpPr/>
            <p:nvPr/>
          </p:nvSpPr>
          <p:spPr>
            <a:xfrm>
              <a:off x="17461872" y="385042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9" name="object 989"/>
            <p:cNvSpPr/>
            <p:nvPr/>
          </p:nvSpPr>
          <p:spPr>
            <a:xfrm>
              <a:off x="17461872" y="3844189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0" name="object 990"/>
            <p:cNvSpPr/>
            <p:nvPr/>
          </p:nvSpPr>
          <p:spPr>
            <a:xfrm>
              <a:off x="17461872" y="384001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1" name="object 991"/>
            <p:cNvSpPr/>
            <p:nvPr/>
          </p:nvSpPr>
          <p:spPr>
            <a:xfrm>
              <a:off x="17461872" y="383377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2" name="object 992"/>
            <p:cNvSpPr/>
            <p:nvPr/>
          </p:nvSpPr>
          <p:spPr>
            <a:xfrm>
              <a:off x="17461872" y="382960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3" name="object 993"/>
            <p:cNvSpPr/>
            <p:nvPr/>
          </p:nvSpPr>
          <p:spPr>
            <a:xfrm>
              <a:off x="17461872" y="38233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4" name="object 994"/>
            <p:cNvSpPr/>
            <p:nvPr/>
          </p:nvSpPr>
          <p:spPr>
            <a:xfrm>
              <a:off x="17461872" y="3819176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5" name="object 995"/>
            <p:cNvSpPr/>
            <p:nvPr/>
          </p:nvSpPr>
          <p:spPr>
            <a:xfrm>
              <a:off x="17461872" y="381294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6" name="object 996"/>
            <p:cNvSpPr/>
            <p:nvPr/>
          </p:nvSpPr>
          <p:spPr>
            <a:xfrm>
              <a:off x="17461872" y="380669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7" name="object 997"/>
            <p:cNvSpPr/>
            <p:nvPr/>
          </p:nvSpPr>
          <p:spPr>
            <a:xfrm>
              <a:off x="17461872" y="380251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8" name="object 998"/>
            <p:cNvSpPr/>
            <p:nvPr/>
          </p:nvSpPr>
          <p:spPr>
            <a:xfrm>
              <a:off x="17461872" y="3796268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9" name="object 999"/>
            <p:cNvSpPr/>
            <p:nvPr/>
          </p:nvSpPr>
          <p:spPr>
            <a:xfrm>
              <a:off x="17461872" y="379210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0" name="object 1000"/>
            <p:cNvSpPr/>
            <p:nvPr/>
          </p:nvSpPr>
          <p:spPr>
            <a:xfrm>
              <a:off x="17461872" y="3785859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1" name="object 1001"/>
            <p:cNvSpPr/>
            <p:nvPr/>
          </p:nvSpPr>
          <p:spPr>
            <a:xfrm>
              <a:off x="17461872" y="378167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2" name="object 1002"/>
            <p:cNvSpPr/>
            <p:nvPr/>
          </p:nvSpPr>
          <p:spPr>
            <a:xfrm>
              <a:off x="17461872" y="3775443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3" name="object 1003"/>
            <p:cNvSpPr/>
            <p:nvPr/>
          </p:nvSpPr>
          <p:spPr>
            <a:xfrm>
              <a:off x="17461872" y="377126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4" name="object 1004"/>
            <p:cNvSpPr/>
            <p:nvPr/>
          </p:nvSpPr>
          <p:spPr>
            <a:xfrm>
              <a:off x="17461872" y="3765023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5" name="object 1005"/>
            <p:cNvSpPr/>
            <p:nvPr/>
          </p:nvSpPr>
          <p:spPr>
            <a:xfrm>
              <a:off x="17461872" y="376086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6" name="object 1006"/>
            <p:cNvSpPr/>
            <p:nvPr/>
          </p:nvSpPr>
          <p:spPr>
            <a:xfrm>
              <a:off x="17461872" y="3754614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7" name="object 1007"/>
            <p:cNvSpPr/>
            <p:nvPr/>
          </p:nvSpPr>
          <p:spPr>
            <a:xfrm>
              <a:off x="17461872" y="375043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8" name="object 1008"/>
            <p:cNvSpPr/>
            <p:nvPr/>
          </p:nvSpPr>
          <p:spPr>
            <a:xfrm>
              <a:off x="17461872" y="3744188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9" name="object 1009"/>
            <p:cNvSpPr/>
            <p:nvPr/>
          </p:nvSpPr>
          <p:spPr>
            <a:xfrm>
              <a:off x="17461872" y="374002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0" name="object 1010"/>
            <p:cNvSpPr/>
            <p:nvPr/>
          </p:nvSpPr>
          <p:spPr>
            <a:xfrm>
              <a:off x="17461872" y="3733766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1" name="object 1011"/>
            <p:cNvSpPr/>
            <p:nvPr/>
          </p:nvSpPr>
          <p:spPr>
            <a:xfrm>
              <a:off x="17461872" y="372959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2" name="object 1012"/>
            <p:cNvSpPr/>
            <p:nvPr/>
          </p:nvSpPr>
          <p:spPr>
            <a:xfrm>
              <a:off x="17461872" y="3723361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3" name="object 1013"/>
            <p:cNvSpPr/>
            <p:nvPr/>
          </p:nvSpPr>
          <p:spPr>
            <a:xfrm>
              <a:off x="17461872" y="371711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4" name="object 1014"/>
            <p:cNvSpPr/>
            <p:nvPr/>
          </p:nvSpPr>
          <p:spPr>
            <a:xfrm>
              <a:off x="17461872" y="3712931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5" name="object 1015"/>
            <p:cNvSpPr/>
            <p:nvPr/>
          </p:nvSpPr>
          <p:spPr>
            <a:xfrm>
              <a:off x="17461872" y="3706699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6" name="object 1016"/>
            <p:cNvSpPr/>
            <p:nvPr/>
          </p:nvSpPr>
          <p:spPr>
            <a:xfrm>
              <a:off x="17461872" y="370252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7" name="object 1017"/>
            <p:cNvSpPr/>
            <p:nvPr/>
          </p:nvSpPr>
          <p:spPr>
            <a:xfrm>
              <a:off x="17461872" y="369628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8" name="object 1018"/>
            <p:cNvSpPr/>
            <p:nvPr/>
          </p:nvSpPr>
          <p:spPr>
            <a:xfrm>
              <a:off x="17461872" y="3692096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9" name="object 1019"/>
            <p:cNvSpPr/>
            <p:nvPr/>
          </p:nvSpPr>
          <p:spPr>
            <a:xfrm>
              <a:off x="17461872" y="3685870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0" name="object 1020"/>
            <p:cNvSpPr/>
            <p:nvPr/>
          </p:nvSpPr>
          <p:spPr>
            <a:xfrm>
              <a:off x="17461872" y="3681686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1" name="object 1021"/>
            <p:cNvSpPr/>
            <p:nvPr/>
          </p:nvSpPr>
          <p:spPr>
            <a:xfrm>
              <a:off x="17461872" y="3675444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2" name="object 1022"/>
            <p:cNvSpPr/>
            <p:nvPr/>
          </p:nvSpPr>
          <p:spPr>
            <a:xfrm>
              <a:off x="17461872" y="367128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3" name="object 1023"/>
            <p:cNvSpPr/>
            <p:nvPr/>
          </p:nvSpPr>
          <p:spPr>
            <a:xfrm>
              <a:off x="17461872" y="366503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4" name="object 1024"/>
            <p:cNvSpPr/>
            <p:nvPr/>
          </p:nvSpPr>
          <p:spPr>
            <a:xfrm>
              <a:off x="17461872" y="3660851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5" name="object 1025"/>
            <p:cNvSpPr/>
            <p:nvPr/>
          </p:nvSpPr>
          <p:spPr>
            <a:xfrm>
              <a:off x="17461872" y="365461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6" name="object 1026"/>
            <p:cNvSpPr/>
            <p:nvPr/>
          </p:nvSpPr>
          <p:spPr>
            <a:xfrm>
              <a:off x="17461872" y="365044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7" name="object 1027"/>
            <p:cNvSpPr/>
            <p:nvPr/>
          </p:nvSpPr>
          <p:spPr>
            <a:xfrm>
              <a:off x="17461872" y="3644187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8" name="object 1028"/>
            <p:cNvSpPr/>
            <p:nvPr/>
          </p:nvSpPr>
          <p:spPr>
            <a:xfrm>
              <a:off x="17461872" y="3640015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9" name="object 1029"/>
            <p:cNvSpPr/>
            <p:nvPr/>
          </p:nvSpPr>
          <p:spPr>
            <a:xfrm>
              <a:off x="17461872" y="363794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0" name="object 1030"/>
            <p:cNvSpPr/>
            <p:nvPr/>
          </p:nvSpPr>
          <p:spPr>
            <a:xfrm>
              <a:off x="17461872" y="3637941"/>
              <a:ext cx="10795" cy="12700"/>
            </a:xfrm>
            <a:custGeom>
              <a:avLst/>
              <a:gdLst/>
              <a:ahLst/>
              <a:cxnLst/>
              <a:rect l="l" t="t" r="r" b="b"/>
              <a:pathLst>
                <a:path w="10794" h="12700">
                  <a:moveTo>
                    <a:pt x="0" y="12502"/>
                  </a:moveTo>
                  <a:lnTo>
                    <a:pt x="10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1" name="object 1031"/>
            <p:cNvSpPr/>
            <p:nvPr/>
          </p:nvSpPr>
          <p:spPr>
            <a:xfrm>
              <a:off x="17461872" y="363795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30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2" name="object 1032"/>
            <p:cNvSpPr/>
            <p:nvPr/>
          </p:nvSpPr>
          <p:spPr>
            <a:xfrm>
              <a:off x="17461872" y="363795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39">
                  <a:moveTo>
                    <a:pt x="0" y="206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3" name="object 1033"/>
            <p:cNvSpPr/>
            <p:nvPr/>
          </p:nvSpPr>
          <p:spPr>
            <a:xfrm>
              <a:off x="17460939" y="3636798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 h="0">
                  <a:moveTo>
                    <a:pt x="2163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4" name="object 1034"/>
            <p:cNvSpPr/>
            <p:nvPr/>
          </p:nvSpPr>
          <p:spPr>
            <a:xfrm>
              <a:off x="17460940" y="3636801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w="0"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5" name="object 1035"/>
            <p:cNvSpPr/>
            <p:nvPr/>
          </p:nvSpPr>
          <p:spPr>
            <a:xfrm>
              <a:off x="17482572" y="3636801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w="0"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6" name="object 1036"/>
            <p:cNvSpPr/>
            <p:nvPr/>
          </p:nvSpPr>
          <p:spPr>
            <a:xfrm>
              <a:off x="15333736" y="4069222"/>
              <a:ext cx="237490" cy="635"/>
            </a:xfrm>
            <a:custGeom>
              <a:avLst/>
              <a:gdLst/>
              <a:ahLst/>
              <a:cxnLst/>
              <a:rect l="l" t="t" r="r" b="b"/>
              <a:pathLst>
                <a:path w="237490" h="635">
                  <a:moveTo>
                    <a:pt x="0" y="0"/>
                  </a:moveTo>
                  <a:lnTo>
                    <a:pt x="237102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7" name="object 1037"/>
            <p:cNvSpPr/>
            <p:nvPr/>
          </p:nvSpPr>
          <p:spPr>
            <a:xfrm>
              <a:off x="15333736" y="4042402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0" y="0"/>
                  </a:moveTo>
                  <a:lnTo>
                    <a:pt x="2371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8" name="object 1038"/>
            <p:cNvSpPr/>
            <p:nvPr/>
          </p:nvSpPr>
          <p:spPr>
            <a:xfrm>
              <a:off x="17461686" y="4355544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29">
                  <a:moveTo>
                    <a:pt x="0" y="0"/>
                  </a:moveTo>
                  <a:lnTo>
                    <a:pt x="0" y="111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9" name="object 1039"/>
            <p:cNvSpPr/>
            <p:nvPr/>
          </p:nvSpPr>
          <p:spPr>
            <a:xfrm>
              <a:off x="17461686" y="4366735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 h="0">
                  <a:moveTo>
                    <a:pt x="12599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0" name="object 1040"/>
            <p:cNvSpPr/>
            <p:nvPr/>
          </p:nvSpPr>
          <p:spPr>
            <a:xfrm>
              <a:off x="17461686" y="4355544"/>
              <a:ext cx="126364" cy="11430"/>
            </a:xfrm>
            <a:custGeom>
              <a:avLst/>
              <a:gdLst/>
              <a:ahLst/>
              <a:cxnLst/>
              <a:rect l="l" t="t" r="r" b="b"/>
              <a:pathLst>
                <a:path w="126365" h="11429">
                  <a:moveTo>
                    <a:pt x="125996" y="0"/>
                  </a:moveTo>
                  <a:lnTo>
                    <a:pt x="0" y="0"/>
                  </a:lnTo>
                </a:path>
                <a:path w="126365" h="11429">
                  <a:moveTo>
                    <a:pt x="125996" y="0"/>
                  </a:moveTo>
                  <a:lnTo>
                    <a:pt x="125996" y="111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41" name="object 1041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16782074" y="5922039"/>
              <a:ext cx="300106" cy="29842"/>
            </a:xfrm>
            <a:prstGeom prst="rect">
              <a:avLst/>
            </a:prstGeom>
          </p:spPr>
        </p:pic>
        <p:sp>
          <p:nvSpPr>
            <p:cNvPr id="1042" name="object 1042"/>
            <p:cNvSpPr/>
            <p:nvPr/>
          </p:nvSpPr>
          <p:spPr>
            <a:xfrm>
              <a:off x="16782066" y="5951893"/>
              <a:ext cx="300355" cy="0"/>
            </a:xfrm>
            <a:custGeom>
              <a:avLst/>
              <a:gdLst/>
              <a:ahLst/>
              <a:cxnLst/>
              <a:rect l="l" t="t" r="r" b="b"/>
              <a:pathLst>
                <a:path w="300355" h="0">
                  <a:moveTo>
                    <a:pt x="30010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3" name="object 1043"/>
            <p:cNvSpPr/>
            <p:nvPr/>
          </p:nvSpPr>
          <p:spPr>
            <a:xfrm>
              <a:off x="16782066" y="5922056"/>
              <a:ext cx="300355" cy="0"/>
            </a:xfrm>
            <a:custGeom>
              <a:avLst/>
              <a:gdLst/>
              <a:ahLst/>
              <a:cxnLst/>
              <a:rect l="l" t="t" r="r" b="b"/>
              <a:pathLst>
                <a:path w="300355" h="0">
                  <a:moveTo>
                    <a:pt x="30010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44" name="object 1044"/>
            <p:cNvPicPr/>
            <p:nvPr/>
          </p:nvPicPr>
          <p:blipFill>
            <a:blip r:embed="rId253" cstate="print"/>
            <a:stretch>
              <a:fillRect/>
            </a:stretch>
          </p:blipFill>
          <p:spPr>
            <a:xfrm>
              <a:off x="17256636" y="5922039"/>
              <a:ext cx="315393" cy="29842"/>
            </a:xfrm>
            <a:prstGeom prst="rect">
              <a:avLst/>
            </a:prstGeom>
          </p:spPr>
        </p:pic>
        <p:sp>
          <p:nvSpPr>
            <p:cNvPr id="1045" name="object 1045"/>
            <p:cNvSpPr/>
            <p:nvPr/>
          </p:nvSpPr>
          <p:spPr>
            <a:xfrm>
              <a:off x="17256637" y="5922056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0"/>
                  </a:moveTo>
                  <a:lnTo>
                    <a:pt x="0" y="298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6" name="object 1046"/>
            <p:cNvSpPr/>
            <p:nvPr/>
          </p:nvSpPr>
          <p:spPr>
            <a:xfrm>
              <a:off x="17082172" y="5922056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0"/>
                  </a:moveTo>
                  <a:lnTo>
                    <a:pt x="0" y="298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7" name="object 1047"/>
            <p:cNvSpPr/>
            <p:nvPr/>
          </p:nvSpPr>
          <p:spPr>
            <a:xfrm>
              <a:off x="17256633" y="5951893"/>
              <a:ext cx="315595" cy="0"/>
            </a:xfrm>
            <a:custGeom>
              <a:avLst/>
              <a:gdLst/>
              <a:ahLst/>
              <a:cxnLst/>
              <a:rect l="l" t="t" r="r" b="b"/>
              <a:pathLst>
                <a:path w="315594" h="0">
                  <a:moveTo>
                    <a:pt x="3154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8" name="object 1048"/>
            <p:cNvSpPr/>
            <p:nvPr/>
          </p:nvSpPr>
          <p:spPr>
            <a:xfrm>
              <a:off x="17256633" y="5922056"/>
              <a:ext cx="315595" cy="0"/>
            </a:xfrm>
            <a:custGeom>
              <a:avLst/>
              <a:gdLst/>
              <a:ahLst/>
              <a:cxnLst/>
              <a:rect l="l" t="t" r="r" b="b"/>
              <a:pathLst>
                <a:path w="315594" h="0">
                  <a:moveTo>
                    <a:pt x="3154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49" name="object 1049"/>
            <p:cNvPicPr/>
            <p:nvPr/>
          </p:nvPicPr>
          <p:blipFill>
            <a:blip r:embed="rId254" cstate="print"/>
            <a:stretch>
              <a:fillRect/>
            </a:stretch>
          </p:blipFill>
          <p:spPr>
            <a:xfrm>
              <a:off x="17082172" y="5774684"/>
              <a:ext cx="174465" cy="177831"/>
            </a:xfrm>
            <a:prstGeom prst="rect">
              <a:avLst/>
            </a:prstGeom>
          </p:spPr>
        </p:pic>
        <p:sp>
          <p:nvSpPr>
            <p:cNvPr id="1050" name="object 1050"/>
            <p:cNvSpPr/>
            <p:nvPr/>
          </p:nvSpPr>
          <p:spPr>
            <a:xfrm>
              <a:off x="18274392" y="921318"/>
              <a:ext cx="0" cy="2347595"/>
            </a:xfrm>
            <a:custGeom>
              <a:avLst/>
              <a:gdLst/>
              <a:ahLst/>
              <a:cxnLst/>
              <a:rect l="l" t="t" r="r" b="b"/>
              <a:pathLst>
                <a:path w="0" h="2347595">
                  <a:moveTo>
                    <a:pt x="0" y="234715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1" name="object 1051"/>
            <p:cNvSpPr/>
            <p:nvPr/>
          </p:nvSpPr>
          <p:spPr>
            <a:xfrm>
              <a:off x="17659248" y="921317"/>
              <a:ext cx="615315" cy="0"/>
            </a:xfrm>
            <a:custGeom>
              <a:avLst/>
              <a:gdLst/>
              <a:ahLst/>
              <a:cxnLst/>
              <a:rect l="l" t="t" r="r" b="b"/>
              <a:pathLst>
                <a:path w="615315" h="0">
                  <a:moveTo>
                    <a:pt x="61514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2" name="object 1052"/>
            <p:cNvSpPr/>
            <p:nvPr/>
          </p:nvSpPr>
          <p:spPr>
            <a:xfrm>
              <a:off x="17659260" y="921318"/>
              <a:ext cx="615315" cy="2347595"/>
            </a:xfrm>
            <a:custGeom>
              <a:avLst/>
              <a:gdLst/>
              <a:ahLst/>
              <a:cxnLst/>
              <a:rect l="l" t="t" r="r" b="b"/>
              <a:pathLst>
                <a:path w="615315" h="2347595">
                  <a:moveTo>
                    <a:pt x="301613" y="2347153"/>
                  </a:moveTo>
                  <a:lnTo>
                    <a:pt x="615133" y="0"/>
                  </a:lnTo>
                </a:path>
                <a:path w="615315" h="2347595">
                  <a:moveTo>
                    <a:pt x="301613" y="234715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3" name="object 1053"/>
            <p:cNvSpPr/>
            <p:nvPr/>
          </p:nvSpPr>
          <p:spPr>
            <a:xfrm>
              <a:off x="18187892" y="4386854"/>
              <a:ext cx="0" cy="3542029"/>
            </a:xfrm>
            <a:custGeom>
              <a:avLst/>
              <a:gdLst/>
              <a:ahLst/>
              <a:cxnLst/>
              <a:rect l="l" t="t" r="r" b="b"/>
              <a:pathLst>
                <a:path w="0" h="3542029">
                  <a:moveTo>
                    <a:pt x="0" y="35416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4" name="object 1054"/>
            <p:cNvSpPr/>
            <p:nvPr/>
          </p:nvSpPr>
          <p:spPr>
            <a:xfrm>
              <a:off x="18144645" y="4386854"/>
              <a:ext cx="0" cy="3542029"/>
            </a:xfrm>
            <a:custGeom>
              <a:avLst/>
              <a:gdLst/>
              <a:ahLst/>
              <a:cxnLst/>
              <a:rect l="l" t="t" r="r" b="b"/>
              <a:pathLst>
                <a:path w="0" h="3542029">
                  <a:moveTo>
                    <a:pt x="0" y="35416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5" name="object 1055"/>
            <p:cNvSpPr/>
            <p:nvPr/>
          </p:nvSpPr>
          <p:spPr>
            <a:xfrm>
              <a:off x="18144636" y="4386857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 h="0">
                  <a:moveTo>
                    <a:pt x="12975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6" name="object 1056"/>
            <p:cNvSpPr/>
            <p:nvPr/>
          </p:nvSpPr>
          <p:spPr>
            <a:xfrm>
              <a:off x="17659257" y="5637242"/>
              <a:ext cx="485775" cy="0"/>
            </a:xfrm>
            <a:custGeom>
              <a:avLst/>
              <a:gdLst/>
              <a:ahLst/>
              <a:cxnLst/>
              <a:rect l="l" t="t" r="r" b="b"/>
              <a:pathLst>
                <a:path w="485775" h="0">
                  <a:moveTo>
                    <a:pt x="4853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57" name="object 1057"/>
            <p:cNvPicPr/>
            <p:nvPr/>
          </p:nvPicPr>
          <p:blipFill>
            <a:blip r:embed="rId255" cstate="print"/>
            <a:stretch>
              <a:fillRect/>
            </a:stretch>
          </p:blipFill>
          <p:spPr>
            <a:xfrm>
              <a:off x="10813898" y="990655"/>
              <a:ext cx="6773783" cy="52197"/>
            </a:xfrm>
            <a:prstGeom prst="rect">
              <a:avLst/>
            </a:prstGeom>
          </p:spPr>
        </p:pic>
        <p:sp>
          <p:nvSpPr>
            <p:cNvPr id="1058" name="object 1058"/>
            <p:cNvSpPr/>
            <p:nvPr/>
          </p:nvSpPr>
          <p:spPr>
            <a:xfrm>
              <a:off x="10813893" y="990655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9" name="object 1059"/>
            <p:cNvSpPr/>
            <p:nvPr/>
          </p:nvSpPr>
          <p:spPr>
            <a:xfrm>
              <a:off x="10813890" y="1042856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 h="0">
                  <a:moveTo>
                    <a:pt x="216002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0" name="object 1060"/>
            <p:cNvSpPr/>
            <p:nvPr/>
          </p:nvSpPr>
          <p:spPr>
            <a:xfrm>
              <a:off x="10813898" y="990655"/>
              <a:ext cx="6774180" cy="0"/>
            </a:xfrm>
            <a:custGeom>
              <a:avLst/>
              <a:gdLst/>
              <a:ahLst/>
              <a:cxnLst/>
              <a:rect l="l" t="t" r="r" b="b"/>
              <a:pathLst>
                <a:path w="6774180" h="0">
                  <a:moveTo>
                    <a:pt x="677378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1" name="object 1061"/>
            <p:cNvSpPr/>
            <p:nvPr/>
          </p:nvSpPr>
          <p:spPr>
            <a:xfrm>
              <a:off x="13026104" y="1042856"/>
              <a:ext cx="987425" cy="0"/>
            </a:xfrm>
            <a:custGeom>
              <a:avLst/>
              <a:gdLst/>
              <a:ahLst/>
              <a:cxnLst/>
              <a:rect l="l" t="t" r="r" b="b"/>
              <a:pathLst>
                <a:path w="987425" h="0">
                  <a:moveTo>
                    <a:pt x="9871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2" name="object 1062"/>
            <p:cNvSpPr/>
            <p:nvPr/>
          </p:nvSpPr>
          <p:spPr>
            <a:xfrm>
              <a:off x="14050570" y="1042856"/>
              <a:ext cx="3485515" cy="0"/>
            </a:xfrm>
            <a:custGeom>
              <a:avLst/>
              <a:gdLst/>
              <a:ahLst/>
              <a:cxnLst/>
              <a:rect l="l" t="t" r="r" b="b"/>
              <a:pathLst>
                <a:path w="3485515" h="0">
                  <a:moveTo>
                    <a:pt x="34849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3" name="object 1063"/>
            <p:cNvSpPr/>
            <p:nvPr/>
          </p:nvSpPr>
          <p:spPr>
            <a:xfrm>
              <a:off x="13154729" y="3177707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19" h="13335">
                  <a:moveTo>
                    <a:pt x="7486" y="129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4" name="object 1064"/>
            <p:cNvSpPr/>
            <p:nvPr/>
          </p:nvSpPr>
          <p:spPr>
            <a:xfrm>
              <a:off x="13105137" y="3134274"/>
              <a:ext cx="74930" cy="59690"/>
            </a:xfrm>
            <a:custGeom>
              <a:avLst/>
              <a:gdLst/>
              <a:ahLst/>
              <a:cxnLst/>
              <a:rect l="l" t="t" r="r" b="b"/>
              <a:pathLst>
                <a:path w="74930" h="59689">
                  <a:moveTo>
                    <a:pt x="74563" y="0"/>
                  </a:moveTo>
                  <a:lnTo>
                    <a:pt x="0" y="0"/>
                  </a:lnTo>
                  <a:lnTo>
                    <a:pt x="0" y="59652"/>
                  </a:lnTo>
                  <a:lnTo>
                    <a:pt x="74563" y="59652"/>
                  </a:lnTo>
                  <a:lnTo>
                    <a:pt x="7456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5" name="object 1065"/>
            <p:cNvSpPr/>
            <p:nvPr/>
          </p:nvSpPr>
          <p:spPr>
            <a:xfrm>
              <a:off x="13109620" y="3138729"/>
              <a:ext cx="66040" cy="50800"/>
            </a:xfrm>
            <a:custGeom>
              <a:avLst/>
              <a:gdLst/>
              <a:ahLst/>
              <a:cxnLst/>
              <a:rect l="l" t="t" r="r" b="b"/>
              <a:pathLst>
                <a:path w="66040" h="50800">
                  <a:moveTo>
                    <a:pt x="61139" y="0"/>
                  </a:moveTo>
                  <a:lnTo>
                    <a:pt x="4439" y="0"/>
                  </a:lnTo>
                  <a:lnTo>
                    <a:pt x="1989" y="0"/>
                  </a:lnTo>
                  <a:lnTo>
                    <a:pt x="0" y="2010"/>
                  </a:lnTo>
                  <a:lnTo>
                    <a:pt x="0" y="4481"/>
                  </a:lnTo>
                  <a:lnTo>
                    <a:pt x="0" y="46218"/>
                  </a:lnTo>
                  <a:lnTo>
                    <a:pt x="0" y="48710"/>
                  </a:lnTo>
                  <a:lnTo>
                    <a:pt x="1989" y="50710"/>
                  </a:lnTo>
                  <a:lnTo>
                    <a:pt x="4439" y="50710"/>
                  </a:lnTo>
                  <a:lnTo>
                    <a:pt x="61139" y="50710"/>
                  </a:lnTo>
                  <a:lnTo>
                    <a:pt x="63600" y="50710"/>
                  </a:lnTo>
                  <a:lnTo>
                    <a:pt x="65600" y="48710"/>
                  </a:lnTo>
                  <a:lnTo>
                    <a:pt x="65600" y="46218"/>
                  </a:lnTo>
                  <a:lnTo>
                    <a:pt x="65600" y="4481"/>
                  </a:lnTo>
                  <a:lnTo>
                    <a:pt x="65600" y="2010"/>
                  </a:lnTo>
                  <a:lnTo>
                    <a:pt x="63600" y="0"/>
                  </a:lnTo>
                  <a:lnTo>
                    <a:pt x="611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6" name="object 1066"/>
            <p:cNvSpPr/>
            <p:nvPr/>
          </p:nvSpPr>
          <p:spPr>
            <a:xfrm>
              <a:off x="13116901" y="317213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0" y="3874"/>
                  </a:moveTo>
                  <a:lnTo>
                    <a:pt x="20" y="3507"/>
                  </a:lnTo>
                  <a:lnTo>
                    <a:pt x="83" y="3130"/>
                  </a:lnTo>
                  <a:lnTo>
                    <a:pt x="167" y="2764"/>
                  </a:lnTo>
                  <a:lnTo>
                    <a:pt x="324" y="2397"/>
                  </a:lnTo>
                  <a:lnTo>
                    <a:pt x="450" y="2052"/>
                  </a:lnTo>
                  <a:lnTo>
                    <a:pt x="680" y="1738"/>
                  </a:lnTo>
                  <a:lnTo>
                    <a:pt x="900" y="1413"/>
                  </a:lnTo>
                  <a:lnTo>
                    <a:pt x="1141" y="1130"/>
                  </a:lnTo>
                  <a:lnTo>
                    <a:pt x="3905" y="0"/>
                  </a:lnTo>
                  <a:lnTo>
                    <a:pt x="4272" y="20"/>
                  </a:lnTo>
                  <a:lnTo>
                    <a:pt x="4649" y="52"/>
                  </a:lnTo>
                  <a:lnTo>
                    <a:pt x="5015" y="157"/>
                  </a:lnTo>
                  <a:lnTo>
                    <a:pt x="5382" y="293"/>
                  </a:lnTo>
                  <a:lnTo>
                    <a:pt x="5706" y="471"/>
                  </a:lnTo>
                  <a:lnTo>
                    <a:pt x="6062" y="649"/>
                  </a:lnTo>
                  <a:lnTo>
                    <a:pt x="6355" y="869"/>
                  </a:lnTo>
                  <a:lnTo>
                    <a:pt x="6628" y="1130"/>
                  </a:lnTo>
                  <a:lnTo>
                    <a:pt x="6868" y="1413"/>
                  </a:lnTo>
                  <a:lnTo>
                    <a:pt x="7099" y="1738"/>
                  </a:lnTo>
                  <a:lnTo>
                    <a:pt x="7329" y="2052"/>
                  </a:lnTo>
                  <a:lnTo>
                    <a:pt x="7779" y="3874"/>
                  </a:lnTo>
                  <a:lnTo>
                    <a:pt x="7737" y="4240"/>
                  </a:lnTo>
                  <a:lnTo>
                    <a:pt x="5706" y="7298"/>
                  </a:lnTo>
                  <a:lnTo>
                    <a:pt x="5382" y="7465"/>
                  </a:lnTo>
                  <a:lnTo>
                    <a:pt x="5015" y="7591"/>
                  </a:lnTo>
                  <a:lnTo>
                    <a:pt x="4649" y="7675"/>
                  </a:lnTo>
                  <a:lnTo>
                    <a:pt x="4272" y="7748"/>
                  </a:lnTo>
                  <a:lnTo>
                    <a:pt x="3905" y="7758"/>
                  </a:lnTo>
                  <a:lnTo>
                    <a:pt x="3507" y="7748"/>
                  </a:lnTo>
                  <a:lnTo>
                    <a:pt x="324" y="5350"/>
                  </a:lnTo>
                  <a:lnTo>
                    <a:pt x="167" y="4984"/>
                  </a:lnTo>
                  <a:lnTo>
                    <a:pt x="83" y="4617"/>
                  </a:lnTo>
                  <a:lnTo>
                    <a:pt x="20" y="4240"/>
                  </a:lnTo>
                  <a:lnTo>
                    <a:pt x="0" y="38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7" name="object 1067"/>
            <p:cNvSpPr/>
            <p:nvPr/>
          </p:nvSpPr>
          <p:spPr>
            <a:xfrm>
              <a:off x="13130090" y="3176206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0" y="1497"/>
                  </a:moveTo>
                  <a:lnTo>
                    <a:pt x="261" y="1047"/>
                  </a:lnTo>
                  <a:lnTo>
                    <a:pt x="376" y="523"/>
                  </a:lnTo>
                  <a:lnTo>
                    <a:pt x="3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8" name="object 1068"/>
            <p:cNvSpPr/>
            <p:nvPr/>
          </p:nvSpPr>
          <p:spPr>
            <a:xfrm>
              <a:off x="13127516" y="313742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963" y="0"/>
                  </a:moveTo>
                  <a:lnTo>
                    <a:pt x="1319" y="0"/>
                  </a:lnTo>
                  <a:lnTo>
                    <a:pt x="0" y="1340"/>
                  </a:lnTo>
                  <a:lnTo>
                    <a:pt x="0" y="29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9" name="object 1069"/>
            <p:cNvSpPr/>
            <p:nvPr/>
          </p:nvSpPr>
          <p:spPr>
            <a:xfrm>
              <a:off x="13130102" y="3149894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376" y="1497"/>
                  </a:moveTo>
                  <a:lnTo>
                    <a:pt x="376" y="973"/>
                  </a:lnTo>
                  <a:lnTo>
                    <a:pt x="240" y="47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0" name="object 1070"/>
            <p:cNvSpPr/>
            <p:nvPr/>
          </p:nvSpPr>
          <p:spPr>
            <a:xfrm>
              <a:off x="13127902" y="314612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10">
                  <a:moveTo>
                    <a:pt x="2188" y="37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1" name="object 1071"/>
            <p:cNvSpPr/>
            <p:nvPr/>
          </p:nvSpPr>
          <p:spPr>
            <a:xfrm>
              <a:off x="13127514" y="3140415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w="0" h="4444">
                  <a:moveTo>
                    <a:pt x="0" y="42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2" name="object 1072"/>
            <p:cNvSpPr/>
            <p:nvPr/>
          </p:nvSpPr>
          <p:spPr>
            <a:xfrm>
              <a:off x="13127514" y="3144645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0" y="0"/>
                  </a:moveTo>
                  <a:lnTo>
                    <a:pt x="0" y="502"/>
                  </a:lnTo>
                  <a:lnTo>
                    <a:pt x="115" y="1047"/>
                  </a:lnTo>
                  <a:lnTo>
                    <a:pt x="376" y="14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3" name="object 1073"/>
            <p:cNvSpPr/>
            <p:nvPr/>
          </p:nvSpPr>
          <p:spPr>
            <a:xfrm>
              <a:off x="13130479" y="315138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w="0" h="25400">
                  <a:moveTo>
                    <a:pt x="0" y="248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4" name="object 1074"/>
            <p:cNvSpPr/>
            <p:nvPr/>
          </p:nvSpPr>
          <p:spPr>
            <a:xfrm>
              <a:off x="13154333" y="3176212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0" y="0"/>
                  </a:moveTo>
                  <a:lnTo>
                    <a:pt x="0" y="523"/>
                  </a:lnTo>
                  <a:lnTo>
                    <a:pt x="157" y="1047"/>
                  </a:lnTo>
                  <a:lnTo>
                    <a:pt x="397" y="14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5" name="object 1075"/>
            <p:cNvSpPr/>
            <p:nvPr/>
          </p:nvSpPr>
          <p:spPr>
            <a:xfrm>
              <a:off x="13154331" y="313742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984" y="2984"/>
                  </a:moveTo>
                  <a:lnTo>
                    <a:pt x="2984" y="1340"/>
                  </a:lnTo>
                  <a:lnTo>
                    <a:pt x="1643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6" name="object 1076"/>
            <p:cNvSpPr/>
            <p:nvPr/>
          </p:nvSpPr>
          <p:spPr>
            <a:xfrm>
              <a:off x="13154344" y="3149901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397" y="0"/>
                  </a:moveTo>
                  <a:lnTo>
                    <a:pt x="136" y="471"/>
                  </a:lnTo>
                  <a:lnTo>
                    <a:pt x="0" y="973"/>
                  </a:lnTo>
                  <a:lnTo>
                    <a:pt x="0" y="14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7" name="object 1077"/>
            <p:cNvSpPr/>
            <p:nvPr/>
          </p:nvSpPr>
          <p:spPr>
            <a:xfrm>
              <a:off x="13154742" y="314612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40" h="3810">
                  <a:moveTo>
                    <a:pt x="0" y="3779"/>
                  </a:moveTo>
                  <a:lnTo>
                    <a:pt x="21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8" name="object 1078"/>
            <p:cNvSpPr/>
            <p:nvPr/>
          </p:nvSpPr>
          <p:spPr>
            <a:xfrm>
              <a:off x="13157316" y="3140415"/>
              <a:ext cx="0" cy="4445"/>
            </a:xfrm>
            <a:custGeom>
              <a:avLst/>
              <a:gdLst/>
              <a:ahLst/>
              <a:cxnLst/>
              <a:rect l="l" t="t" r="r" b="b"/>
              <a:pathLst>
                <a:path w="0" h="4444">
                  <a:moveTo>
                    <a:pt x="0" y="42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9" name="object 1079"/>
            <p:cNvSpPr/>
            <p:nvPr/>
          </p:nvSpPr>
          <p:spPr>
            <a:xfrm>
              <a:off x="13156927" y="3144643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0" y="1476"/>
                  </a:moveTo>
                  <a:lnTo>
                    <a:pt x="282" y="1047"/>
                  </a:lnTo>
                  <a:lnTo>
                    <a:pt x="376" y="502"/>
                  </a:lnTo>
                  <a:lnTo>
                    <a:pt x="3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0" name="object 1080"/>
            <p:cNvSpPr/>
            <p:nvPr/>
          </p:nvSpPr>
          <p:spPr>
            <a:xfrm>
              <a:off x="13154333" y="3151385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w="0" h="25400">
                  <a:moveTo>
                    <a:pt x="0" y="248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1" name="object 1081"/>
            <p:cNvSpPr/>
            <p:nvPr/>
          </p:nvSpPr>
          <p:spPr>
            <a:xfrm>
              <a:off x="13130480" y="3137423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30" h="0">
                  <a:moveTo>
                    <a:pt x="238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2" name="object 1082"/>
            <p:cNvSpPr/>
            <p:nvPr/>
          </p:nvSpPr>
          <p:spPr>
            <a:xfrm>
              <a:off x="13120006" y="3177707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59" h="13335">
                  <a:moveTo>
                    <a:pt x="2607" y="12931"/>
                  </a:moveTo>
                  <a:lnTo>
                    <a:pt x="10093" y="0"/>
                  </a:lnTo>
                </a:path>
                <a:path w="10159" h="13335">
                  <a:moveTo>
                    <a:pt x="2607" y="12931"/>
                  </a:moveTo>
                  <a:lnTo>
                    <a:pt x="0" y="1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3" name="object 1083"/>
            <p:cNvSpPr/>
            <p:nvPr/>
          </p:nvSpPr>
          <p:spPr>
            <a:xfrm>
              <a:off x="13162216" y="319063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 h="0">
                  <a:moveTo>
                    <a:pt x="0" y="0"/>
                  </a:moveTo>
                  <a:lnTo>
                    <a:pt x="26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84" name="object 1084"/>
            <p:cNvPicPr/>
            <p:nvPr/>
          </p:nvPicPr>
          <p:blipFill>
            <a:blip r:embed="rId256" cstate="print"/>
            <a:stretch>
              <a:fillRect/>
            </a:stretch>
          </p:blipFill>
          <p:spPr>
            <a:xfrm>
              <a:off x="14013278" y="1042866"/>
              <a:ext cx="37286" cy="2207691"/>
            </a:xfrm>
            <a:prstGeom prst="rect">
              <a:avLst/>
            </a:prstGeom>
          </p:spPr>
        </p:pic>
        <p:sp>
          <p:nvSpPr>
            <p:cNvPr id="1085" name="object 1085"/>
            <p:cNvSpPr/>
            <p:nvPr/>
          </p:nvSpPr>
          <p:spPr>
            <a:xfrm>
              <a:off x="14013268" y="1042855"/>
              <a:ext cx="0" cy="2207895"/>
            </a:xfrm>
            <a:custGeom>
              <a:avLst/>
              <a:gdLst/>
              <a:ahLst/>
              <a:cxnLst/>
              <a:rect l="l" t="t" r="r" b="b"/>
              <a:pathLst>
                <a:path w="0" h="2207895">
                  <a:moveTo>
                    <a:pt x="0" y="22077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6" name="object 1086"/>
            <p:cNvSpPr/>
            <p:nvPr/>
          </p:nvSpPr>
          <p:spPr>
            <a:xfrm>
              <a:off x="14050565" y="1042866"/>
              <a:ext cx="0" cy="2170430"/>
            </a:xfrm>
            <a:custGeom>
              <a:avLst/>
              <a:gdLst/>
              <a:ahLst/>
              <a:cxnLst/>
              <a:rect l="l" t="t" r="r" b="b"/>
              <a:pathLst>
                <a:path w="0" h="2170430">
                  <a:moveTo>
                    <a:pt x="0" y="21704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87" name="object 1087"/>
            <p:cNvPicPr/>
            <p:nvPr/>
          </p:nvPicPr>
          <p:blipFill>
            <a:blip r:embed="rId257" cstate="print"/>
            <a:stretch>
              <a:fillRect/>
            </a:stretch>
          </p:blipFill>
          <p:spPr>
            <a:xfrm>
              <a:off x="15322935" y="6713011"/>
              <a:ext cx="438207" cy="135469"/>
            </a:xfrm>
            <a:prstGeom prst="rect">
              <a:avLst/>
            </a:prstGeom>
          </p:spPr>
        </p:pic>
        <p:pic>
          <p:nvPicPr>
            <p:cNvPr id="1088" name="object 1088"/>
            <p:cNvPicPr/>
            <p:nvPr/>
          </p:nvPicPr>
          <p:blipFill>
            <a:blip r:embed="rId258" cstate="print"/>
            <a:stretch>
              <a:fillRect/>
            </a:stretch>
          </p:blipFill>
          <p:spPr>
            <a:xfrm>
              <a:off x="16472399" y="6713011"/>
              <a:ext cx="219731" cy="135469"/>
            </a:xfrm>
            <a:prstGeom prst="rect">
              <a:avLst/>
            </a:prstGeom>
          </p:spPr>
        </p:pic>
        <p:sp>
          <p:nvSpPr>
            <p:cNvPr id="1089" name="object 1089"/>
            <p:cNvSpPr/>
            <p:nvPr/>
          </p:nvSpPr>
          <p:spPr>
            <a:xfrm>
              <a:off x="14622803" y="5705834"/>
              <a:ext cx="0" cy="430530"/>
            </a:xfrm>
            <a:custGeom>
              <a:avLst/>
              <a:gdLst/>
              <a:ahLst/>
              <a:cxnLst/>
              <a:rect l="l" t="t" r="r" b="b"/>
              <a:pathLst>
                <a:path w="0" h="430529">
                  <a:moveTo>
                    <a:pt x="0" y="0"/>
                  </a:moveTo>
                  <a:lnTo>
                    <a:pt x="0" y="4301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0" name="object 1090"/>
            <p:cNvSpPr/>
            <p:nvPr/>
          </p:nvSpPr>
          <p:spPr>
            <a:xfrm>
              <a:off x="14622803" y="6133071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 h="0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1" name="object 1091"/>
            <p:cNvSpPr/>
            <p:nvPr/>
          </p:nvSpPr>
          <p:spPr>
            <a:xfrm>
              <a:off x="14622803" y="6073430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 h="0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2" name="object 1092"/>
            <p:cNvSpPr/>
            <p:nvPr/>
          </p:nvSpPr>
          <p:spPr>
            <a:xfrm>
              <a:off x="14622803" y="6013756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 h="0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3" name="object 1093"/>
            <p:cNvSpPr/>
            <p:nvPr/>
          </p:nvSpPr>
          <p:spPr>
            <a:xfrm>
              <a:off x="14622803" y="5954114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 h="0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4" name="object 1094"/>
            <p:cNvSpPr/>
            <p:nvPr/>
          </p:nvSpPr>
          <p:spPr>
            <a:xfrm>
              <a:off x="14622803" y="5894472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 h="0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5" name="object 1095"/>
            <p:cNvSpPr/>
            <p:nvPr/>
          </p:nvSpPr>
          <p:spPr>
            <a:xfrm>
              <a:off x="14622803" y="5834830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 h="0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6" name="object 1096"/>
            <p:cNvSpPr/>
            <p:nvPr/>
          </p:nvSpPr>
          <p:spPr>
            <a:xfrm>
              <a:off x="14622803" y="5775172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 h="0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7" name="object 1097"/>
            <p:cNvSpPr/>
            <p:nvPr/>
          </p:nvSpPr>
          <p:spPr>
            <a:xfrm>
              <a:off x="14622803" y="5715532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5" h="0">
                  <a:moveTo>
                    <a:pt x="0" y="0"/>
                  </a:moveTo>
                  <a:lnTo>
                    <a:pt x="969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8" name="object 1098"/>
            <p:cNvSpPr/>
            <p:nvPr/>
          </p:nvSpPr>
          <p:spPr>
            <a:xfrm>
              <a:off x="14719725" y="5715524"/>
              <a:ext cx="0" cy="417830"/>
            </a:xfrm>
            <a:custGeom>
              <a:avLst/>
              <a:gdLst/>
              <a:ahLst/>
              <a:cxnLst/>
              <a:rect l="l" t="t" r="r" b="b"/>
              <a:pathLst>
                <a:path w="0" h="417829">
                  <a:moveTo>
                    <a:pt x="0" y="4175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99" name="object 1099"/>
            <p:cNvPicPr/>
            <p:nvPr/>
          </p:nvPicPr>
          <p:blipFill>
            <a:blip r:embed="rId259" cstate="print"/>
            <a:stretch>
              <a:fillRect/>
            </a:stretch>
          </p:blipFill>
          <p:spPr>
            <a:xfrm>
              <a:off x="14479085" y="6135415"/>
              <a:ext cx="248722" cy="252526"/>
            </a:xfrm>
            <a:prstGeom prst="rect">
              <a:avLst/>
            </a:prstGeom>
          </p:spPr>
        </p:pic>
        <p:sp>
          <p:nvSpPr>
            <p:cNvPr id="1100" name="object 1100"/>
            <p:cNvSpPr/>
            <p:nvPr/>
          </p:nvSpPr>
          <p:spPr>
            <a:xfrm>
              <a:off x="14757022" y="6136029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w="0" h="179070">
                  <a:moveTo>
                    <a:pt x="0" y="178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01" name="object 1101"/>
            <p:cNvPicPr/>
            <p:nvPr/>
          </p:nvPicPr>
          <p:blipFill>
            <a:blip r:embed="rId260" cstate="print"/>
            <a:stretch>
              <a:fillRect/>
            </a:stretch>
          </p:blipFill>
          <p:spPr>
            <a:xfrm>
              <a:off x="17586187" y="5637252"/>
              <a:ext cx="35799" cy="17130"/>
            </a:xfrm>
            <a:prstGeom prst="rect">
              <a:avLst/>
            </a:prstGeom>
          </p:spPr>
        </p:pic>
        <p:sp>
          <p:nvSpPr>
            <p:cNvPr id="1102" name="object 1102"/>
            <p:cNvSpPr/>
            <p:nvPr/>
          </p:nvSpPr>
          <p:spPr>
            <a:xfrm>
              <a:off x="17586190" y="563725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03" name="object 1103"/>
            <p:cNvPicPr/>
            <p:nvPr/>
          </p:nvPicPr>
          <p:blipFill>
            <a:blip r:embed="rId261" cstate="print"/>
            <a:stretch>
              <a:fillRect/>
            </a:stretch>
          </p:blipFill>
          <p:spPr>
            <a:xfrm>
              <a:off x="17548900" y="5637252"/>
              <a:ext cx="35799" cy="17130"/>
            </a:xfrm>
            <a:prstGeom prst="rect">
              <a:avLst/>
            </a:prstGeom>
          </p:spPr>
        </p:pic>
        <p:sp>
          <p:nvSpPr>
            <p:cNvPr id="1104" name="object 1104"/>
            <p:cNvSpPr/>
            <p:nvPr/>
          </p:nvSpPr>
          <p:spPr>
            <a:xfrm>
              <a:off x="17548900" y="563725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05" name="object 1105"/>
            <p:cNvPicPr/>
            <p:nvPr/>
          </p:nvPicPr>
          <p:blipFill>
            <a:blip r:embed="rId262" cstate="print"/>
            <a:stretch>
              <a:fillRect/>
            </a:stretch>
          </p:blipFill>
          <p:spPr>
            <a:xfrm>
              <a:off x="17511634" y="5637252"/>
              <a:ext cx="35799" cy="17130"/>
            </a:xfrm>
            <a:prstGeom prst="rect">
              <a:avLst/>
            </a:prstGeom>
          </p:spPr>
        </p:pic>
        <p:sp>
          <p:nvSpPr>
            <p:cNvPr id="1106" name="object 1106"/>
            <p:cNvSpPr/>
            <p:nvPr/>
          </p:nvSpPr>
          <p:spPr>
            <a:xfrm>
              <a:off x="17511629" y="563725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07" name="object 1107"/>
            <p:cNvPicPr/>
            <p:nvPr/>
          </p:nvPicPr>
          <p:blipFill>
            <a:blip r:embed="rId263" cstate="print"/>
            <a:stretch>
              <a:fillRect/>
            </a:stretch>
          </p:blipFill>
          <p:spPr>
            <a:xfrm>
              <a:off x="17474336" y="5637252"/>
              <a:ext cx="35799" cy="17130"/>
            </a:xfrm>
            <a:prstGeom prst="rect">
              <a:avLst/>
            </a:prstGeom>
          </p:spPr>
        </p:pic>
        <p:sp>
          <p:nvSpPr>
            <p:cNvPr id="1108" name="object 1108"/>
            <p:cNvSpPr/>
            <p:nvPr/>
          </p:nvSpPr>
          <p:spPr>
            <a:xfrm>
              <a:off x="17474339" y="563725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09" name="object 1109"/>
            <p:cNvPicPr/>
            <p:nvPr/>
          </p:nvPicPr>
          <p:blipFill>
            <a:blip r:embed="rId264" cstate="print"/>
            <a:stretch>
              <a:fillRect/>
            </a:stretch>
          </p:blipFill>
          <p:spPr>
            <a:xfrm>
              <a:off x="17455719" y="5637252"/>
              <a:ext cx="17151" cy="17130"/>
            </a:xfrm>
            <a:prstGeom prst="rect">
              <a:avLst/>
            </a:prstGeom>
          </p:spPr>
        </p:pic>
        <p:sp>
          <p:nvSpPr>
            <p:cNvPr id="1110" name="object 1110"/>
            <p:cNvSpPr/>
            <p:nvPr/>
          </p:nvSpPr>
          <p:spPr>
            <a:xfrm>
              <a:off x="17455716" y="563725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11" name="object 1111"/>
            <p:cNvPicPr/>
            <p:nvPr/>
          </p:nvPicPr>
          <p:blipFill>
            <a:blip r:embed="rId265" cstate="print"/>
            <a:stretch>
              <a:fillRect/>
            </a:stretch>
          </p:blipFill>
          <p:spPr>
            <a:xfrm>
              <a:off x="17530271" y="4369731"/>
              <a:ext cx="35799" cy="17130"/>
            </a:xfrm>
            <a:prstGeom prst="rect">
              <a:avLst/>
            </a:prstGeom>
          </p:spPr>
        </p:pic>
        <p:sp>
          <p:nvSpPr>
            <p:cNvPr id="1112" name="object 1112"/>
            <p:cNvSpPr/>
            <p:nvPr/>
          </p:nvSpPr>
          <p:spPr>
            <a:xfrm>
              <a:off x="17530275" y="436972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13" name="object 1113"/>
            <p:cNvPicPr/>
            <p:nvPr/>
          </p:nvPicPr>
          <p:blipFill>
            <a:blip r:embed="rId266" cstate="print"/>
            <a:stretch>
              <a:fillRect/>
            </a:stretch>
          </p:blipFill>
          <p:spPr>
            <a:xfrm>
              <a:off x="17492984" y="4369731"/>
              <a:ext cx="35799" cy="17130"/>
            </a:xfrm>
            <a:prstGeom prst="rect">
              <a:avLst/>
            </a:prstGeom>
          </p:spPr>
        </p:pic>
        <p:sp>
          <p:nvSpPr>
            <p:cNvPr id="1114" name="object 1114"/>
            <p:cNvSpPr/>
            <p:nvPr/>
          </p:nvSpPr>
          <p:spPr>
            <a:xfrm>
              <a:off x="17492985" y="436972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15" name="object 1115"/>
            <p:cNvPicPr/>
            <p:nvPr/>
          </p:nvPicPr>
          <p:blipFill>
            <a:blip r:embed="rId267" cstate="print"/>
            <a:stretch>
              <a:fillRect/>
            </a:stretch>
          </p:blipFill>
          <p:spPr>
            <a:xfrm>
              <a:off x="17455708" y="4369731"/>
              <a:ext cx="35799" cy="17130"/>
            </a:xfrm>
            <a:prstGeom prst="rect">
              <a:avLst/>
            </a:prstGeom>
          </p:spPr>
        </p:pic>
        <p:sp>
          <p:nvSpPr>
            <p:cNvPr id="1116" name="object 1116"/>
            <p:cNvSpPr/>
            <p:nvPr/>
          </p:nvSpPr>
          <p:spPr>
            <a:xfrm>
              <a:off x="17455711" y="436972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7" name="object 1117"/>
            <p:cNvSpPr/>
            <p:nvPr/>
          </p:nvSpPr>
          <p:spPr>
            <a:xfrm>
              <a:off x="18187890" y="6715719"/>
              <a:ext cx="46990" cy="635"/>
            </a:xfrm>
            <a:custGeom>
              <a:avLst/>
              <a:gdLst/>
              <a:ahLst/>
              <a:cxnLst/>
              <a:rect l="l" t="t" r="r" b="b"/>
              <a:pathLst>
                <a:path w="46990" h="634">
                  <a:moveTo>
                    <a:pt x="46522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8" name="object 1118"/>
            <p:cNvSpPr/>
            <p:nvPr/>
          </p:nvSpPr>
          <p:spPr>
            <a:xfrm>
              <a:off x="18232916" y="5637242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 h="0">
                  <a:moveTo>
                    <a:pt x="414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9" name="object 1119"/>
            <p:cNvSpPr/>
            <p:nvPr/>
          </p:nvSpPr>
          <p:spPr>
            <a:xfrm>
              <a:off x="12738319" y="921008"/>
              <a:ext cx="1446530" cy="635"/>
            </a:xfrm>
            <a:custGeom>
              <a:avLst/>
              <a:gdLst/>
              <a:ahLst/>
              <a:cxnLst/>
              <a:rect l="l" t="t" r="r" b="b"/>
              <a:pathLst>
                <a:path w="1446530" h="634">
                  <a:moveTo>
                    <a:pt x="0" y="623"/>
                  </a:moveTo>
                  <a:lnTo>
                    <a:pt x="560657" y="623"/>
                  </a:lnTo>
                </a:path>
                <a:path w="1446530" h="634">
                  <a:moveTo>
                    <a:pt x="596457" y="623"/>
                  </a:moveTo>
                  <a:lnTo>
                    <a:pt x="1138503" y="623"/>
                  </a:lnTo>
                </a:path>
                <a:path w="1446530" h="634">
                  <a:moveTo>
                    <a:pt x="1174303" y="623"/>
                  </a:moveTo>
                  <a:lnTo>
                    <a:pt x="1446060" y="623"/>
                  </a:lnTo>
                </a:path>
                <a:path w="1446530" h="634">
                  <a:moveTo>
                    <a:pt x="0" y="0"/>
                  </a:moveTo>
                  <a:lnTo>
                    <a:pt x="14460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0" name="object 1120"/>
            <p:cNvSpPr/>
            <p:nvPr/>
          </p:nvSpPr>
          <p:spPr>
            <a:xfrm>
              <a:off x="12738319" y="674511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0"/>
                  </a:moveTo>
                  <a:lnTo>
                    <a:pt x="0" y="298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1" name="object 1121"/>
            <p:cNvSpPr/>
            <p:nvPr/>
          </p:nvSpPr>
          <p:spPr>
            <a:xfrm>
              <a:off x="12738316" y="704348"/>
              <a:ext cx="2197100" cy="0"/>
            </a:xfrm>
            <a:custGeom>
              <a:avLst/>
              <a:gdLst/>
              <a:ahLst/>
              <a:cxnLst/>
              <a:rect l="l" t="t" r="r" b="b"/>
              <a:pathLst>
                <a:path w="2197100" h="0">
                  <a:moveTo>
                    <a:pt x="21968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2" name="object 1122"/>
            <p:cNvSpPr/>
            <p:nvPr/>
          </p:nvSpPr>
          <p:spPr>
            <a:xfrm>
              <a:off x="12738316" y="674511"/>
              <a:ext cx="2197100" cy="29845"/>
            </a:xfrm>
            <a:custGeom>
              <a:avLst/>
              <a:gdLst/>
              <a:ahLst/>
              <a:cxnLst/>
              <a:rect l="l" t="t" r="r" b="b"/>
              <a:pathLst>
                <a:path w="2197100" h="29845">
                  <a:moveTo>
                    <a:pt x="2196833" y="0"/>
                  </a:moveTo>
                  <a:lnTo>
                    <a:pt x="0" y="0"/>
                  </a:lnTo>
                </a:path>
                <a:path w="2197100" h="29845">
                  <a:moveTo>
                    <a:pt x="2196833" y="0"/>
                  </a:moveTo>
                  <a:lnTo>
                    <a:pt x="2196833" y="298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3" name="object 1123"/>
            <p:cNvSpPr/>
            <p:nvPr/>
          </p:nvSpPr>
          <p:spPr>
            <a:xfrm>
              <a:off x="14935150" y="704333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69">
                  <a:moveTo>
                    <a:pt x="0" y="0"/>
                  </a:moveTo>
                  <a:lnTo>
                    <a:pt x="0" y="216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4" name="object 1124"/>
            <p:cNvSpPr/>
            <p:nvPr/>
          </p:nvSpPr>
          <p:spPr>
            <a:xfrm>
              <a:off x="14891241" y="704333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69">
                  <a:moveTo>
                    <a:pt x="0" y="0"/>
                  </a:moveTo>
                  <a:lnTo>
                    <a:pt x="0" y="216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5" name="object 1125"/>
            <p:cNvSpPr/>
            <p:nvPr/>
          </p:nvSpPr>
          <p:spPr>
            <a:xfrm>
              <a:off x="14803372" y="704348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69">
                  <a:moveTo>
                    <a:pt x="0" y="0"/>
                  </a:moveTo>
                  <a:lnTo>
                    <a:pt x="0" y="2169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6" name="object 1126"/>
            <p:cNvSpPr/>
            <p:nvPr/>
          </p:nvSpPr>
          <p:spPr>
            <a:xfrm>
              <a:off x="14715520" y="704333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69">
                  <a:moveTo>
                    <a:pt x="0" y="0"/>
                  </a:moveTo>
                  <a:lnTo>
                    <a:pt x="0" y="216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7" name="object 1127"/>
            <p:cNvSpPr/>
            <p:nvPr/>
          </p:nvSpPr>
          <p:spPr>
            <a:xfrm>
              <a:off x="14671526" y="704333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69">
                  <a:moveTo>
                    <a:pt x="0" y="0"/>
                  </a:moveTo>
                  <a:lnTo>
                    <a:pt x="0" y="216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8" name="object 1128"/>
            <p:cNvSpPr/>
            <p:nvPr/>
          </p:nvSpPr>
          <p:spPr>
            <a:xfrm>
              <a:off x="14583693" y="704333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69">
                  <a:moveTo>
                    <a:pt x="0" y="0"/>
                  </a:moveTo>
                  <a:lnTo>
                    <a:pt x="0" y="216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9" name="object 1129"/>
            <p:cNvSpPr/>
            <p:nvPr/>
          </p:nvSpPr>
          <p:spPr>
            <a:xfrm>
              <a:off x="14583695" y="790475"/>
              <a:ext cx="351790" cy="43815"/>
            </a:xfrm>
            <a:custGeom>
              <a:avLst/>
              <a:gdLst/>
              <a:ahLst/>
              <a:cxnLst/>
              <a:rect l="l" t="t" r="r" b="b"/>
              <a:pathLst>
                <a:path w="351790" h="43815">
                  <a:moveTo>
                    <a:pt x="351455" y="21611"/>
                  </a:moveTo>
                  <a:lnTo>
                    <a:pt x="0" y="21611"/>
                  </a:lnTo>
                </a:path>
                <a:path w="351790" h="43815">
                  <a:moveTo>
                    <a:pt x="351455" y="21611"/>
                  </a:moveTo>
                  <a:lnTo>
                    <a:pt x="329843" y="43244"/>
                  </a:lnTo>
                </a:path>
                <a:path w="351790" h="43815">
                  <a:moveTo>
                    <a:pt x="351455" y="21611"/>
                  </a:moveTo>
                  <a:lnTo>
                    <a:pt x="3298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0" name="object 1130"/>
            <p:cNvSpPr/>
            <p:nvPr/>
          </p:nvSpPr>
          <p:spPr>
            <a:xfrm>
              <a:off x="14759429" y="704348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69">
                  <a:moveTo>
                    <a:pt x="0" y="0"/>
                  </a:moveTo>
                  <a:lnTo>
                    <a:pt x="0" y="2169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1" name="object 1131"/>
            <p:cNvSpPr/>
            <p:nvPr/>
          </p:nvSpPr>
          <p:spPr>
            <a:xfrm>
              <a:off x="12775603" y="704329"/>
              <a:ext cx="1409065" cy="217170"/>
            </a:xfrm>
            <a:custGeom>
              <a:avLst/>
              <a:gdLst/>
              <a:ahLst/>
              <a:cxnLst/>
              <a:rect l="l" t="t" r="r" b="b"/>
              <a:pathLst>
                <a:path w="1409065" h="217169">
                  <a:moveTo>
                    <a:pt x="1408773" y="216988"/>
                  </a:moveTo>
                  <a:lnTo>
                    <a:pt x="1408773" y="0"/>
                  </a:lnTo>
                </a:path>
                <a:path w="1409065" h="217169">
                  <a:moveTo>
                    <a:pt x="1408773" y="216988"/>
                  </a:moveTo>
                  <a:lnTo>
                    <a:pt x="0" y="1084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2" name="object 1132"/>
            <p:cNvSpPr/>
            <p:nvPr/>
          </p:nvSpPr>
          <p:spPr>
            <a:xfrm>
              <a:off x="12775603" y="704333"/>
              <a:ext cx="1409065" cy="108585"/>
            </a:xfrm>
            <a:custGeom>
              <a:avLst/>
              <a:gdLst/>
              <a:ahLst/>
              <a:cxnLst/>
              <a:rect l="l" t="t" r="r" b="b"/>
              <a:pathLst>
                <a:path w="1409065" h="108584">
                  <a:moveTo>
                    <a:pt x="1408773" y="0"/>
                  </a:moveTo>
                  <a:lnTo>
                    <a:pt x="0" y="1084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3" name="object 1133"/>
            <p:cNvSpPr/>
            <p:nvPr/>
          </p:nvSpPr>
          <p:spPr>
            <a:xfrm>
              <a:off x="14548617" y="921008"/>
              <a:ext cx="386715" cy="635"/>
            </a:xfrm>
            <a:custGeom>
              <a:avLst/>
              <a:gdLst/>
              <a:ahLst/>
              <a:cxnLst/>
              <a:rect l="l" t="t" r="r" b="b"/>
              <a:pathLst>
                <a:path w="386715" h="634">
                  <a:moveTo>
                    <a:pt x="0" y="623"/>
                  </a:moveTo>
                  <a:lnTo>
                    <a:pt x="250900" y="623"/>
                  </a:lnTo>
                </a:path>
                <a:path w="386715" h="634">
                  <a:moveTo>
                    <a:pt x="286700" y="623"/>
                  </a:moveTo>
                  <a:lnTo>
                    <a:pt x="288176" y="623"/>
                  </a:lnTo>
                </a:path>
                <a:path w="386715" h="634">
                  <a:moveTo>
                    <a:pt x="323955" y="623"/>
                  </a:moveTo>
                  <a:lnTo>
                    <a:pt x="386543" y="623"/>
                  </a:lnTo>
                </a:path>
                <a:path w="386715" h="634">
                  <a:moveTo>
                    <a:pt x="0" y="0"/>
                  </a:moveTo>
                  <a:lnTo>
                    <a:pt x="3865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4" name="object 1134"/>
            <p:cNvSpPr/>
            <p:nvPr/>
          </p:nvSpPr>
          <p:spPr>
            <a:xfrm>
              <a:off x="12738319" y="704327"/>
              <a:ext cx="0" cy="229235"/>
            </a:xfrm>
            <a:custGeom>
              <a:avLst/>
              <a:gdLst/>
              <a:ahLst/>
              <a:cxnLst/>
              <a:rect l="l" t="t" r="r" b="b"/>
              <a:pathLst>
                <a:path w="0" h="229234">
                  <a:moveTo>
                    <a:pt x="0" y="2289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5" name="object 1135"/>
            <p:cNvSpPr/>
            <p:nvPr/>
          </p:nvSpPr>
          <p:spPr>
            <a:xfrm>
              <a:off x="12286719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w="0"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6" name="object 1136"/>
            <p:cNvSpPr/>
            <p:nvPr/>
          </p:nvSpPr>
          <p:spPr>
            <a:xfrm>
              <a:off x="13876846" y="8145462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7" name="object 1137"/>
            <p:cNvSpPr/>
            <p:nvPr/>
          </p:nvSpPr>
          <p:spPr>
            <a:xfrm>
              <a:off x="11815624" y="8145468"/>
              <a:ext cx="2061210" cy="0"/>
            </a:xfrm>
            <a:custGeom>
              <a:avLst/>
              <a:gdLst/>
              <a:ahLst/>
              <a:cxnLst/>
              <a:rect l="l" t="t" r="r" b="b"/>
              <a:pathLst>
                <a:path w="2061209" h="0">
                  <a:moveTo>
                    <a:pt x="0" y="0"/>
                  </a:moveTo>
                  <a:lnTo>
                    <a:pt x="20612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8" name="object 1138"/>
            <p:cNvSpPr/>
            <p:nvPr/>
          </p:nvSpPr>
          <p:spPr>
            <a:xfrm>
              <a:off x="11815624" y="8145462"/>
              <a:ext cx="2061210" cy="29845"/>
            </a:xfrm>
            <a:custGeom>
              <a:avLst/>
              <a:gdLst/>
              <a:ahLst/>
              <a:cxnLst/>
              <a:rect l="l" t="t" r="r" b="b"/>
              <a:pathLst>
                <a:path w="2061209" h="29845">
                  <a:moveTo>
                    <a:pt x="0" y="29810"/>
                  </a:moveTo>
                  <a:lnTo>
                    <a:pt x="2061214" y="29810"/>
                  </a:lnTo>
                </a:path>
                <a:path w="2061209" h="29845">
                  <a:moveTo>
                    <a:pt x="0" y="298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9" name="object 1139"/>
            <p:cNvSpPr/>
            <p:nvPr/>
          </p:nvSpPr>
          <p:spPr>
            <a:xfrm>
              <a:off x="12286719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0" name="object 1140"/>
            <p:cNvSpPr/>
            <p:nvPr/>
          </p:nvSpPr>
          <p:spPr>
            <a:xfrm>
              <a:off x="11815624" y="7928464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41" name="object 1141"/>
            <p:cNvPicPr/>
            <p:nvPr/>
          </p:nvPicPr>
          <p:blipFill>
            <a:blip r:embed="rId268" cstate="print"/>
            <a:stretch>
              <a:fillRect/>
            </a:stretch>
          </p:blipFill>
          <p:spPr>
            <a:xfrm>
              <a:off x="11180727" y="7859132"/>
              <a:ext cx="255384" cy="29842"/>
            </a:xfrm>
            <a:prstGeom prst="rect">
              <a:avLst/>
            </a:prstGeom>
          </p:spPr>
        </p:pic>
        <p:sp>
          <p:nvSpPr>
            <p:cNvPr id="1142" name="object 1142"/>
            <p:cNvSpPr/>
            <p:nvPr/>
          </p:nvSpPr>
          <p:spPr>
            <a:xfrm>
              <a:off x="11184475" y="7858824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 h="0">
                  <a:moveTo>
                    <a:pt x="0" y="0"/>
                  </a:moveTo>
                  <a:lnTo>
                    <a:pt x="2516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3" name="object 1143"/>
            <p:cNvSpPr/>
            <p:nvPr/>
          </p:nvSpPr>
          <p:spPr>
            <a:xfrm>
              <a:off x="11180726" y="7859136"/>
              <a:ext cx="255904" cy="635"/>
            </a:xfrm>
            <a:custGeom>
              <a:avLst/>
              <a:gdLst/>
              <a:ahLst/>
              <a:cxnLst/>
              <a:rect l="l" t="t" r="r" b="b"/>
              <a:pathLst>
                <a:path w="255904" h="634">
                  <a:moveTo>
                    <a:pt x="0" y="0"/>
                  </a:moveTo>
                  <a:lnTo>
                    <a:pt x="255384" y="0"/>
                  </a:lnTo>
                </a:path>
                <a:path w="255904" h="634">
                  <a:moveTo>
                    <a:pt x="0" y="318"/>
                  </a:moveTo>
                  <a:lnTo>
                    <a:pt x="255384" y="3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4" name="object 1144"/>
            <p:cNvSpPr/>
            <p:nvPr/>
          </p:nvSpPr>
          <p:spPr>
            <a:xfrm>
              <a:off x="11180726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45" name="object 1145"/>
            <p:cNvPicPr/>
            <p:nvPr/>
          </p:nvPicPr>
          <p:blipFill>
            <a:blip r:embed="rId269" cstate="print"/>
            <a:stretch>
              <a:fillRect/>
            </a:stretch>
          </p:blipFill>
          <p:spPr>
            <a:xfrm>
              <a:off x="11341769" y="7894178"/>
              <a:ext cx="17172" cy="17884"/>
            </a:xfrm>
            <a:prstGeom prst="rect">
              <a:avLst/>
            </a:prstGeom>
          </p:spPr>
        </p:pic>
        <p:sp>
          <p:nvSpPr>
            <p:cNvPr id="1146" name="object 1146"/>
            <p:cNvSpPr/>
            <p:nvPr/>
          </p:nvSpPr>
          <p:spPr>
            <a:xfrm>
              <a:off x="11341769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47" name="object 1147"/>
            <p:cNvPicPr/>
            <p:nvPr/>
          </p:nvPicPr>
          <p:blipFill>
            <a:blip r:embed="rId270" cstate="print"/>
            <a:stretch>
              <a:fillRect/>
            </a:stretch>
          </p:blipFill>
          <p:spPr>
            <a:xfrm>
              <a:off x="11360418" y="7891969"/>
              <a:ext cx="35799" cy="17130"/>
            </a:xfrm>
            <a:prstGeom prst="rect">
              <a:avLst/>
            </a:prstGeom>
          </p:spPr>
        </p:pic>
        <p:sp>
          <p:nvSpPr>
            <p:cNvPr id="1148" name="object 1148"/>
            <p:cNvSpPr/>
            <p:nvPr/>
          </p:nvSpPr>
          <p:spPr>
            <a:xfrm>
              <a:off x="11360413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49" name="object 1149"/>
            <p:cNvPicPr/>
            <p:nvPr/>
          </p:nvPicPr>
          <p:blipFill>
            <a:blip r:embed="rId271" cstate="print"/>
            <a:stretch>
              <a:fillRect/>
            </a:stretch>
          </p:blipFill>
          <p:spPr>
            <a:xfrm>
              <a:off x="11304514" y="7891969"/>
              <a:ext cx="35799" cy="17130"/>
            </a:xfrm>
            <a:prstGeom prst="rect">
              <a:avLst/>
            </a:prstGeom>
          </p:spPr>
        </p:pic>
        <p:sp>
          <p:nvSpPr>
            <p:cNvPr id="1150" name="object 1150"/>
            <p:cNvSpPr/>
            <p:nvPr/>
          </p:nvSpPr>
          <p:spPr>
            <a:xfrm>
              <a:off x="11304514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1" name="object 1151"/>
            <p:cNvSpPr/>
            <p:nvPr/>
          </p:nvSpPr>
          <p:spPr>
            <a:xfrm>
              <a:off x="11200505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52" name="object 1152"/>
            <p:cNvPicPr/>
            <p:nvPr/>
          </p:nvPicPr>
          <p:blipFill>
            <a:blip r:embed="rId272" cstate="print"/>
            <a:stretch>
              <a:fillRect/>
            </a:stretch>
          </p:blipFill>
          <p:spPr>
            <a:xfrm>
              <a:off x="11285875" y="7894178"/>
              <a:ext cx="17130" cy="17884"/>
            </a:xfrm>
            <a:prstGeom prst="rect">
              <a:avLst/>
            </a:prstGeom>
          </p:spPr>
        </p:pic>
        <p:sp>
          <p:nvSpPr>
            <p:cNvPr id="1153" name="object 1153"/>
            <p:cNvSpPr/>
            <p:nvPr/>
          </p:nvSpPr>
          <p:spPr>
            <a:xfrm>
              <a:off x="11285877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54" name="object 1154"/>
            <p:cNvPicPr/>
            <p:nvPr/>
          </p:nvPicPr>
          <p:blipFill>
            <a:blip r:embed="rId273" cstate="print"/>
            <a:stretch>
              <a:fillRect/>
            </a:stretch>
          </p:blipFill>
          <p:spPr>
            <a:xfrm>
              <a:off x="11248557" y="7891969"/>
              <a:ext cx="35799" cy="17130"/>
            </a:xfrm>
            <a:prstGeom prst="rect">
              <a:avLst/>
            </a:prstGeom>
          </p:spPr>
        </p:pic>
        <p:sp>
          <p:nvSpPr>
            <p:cNvPr id="1155" name="object 1155"/>
            <p:cNvSpPr/>
            <p:nvPr/>
          </p:nvSpPr>
          <p:spPr>
            <a:xfrm>
              <a:off x="11248563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56" name="object 1156"/>
            <p:cNvPicPr/>
            <p:nvPr/>
          </p:nvPicPr>
          <p:blipFill>
            <a:blip r:embed="rId274" cstate="print"/>
            <a:stretch>
              <a:fillRect/>
            </a:stretch>
          </p:blipFill>
          <p:spPr>
            <a:xfrm>
              <a:off x="11229961" y="7894178"/>
              <a:ext cx="17130" cy="17884"/>
            </a:xfrm>
            <a:prstGeom prst="rect">
              <a:avLst/>
            </a:prstGeom>
          </p:spPr>
        </p:pic>
        <p:sp>
          <p:nvSpPr>
            <p:cNvPr id="1157" name="object 1157"/>
            <p:cNvSpPr/>
            <p:nvPr/>
          </p:nvSpPr>
          <p:spPr>
            <a:xfrm>
              <a:off x="11229960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58" name="object 1158"/>
            <p:cNvPicPr/>
            <p:nvPr/>
          </p:nvPicPr>
          <p:blipFill>
            <a:blip r:embed="rId275" cstate="print"/>
            <a:stretch>
              <a:fillRect/>
            </a:stretch>
          </p:blipFill>
          <p:spPr>
            <a:xfrm>
              <a:off x="11202004" y="7891969"/>
              <a:ext cx="26459" cy="17130"/>
            </a:xfrm>
            <a:prstGeom prst="rect">
              <a:avLst/>
            </a:prstGeom>
          </p:spPr>
        </p:pic>
        <p:sp>
          <p:nvSpPr>
            <p:cNvPr id="1159" name="object 1159"/>
            <p:cNvSpPr/>
            <p:nvPr/>
          </p:nvSpPr>
          <p:spPr>
            <a:xfrm>
              <a:off x="11202002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5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60" name="object 1160"/>
            <p:cNvPicPr/>
            <p:nvPr/>
          </p:nvPicPr>
          <p:blipFill>
            <a:blip r:embed="rId276" cstate="print"/>
            <a:stretch>
              <a:fillRect/>
            </a:stretch>
          </p:blipFill>
          <p:spPr>
            <a:xfrm>
              <a:off x="11397725" y="7891969"/>
              <a:ext cx="17130" cy="17130"/>
            </a:xfrm>
            <a:prstGeom prst="rect">
              <a:avLst/>
            </a:prstGeom>
          </p:spPr>
        </p:pic>
        <p:sp>
          <p:nvSpPr>
            <p:cNvPr id="1161" name="object 1161"/>
            <p:cNvSpPr/>
            <p:nvPr/>
          </p:nvSpPr>
          <p:spPr>
            <a:xfrm>
              <a:off x="11397726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2" name="object 1162"/>
            <p:cNvSpPr/>
            <p:nvPr/>
          </p:nvSpPr>
          <p:spPr>
            <a:xfrm>
              <a:off x="11200505" y="7928483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3" name="object 1163"/>
            <p:cNvSpPr/>
            <p:nvPr/>
          </p:nvSpPr>
          <p:spPr>
            <a:xfrm>
              <a:off x="11868078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w="0"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4" name="object 1164"/>
            <p:cNvSpPr/>
            <p:nvPr/>
          </p:nvSpPr>
          <p:spPr>
            <a:xfrm>
              <a:off x="11868078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5" name="object 1165"/>
            <p:cNvSpPr/>
            <p:nvPr/>
          </p:nvSpPr>
          <p:spPr>
            <a:xfrm>
              <a:off x="11920411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w="0"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6" name="object 1166"/>
            <p:cNvSpPr/>
            <p:nvPr/>
          </p:nvSpPr>
          <p:spPr>
            <a:xfrm>
              <a:off x="11920411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7" name="object 1167"/>
            <p:cNvSpPr/>
            <p:nvPr/>
          </p:nvSpPr>
          <p:spPr>
            <a:xfrm>
              <a:off x="11972746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w="0"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8" name="object 1168"/>
            <p:cNvSpPr/>
            <p:nvPr/>
          </p:nvSpPr>
          <p:spPr>
            <a:xfrm>
              <a:off x="11972746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9" name="object 1169"/>
            <p:cNvSpPr/>
            <p:nvPr/>
          </p:nvSpPr>
          <p:spPr>
            <a:xfrm>
              <a:off x="12025080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w="0"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0" name="object 1170"/>
            <p:cNvSpPr/>
            <p:nvPr/>
          </p:nvSpPr>
          <p:spPr>
            <a:xfrm>
              <a:off x="12025080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1" name="object 1171"/>
            <p:cNvSpPr/>
            <p:nvPr/>
          </p:nvSpPr>
          <p:spPr>
            <a:xfrm>
              <a:off x="15954375" y="6698717"/>
              <a:ext cx="752475" cy="149225"/>
            </a:xfrm>
            <a:custGeom>
              <a:avLst/>
              <a:gdLst/>
              <a:ahLst/>
              <a:cxnLst/>
              <a:rect l="l" t="t" r="r" b="b"/>
              <a:pathLst>
                <a:path w="752475" h="149225">
                  <a:moveTo>
                    <a:pt x="0" y="149136"/>
                  </a:moveTo>
                  <a:lnTo>
                    <a:pt x="0" y="0"/>
                  </a:lnTo>
                  <a:lnTo>
                    <a:pt x="752039" y="0"/>
                  </a:lnTo>
                  <a:lnTo>
                    <a:pt x="752039" y="149136"/>
                  </a:lnTo>
                  <a:lnTo>
                    <a:pt x="737129" y="149136"/>
                  </a:lnTo>
                  <a:lnTo>
                    <a:pt x="737129" y="14921"/>
                  </a:lnTo>
                  <a:lnTo>
                    <a:pt x="14910" y="14921"/>
                  </a:lnTo>
                  <a:lnTo>
                    <a:pt x="14910" y="149136"/>
                  </a:lnTo>
                  <a:lnTo>
                    <a:pt x="0" y="1491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2" name="object 1172"/>
            <p:cNvSpPr/>
            <p:nvPr/>
          </p:nvSpPr>
          <p:spPr>
            <a:xfrm>
              <a:off x="15308643" y="6698717"/>
              <a:ext cx="467359" cy="149225"/>
            </a:xfrm>
            <a:custGeom>
              <a:avLst/>
              <a:gdLst/>
              <a:ahLst/>
              <a:cxnLst/>
              <a:rect l="l" t="t" r="r" b="b"/>
              <a:pathLst>
                <a:path w="467359" h="149225">
                  <a:moveTo>
                    <a:pt x="0" y="149136"/>
                  </a:moveTo>
                  <a:lnTo>
                    <a:pt x="0" y="0"/>
                  </a:lnTo>
                  <a:lnTo>
                    <a:pt x="466792" y="0"/>
                  </a:lnTo>
                  <a:lnTo>
                    <a:pt x="466792" y="149136"/>
                  </a:lnTo>
                  <a:lnTo>
                    <a:pt x="451871" y="149136"/>
                  </a:lnTo>
                  <a:lnTo>
                    <a:pt x="451871" y="14921"/>
                  </a:lnTo>
                  <a:lnTo>
                    <a:pt x="14910" y="14921"/>
                  </a:lnTo>
                  <a:lnTo>
                    <a:pt x="14910" y="149136"/>
                  </a:lnTo>
                  <a:lnTo>
                    <a:pt x="0" y="1491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3" name="object 1173"/>
            <p:cNvSpPr/>
            <p:nvPr/>
          </p:nvSpPr>
          <p:spPr>
            <a:xfrm>
              <a:off x="14884129" y="4740642"/>
              <a:ext cx="1208405" cy="542925"/>
            </a:xfrm>
            <a:custGeom>
              <a:avLst/>
              <a:gdLst/>
              <a:ahLst/>
              <a:cxnLst/>
              <a:rect l="l" t="t" r="r" b="b"/>
              <a:pathLst>
                <a:path w="1208405" h="542925">
                  <a:moveTo>
                    <a:pt x="1172100" y="35799"/>
                  </a:moveTo>
                  <a:lnTo>
                    <a:pt x="1172100" y="125252"/>
                  </a:lnTo>
                  <a:lnTo>
                    <a:pt x="1207900" y="125252"/>
                  </a:lnTo>
                  <a:lnTo>
                    <a:pt x="1207900" y="0"/>
                  </a:lnTo>
                  <a:lnTo>
                    <a:pt x="0" y="0"/>
                  </a:lnTo>
                  <a:lnTo>
                    <a:pt x="0" y="542800"/>
                  </a:lnTo>
                  <a:lnTo>
                    <a:pt x="1207900" y="542800"/>
                  </a:lnTo>
                  <a:lnTo>
                    <a:pt x="1207900" y="417526"/>
                  </a:lnTo>
                  <a:lnTo>
                    <a:pt x="1172100" y="417526"/>
                  </a:lnTo>
                  <a:lnTo>
                    <a:pt x="1172100" y="507021"/>
                  </a:lnTo>
                  <a:lnTo>
                    <a:pt x="35799" y="507021"/>
                  </a:lnTo>
                  <a:lnTo>
                    <a:pt x="35799" y="35799"/>
                  </a:lnTo>
                  <a:lnTo>
                    <a:pt x="117210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4" name="object 1174"/>
            <p:cNvSpPr/>
            <p:nvPr/>
          </p:nvSpPr>
          <p:spPr>
            <a:xfrm>
              <a:off x="15646151" y="5158169"/>
              <a:ext cx="410209" cy="36195"/>
            </a:xfrm>
            <a:custGeom>
              <a:avLst/>
              <a:gdLst/>
              <a:ahLst/>
              <a:cxnLst/>
              <a:rect l="l" t="t" r="r" b="b"/>
              <a:pathLst>
                <a:path w="410209" h="36195">
                  <a:moveTo>
                    <a:pt x="410081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410081" y="0"/>
                  </a:lnTo>
                  <a:lnTo>
                    <a:pt x="410081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5" name="object 1175"/>
            <p:cNvSpPr/>
            <p:nvPr/>
          </p:nvSpPr>
          <p:spPr>
            <a:xfrm>
              <a:off x="15854909" y="4830108"/>
              <a:ext cx="201930" cy="36195"/>
            </a:xfrm>
            <a:custGeom>
              <a:avLst/>
              <a:gdLst/>
              <a:ahLst/>
              <a:cxnLst/>
              <a:rect l="l" t="t" r="r" b="b"/>
              <a:pathLst>
                <a:path w="201930" h="36195">
                  <a:moveTo>
                    <a:pt x="201323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201323" y="0"/>
                  </a:lnTo>
                  <a:lnTo>
                    <a:pt x="201323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6" name="object 1176"/>
            <p:cNvSpPr/>
            <p:nvPr/>
          </p:nvSpPr>
          <p:spPr>
            <a:xfrm>
              <a:off x="15980181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7" name="object 1177"/>
            <p:cNvSpPr/>
            <p:nvPr/>
          </p:nvSpPr>
          <p:spPr>
            <a:xfrm>
              <a:off x="15938423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8" name="object 1178"/>
            <p:cNvSpPr/>
            <p:nvPr/>
          </p:nvSpPr>
          <p:spPr>
            <a:xfrm>
              <a:off x="15896649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9" name="object 1179"/>
            <p:cNvSpPr/>
            <p:nvPr/>
          </p:nvSpPr>
          <p:spPr>
            <a:xfrm>
              <a:off x="15854912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0" name="object 1180"/>
            <p:cNvSpPr/>
            <p:nvPr/>
          </p:nvSpPr>
          <p:spPr>
            <a:xfrm>
              <a:off x="16021918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1" name="object 1181"/>
            <p:cNvSpPr/>
            <p:nvPr/>
          </p:nvSpPr>
          <p:spPr>
            <a:xfrm>
              <a:off x="15646066" y="4865904"/>
              <a:ext cx="208915" cy="292735"/>
            </a:xfrm>
            <a:custGeom>
              <a:avLst/>
              <a:gdLst/>
              <a:ahLst/>
              <a:cxnLst/>
              <a:rect l="l" t="t" r="r" b="b"/>
              <a:pathLst>
                <a:path w="208915" h="292735">
                  <a:moveTo>
                    <a:pt x="0" y="292273"/>
                  </a:moveTo>
                  <a:lnTo>
                    <a:pt x="2088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2" name="object 1182"/>
            <p:cNvSpPr/>
            <p:nvPr/>
          </p:nvSpPr>
          <p:spPr>
            <a:xfrm>
              <a:off x="15813158" y="4913640"/>
              <a:ext cx="0" cy="245110"/>
            </a:xfrm>
            <a:custGeom>
              <a:avLst/>
              <a:gdLst/>
              <a:ahLst/>
              <a:cxnLst/>
              <a:rect l="l" t="t" r="r" b="b"/>
              <a:pathLst>
                <a:path w="0" h="245110">
                  <a:moveTo>
                    <a:pt x="0" y="24453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3" name="object 1183"/>
            <p:cNvSpPr/>
            <p:nvPr/>
          </p:nvSpPr>
          <p:spPr>
            <a:xfrm>
              <a:off x="15771417" y="4979230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w="0" h="179070">
                  <a:moveTo>
                    <a:pt x="0" y="1789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4" name="object 1184"/>
            <p:cNvSpPr/>
            <p:nvPr/>
          </p:nvSpPr>
          <p:spPr>
            <a:xfrm>
              <a:off x="15729644" y="5040024"/>
              <a:ext cx="0" cy="118745"/>
            </a:xfrm>
            <a:custGeom>
              <a:avLst/>
              <a:gdLst/>
              <a:ahLst/>
              <a:cxnLst/>
              <a:rect l="l" t="t" r="r" b="b"/>
              <a:pathLst>
                <a:path w="0" h="118745">
                  <a:moveTo>
                    <a:pt x="0" y="11815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5" name="object 1185"/>
            <p:cNvSpPr/>
            <p:nvPr/>
          </p:nvSpPr>
          <p:spPr>
            <a:xfrm>
              <a:off x="15687906" y="5099069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w="0" h="59689">
                  <a:moveTo>
                    <a:pt x="0" y="591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6" name="object 1186"/>
            <p:cNvSpPr/>
            <p:nvPr/>
          </p:nvSpPr>
          <p:spPr>
            <a:xfrm>
              <a:off x="15343436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7" name="object 1187"/>
            <p:cNvSpPr/>
            <p:nvPr/>
          </p:nvSpPr>
          <p:spPr>
            <a:xfrm>
              <a:off x="15301677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8" name="object 1188"/>
            <p:cNvSpPr/>
            <p:nvPr/>
          </p:nvSpPr>
          <p:spPr>
            <a:xfrm>
              <a:off x="15259921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9" name="object 1189"/>
            <p:cNvSpPr/>
            <p:nvPr/>
          </p:nvSpPr>
          <p:spPr>
            <a:xfrm>
              <a:off x="15218184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0" name="object 1190"/>
            <p:cNvSpPr/>
            <p:nvPr/>
          </p:nvSpPr>
          <p:spPr>
            <a:xfrm>
              <a:off x="15176412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1" name="object 1191"/>
            <p:cNvSpPr/>
            <p:nvPr/>
          </p:nvSpPr>
          <p:spPr>
            <a:xfrm>
              <a:off x="15134655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2" name="object 1192"/>
            <p:cNvSpPr/>
            <p:nvPr/>
          </p:nvSpPr>
          <p:spPr>
            <a:xfrm>
              <a:off x="15092917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3" name="object 1193"/>
            <p:cNvSpPr/>
            <p:nvPr/>
          </p:nvSpPr>
          <p:spPr>
            <a:xfrm>
              <a:off x="15051143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4" name="object 1194"/>
            <p:cNvSpPr/>
            <p:nvPr/>
          </p:nvSpPr>
          <p:spPr>
            <a:xfrm>
              <a:off x="15009403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5" name="object 1195"/>
            <p:cNvSpPr/>
            <p:nvPr/>
          </p:nvSpPr>
          <p:spPr>
            <a:xfrm>
              <a:off x="14967649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6" name="object 1196"/>
            <p:cNvSpPr/>
            <p:nvPr/>
          </p:nvSpPr>
          <p:spPr>
            <a:xfrm>
              <a:off x="15847454" y="4865909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60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7" name="object 1197"/>
            <p:cNvSpPr/>
            <p:nvPr/>
          </p:nvSpPr>
          <p:spPr>
            <a:xfrm>
              <a:off x="15805714" y="4865910"/>
              <a:ext cx="0" cy="113664"/>
            </a:xfrm>
            <a:custGeom>
              <a:avLst/>
              <a:gdLst/>
              <a:ahLst/>
              <a:cxnLst/>
              <a:rect l="l" t="t" r="r" b="b"/>
              <a:pathLst>
                <a:path w="0" h="113664">
                  <a:moveTo>
                    <a:pt x="0" y="1133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8" name="object 1198"/>
            <p:cNvSpPr/>
            <p:nvPr/>
          </p:nvSpPr>
          <p:spPr>
            <a:xfrm>
              <a:off x="15763958" y="4865910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w="0" h="174625">
                  <a:moveTo>
                    <a:pt x="0" y="1741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9" name="object 1199"/>
            <p:cNvSpPr/>
            <p:nvPr/>
          </p:nvSpPr>
          <p:spPr>
            <a:xfrm>
              <a:off x="15722184" y="4865895"/>
              <a:ext cx="0" cy="233679"/>
            </a:xfrm>
            <a:custGeom>
              <a:avLst/>
              <a:gdLst/>
              <a:ahLst/>
              <a:cxnLst/>
              <a:rect l="l" t="t" r="r" b="b"/>
              <a:pathLst>
                <a:path w="0" h="233679">
                  <a:moveTo>
                    <a:pt x="0" y="2331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0" name="object 1200"/>
            <p:cNvSpPr/>
            <p:nvPr/>
          </p:nvSpPr>
          <p:spPr>
            <a:xfrm>
              <a:off x="15646150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1" name="object 1201"/>
            <p:cNvSpPr/>
            <p:nvPr/>
          </p:nvSpPr>
          <p:spPr>
            <a:xfrm>
              <a:off x="15604376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2" name="object 1202"/>
            <p:cNvSpPr/>
            <p:nvPr/>
          </p:nvSpPr>
          <p:spPr>
            <a:xfrm>
              <a:off x="14919924" y="5158169"/>
              <a:ext cx="726440" cy="36195"/>
            </a:xfrm>
            <a:custGeom>
              <a:avLst/>
              <a:gdLst/>
              <a:ahLst/>
              <a:cxnLst/>
              <a:rect l="l" t="t" r="r" b="b"/>
              <a:pathLst>
                <a:path w="726440" h="36195">
                  <a:moveTo>
                    <a:pt x="726229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726229" y="0"/>
                  </a:lnTo>
                  <a:lnTo>
                    <a:pt x="726229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3" name="object 1203"/>
            <p:cNvSpPr/>
            <p:nvPr/>
          </p:nvSpPr>
          <p:spPr>
            <a:xfrm>
              <a:off x="14919931" y="4830108"/>
              <a:ext cx="935355" cy="36195"/>
            </a:xfrm>
            <a:custGeom>
              <a:avLst/>
              <a:gdLst/>
              <a:ahLst/>
              <a:cxnLst/>
              <a:rect l="l" t="t" r="r" b="b"/>
              <a:pathLst>
                <a:path w="935355" h="36195">
                  <a:moveTo>
                    <a:pt x="934976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934976" y="0"/>
                  </a:lnTo>
                  <a:lnTo>
                    <a:pt x="934976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4" name="object 1204"/>
            <p:cNvSpPr/>
            <p:nvPr/>
          </p:nvSpPr>
          <p:spPr>
            <a:xfrm>
              <a:off x="15750497" y="4990428"/>
              <a:ext cx="262890" cy="43815"/>
            </a:xfrm>
            <a:custGeom>
              <a:avLst/>
              <a:gdLst/>
              <a:ahLst/>
              <a:cxnLst/>
              <a:rect l="l" t="t" r="r" b="b"/>
              <a:pathLst>
                <a:path w="262890" h="43814">
                  <a:moveTo>
                    <a:pt x="0" y="21611"/>
                  </a:moveTo>
                  <a:lnTo>
                    <a:pt x="262484" y="21611"/>
                  </a:lnTo>
                </a:path>
                <a:path w="262890" h="43814">
                  <a:moveTo>
                    <a:pt x="0" y="21611"/>
                  </a:moveTo>
                  <a:lnTo>
                    <a:pt x="21632" y="0"/>
                  </a:lnTo>
                </a:path>
                <a:path w="262890" h="43814">
                  <a:moveTo>
                    <a:pt x="0" y="21611"/>
                  </a:moveTo>
                  <a:lnTo>
                    <a:pt x="21632" y="432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5" name="object 1205"/>
            <p:cNvSpPr/>
            <p:nvPr/>
          </p:nvSpPr>
          <p:spPr>
            <a:xfrm>
              <a:off x="16012976" y="5003107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8942" y="0"/>
                  </a:moveTo>
                  <a:lnTo>
                    <a:pt x="17915" y="8942"/>
                  </a:lnTo>
                  <a:lnTo>
                    <a:pt x="17863" y="9811"/>
                  </a:lnTo>
                  <a:lnTo>
                    <a:pt x="8942" y="17894"/>
                  </a:lnTo>
                  <a:lnTo>
                    <a:pt x="8073" y="17842"/>
                  </a:lnTo>
                  <a:lnTo>
                    <a:pt x="0" y="8942"/>
                  </a:lnTo>
                  <a:lnTo>
                    <a:pt x="52" y="8073"/>
                  </a:lnTo>
                  <a:lnTo>
                    <a:pt x="894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6" name="object 1206"/>
            <p:cNvSpPr/>
            <p:nvPr/>
          </p:nvSpPr>
          <p:spPr>
            <a:xfrm>
              <a:off x="14926640" y="4990428"/>
              <a:ext cx="824230" cy="43815"/>
            </a:xfrm>
            <a:custGeom>
              <a:avLst/>
              <a:gdLst/>
              <a:ahLst/>
              <a:cxnLst/>
              <a:rect l="l" t="t" r="r" b="b"/>
              <a:pathLst>
                <a:path w="824230" h="43814">
                  <a:moveTo>
                    <a:pt x="0" y="21611"/>
                  </a:moveTo>
                  <a:lnTo>
                    <a:pt x="823859" y="21611"/>
                  </a:lnTo>
                </a:path>
                <a:path w="824230" h="43814">
                  <a:moveTo>
                    <a:pt x="0" y="21611"/>
                  </a:moveTo>
                  <a:lnTo>
                    <a:pt x="21611" y="0"/>
                  </a:lnTo>
                </a:path>
                <a:path w="824230" h="43814">
                  <a:moveTo>
                    <a:pt x="0" y="21611"/>
                  </a:moveTo>
                  <a:lnTo>
                    <a:pt x="21611" y="432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7" name="object 1207"/>
            <p:cNvSpPr/>
            <p:nvPr/>
          </p:nvSpPr>
          <p:spPr>
            <a:xfrm>
              <a:off x="14926640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8" name="object 1208"/>
            <p:cNvSpPr/>
            <p:nvPr/>
          </p:nvSpPr>
          <p:spPr>
            <a:xfrm>
              <a:off x="16092019" y="4865904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w="0" h="292735">
                  <a:moveTo>
                    <a:pt x="0" y="2922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9" name="object 1209"/>
            <p:cNvSpPr/>
            <p:nvPr/>
          </p:nvSpPr>
          <p:spPr>
            <a:xfrm>
              <a:off x="14660084" y="5705863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10" name="object 1210"/>
            <p:cNvPicPr/>
            <p:nvPr/>
          </p:nvPicPr>
          <p:blipFill>
            <a:blip r:embed="rId277" cstate="print"/>
            <a:stretch>
              <a:fillRect/>
            </a:stretch>
          </p:blipFill>
          <p:spPr>
            <a:xfrm>
              <a:off x="13504405" y="5705826"/>
              <a:ext cx="37286" cy="681487"/>
            </a:xfrm>
            <a:prstGeom prst="rect">
              <a:avLst/>
            </a:prstGeom>
          </p:spPr>
        </p:pic>
        <p:sp>
          <p:nvSpPr>
            <p:cNvPr id="1211" name="object 1211"/>
            <p:cNvSpPr/>
            <p:nvPr/>
          </p:nvSpPr>
          <p:spPr>
            <a:xfrm>
              <a:off x="13504400" y="5705831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2" name="object 1212"/>
            <p:cNvSpPr/>
            <p:nvPr/>
          </p:nvSpPr>
          <p:spPr>
            <a:xfrm>
              <a:off x="13541697" y="5705831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3" name="object 1213"/>
            <p:cNvSpPr/>
            <p:nvPr/>
          </p:nvSpPr>
          <p:spPr>
            <a:xfrm>
              <a:off x="17359155" y="7866961"/>
              <a:ext cx="175895" cy="0"/>
            </a:xfrm>
            <a:custGeom>
              <a:avLst/>
              <a:gdLst/>
              <a:ahLst/>
              <a:cxnLst/>
              <a:rect l="l" t="t" r="r" b="b"/>
              <a:pathLst>
                <a:path w="175894" h="0">
                  <a:moveTo>
                    <a:pt x="0" y="0"/>
                  </a:moveTo>
                  <a:lnTo>
                    <a:pt x="1755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4" name="object 1214"/>
            <p:cNvSpPr/>
            <p:nvPr/>
          </p:nvSpPr>
          <p:spPr>
            <a:xfrm>
              <a:off x="17351700" y="791504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5" name="object 1215"/>
            <p:cNvSpPr/>
            <p:nvPr/>
          </p:nvSpPr>
          <p:spPr>
            <a:xfrm>
              <a:off x="17534757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6" name="object 1216"/>
            <p:cNvSpPr/>
            <p:nvPr/>
          </p:nvSpPr>
          <p:spPr>
            <a:xfrm>
              <a:off x="17353204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7" name="object 1217"/>
            <p:cNvSpPr/>
            <p:nvPr/>
          </p:nvSpPr>
          <p:spPr>
            <a:xfrm>
              <a:off x="17351700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8" name="object 1218"/>
            <p:cNvSpPr/>
            <p:nvPr/>
          </p:nvSpPr>
          <p:spPr>
            <a:xfrm>
              <a:off x="17359159" y="7861360"/>
              <a:ext cx="175895" cy="11430"/>
            </a:xfrm>
            <a:custGeom>
              <a:avLst/>
              <a:gdLst/>
              <a:ahLst/>
              <a:cxnLst/>
              <a:rect l="l" t="t" r="r" b="b"/>
              <a:pathLst>
                <a:path w="175894" h="11429">
                  <a:moveTo>
                    <a:pt x="0" y="11193"/>
                  </a:moveTo>
                  <a:lnTo>
                    <a:pt x="175596" y="11193"/>
                  </a:lnTo>
                  <a:lnTo>
                    <a:pt x="175596" y="0"/>
                  </a:lnTo>
                  <a:lnTo>
                    <a:pt x="0" y="0"/>
                  </a:lnTo>
                  <a:lnTo>
                    <a:pt x="0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9" name="object 1219"/>
            <p:cNvSpPr/>
            <p:nvPr/>
          </p:nvSpPr>
          <p:spPr>
            <a:xfrm>
              <a:off x="17534757" y="7861360"/>
              <a:ext cx="53340" cy="11430"/>
            </a:xfrm>
            <a:custGeom>
              <a:avLst/>
              <a:gdLst/>
              <a:ahLst/>
              <a:cxnLst/>
              <a:rect l="l" t="t" r="r" b="b"/>
              <a:pathLst>
                <a:path w="53340" h="11429">
                  <a:moveTo>
                    <a:pt x="0" y="11193"/>
                  </a:moveTo>
                  <a:lnTo>
                    <a:pt x="52930" y="11193"/>
                  </a:lnTo>
                  <a:lnTo>
                    <a:pt x="52930" y="0"/>
                  </a:lnTo>
                  <a:lnTo>
                    <a:pt x="0" y="0"/>
                  </a:lnTo>
                  <a:lnTo>
                    <a:pt x="0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0" name="object 1220"/>
            <p:cNvSpPr/>
            <p:nvPr/>
          </p:nvSpPr>
          <p:spPr>
            <a:xfrm>
              <a:off x="17331956" y="7861360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203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27203" y="0"/>
                  </a:lnTo>
                  <a:lnTo>
                    <a:pt x="27203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1" name="object 1221"/>
            <p:cNvSpPr/>
            <p:nvPr/>
          </p:nvSpPr>
          <p:spPr>
            <a:xfrm>
              <a:off x="17351700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2" name="object 1222"/>
            <p:cNvSpPr/>
            <p:nvPr/>
          </p:nvSpPr>
          <p:spPr>
            <a:xfrm>
              <a:off x="17044144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3" name="object 1223"/>
            <p:cNvSpPr/>
            <p:nvPr/>
          </p:nvSpPr>
          <p:spPr>
            <a:xfrm>
              <a:off x="17051603" y="7861360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36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36" y="0"/>
                  </a:lnTo>
                  <a:lnTo>
                    <a:pt x="166036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4" name="object 1224"/>
            <p:cNvSpPr/>
            <p:nvPr/>
          </p:nvSpPr>
          <p:spPr>
            <a:xfrm>
              <a:off x="17024384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224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24" y="11193"/>
                  </a:lnTo>
                  <a:lnTo>
                    <a:pt x="2722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5" name="object 1225"/>
            <p:cNvSpPr/>
            <p:nvPr/>
          </p:nvSpPr>
          <p:spPr>
            <a:xfrm>
              <a:off x="17217640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11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113" y="11193"/>
                  </a:lnTo>
                  <a:lnTo>
                    <a:pt x="621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6" name="object 1226"/>
            <p:cNvSpPr/>
            <p:nvPr/>
          </p:nvSpPr>
          <p:spPr>
            <a:xfrm>
              <a:off x="17236140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7" name="object 1227"/>
            <p:cNvSpPr/>
            <p:nvPr/>
          </p:nvSpPr>
          <p:spPr>
            <a:xfrm>
              <a:off x="17051604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 h="0">
                  <a:moveTo>
                    <a:pt x="0" y="0"/>
                  </a:moveTo>
                  <a:lnTo>
                    <a:pt x="1660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8" name="object 1228"/>
            <p:cNvSpPr/>
            <p:nvPr/>
          </p:nvSpPr>
          <p:spPr>
            <a:xfrm>
              <a:off x="17231659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9" name="object 1229"/>
            <p:cNvSpPr/>
            <p:nvPr/>
          </p:nvSpPr>
          <p:spPr>
            <a:xfrm>
              <a:off x="17231664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0" name="object 1230"/>
            <p:cNvSpPr/>
            <p:nvPr/>
          </p:nvSpPr>
          <p:spPr>
            <a:xfrm>
              <a:off x="17252536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1" name="object 1231"/>
            <p:cNvSpPr/>
            <p:nvPr/>
          </p:nvSpPr>
          <p:spPr>
            <a:xfrm>
              <a:off x="17252536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2" name="object 1232"/>
            <p:cNvSpPr/>
            <p:nvPr/>
          </p:nvSpPr>
          <p:spPr>
            <a:xfrm>
              <a:off x="17257010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3" name="object 1233"/>
            <p:cNvSpPr/>
            <p:nvPr/>
          </p:nvSpPr>
          <p:spPr>
            <a:xfrm>
              <a:off x="17044136" y="791504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4" name="object 1234"/>
            <p:cNvSpPr/>
            <p:nvPr/>
          </p:nvSpPr>
          <p:spPr>
            <a:xfrm>
              <a:off x="17217639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89" y="11182"/>
                  </a:lnTo>
                  <a:lnTo>
                    <a:pt x="5989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5" name="object 1235"/>
            <p:cNvSpPr/>
            <p:nvPr/>
          </p:nvSpPr>
          <p:spPr>
            <a:xfrm>
              <a:off x="17045637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6" name="object 1236"/>
            <p:cNvSpPr/>
            <p:nvPr/>
          </p:nvSpPr>
          <p:spPr>
            <a:xfrm>
              <a:off x="17044136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7" name="object 1237"/>
            <p:cNvSpPr/>
            <p:nvPr/>
          </p:nvSpPr>
          <p:spPr>
            <a:xfrm>
              <a:off x="16736582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8" name="object 1238"/>
            <p:cNvSpPr/>
            <p:nvPr/>
          </p:nvSpPr>
          <p:spPr>
            <a:xfrm>
              <a:off x="16744040" y="7861360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47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47" y="0"/>
                  </a:lnTo>
                  <a:lnTo>
                    <a:pt x="166047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9" name="object 1239"/>
            <p:cNvSpPr/>
            <p:nvPr/>
          </p:nvSpPr>
          <p:spPr>
            <a:xfrm>
              <a:off x="16716815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224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24" y="11193"/>
                  </a:lnTo>
                  <a:lnTo>
                    <a:pt x="2722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0" name="object 1240"/>
            <p:cNvSpPr/>
            <p:nvPr/>
          </p:nvSpPr>
          <p:spPr>
            <a:xfrm>
              <a:off x="16910111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09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092" y="11193"/>
                  </a:lnTo>
                  <a:lnTo>
                    <a:pt x="62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1" name="object 1241"/>
            <p:cNvSpPr/>
            <p:nvPr/>
          </p:nvSpPr>
          <p:spPr>
            <a:xfrm>
              <a:off x="16928576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2" name="object 1242"/>
            <p:cNvSpPr/>
            <p:nvPr/>
          </p:nvSpPr>
          <p:spPr>
            <a:xfrm>
              <a:off x="16744039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 h="0">
                  <a:moveTo>
                    <a:pt x="0" y="0"/>
                  </a:moveTo>
                  <a:lnTo>
                    <a:pt x="166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3" name="object 1243"/>
            <p:cNvSpPr/>
            <p:nvPr/>
          </p:nvSpPr>
          <p:spPr>
            <a:xfrm>
              <a:off x="16924094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4" name="object 1244"/>
            <p:cNvSpPr/>
            <p:nvPr/>
          </p:nvSpPr>
          <p:spPr>
            <a:xfrm>
              <a:off x="16924100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5" name="object 1245"/>
            <p:cNvSpPr/>
            <p:nvPr/>
          </p:nvSpPr>
          <p:spPr>
            <a:xfrm>
              <a:off x="16944985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6" name="object 1246"/>
            <p:cNvSpPr/>
            <p:nvPr/>
          </p:nvSpPr>
          <p:spPr>
            <a:xfrm>
              <a:off x="16944985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4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7" name="object 1247"/>
            <p:cNvSpPr/>
            <p:nvPr/>
          </p:nvSpPr>
          <p:spPr>
            <a:xfrm>
              <a:off x="16949446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8" name="object 1248"/>
            <p:cNvSpPr/>
            <p:nvPr/>
          </p:nvSpPr>
          <p:spPr>
            <a:xfrm>
              <a:off x="16736569" y="791504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9" name="object 1249"/>
            <p:cNvSpPr/>
            <p:nvPr/>
          </p:nvSpPr>
          <p:spPr>
            <a:xfrm>
              <a:off x="16910087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0" name="object 1250"/>
            <p:cNvSpPr/>
            <p:nvPr/>
          </p:nvSpPr>
          <p:spPr>
            <a:xfrm>
              <a:off x="16738086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1" name="object 1251"/>
            <p:cNvSpPr/>
            <p:nvPr/>
          </p:nvSpPr>
          <p:spPr>
            <a:xfrm>
              <a:off x="16736569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2" name="object 1252"/>
            <p:cNvSpPr/>
            <p:nvPr/>
          </p:nvSpPr>
          <p:spPr>
            <a:xfrm>
              <a:off x="16429015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3" name="object 1253"/>
            <p:cNvSpPr/>
            <p:nvPr/>
          </p:nvSpPr>
          <p:spPr>
            <a:xfrm>
              <a:off x="16436489" y="7861360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47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47" y="0"/>
                  </a:lnTo>
                  <a:lnTo>
                    <a:pt x="166047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4" name="object 1254"/>
            <p:cNvSpPr/>
            <p:nvPr/>
          </p:nvSpPr>
          <p:spPr>
            <a:xfrm>
              <a:off x="16409287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18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182" y="11193"/>
                  </a:lnTo>
                  <a:lnTo>
                    <a:pt x="2718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5" name="object 1255"/>
            <p:cNvSpPr/>
            <p:nvPr/>
          </p:nvSpPr>
          <p:spPr>
            <a:xfrm>
              <a:off x="16602541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09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092" y="11193"/>
                  </a:lnTo>
                  <a:lnTo>
                    <a:pt x="62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6" name="object 1256"/>
            <p:cNvSpPr/>
            <p:nvPr/>
          </p:nvSpPr>
          <p:spPr>
            <a:xfrm>
              <a:off x="16621011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7" name="object 1257"/>
            <p:cNvSpPr/>
            <p:nvPr/>
          </p:nvSpPr>
          <p:spPr>
            <a:xfrm>
              <a:off x="16436475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 h="0">
                  <a:moveTo>
                    <a:pt x="0" y="0"/>
                  </a:moveTo>
                  <a:lnTo>
                    <a:pt x="166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8" name="object 1258"/>
            <p:cNvSpPr/>
            <p:nvPr/>
          </p:nvSpPr>
          <p:spPr>
            <a:xfrm>
              <a:off x="16616551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44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9" name="object 1259"/>
            <p:cNvSpPr/>
            <p:nvPr/>
          </p:nvSpPr>
          <p:spPr>
            <a:xfrm>
              <a:off x="16616551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0" name="object 1260"/>
            <p:cNvSpPr/>
            <p:nvPr/>
          </p:nvSpPr>
          <p:spPr>
            <a:xfrm>
              <a:off x="16637420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1" name="object 1261"/>
            <p:cNvSpPr/>
            <p:nvPr/>
          </p:nvSpPr>
          <p:spPr>
            <a:xfrm>
              <a:off x="16637420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4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2" name="object 1262"/>
            <p:cNvSpPr/>
            <p:nvPr/>
          </p:nvSpPr>
          <p:spPr>
            <a:xfrm>
              <a:off x="16641879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3" name="object 1263"/>
            <p:cNvSpPr/>
            <p:nvPr/>
          </p:nvSpPr>
          <p:spPr>
            <a:xfrm>
              <a:off x="16429012" y="791504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4" name="object 1264"/>
            <p:cNvSpPr/>
            <p:nvPr/>
          </p:nvSpPr>
          <p:spPr>
            <a:xfrm>
              <a:off x="16602536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5" name="object 1265"/>
            <p:cNvSpPr/>
            <p:nvPr/>
          </p:nvSpPr>
          <p:spPr>
            <a:xfrm>
              <a:off x="16430516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6" name="object 1266"/>
            <p:cNvSpPr/>
            <p:nvPr/>
          </p:nvSpPr>
          <p:spPr>
            <a:xfrm>
              <a:off x="16429012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7" name="object 1267"/>
            <p:cNvSpPr/>
            <p:nvPr/>
          </p:nvSpPr>
          <p:spPr>
            <a:xfrm>
              <a:off x="16121450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8" name="object 1268"/>
            <p:cNvSpPr/>
            <p:nvPr/>
          </p:nvSpPr>
          <p:spPr>
            <a:xfrm>
              <a:off x="16128922" y="7861360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47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47" y="0"/>
                  </a:lnTo>
                  <a:lnTo>
                    <a:pt x="166047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9" name="object 1269"/>
            <p:cNvSpPr/>
            <p:nvPr/>
          </p:nvSpPr>
          <p:spPr>
            <a:xfrm>
              <a:off x="16101721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18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182" y="11193"/>
                  </a:lnTo>
                  <a:lnTo>
                    <a:pt x="2718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0" name="object 1270"/>
            <p:cNvSpPr/>
            <p:nvPr/>
          </p:nvSpPr>
          <p:spPr>
            <a:xfrm>
              <a:off x="16294974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09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092" y="11193"/>
                  </a:lnTo>
                  <a:lnTo>
                    <a:pt x="62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1" name="object 1271"/>
            <p:cNvSpPr/>
            <p:nvPr/>
          </p:nvSpPr>
          <p:spPr>
            <a:xfrm>
              <a:off x="16313463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2" name="object 1272"/>
            <p:cNvSpPr/>
            <p:nvPr/>
          </p:nvSpPr>
          <p:spPr>
            <a:xfrm>
              <a:off x="16128908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 h="0">
                  <a:moveTo>
                    <a:pt x="0" y="0"/>
                  </a:moveTo>
                  <a:lnTo>
                    <a:pt x="166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3" name="object 1273"/>
            <p:cNvSpPr/>
            <p:nvPr/>
          </p:nvSpPr>
          <p:spPr>
            <a:xfrm>
              <a:off x="16308981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4" name="object 1274"/>
            <p:cNvSpPr/>
            <p:nvPr/>
          </p:nvSpPr>
          <p:spPr>
            <a:xfrm>
              <a:off x="16308986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5" name="object 1275"/>
            <p:cNvSpPr/>
            <p:nvPr/>
          </p:nvSpPr>
          <p:spPr>
            <a:xfrm>
              <a:off x="16329854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6" name="object 1276"/>
            <p:cNvSpPr/>
            <p:nvPr/>
          </p:nvSpPr>
          <p:spPr>
            <a:xfrm>
              <a:off x="16329854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4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7" name="object 1277"/>
            <p:cNvSpPr/>
            <p:nvPr/>
          </p:nvSpPr>
          <p:spPr>
            <a:xfrm>
              <a:off x="16334348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8" name="object 1278"/>
            <p:cNvSpPr/>
            <p:nvPr/>
          </p:nvSpPr>
          <p:spPr>
            <a:xfrm>
              <a:off x="16121437" y="791504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9" name="object 1279"/>
            <p:cNvSpPr/>
            <p:nvPr/>
          </p:nvSpPr>
          <p:spPr>
            <a:xfrm>
              <a:off x="16294969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0" name="object 1280"/>
            <p:cNvSpPr/>
            <p:nvPr/>
          </p:nvSpPr>
          <p:spPr>
            <a:xfrm>
              <a:off x="16122963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1" name="object 1281"/>
            <p:cNvSpPr/>
            <p:nvPr/>
          </p:nvSpPr>
          <p:spPr>
            <a:xfrm>
              <a:off x="16121437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2" name="object 1282"/>
            <p:cNvSpPr/>
            <p:nvPr/>
          </p:nvSpPr>
          <p:spPr>
            <a:xfrm>
              <a:off x="15813920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3" name="object 1283"/>
            <p:cNvSpPr/>
            <p:nvPr/>
          </p:nvSpPr>
          <p:spPr>
            <a:xfrm>
              <a:off x="15821384" y="7861360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15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15" y="0"/>
                  </a:lnTo>
                  <a:lnTo>
                    <a:pt x="166015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4" name="object 1284"/>
            <p:cNvSpPr/>
            <p:nvPr/>
          </p:nvSpPr>
          <p:spPr>
            <a:xfrm>
              <a:off x="15794152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234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34" y="11193"/>
                  </a:lnTo>
                  <a:lnTo>
                    <a:pt x="2723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5" name="object 1285"/>
            <p:cNvSpPr/>
            <p:nvPr/>
          </p:nvSpPr>
          <p:spPr>
            <a:xfrm>
              <a:off x="15987401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11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113" y="11193"/>
                  </a:lnTo>
                  <a:lnTo>
                    <a:pt x="621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6" name="object 1286"/>
            <p:cNvSpPr/>
            <p:nvPr/>
          </p:nvSpPr>
          <p:spPr>
            <a:xfrm>
              <a:off x="16005898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7" name="object 1287"/>
            <p:cNvSpPr/>
            <p:nvPr/>
          </p:nvSpPr>
          <p:spPr>
            <a:xfrm>
              <a:off x="15821380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 h="0">
                  <a:moveTo>
                    <a:pt x="0" y="0"/>
                  </a:moveTo>
                  <a:lnTo>
                    <a:pt x="1660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8" name="object 1288"/>
            <p:cNvSpPr/>
            <p:nvPr/>
          </p:nvSpPr>
          <p:spPr>
            <a:xfrm>
              <a:off x="16001417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9" name="object 1289"/>
            <p:cNvSpPr/>
            <p:nvPr/>
          </p:nvSpPr>
          <p:spPr>
            <a:xfrm>
              <a:off x="16001422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0" name="object 1290"/>
            <p:cNvSpPr/>
            <p:nvPr/>
          </p:nvSpPr>
          <p:spPr>
            <a:xfrm>
              <a:off x="16022290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1" name="object 1291"/>
            <p:cNvSpPr/>
            <p:nvPr/>
          </p:nvSpPr>
          <p:spPr>
            <a:xfrm>
              <a:off x="16022290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2" name="object 1292"/>
            <p:cNvSpPr/>
            <p:nvPr/>
          </p:nvSpPr>
          <p:spPr>
            <a:xfrm>
              <a:off x="16026768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3" name="object 1293"/>
            <p:cNvSpPr/>
            <p:nvPr/>
          </p:nvSpPr>
          <p:spPr>
            <a:xfrm>
              <a:off x="15813913" y="791504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4" name="object 1294"/>
            <p:cNvSpPr/>
            <p:nvPr/>
          </p:nvSpPr>
          <p:spPr>
            <a:xfrm>
              <a:off x="15987400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89" y="11182"/>
                  </a:lnTo>
                  <a:lnTo>
                    <a:pt x="5989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5" name="object 1295"/>
            <p:cNvSpPr/>
            <p:nvPr/>
          </p:nvSpPr>
          <p:spPr>
            <a:xfrm>
              <a:off x="15815395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89" y="11182"/>
                  </a:lnTo>
                  <a:lnTo>
                    <a:pt x="5989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6" name="object 1296"/>
            <p:cNvSpPr/>
            <p:nvPr/>
          </p:nvSpPr>
          <p:spPr>
            <a:xfrm>
              <a:off x="15813913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7" name="object 1297"/>
            <p:cNvSpPr/>
            <p:nvPr/>
          </p:nvSpPr>
          <p:spPr>
            <a:xfrm>
              <a:off x="15506353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8" name="object 1298"/>
            <p:cNvSpPr/>
            <p:nvPr/>
          </p:nvSpPr>
          <p:spPr>
            <a:xfrm>
              <a:off x="15513815" y="7861360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15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15" y="0"/>
                  </a:lnTo>
                  <a:lnTo>
                    <a:pt x="166015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9" name="object 1299"/>
            <p:cNvSpPr/>
            <p:nvPr/>
          </p:nvSpPr>
          <p:spPr>
            <a:xfrm>
              <a:off x="15486582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234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34" y="11193"/>
                  </a:lnTo>
                  <a:lnTo>
                    <a:pt x="2723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0" name="object 1300"/>
            <p:cNvSpPr/>
            <p:nvPr/>
          </p:nvSpPr>
          <p:spPr>
            <a:xfrm>
              <a:off x="15679832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11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113" y="11193"/>
                  </a:lnTo>
                  <a:lnTo>
                    <a:pt x="621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1" name="object 1301"/>
            <p:cNvSpPr/>
            <p:nvPr/>
          </p:nvSpPr>
          <p:spPr>
            <a:xfrm>
              <a:off x="15698330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2" name="object 1302"/>
            <p:cNvSpPr/>
            <p:nvPr/>
          </p:nvSpPr>
          <p:spPr>
            <a:xfrm>
              <a:off x="15513813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 h="0">
                  <a:moveTo>
                    <a:pt x="0" y="0"/>
                  </a:moveTo>
                  <a:lnTo>
                    <a:pt x="1660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3" name="object 1303"/>
            <p:cNvSpPr/>
            <p:nvPr/>
          </p:nvSpPr>
          <p:spPr>
            <a:xfrm>
              <a:off x="15693849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4" name="object 1304"/>
            <p:cNvSpPr/>
            <p:nvPr/>
          </p:nvSpPr>
          <p:spPr>
            <a:xfrm>
              <a:off x="15693857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5" name="object 1305"/>
            <p:cNvSpPr/>
            <p:nvPr/>
          </p:nvSpPr>
          <p:spPr>
            <a:xfrm>
              <a:off x="15714725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6" name="object 1306"/>
            <p:cNvSpPr/>
            <p:nvPr/>
          </p:nvSpPr>
          <p:spPr>
            <a:xfrm>
              <a:off x="15714725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4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7" name="object 1307"/>
            <p:cNvSpPr/>
            <p:nvPr/>
          </p:nvSpPr>
          <p:spPr>
            <a:xfrm>
              <a:off x="15719217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8" name="object 1308"/>
            <p:cNvSpPr/>
            <p:nvPr/>
          </p:nvSpPr>
          <p:spPr>
            <a:xfrm>
              <a:off x="15506348" y="791504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9" name="object 1309"/>
            <p:cNvSpPr/>
            <p:nvPr/>
          </p:nvSpPr>
          <p:spPr>
            <a:xfrm>
              <a:off x="15679831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89" y="11182"/>
                  </a:lnTo>
                  <a:lnTo>
                    <a:pt x="5989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0" name="object 1310"/>
            <p:cNvSpPr/>
            <p:nvPr/>
          </p:nvSpPr>
          <p:spPr>
            <a:xfrm>
              <a:off x="15507827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89" y="11182"/>
                  </a:lnTo>
                  <a:lnTo>
                    <a:pt x="5989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1" name="object 1311"/>
            <p:cNvSpPr/>
            <p:nvPr/>
          </p:nvSpPr>
          <p:spPr>
            <a:xfrm>
              <a:off x="15506348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2" name="object 1312"/>
            <p:cNvSpPr/>
            <p:nvPr/>
          </p:nvSpPr>
          <p:spPr>
            <a:xfrm>
              <a:off x="15198789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3" name="object 1313"/>
            <p:cNvSpPr/>
            <p:nvPr/>
          </p:nvSpPr>
          <p:spPr>
            <a:xfrm>
              <a:off x="15206252" y="7861360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69" h="11429">
                  <a:moveTo>
                    <a:pt x="166026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26" y="0"/>
                  </a:lnTo>
                  <a:lnTo>
                    <a:pt x="166026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4" name="object 1314"/>
            <p:cNvSpPr/>
            <p:nvPr/>
          </p:nvSpPr>
          <p:spPr>
            <a:xfrm>
              <a:off x="15179045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29">
                  <a:moveTo>
                    <a:pt x="2720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03" y="11193"/>
                  </a:lnTo>
                  <a:lnTo>
                    <a:pt x="2720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5" name="object 1315"/>
            <p:cNvSpPr/>
            <p:nvPr/>
          </p:nvSpPr>
          <p:spPr>
            <a:xfrm>
              <a:off x="15372301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30" h="11429">
                  <a:moveTo>
                    <a:pt x="6209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092" y="11193"/>
                  </a:lnTo>
                  <a:lnTo>
                    <a:pt x="62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6" name="object 1316"/>
            <p:cNvSpPr/>
            <p:nvPr/>
          </p:nvSpPr>
          <p:spPr>
            <a:xfrm>
              <a:off x="15390766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7" name="object 1317"/>
            <p:cNvSpPr/>
            <p:nvPr/>
          </p:nvSpPr>
          <p:spPr>
            <a:xfrm>
              <a:off x="15206248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 h="0">
                  <a:moveTo>
                    <a:pt x="0" y="0"/>
                  </a:moveTo>
                  <a:lnTo>
                    <a:pt x="1660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8" name="object 1318"/>
            <p:cNvSpPr/>
            <p:nvPr/>
          </p:nvSpPr>
          <p:spPr>
            <a:xfrm>
              <a:off x="15386285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9" name="object 1319"/>
            <p:cNvSpPr/>
            <p:nvPr/>
          </p:nvSpPr>
          <p:spPr>
            <a:xfrm>
              <a:off x="15386290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0" name="object 1320"/>
            <p:cNvSpPr/>
            <p:nvPr/>
          </p:nvSpPr>
          <p:spPr>
            <a:xfrm>
              <a:off x="15407194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1" name="object 1321"/>
            <p:cNvSpPr/>
            <p:nvPr/>
          </p:nvSpPr>
          <p:spPr>
            <a:xfrm>
              <a:off x="15407194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4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2" name="object 1322"/>
            <p:cNvSpPr/>
            <p:nvPr/>
          </p:nvSpPr>
          <p:spPr>
            <a:xfrm>
              <a:off x="15411653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3" name="object 1323"/>
            <p:cNvSpPr/>
            <p:nvPr/>
          </p:nvSpPr>
          <p:spPr>
            <a:xfrm>
              <a:off x="15198786" y="791504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4" name="object 1324"/>
            <p:cNvSpPr/>
            <p:nvPr/>
          </p:nvSpPr>
          <p:spPr>
            <a:xfrm>
              <a:off x="15372279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5" name="object 1325"/>
            <p:cNvSpPr/>
            <p:nvPr/>
          </p:nvSpPr>
          <p:spPr>
            <a:xfrm>
              <a:off x="15200277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6" name="object 1326"/>
            <p:cNvSpPr/>
            <p:nvPr/>
          </p:nvSpPr>
          <p:spPr>
            <a:xfrm>
              <a:off x="15198786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7" name="object 1327"/>
            <p:cNvSpPr/>
            <p:nvPr/>
          </p:nvSpPr>
          <p:spPr>
            <a:xfrm>
              <a:off x="12123171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8" name="object 1328"/>
            <p:cNvSpPr/>
            <p:nvPr/>
          </p:nvSpPr>
          <p:spPr>
            <a:xfrm>
              <a:off x="12130633" y="7861360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70" h="11429">
                  <a:moveTo>
                    <a:pt x="166047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47" y="0"/>
                  </a:lnTo>
                  <a:lnTo>
                    <a:pt x="166047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9" name="object 1329"/>
            <p:cNvSpPr/>
            <p:nvPr/>
          </p:nvSpPr>
          <p:spPr>
            <a:xfrm>
              <a:off x="12103428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4" h="11429">
                  <a:moveTo>
                    <a:pt x="2720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03" y="11193"/>
                  </a:lnTo>
                  <a:lnTo>
                    <a:pt x="2720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0" name="object 1330"/>
            <p:cNvSpPr/>
            <p:nvPr/>
          </p:nvSpPr>
          <p:spPr>
            <a:xfrm>
              <a:off x="12296702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29" h="11429">
                  <a:moveTo>
                    <a:pt x="6209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092" y="11193"/>
                  </a:lnTo>
                  <a:lnTo>
                    <a:pt x="62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1" name="object 1331"/>
            <p:cNvSpPr/>
            <p:nvPr/>
          </p:nvSpPr>
          <p:spPr>
            <a:xfrm>
              <a:off x="12315167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2" name="object 1332"/>
            <p:cNvSpPr/>
            <p:nvPr/>
          </p:nvSpPr>
          <p:spPr>
            <a:xfrm>
              <a:off x="12130631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 h="0">
                  <a:moveTo>
                    <a:pt x="0" y="0"/>
                  </a:moveTo>
                  <a:lnTo>
                    <a:pt x="166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3" name="object 1333"/>
            <p:cNvSpPr/>
            <p:nvPr/>
          </p:nvSpPr>
          <p:spPr>
            <a:xfrm>
              <a:off x="12310706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44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4" name="object 1334"/>
            <p:cNvSpPr/>
            <p:nvPr/>
          </p:nvSpPr>
          <p:spPr>
            <a:xfrm>
              <a:off x="12310708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5" name="object 1335"/>
            <p:cNvSpPr/>
            <p:nvPr/>
          </p:nvSpPr>
          <p:spPr>
            <a:xfrm>
              <a:off x="12331579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6" name="object 1336"/>
            <p:cNvSpPr/>
            <p:nvPr/>
          </p:nvSpPr>
          <p:spPr>
            <a:xfrm>
              <a:off x="12331579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7" name="object 1337"/>
            <p:cNvSpPr/>
            <p:nvPr/>
          </p:nvSpPr>
          <p:spPr>
            <a:xfrm>
              <a:off x="12336053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8" name="object 1338"/>
            <p:cNvSpPr/>
            <p:nvPr/>
          </p:nvSpPr>
          <p:spPr>
            <a:xfrm>
              <a:off x="12123160" y="791504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9" name="object 1339"/>
            <p:cNvSpPr/>
            <p:nvPr/>
          </p:nvSpPr>
          <p:spPr>
            <a:xfrm>
              <a:off x="12296680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0" name="object 1340"/>
            <p:cNvSpPr/>
            <p:nvPr/>
          </p:nvSpPr>
          <p:spPr>
            <a:xfrm>
              <a:off x="12124676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1" name="object 1341"/>
            <p:cNvSpPr/>
            <p:nvPr/>
          </p:nvSpPr>
          <p:spPr>
            <a:xfrm>
              <a:off x="12123160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2" name="object 1342"/>
            <p:cNvSpPr/>
            <p:nvPr/>
          </p:nvSpPr>
          <p:spPr>
            <a:xfrm>
              <a:off x="11815606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3" name="object 1343"/>
            <p:cNvSpPr/>
            <p:nvPr/>
          </p:nvSpPr>
          <p:spPr>
            <a:xfrm>
              <a:off x="11823082" y="7861360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70" h="11429">
                  <a:moveTo>
                    <a:pt x="166047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47" y="0"/>
                  </a:lnTo>
                  <a:lnTo>
                    <a:pt x="166047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4" name="object 1344"/>
            <p:cNvSpPr/>
            <p:nvPr/>
          </p:nvSpPr>
          <p:spPr>
            <a:xfrm>
              <a:off x="11795860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4" h="11429">
                  <a:moveTo>
                    <a:pt x="2720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03" y="11193"/>
                  </a:lnTo>
                  <a:lnTo>
                    <a:pt x="2720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5" name="object 1345"/>
            <p:cNvSpPr/>
            <p:nvPr/>
          </p:nvSpPr>
          <p:spPr>
            <a:xfrm>
              <a:off x="11989134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29" h="11429">
                  <a:moveTo>
                    <a:pt x="62092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092" y="11193"/>
                  </a:lnTo>
                  <a:lnTo>
                    <a:pt x="62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6" name="object 1346"/>
            <p:cNvSpPr/>
            <p:nvPr/>
          </p:nvSpPr>
          <p:spPr>
            <a:xfrm>
              <a:off x="12007620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7" name="object 1347"/>
            <p:cNvSpPr/>
            <p:nvPr/>
          </p:nvSpPr>
          <p:spPr>
            <a:xfrm>
              <a:off x="11823065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 h="0">
                  <a:moveTo>
                    <a:pt x="0" y="0"/>
                  </a:moveTo>
                  <a:lnTo>
                    <a:pt x="1660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8" name="object 1348"/>
            <p:cNvSpPr/>
            <p:nvPr/>
          </p:nvSpPr>
          <p:spPr>
            <a:xfrm>
              <a:off x="12003138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9" name="object 1349"/>
            <p:cNvSpPr/>
            <p:nvPr/>
          </p:nvSpPr>
          <p:spPr>
            <a:xfrm>
              <a:off x="12003143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0" name="object 1350"/>
            <p:cNvSpPr/>
            <p:nvPr/>
          </p:nvSpPr>
          <p:spPr>
            <a:xfrm>
              <a:off x="12024011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1" name="object 1351"/>
            <p:cNvSpPr/>
            <p:nvPr/>
          </p:nvSpPr>
          <p:spPr>
            <a:xfrm>
              <a:off x="12024011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2" name="object 1352"/>
            <p:cNvSpPr/>
            <p:nvPr/>
          </p:nvSpPr>
          <p:spPr>
            <a:xfrm>
              <a:off x="12028487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3" name="object 1353"/>
            <p:cNvSpPr/>
            <p:nvPr/>
          </p:nvSpPr>
          <p:spPr>
            <a:xfrm>
              <a:off x="11815593" y="791504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4" name="object 1354"/>
            <p:cNvSpPr/>
            <p:nvPr/>
          </p:nvSpPr>
          <p:spPr>
            <a:xfrm>
              <a:off x="11989129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5" name="object 1355"/>
            <p:cNvSpPr/>
            <p:nvPr/>
          </p:nvSpPr>
          <p:spPr>
            <a:xfrm>
              <a:off x="11817107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57" y="11182"/>
                  </a:lnTo>
                  <a:lnTo>
                    <a:pt x="5957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6" name="object 1356"/>
            <p:cNvSpPr/>
            <p:nvPr/>
          </p:nvSpPr>
          <p:spPr>
            <a:xfrm>
              <a:off x="11815593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7" name="object 1357"/>
            <p:cNvSpPr/>
            <p:nvPr/>
          </p:nvSpPr>
          <p:spPr>
            <a:xfrm>
              <a:off x="11508068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8" name="object 1358"/>
            <p:cNvSpPr/>
            <p:nvPr/>
          </p:nvSpPr>
          <p:spPr>
            <a:xfrm>
              <a:off x="11515533" y="7861360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70" h="11429">
                  <a:moveTo>
                    <a:pt x="166026" y="11193"/>
                  </a:moveTo>
                  <a:lnTo>
                    <a:pt x="0" y="11193"/>
                  </a:lnTo>
                  <a:lnTo>
                    <a:pt x="0" y="0"/>
                  </a:lnTo>
                  <a:lnTo>
                    <a:pt x="166026" y="0"/>
                  </a:lnTo>
                  <a:lnTo>
                    <a:pt x="166026" y="11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9" name="object 1359"/>
            <p:cNvSpPr/>
            <p:nvPr/>
          </p:nvSpPr>
          <p:spPr>
            <a:xfrm>
              <a:off x="11488287" y="7861374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4" h="11429">
                  <a:moveTo>
                    <a:pt x="27224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27224" y="11193"/>
                  </a:lnTo>
                  <a:lnTo>
                    <a:pt x="2722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0" name="object 1360"/>
            <p:cNvSpPr/>
            <p:nvPr/>
          </p:nvSpPr>
          <p:spPr>
            <a:xfrm>
              <a:off x="11681562" y="7861374"/>
              <a:ext cx="62230" cy="11430"/>
            </a:xfrm>
            <a:custGeom>
              <a:avLst/>
              <a:gdLst/>
              <a:ahLst/>
              <a:cxnLst/>
              <a:rect l="l" t="t" r="r" b="b"/>
              <a:pathLst>
                <a:path w="62229" h="11429">
                  <a:moveTo>
                    <a:pt x="62113" y="0"/>
                  </a:moveTo>
                  <a:lnTo>
                    <a:pt x="0" y="0"/>
                  </a:lnTo>
                  <a:lnTo>
                    <a:pt x="0" y="11193"/>
                  </a:lnTo>
                  <a:lnTo>
                    <a:pt x="62113" y="11193"/>
                  </a:lnTo>
                  <a:lnTo>
                    <a:pt x="6211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1" name="object 1361"/>
            <p:cNvSpPr/>
            <p:nvPr/>
          </p:nvSpPr>
          <p:spPr>
            <a:xfrm>
              <a:off x="11700055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2" name="object 1362"/>
            <p:cNvSpPr/>
            <p:nvPr/>
          </p:nvSpPr>
          <p:spPr>
            <a:xfrm>
              <a:off x="11515519" y="786696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 h="0">
                  <a:moveTo>
                    <a:pt x="0" y="0"/>
                  </a:moveTo>
                  <a:lnTo>
                    <a:pt x="1660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3" name="object 1363"/>
            <p:cNvSpPr/>
            <p:nvPr/>
          </p:nvSpPr>
          <p:spPr>
            <a:xfrm>
              <a:off x="11695573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448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4" name="object 1364"/>
            <p:cNvSpPr/>
            <p:nvPr/>
          </p:nvSpPr>
          <p:spPr>
            <a:xfrm>
              <a:off x="11695577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5" name="object 1365"/>
            <p:cNvSpPr/>
            <p:nvPr/>
          </p:nvSpPr>
          <p:spPr>
            <a:xfrm>
              <a:off x="11716447" y="786696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6" name="object 1366"/>
            <p:cNvSpPr/>
            <p:nvPr/>
          </p:nvSpPr>
          <p:spPr>
            <a:xfrm>
              <a:off x="11716447" y="78669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7" name="object 1367"/>
            <p:cNvSpPr/>
            <p:nvPr/>
          </p:nvSpPr>
          <p:spPr>
            <a:xfrm>
              <a:off x="11720923" y="78613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55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8" name="object 1368"/>
            <p:cNvSpPr/>
            <p:nvPr/>
          </p:nvSpPr>
          <p:spPr>
            <a:xfrm>
              <a:off x="11508070" y="791504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9" name="object 1369"/>
            <p:cNvSpPr/>
            <p:nvPr/>
          </p:nvSpPr>
          <p:spPr>
            <a:xfrm>
              <a:off x="11681560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0" name="object 1370"/>
            <p:cNvSpPr/>
            <p:nvPr/>
          </p:nvSpPr>
          <p:spPr>
            <a:xfrm>
              <a:off x="11509540" y="7872550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0" y="11182"/>
                  </a:moveTo>
                  <a:lnTo>
                    <a:pt x="5968" y="11182"/>
                  </a:lnTo>
                  <a:lnTo>
                    <a:pt x="5968" y="0"/>
                  </a:lnTo>
                  <a:lnTo>
                    <a:pt x="0" y="0"/>
                  </a:lnTo>
                  <a:lnTo>
                    <a:pt x="0" y="111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1" name="object 1371"/>
            <p:cNvSpPr/>
            <p:nvPr/>
          </p:nvSpPr>
          <p:spPr>
            <a:xfrm>
              <a:off x="11508070" y="7897902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72" name="object 1372"/>
            <p:cNvPicPr/>
            <p:nvPr/>
          </p:nvPicPr>
          <p:blipFill>
            <a:blip r:embed="rId278" cstate="print"/>
            <a:stretch>
              <a:fillRect/>
            </a:stretch>
          </p:blipFill>
          <p:spPr>
            <a:xfrm>
              <a:off x="12051224" y="7859132"/>
              <a:ext cx="52197" cy="41747"/>
            </a:xfrm>
            <a:prstGeom prst="rect">
              <a:avLst/>
            </a:prstGeom>
          </p:spPr>
        </p:pic>
        <p:sp>
          <p:nvSpPr>
            <p:cNvPr id="1373" name="object 1373"/>
            <p:cNvSpPr/>
            <p:nvPr/>
          </p:nvSpPr>
          <p:spPr>
            <a:xfrm>
              <a:off x="12103421" y="7859138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w="0" h="41909">
                  <a:moveTo>
                    <a:pt x="0" y="41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4" name="object 1374"/>
            <p:cNvSpPr/>
            <p:nvPr/>
          </p:nvSpPr>
          <p:spPr>
            <a:xfrm>
              <a:off x="12051223" y="7859447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5" name="object 1375"/>
            <p:cNvSpPr/>
            <p:nvPr/>
          </p:nvSpPr>
          <p:spPr>
            <a:xfrm>
              <a:off x="12051223" y="7859138"/>
              <a:ext cx="52705" cy="41910"/>
            </a:xfrm>
            <a:custGeom>
              <a:avLst/>
              <a:gdLst/>
              <a:ahLst/>
              <a:cxnLst/>
              <a:rect l="l" t="t" r="r" b="b"/>
              <a:pathLst>
                <a:path w="52704" h="41909">
                  <a:moveTo>
                    <a:pt x="0" y="41747"/>
                  </a:moveTo>
                  <a:lnTo>
                    <a:pt x="52197" y="41747"/>
                  </a:lnTo>
                </a:path>
                <a:path w="52704" h="41909">
                  <a:moveTo>
                    <a:pt x="0" y="41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76" name="object 1376"/>
            <p:cNvPicPr/>
            <p:nvPr/>
          </p:nvPicPr>
          <p:blipFill>
            <a:blip r:embed="rId279" cstate="print"/>
            <a:stretch>
              <a:fillRect/>
            </a:stretch>
          </p:blipFill>
          <p:spPr>
            <a:xfrm>
              <a:off x="12106039" y="7892691"/>
              <a:ext cx="17130" cy="35799"/>
            </a:xfrm>
            <a:prstGeom prst="rect">
              <a:avLst/>
            </a:prstGeom>
          </p:spPr>
        </p:pic>
        <p:sp>
          <p:nvSpPr>
            <p:cNvPr id="1377" name="object 1377"/>
            <p:cNvSpPr/>
            <p:nvPr/>
          </p:nvSpPr>
          <p:spPr>
            <a:xfrm>
              <a:off x="12106036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78" name="object 1378"/>
            <p:cNvPicPr/>
            <p:nvPr/>
          </p:nvPicPr>
          <p:blipFill>
            <a:blip r:embed="rId280" cstate="print"/>
            <a:stretch>
              <a:fillRect/>
            </a:stretch>
          </p:blipFill>
          <p:spPr>
            <a:xfrm>
              <a:off x="12068742" y="7911319"/>
              <a:ext cx="35779" cy="17172"/>
            </a:xfrm>
            <a:prstGeom prst="rect">
              <a:avLst/>
            </a:prstGeom>
          </p:spPr>
        </p:pic>
        <p:sp>
          <p:nvSpPr>
            <p:cNvPr id="1379" name="object 1379"/>
            <p:cNvSpPr/>
            <p:nvPr/>
          </p:nvSpPr>
          <p:spPr>
            <a:xfrm>
              <a:off x="12068743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7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80" name="object 1380"/>
            <p:cNvPicPr/>
            <p:nvPr/>
          </p:nvPicPr>
          <p:blipFill>
            <a:blip r:embed="rId281" cstate="print"/>
            <a:stretch>
              <a:fillRect/>
            </a:stretch>
          </p:blipFill>
          <p:spPr>
            <a:xfrm>
              <a:off x="12031465" y="7911319"/>
              <a:ext cx="35799" cy="17172"/>
            </a:xfrm>
            <a:prstGeom prst="rect">
              <a:avLst/>
            </a:prstGeom>
          </p:spPr>
        </p:pic>
        <p:sp>
          <p:nvSpPr>
            <p:cNvPr id="1381" name="object 1381"/>
            <p:cNvSpPr/>
            <p:nvPr/>
          </p:nvSpPr>
          <p:spPr>
            <a:xfrm>
              <a:off x="1203146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82" name="object 1382"/>
            <p:cNvPicPr/>
            <p:nvPr/>
          </p:nvPicPr>
          <p:blipFill>
            <a:blip r:embed="rId282" cstate="print"/>
            <a:stretch>
              <a:fillRect/>
            </a:stretch>
          </p:blipFill>
          <p:spPr>
            <a:xfrm>
              <a:off x="12031476" y="7874043"/>
              <a:ext cx="17130" cy="35799"/>
            </a:xfrm>
            <a:prstGeom prst="rect">
              <a:avLst/>
            </a:prstGeom>
          </p:spPr>
        </p:pic>
        <p:sp>
          <p:nvSpPr>
            <p:cNvPr id="1383" name="object 1383"/>
            <p:cNvSpPr/>
            <p:nvPr/>
          </p:nvSpPr>
          <p:spPr>
            <a:xfrm>
              <a:off x="12031474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84" name="object 1384"/>
            <p:cNvPicPr/>
            <p:nvPr/>
          </p:nvPicPr>
          <p:blipFill>
            <a:blip r:embed="rId283" cstate="print"/>
            <a:stretch>
              <a:fillRect/>
            </a:stretch>
          </p:blipFill>
          <p:spPr>
            <a:xfrm>
              <a:off x="12106039" y="7874053"/>
              <a:ext cx="17130" cy="17130"/>
            </a:xfrm>
            <a:prstGeom prst="rect">
              <a:avLst/>
            </a:prstGeom>
          </p:spPr>
        </p:pic>
        <p:sp>
          <p:nvSpPr>
            <p:cNvPr id="1385" name="object 1385"/>
            <p:cNvSpPr/>
            <p:nvPr/>
          </p:nvSpPr>
          <p:spPr>
            <a:xfrm>
              <a:off x="12106036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86" name="object 1386"/>
            <p:cNvPicPr/>
            <p:nvPr/>
          </p:nvPicPr>
          <p:blipFill>
            <a:blip r:embed="rId284" cstate="print"/>
            <a:stretch>
              <a:fillRect/>
            </a:stretch>
          </p:blipFill>
          <p:spPr>
            <a:xfrm>
              <a:off x="12358796" y="7859132"/>
              <a:ext cx="52197" cy="41747"/>
            </a:xfrm>
            <a:prstGeom prst="rect">
              <a:avLst/>
            </a:prstGeom>
          </p:spPr>
        </p:pic>
        <p:sp>
          <p:nvSpPr>
            <p:cNvPr id="1387" name="object 1387"/>
            <p:cNvSpPr/>
            <p:nvPr/>
          </p:nvSpPr>
          <p:spPr>
            <a:xfrm>
              <a:off x="12410987" y="7859138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w="0" h="41909">
                  <a:moveTo>
                    <a:pt x="0" y="41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8" name="object 1388"/>
            <p:cNvSpPr/>
            <p:nvPr/>
          </p:nvSpPr>
          <p:spPr>
            <a:xfrm>
              <a:off x="12358788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9" name="object 1389"/>
            <p:cNvSpPr/>
            <p:nvPr/>
          </p:nvSpPr>
          <p:spPr>
            <a:xfrm>
              <a:off x="12358788" y="7859138"/>
              <a:ext cx="52705" cy="41910"/>
            </a:xfrm>
            <a:custGeom>
              <a:avLst/>
              <a:gdLst/>
              <a:ahLst/>
              <a:cxnLst/>
              <a:rect l="l" t="t" r="r" b="b"/>
              <a:pathLst>
                <a:path w="52704" h="41909">
                  <a:moveTo>
                    <a:pt x="0" y="41747"/>
                  </a:moveTo>
                  <a:lnTo>
                    <a:pt x="52197" y="41747"/>
                  </a:lnTo>
                </a:path>
                <a:path w="52704" h="41909">
                  <a:moveTo>
                    <a:pt x="0" y="41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90" name="object 1390"/>
            <p:cNvPicPr/>
            <p:nvPr/>
          </p:nvPicPr>
          <p:blipFill>
            <a:blip r:embed="rId285" cstate="print"/>
            <a:stretch>
              <a:fillRect/>
            </a:stretch>
          </p:blipFill>
          <p:spPr>
            <a:xfrm>
              <a:off x="12413600" y="7892691"/>
              <a:ext cx="17130" cy="35799"/>
            </a:xfrm>
            <a:prstGeom prst="rect">
              <a:avLst/>
            </a:prstGeom>
          </p:spPr>
        </p:pic>
        <p:sp>
          <p:nvSpPr>
            <p:cNvPr id="1391" name="object 1391"/>
            <p:cNvSpPr/>
            <p:nvPr/>
          </p:nvSpPr>
          <p:spPr>
            <a:xfrm>
              <a:off x="1241360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92" name="object 1392"/>
            <p:cNvPicPr/>
            <p:nvPr/>
          </p:nvPicPr>
          <p:blipFill>
            <a:blip r:embed="rId286" cstate="print"/>
            <a:stretch>
              <a:fillRect/>
            </a:stretch>
          </p:blipFill>
          <p:spPr>
            <a:xfrm>
              <a:off x="12376293" y="7911319"/>
              <a:ext cx="35799" cy="17172"/>
            </a:xfrm>
            <a:prstGeom prst="rect">
              <a:avLst/>
            </a:prstGeom>
          </p:spPr>
        </p:pic>
        <p:sp>
          <p:nvSpPr>
            <p:cNvPr id="1393" name="object 1393"/>
            <p:cNvSpPr/>
            <p:nvPr/>
          </p:nvSpPr>
          <p:spPr>
            <a:xfrm>
              <a:off x="12376292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94" name="object 1394"/>
            <p:cNvPicPr/>
            <p:nvPr/>
          </p:nvPicPr>
          <p:blipFill>
            <a:blip r:embed="rId287" cstate="print"/>
            <a:stretch>
              <a:fillRect/>
            </a:stretch>
          </p:blipFill>
          <p:spPr>
            <a:xfrm>
              <a:off x="12339016" y="7911319"/>
              <a:ext cx="35799" cy="17172"/>
            </a:xfrm>
            <a:prstGeom prst="rect">
              <a:avLst/>
            </a:prstGeom>
          </p:spPr>
        </p:pic>
        <p:sp>
          <p:nvSpPr>
            <p:cNvPr id="1395" name="object 1395"/>
            <p:cNvSpPr/>
            <p:nvPr/>
          </p:nvSpPr>
          <p:spPr>
            <a:xfrm>
              <a:off x="1233901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96" name="object 1396"/>
            <p:cNvPicPr/>
            <p:nvPr/>
          </p:nvPicPr>
          <p:blipFill>
            <a:blip r:embed="rId288" cstate="print"/>
            <a:stretch>
              <a:fillRect/>
            </a:stretch>
          </p:blipFill>
          <p:spPr>
            <a:xfrm>
              <a:off x="12339048" y="7874043"/>
              <a:ext cx="17130" cy="35799"/>
            </a:xfrm>
            <a:prstGeom prst="rect">
              <a:avLst/>
            </a:prstGeom>
          </p:spPr>
        </p:pic>
        <p:sp>
          <p:nvSpPr>
            <p:cNvPr id="1397" name="object 1397"/>
            <p:cNvSpPr/>
            <p:nvPr/>
          </p:nvSpPr>
          <p:spPr>
            <a:xfrm>
              <a:off x="12339042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8" name="object 1398"/>
            <p:cNvSpPr/>
            <p:nvPr/>
          </p:nvSpPr>
          <p:spPr>
            <a:xfrm>
              <a:off x="9306107" y="1985960"/>
              <a:ext cx="29209" cy="0"/>
            </a:xfrm>
            <a:custGeom>
              <a:avLst/>
              <a:gdLst/>
              <a:ahLst/>
              <a:cxnLst/>
              <a:rect l="l" t="t" r="r" b="b"/>
              <a:pathLst>
                <a:path w="29209" h="0">
                  <a:moveTo>
                    <a:pt x="0" y="0"/>
                  </a:moveTo>
                  <a:lnTo>
                    <a:pt x="291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9" name="object 1399"/>
            <p:cNvSpPr/>
            <p:nvPr/>
          </p:nvSpPr>
          <p:spPr>
            <a:xfrm>
              <a:off x="9305174" y="3599498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 h="0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0" name="object 1400"/>
            <p:cNvSpPr/>
            <p:nvPr/>
          </p:nvSpPr>
          <p:spPr>
            <a:xfrm>
              <a:off x="9335004" y="1030156"/>
              <a:ext cx="0" cy="2569845"/>
            </a:xfrm>
            <a:custGeom>
              <a:avLst/>
              <a:gdLst/>
              <a:ahLst/>
              <a:cxnLst/>
              <a:rect l="l" t="t" r="r" b="b"/>
              <a:pathLst>
                <a:path w="0" h="2569845">
                  <a:moveTo>
                    <a:pt x="0" y="0"/>
                  </a:moveTo>
                  <a:lnTo>
                    <a:pt x="0" y="25693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1" name="object 1401"/>
            <p:cNvSpPr/>
            <p:nvPr/>
          </p:nvSpPr>
          <p:spPr>
            <a:xfrm>
              <a:off x="9305174" y="1030156"/>
              <a:ext cx="29845" cy="2569845"/>
            </a:xfrm>
            <a:custGeom>
              <a:avLst/>
              <a:gdLst/>
              <a:ahLst/>
              <a:cxnLst/>
              <a:rect l="l" t="t" r="r" b="b"/>
              <a:pathLst>
                <a:path w="29845" h="2569845">
                  <a:moveTo>
                    <a:pt x="0" y="0"/>
                  </a:moveTo>
                  <a:lnTo>
                    <a:pt x="0" y="2569345"/>
                  </a:lnTo>
                </a:path>
                <a:path w="29845" h="2569845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02" name="object 1402"/>
            <p:cNvPicPr/>
            <p:nvPr/>
          </p:nvPicPr>
          <p:blipFill>
            <a:blip r:embed="rId289" cstate="print"/>
            <a:stretch>
              <a:fillRect/>
            </a:stretch>
          </p:blipFill>
          <p:spPr>
            <a:xfrm>
              <a:off x="9282837" y="3158102"/>
              <a:ext cx="17130" cy="35799"/>
            </a:xfrm>
            <a:prstGeom prst="rect">
              <a:avLst/>
            </a:prstGeom>
          </p:spPr>
        </p:pic>
        <p:sp>
          <p:nvSpPr>
            <p:cNvPr id="1403" name="object 1403"/>
            <p:cNvSpPr/>
            <p:nvPr/>
          </p:nvSpPr>
          <p:spPr>
            <a:xfrm>
              <a:off x="9289886" y="1051171"/>
              <a:ext cx="0" cy="2516505"/>
            </a:xfrm>
            <a:custGeom>
              <a:avLst/>
              <a:gdLst/>
              <a:ahLst/>
              <a:cxnLst/>
              <a:rect l="l" t="t" r="r" b="b"/>
              <a:pathLst>
                <a:path w="0" h="2516504">
                  <a:moveTo>
                    <a:pt x="0" y="0"/>
                  </a:moveTo>
                  <a:lnTo>
                    <a:pt x="0" y="2516148"/>
                  </a:lnTo>
                </a:path>
              </a:pathLst>
            </a:custGeom>
            <a:ln w="1837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04" name="object 1404"/>
            <p:cNvPicPr/>
            <p:nvPr/>
          </p:nvPicPr>
          <p:blipFill>
            <a:blip r:embed="rId290" cstate="print"/>
            <a:stretch>
              <a:fillRect/>
            </a:stretch>
          </p:blipFill>
          <p:spPr>
            <a:xfrm>
              <a:off x="9279811" y="3139485"/>
              <a:ext cx="17894" cy="17130"/>
            </a:xfrm>
            <a:prstGeom prst="rect">
              <a:avLst/>
            </a:prstGeom>
          </p:spPr>
        </p:pic>
        <p:pic>
          <p:nvPicPr>
            <p:cNvPr id="1405" name="object 1405"/>
            <p:cNvPicPr/>
            <p:nvPr/>
          </p:nvPicPr>
          <p:blipFill>
            <a:blip r:embed="rId291" cstate="print"/>
            <a:stretch>
              <a:fillRect/>
            </a:stretch>
          </p:blipFill>
          <p:spPr>
            <a:xfrm>
              <a:off x="9282837" y="3102209"/>
              <a:ext cx="17130" cy="35799"/>
            </a:xfrm>
            <a:prstGeom prst="rect">
              <a:avLst/>
            </a:prstGeom>
          </p:spPr>
        </p:pic>
        <p:pic>
          <p:nvPicPr>
            <p:cNvPr id="1406" name="object 1406"/>
            <p:cNvPicPr/>
            <p:nvPr/>
          </p:nvPicPr>
          <p:blipFill>
            <a:blip r:embed="rId292" cstate="print"/>
            <a:stretch>
              <a:fillRect/>
            </a:stretch>
          </p:blipFill>
          <p:spPr>
            <a:xfrm>
              <a:off x="9279811" y="3083571"/>
              <a:ext cx="17894" cy="17130"/>
            </a:xfrm>
            <a:prstGeom prst="rect">
              <a:avLst/>
            </a:prstGeom>
          </p:spPr>
        </p:pic>
        <p:pic>
          <p:nvPicPr>
            <p:cNvPr id="1407" name="object 1407"/>
            <p:cNvPicPr/>
            <p:nvPr/>
          </p:nvPicPr>
          <p:blipFill>
            <a:blip r:embed="rId293" cstate="print"/>
            <a:stretch>
              <a:fillRect/>
            </a:stretch>
          </p:blipFill>
          <p:spPr>
            <a:xfrm>
              <a:off x="9282837" y="3046252"/>
              <a:ext cx="17130" cy="35799"/>
            </a:xfrm>
            <a:prstGeom prst="rect">
              <a:avLst/>
            </a:prstGeom>
          </p:spPr>
        </p:pic>
        <p:pic>
          <p:nvPicPr>
            <p:cNvPr id="1408" name="object 1408"/>
            <p:cNvPicPr/>
            <p:nvPr/>
          </p:nvPicPr>
          <p:blipFill>
            <a:blip r:embed="rId294" cstate="print"/>
            <a:stretch>
              <a:fillRect/>
            </a:stretch>
          </p:blipFill>
          <p:spPr>
            <a:xfrm>
              <a:off x="9279811" y="3027656"/>
              <a:ext cx="17894" cy="17130"/>
            </a:xfrm>
            <a:prstGeom prst="rect">
              <a:avLst/>
            </a:prstGeom>
          </p:spPr>
        </p:pic>
        <p:pic>
          <p:nvPicPr>
            <p:cNvPr id="1409" name="object 1409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9282837" y="2990338"/>
              <a:ext cx="17130" cy="35799"/>
            </a:xfrm>
            <a:prstGeom prst="rect">
              <a:avLst/>
            </a:prstGeom>
          </p:spPr>
        </p:pic>
        <p:pic>
          <p:nvPicPr>
            <p:cNvPr id="1410" name="object 1410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9279811" y="2971710"/>
              <a:ext cx="17894" cy="17151"/>
            </a:xfrm>
            <a:prstGeom prst="rect">
              <a:avLst/>
            </a:prstGeom>
          </p:spPr>
        </p:pic>
        <p:pic>
          <p:nvPicPr>
            <p:cNvPr id="1411" name="object 1411"/>
            <p:cNvPicPr/>
            <p:nvPr/>
          </p:nvPicPr>
          <p:blipFill>
            <a:blip r:embed="rId297" cstate="print"/>
            <a:stretch>
              <a:fillRect/>
            </a:stretch>
          </p:blipFill>
          <p:spPr>
            <a:xfrm>
              <a:off x="9282837" y="2934444"/>
              <a:ext cx="17130" cy="35799"/>
            </a:xfrm>
            <a:prstGeom prst="rect">
              <a:avLst/>
            </a:prstGeom>
          </p:spPr>
        </p:pic>
        <p:pic>
          <p:nvPicPr>
            <p:cNvPr id="1412" name="object 1412"/>
            <p:cNvPicPr/>
            <p:nvPr/>
          </p:nvPicPr>
          <p:blipFill>
            <a:blip r:embed="rId298" cstate="print"/>
            <a:stretch>
              <a:fillRect/>
            </a:stretch>
          </p:blipFill>
          <p:spPr>
            <a:xfrm>
              <a:off x="9279811" y="2915796"/>
              <a:ext cx="17894" cy="17151"/>
            </a:xfrm>
            <a:prstGeom prst="rect">
              <a:avLst/>
            </a:prstGeom>
          </p:spPr>
        </p:pic>
        <p:pic>
          <p:nvPicPr>
            <p:cNvPr id="1413" name="object 1413"/>
            <p:cNvPicPr/>
            <p:nvPr/>
          </p:nvPicPr>
          <p:blipFill>
            <a:blip r:embed="rId299" cstate="print"/>
            <a:stretch>
              <a:fillRect/>
            </a:stretch>
          </p:blipFill>
          <p:spPr>
            <a:xfrm>
              <a:off x="9282837" y="2878509"/>
              <a:ext cx="17130" cy="35799"/>
            </a:xfrm>
            <a:prstGeom prst="rect">
              <a:avLst/>
            </a:prstGeom>
          </p:spPr>
        </p:pic>
        <p:pic>
          <p:nvPicPr>
            <p:cNvPr id="1414" name="object 1414"/>
            <p:cNvPicPr/>
            <p:nvPr/>
          </p:nvPicPr>
          <p:blipFill>
            <a:blip r:embed="rId300" cstate="print"/>
            <a:stretch>
              <a:fillRect/>
            </a:stretch>
          </p:blipFill>
          <p:spPr>
            <a:xfrm>
              <a:off x="9279811" y="2859881"/>
              <a:ext cx="17894" cy="17130"/>
            </a:xfrm>
            <a:prstGeom prst="rect">
              <a:avLst/>
            </a:prstGeom>
          </p:spPr>
        </p:pic>
        <p:pic>
          <p:nvPicPr>
            <p:cNvPr id="1415" name="object 1415"/>
            <p:cNvPicPr/>
            <p:nvPr/>
          </p:nvPicPr>
          <p:blipFill>
            <a:blip r:embed="rId301" cstate="print"/>
            <a:stretch>
              <a:fillRect/>
            </a:stretch>
          </p:blipFill>
          <p:spPr>
            <a:xfrm>
              <a:off x="9282837" y="2822584"/>
              <a:ext cx="17130" cy="35799"/>
            </a:xfrm>
            <a:prstGeom prst="rect">
              <a:avLst/>
            </a:prstGeom>
          </p:spPr>
        </p:pic>
        <p:pic>
          <p:nvPicPr>
            <p:cNvPr id="1416" name="object 1416"/>
            <p:cNvPicPr/>
            <p:nvPr/>
          </p:nvPicPr>
          <p:blipFill>
            <a:blip r:embed="rId302" cstate="print"/>
            <a:stretch>
              <a:fillRect/>
            </a:stretch>
          </p:blipFill>
          <p:spPr>
            <a:xfrm>
              <a:off x="9279811" y="2803967"/>
              <a:ext cx="17894" cy="17130"/>
            </a:xfrm>
            <a:prstGeom prst="rect">
              <a:avLst/>
            </a:prstGeom>
          </p:spPr>
        </p:pic>
        <p:pic>
          <p:nvPicPr>
            <p:cNvPr id="1417" name="object 1417"/>
            <p:cNvPicPr/>
            <p:nvPr/>
          </p:nvPicPr>
          <p:blipFill>
            <a:blip r:embed="rId303" cstate="print"/>
            <a:stretch>
              <a:fillRect/>
            </a:stretch>
          </p:blipFill>
          <p:spPr>
            <a:xfrm>
              <a:off x="9282837" y="2766669"/>
              <a:ext cx="17130" cy="35799"/>
            </a:xfrm>
            <a:prstGeom prst="rect">
              <a:avLst/>
            </a:prstGeom>
          </p:spPr>
        </p:pic>
        <p:pic>
          <p:nvPicPr>
            <p:cNvPr id="1418" name="object 1418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9279811" y="2748052"/>
              <a:ext cx="17894" cy="17130"/>
            </a:xfrm>
            <a:prstGeom prst="rect">
              <a:avLst/>
            </a:prstGeom>
          </p:spPr>
        </p:pic>
        <p:pic>
          <p:nvPicPr>
            <p:cNvPr id="1419" name="object 1419"/>
            <p:cNvPicPr/>
            <p:nvPr/>
          </p:nvPicPr>
          <p:blipFill>
            <a:blip r:embed="rId305" cstate="print"/>
            <a:stretch>
              <a:fillRect/>
            </a:stretch>
          </p:blipFill>
          <p:spPr>
            <a:xfrm>
              <a:off x="9282837" y="2710734"/>
              <a:ext cx="17130" cy="35799"/>
            </a:xfrm>
            <a:prstGeom prst="rect">
              <a:avLst/>
            </a:prstGeom>
          </p:spPr>
        </p:pic>
        <p:pic>
          <p:nvPicPr>
            <p:cNvPr id="1420" name="object 1420"/>
            <p:cNvPicPr/>
            <p:nvPr/>
          </p:nvPicPr>
          <p:blipFill>
            <a:blip r:embed="rId306" cstate="print"/>
            <a:stretch>
              <a:fillRect/>
            </a:stretch>
          </p:blipFill>
          <p:spPr>
            <a:xfrm>
              <a:off x="9279832" y="2076994"/>
              <a:ext cx="17894" cy="17130"/>
            </a:xfrm>
            <a:prstGeom prst="rect">
              <a:avLst/>
            </a:prstGeom>
          </p:spPr>
        </p:pic>
        <p:pic>
          <p:nvPicPr>
            <p:cNvPr id="1421" name="object 1421"/>
            <p:cNvPicPr/>
            <p:nvPr/>
          </p:nvPicPr>
          <p:blipFill>
            <a:blip r:embed="rId307" cstate="print"/>
            <a:stretch>
              <a:fillRect/>
            </a:stretch>
          </p:blipFill>
          <p:spPr>
            <a:xfrm>
              <a:off x="9282826" y="2095643"/>
              <a:ext cx="17130" cy="35799"/>
            </a:xfrm>
            <a:prstGeom prst="rect">
              <a:avLst/>
            </a:prstGeom>
          </p:spPr>
        </p:pic>
        <p:pic>
          <p:nvPicPr>
            <p:cNvPr id="1422" name="object 1422"/>
            <p:cNvPicPr/>
            <p:nvPr/>
          </p:nvPicPr>
          <p:blipFill>
            <a:blip r:embed="rId308" cstate="print"/>
            <a:stretch>
              <a:fillRect/>
            </a:stretch>
          </p:blipFill>
          <p:spPr>
            <a:xfrm>
              <a:off x="9279832" y="2132908"/>
              <a:ext cx="17894" cy="17151"/>
            </a:xfrm>
            <a:prstGeom prst="rect">
              <a:avLst/>
            </a:prstGeom>
          </p:spPr>
        </p:pic>
        <p:pic>
          <p:nvPicPr>
            <p:cNvPr id="1423" name="object 1423"/>
            <p:cNvPicPr/>
            <p:nvPr/>
          </p:nvPicPr>
          <p:blipFill>
            <a:blip r:embed="rId309" cstate="print"/>
            <a:stretch>
              <a:fillRect/>
            </a:stretch>
          </p:blipFill>
          <p:spPr>
            <a:xfrm>
              <a:off x="9282826" y="2151557"/>
              <a:ext cx="17130" cy="35799"/>
            </a:xfrm>
            <a:prstGeom prst="rect">
              <a:avLst/>
            </a:prstGeom>
          </p:spPr>
        </p:pic>
        <p:pic>
          <p:nvPicPr>
            <p:cNvPr id="1424" name="object 1424"/>
            <p:cNvPicPr/>
            <p:nvPr/>
          </p:nvPicPr>
          <p:blipFill>
            <a:blip r:embed="rId310" cstate="print"/>
            <a:stretch>
              <a:fillRect/>
            </a:stretch>
          </p:blipFill>
          <p:spPr>
            <a:xfrm>
              <a:off x="9279832" y="2188844"/>
              <a:ext cx="17894" cy="17130"/>
            </a:xfrm>
            <a:prstGeom prst="rect">
              <a:avLst/>
            </a:prstGeom>
          </p:spPr>
        </p:pic>
        <p:pic>
          <p:nvPicPr>
            <p:cNvPr id="1425" name="object 1425"/>
            <p:cNvPicPr/>
            <p:nvPr/>
          </p:nvPicPr>
          <p:blipFill>
            <a:blip r:embed="rId311" cstate="print"/>
            <a:stretch>
              <a:fillRect/>
            </a:stretch>
          </p:blipFill>
          <p:spPr>
            <a:xfrm>
              <a:off x="9282826" y="2207472"/>
              <a:ext cx="17130" cy="35799"/>
            </a:xfrm>
            <a:prstGeom prst="rect">
              <a:avLst/>
            </a:prstGeom>
          </p:spPr>
        </p:pic>
        <p:pic>
          <p:nvPicPr>
            <p:cNvPr id="1426" name="object 1426"/>
            <p:cNvPicPr/>
            <p:nvPr/>
          </p:nvPicPr>
          <p:blipFill>
            <a:blip r:embed="rId312" cstate="print"/>
            <a:stretch>
              <a:fillRect/>
            </a:stretch>
          </p:blipFill>
          <p:spPr>
            <a:xfrm>
              <a:off x="9279832" y="2244748"/>
              <a:ext cx="17894" cy="17130"/>
            </a:xfrm>
            <a:prstGeom prst="rect">
              <a:avLst/>
            </a:prstGeom>
          </p:spPr>
        </p:pic>
        <p:pic>
          <p:nvPicPr>
            <p:cNvPr id="1427" name="object 1427"/>
            <p:cNvPicPr/>
            <p:nvPr/>
          </p:nvPicPr>
          <p:blipFill>
            <a:blip r:embed="rId313" cstate="print"/>
            <a:stretch>
              <a:fillRect/>
            </a:stretch>
          </p:blipFill>
          <p:spPr>
            <a:xfrm>
              <a:off x="9282826" y="2263407"/>
              <a:ext cx="17130" cy="35799"/>
            </a:xfrm>
            <a:prstGeom prst="rect">
              <a:avLst/>
            </a:prstGeom>
          </p:spPr>
        </p:pic>
        <p:pic>
          <p:nvPicPr>
            <p:cNvPr id="1428" name="object 1428"/>
            <p:cNvPicPr/>
            <p:nvPr/>
          </p:nvPicPr>
          <p:blipFill>
            <a:blip r:embed="rId314" cstate="print"/>
            <a:stretch>
              <a:fillRect/>
            </a:stretch>
          </p:blipFill>
          <p:spPr>
            <a:xfrm>
              <a:off x="9279832" y="2300662"/>
              <a:ext cx="17894" cy="17130"/>
            </a:xfrm>
            <a:prstGeom prst="rect">
              <a:avLst/>
            </a:prstGeom>
          </p:spPr>
        </p:pic>
        <p:pic>
          <p:nvPicPr>
            <p:cNvPr id="1429" name="object 1429"/>
            <p:cNvPicPr/>
            <p:nvPr/>
          </p:nvPicPr>
          <p:blipFill>
            <a:blip r:embed="rId315" cstate="print"/>
            <a:stretch>
              <a:fillRect/>
            </a:stretch>
          </p:blipFill>
          <p:spPr>
            <a:xfrm>
              <a:off x="9282826" y="2319301"/>
              <a:ext cx="17130" cy="35799"/>
            </a:xfrm>
            <a:prstGeom prst="rect">
              <a:avLst/>
            </a:prstGeom>
          </p:spPr>
        </p:pic>
        <p:pic>
          <p:nvPicPr>
            <p:cNvPr id="1430" name="object 1430"/>
            <p:cNvPicPr/>
            <p:nvPr/>
          </p:nvPicPr>
          <p:blipFill>
            <a:blip r:embed="rId316" cstate="print"/>
            <a:stretch>
              <a:fillRect/>
            </a:stretch>
          </p:blipFill>
          <p:spPr>
            <a:xfrm>
              <a:off x="9279832" y="2356608"/>
              <a:ext cx="17894" cy="17130"/>
            </a:xfrm>
            <a:prstGeom prst="rect">
              <a:avLst/>
            </a:prstGeom>
          </p:spPr>
        </p:pic>
        <p:pic>
          <p:nvPicPr>
            <p:cNvPr id="1431" name="object 1431"/>
            <p:cNvPicPr/>
            <p:nvPr/>
          </p:nvPicPr>
          <p:blipFill>
            <a:blip r:embed="rId317" cstate="print"/>
            <a:stretch>
              <a:fillRect/>
            </a:stretch>
          </p:blipFill>
          <p:spPr>
            <a:xfrm>
              <a:off x="9282826" y="2375226"/>
              <a:ext cx="17130" cy="35799"/>
            </a:xfrm>
            <a:prstGeom prst="rect">
              <a:avLst/>
            </a:prstGeom>
          </p:spPr>
        </p:pic>
        <p:pic>
          <p:nvPicPr>
            <p:cNvPr id="1432" name="object 1432"/>
            <p:cNvPicPr/>
            <p:nvPr/>
          </p:nvPicPr>
          <p:blipFill>
            <a:blip r:embed="rId318" cstate="print"/>
            <a:stretch>
              <a:fillRect/>
            </a:stretch>
          </p:blipFill>
          <p:spPr>
            <a:xfrm>
              <a:off x="9279832" y="2412533"/>
              <a:ext cx="17894" cy="17130"/>
            </a:xfrm>
            <a:prstGeom prst="rect">
              <a:avLst/>
            </a:prstGeom>
          </p:spPr>
        </p:pic>
        <p:pic>
          <p:nvPicPr>
            <p:cNvPr id="1433" name="object 1433"/>
            <p:cNvPicPr/>
            <p:nvPr/>
          </p:nvPicPr>
          <p:blipFill>
            <a:blip r:embed="rId319" cstate="print"/>
            <a:stretch>
              <a:fillRect/>
            </a:stretch>
          </p:blipFill>
          <p:spPr>
            <a:xfrm>
              <a:off x="9282826" y="2431161"/>
              <a:ext cx="17130" cy="35810"/>
            </a:xfrm>
            <a:prstGeom prst="rect">
              <a:avLst/>
            </a:prstGeom>
          </p:spPr>
        </p:pic>
        <p:pic>
          <p:nvPicPr>
            <p:cNvPr id="1434" name="object 1434"/>
            <p:cNvPicPr/>
            <p:nvPr/>
          </p:nvPicPr>
          <p:blipFill>
            <a:blip r:embed="rId320" cstate="print"/>
            <a:stretch>
              <a:fillRect/>
            </a:stretch>
          </p:blipFill>
          <p:spPr>
            <a:xfrm>
              <a:off x="9279832" y="2468427"/>
              <a:ext cx="17894" cy="17130"/>
            </a:xfrm>
            <a:prstGeom prst="rect">
              <a:avLst/>
            </a:prstGeom>
          </p:spPr>
        </p:pic>
        <p:pic>
          <p:nvPicPr>
            <p:cNvPr id="1435" name="object 1435"/>
            <p:cNvPicPr/>
            <p:nvPr/>
          </p:nvPicPr>
          <p:blipFill>
            <a:blip r:embed="rId321" cstate="print"/>
            <a:stretch>
              <a:fillRect/>
            </a:stretch>
          </p:blipFill>
          <p:spPr>
            <a:xfrm>
              <a:off x="9282826" y="2487055"/>
              <a:ext cx="17130" cy="35810"/>
            </a:xfrm>
            <a:prstGeom prst="rect">
              <a:avLst/>
            </a:prstGeom>
          </p:spPr>
        </p:pic>
        <p:pic>
          <p:nvPicPr>
            <p:cNvPr id="1436" name="object 1436"/>
            <p:cNvPicPr/>
            <p:nvPr/>
          </p:nvPicPr>
          <p:blipFill>
            <a:blip r:embed="rId322" cstate="print"/>
            <a:stretch>
              <a:fillRect/>
            </a:stretch>
          </p:blipFill>
          <p:spPr>
            <a:xfrm>
              <a:off x="9279832" y="2524363"/>
              <a:ext cx="17894" cy="17130"/>
            </a:xfrm>
            <a:prstGeom prst="rect">
              <a:avLst/>
            </a:prstGeom>
          </p:spPr>
        </p:pic>
        <p:pic>
          <p:nvPicPr>
            <p:cNvPr id="1437" name="object 1437"/>
            <p:cNvPicPr/>
            <p:nvPr/>
          </p:nvPicPr>
          <p:blipFill>
            <a:blip r:embed="rId323" cstate="print"/>
            <a:stretch>
              <a:fillRect/>
            </a:stretch>
          </p:blipFill>
          <p:spPr>
            <a:xfrm>
              <a:off x="9282826" y="2542990"/>
              <a:ext cx="17130" cy="35799"/>
            </a:xfrm>
            <a:prstGeom prst="rect">
              <a:avLst/>
            </a:prstGeom>
          </p:spPr>
        </p:pic>
        <p:pic>
          <p:nvPicPr>
            <p:cNvPr id="1438" name="object 1438"/>
            <p:cNvPicPr/>
            <p:nvPr/>
          </p:nvPicPr>
          <p:blipFill>
            <a:blip r:embed="rId324" cstate="print"/>
            <a:stretch>
              <a:fillRect/>
            </a:stretch>
          </p:blipFill>
          <p:spPr>
            <a:xfrm>
              <a:off x="9279832" y="2580277"/>
              <a:ext cx="17894" cy="17151"/>
            </a:xfrm>
            <a:prstGeom prst="rect">
              <a:avLst/>
            </a:prstGeom>
          </p:spPr>
        </p:pic>
        <p:pic>
          <p:nvPicPr>
            <p:cNvPr id="1439" name="object 1439"/>
            <p:cNvPicPr/>
            <p:nvPr/>
          </p:nvPicPr>
          <p:blipFill>
            <a:blip r:embed="rId325" cstate="print"/>
            <a:stretch>
              <a:fillRect/>
            </a:stretch>
          </p:blipFill>
          <p:spPr>
            <a:xfrm>
              <a:off x="9282826" y="2598926"/>
              <a:ext cx="17130" cy="35799"/>
            </a:xfrm>
            <a:prstGeom prst="rect">
              <a:avLst/>
            </a:prstGeom>
          </p:spPr>
        </p:pic>
        <p:pic>
          <p:nvPicPr>
            <p:cNvPr id="1440" name="object 1440"/>
            <p:cNvPicPr/>
            <p:nvPr/>
          </p:nvPicPr>
          <p:blipFill>
            <a:blip r:embed="rId326" cstate="print"/>
            <a:stretch>
              <a:fillRect/>
            </a:stretch>
          </p:blipFill>
          <p:spPr>
            <a:xfrm>
              <a:off x="9279832" y="2636181"/>
              <a:ext cx="17894" cy="17151"/>
            </a:xfrm>
            <a:prstGeom prst="rect">
              <a:avLst/>
            </a:prstGeom>
          </p:spPr>
        </p:pic>
        <p:pic>
          <p:nvPicPr>
            <p:cNvPr id="1441" name="object 1441"/>
            <p:cNvPicPr/>
            <p:nvPr/>
          </p:nvPicPr>
          <p:blipFill>
            <a:blip r:embed="rId327" cstate="print"/>
            <a:stretch>
              <a:fillRect/>
            </a:stretch>
          </p:blipFill>
          <p:spPr>
            <a:xfrm>
              <a:off x="9282826" y="2654840"/>
              <a:ext cx="17130" cy="35799"/>
            </a:xfrm>
            <a:prstGeom prst="rect">
              <a:avLst/>
            </a:prstGeom>
          </p:spPr>
        </p:pic>
        <p:pic>
          <p:nvPicPr>
            <p:cNvPr id="1442" name="object 1442"/>
            <p:cNvPicPr/>
            <p:nvPr/>
          </p:nvPicPr>
          <p:blipFill>
            <a:blip r:embed="rId328" cstate="print"/>
            <a:stretch>
              <a:fillRect/>
            </a:stretch>
          </p:blipFill>
          <p:spPr>
            <a:xfrm>
              <a:off x="9279832" y="2692127"/>
              <a:ext cx="17894" cy="17130"/>
            </a:xfrm>
            <a:prstGeom prst="rect">
              <a:avLst/>
            </a:prstGeom>
          </p:spPr>
        </p:pic>
        <p:pic>
          <p:nvPicPr>
            <p:cNvPr id="1443" name="object 1443"/>
            <p:cNvPicPr/>
            <p:nvPr/>
          </p:nvPicPr>
          <p:blipFill>
            <a:blip r:embed="rId329" cstate="print"/>
            <a:stretch>
              <a:fillRect/>
            </a:stretch>
          </p:blipFill>
          <p:spPr>
            <a:xfrm>
              <a:off x="9282837" y="2039686"/>
              <a:ext cx="17130" cy="35799"/>
            </a:xfrm>
            <a:prstGeom prst="rect">
              <a:avLst/>
            </a:prstGeom>
          </p:spPr>
        </p:pic>
        <p:pic>
          <p:nvPicPr>
            <p:cNvPr id="1444" name="object 1444"/>
            <p:cNvPicPr/>
            <p:nvPr/>
          </p:nvPicPr>
          <p:blipFill>
            <a:blip r:embed="rId330" cstate="print"/>
            <a:stretch>
              <a:fillRect/>
            </a:stretch>
          </p:blipFill>
          <p:spPr>
            <a:xfrm>
              <a:off x="9279811" y="2021100"/>
              <a:ext cx="17894" cy="17130"/>
            </a:xfrm>
            <a:prstGeom prst="rect">
              <a:avLst/>
            </a:prstGeom>
          </p:spPr>
        </p:pic>
        <p:pic>
          <p:nvPicPr>
            <p:cNvPr id="1445" name="object 1445"/>
            <p:cNvPicPr/>
            <p:nvPr/>
          </p:nvPicPr>
          <p:blipFill>
            <a:blip r:embed="rId331" cstate="print"/>
            <a:stretch>
              <a:fillRect/>
            </a:stretch>
          </p:blipFill>
          <p:spPr>
            <a:xfrm>
              <a:off x="9282837" y="1983782"/>
              <a:ext cx="17130" cy="35799"/>
            </a:xfrm>
            <a:prstGeom prst="rect">
              <a:avLst/>
            </a:prstGeom>
          </p:spPr>
        </p:pic>
        <p:pic>
          <p:nvPicPr>
            <p:cNvPr id="1446" name="object 1446"/>
            <p:cNvPicPr/>
            <p:nvPr/>
          </p:nvPicPr>
          <p:blipFill>
            <a:blip r:embed="rId332" cstate="print"/>
            <a:stretch>
              <a:fillRect/>
            </a:stretch>
          </p:blipFill>
          <p:spPr>
            <a:xfrm>
              <a:off x="9279811" y="1965144"/>
              <a:ext cx="17894" cy="17172"/>
            </a:xfrm>
            <a:prstGeom prst="rect">
              <a:avLst/>
            </a:prstGeom>
          </p:spPr>
        </p:pic>
        <p:pic>
          <p:nvPicPr>
            <p:cNvPr id="1447" name="object 1447"/>
            <p:cNvPicPr/>
            <p:nvPr/>
          </p:nvPicPr>
          <p:blipFill>
            <a:blip r:embed="rId333" cstate="print"/>
            <a:stretch>
              <a:fillRect/>
            </a:stretch>
          </p:blipFill>
          <p:spPr>
            <a:xfrm>
              <a:off x="9282837" y="1927868"/>
              <a:ext cx="17130" cy="35799"/>
            </a:xfrm>
            <a:prstGeom prst="rect">
              <a:avLst/>
            </a:prstGeom>
          </p:spPr>
        </p:pic>
        <p:pic>
          <p:nvPicPr>
            <p:cNvPr id="1448" name="object 1448"/>
            <p:cNvPicPr/>
            <p:nvPr/>
          </p:nvPicPr>
          <p:blipFill>
            <a:blip r:embed="rId334" cstate="print"/>
            <a:stretch>
              <a:fillRect/>
            </a:stretch>
          </p:blipFill>
          <p:spPr>
            <a:xfrm>
              <a:off x="9279811" y="1909250"/>
              <a:ext cx="17894" cy="17130"/>
            </a:xfrm>
            <a:prstGeom prst="rect">
              <a:avLst/>
            </a:prstGeom>
          </p:spPr>
        </p:pic>
        <p:pic>
          <p:nvPicPr>
            <p:cNvPr id="1449" name="object 1449"/>
            <p:cNvPicPr/>
            <p:nvPr/>
          </p:nvPicPr>
          <p:blipFill>
            <a:blip r:embed="rId335" cstate="print"/>
            <a:stretch>
              <a:fillRect/>
            </a:stretch>
          </p:blipFill>
          <p:spPr>
            <a:xfrm>
              <a:off x="9282837" y="1871922"/>
              <a:ext cx="17130" cy="35810"/>
            </a:xfrm>
            <a:prstGeom prst="rect">
              <a:avLst/>
            </a:prstGeom>
          </p:spPr>
        </p:pic>
        <p:pic>
          <p:nvPicPr>
            <p:cNvPr id="1450" name="object 1450"/>
            <p:cNvPicPr/>
            <p:nvPr/>
          </p:nvPicPr>
          <p:blipFill>
            <a:blip r:embed="rId336" cstate="print"/>
            <a:stretch>
              <a:fillRect/>
            </a:stretch>
          </p:blipFill>
          <p:spPr>
            <a:xfrm>
              <a:off x="9279811" y="1853325"/>
              <a:ext cx="17894" cy="17130"/>
            </a:xfrm>
            <a:prstGeom prst="rect">
              <a:avLst/>
            </a:prstGeom>
          </p:spPr>
        </p:pic>
        <p:pic>
          <p:nvPicPr>
            <p:cNvPr id="1451" name="object 1451"/>
            <p:cNvPicPr/>
            <p:nvPr/>
          </p:nvPicPr>
          <p:blipFill>
            <a:blip r:embed="rId337" cstate="print"/>
            <a:stretch>
              <a:fillRect/>
            </a:stretch>
          </p:blipFill>
          <p:spPr>
            <a:xfrm>
              <a:off x="9282837" y="1816018"/>
              <a:ext cx="17130" cy="35810"/>
            </a:xfrm>
            <a:prstGeom prst="rect">
              <a:avLst/>
            </a:prstGeom>
          </p:spPr>
        </p:pic>
        <p:pic>
          <p:nvPicPr>
            <p:cNvPr id="1452" name="object 1452"/>
            <p:cNvPicPr/>
            <p:nvPr/>
          </p:nvPicPr>
          <p:blipFill>
            <a:blip r:embed="rId338" cstate="print"/>
            <a:stretch>
              <a:fillRect/>
            </a:stretch>
          </p:blipFill>
          <p:spPr>
            <a:xfrm>
              <a:off x="9279811" y="1797390"/>
              <a:ext cx="17894" cy="17151"/>
            </a:xfrm>
            <a:prstGeom prst="rect">
              <a:avLst/>
            </a:prstGeom>
          </p:spPr>
        </p:pic>
        <p:pic>
          <p:nvPicPr>
            <p:cNvPr id="1453" name="object 1453"/>
            <p:cNvPicPr/>
            <p:nvPr/>
          </p:nvPicPr>
          <p:blipFill>
            <a:blip r:embed="rId339" cstate="print"/>
            <a:stretch>
              <a:fillRect/>
            </a:stretch>
          </p:blipFill>
          <p:spPr>
            <a:xfrm>
              <a:off x="9282837" y="1760103"/>
              <a:ext cx="17130" cy="35799"/>
            </a:xfrm>
            <a:prstGeom prst="rect">
              <a:avLst/>
            </a:prstGeom>
          </p:spPr>
        </p:pic>
        <p:pic>
          <p:nvPicPr>
            <p:cNvPr id="1454" name="object 1454"/>
            <p:cNvPicPr/>
            <p:nvPr/>
          </p:nvPicPr>
          <p:blipFill>
            <a:blip r:embed="rId340" cstate="print"/>
            <a:stretch>
              <a:fillRect/>
            </a:stretch>
          </p:blipFill>
          <p:spPr>
            <a:xfrm>
              <a:off x="9279811" y="1741496"/>
              <a:ext cx="17894" cy="17130"/>
            </a:xfrm>
            <a:prstGeom prst="rect">
              <a:avLst/>
            </a:prstGeom>
          </p:spPr>
        </p:pic>
        <p:pic>
          <p:nvPicPr>
            <p:cNvPr id="1455" name="object 1455"/>
            <p:cNvPicPr/>
            <p:nvPr/>
          </p:nvPicPr>
          <p:blipFill>
            <a:blip r:embed="rId341" cstate="print"/>
            <a:stretch>
              <a:fillRect/>
            </a:stretch>
          </p:blipFill>
          <p:spPr>
            <a:xfrm>
              <a:off x="9282837" y="1704189"/>
              <a:ext cx="17130" cy="35779"/>
            </a:xfrm>
            <a:prstGeom prst="rect">
              <a:avLst/>
            </a:prstGeom>
          </p:spPr>
        </p:pic>
        <p:pic>
          <p:nvPicPr>
            <p:cNvPr id="1456" name="object 1456"/>
            <p:cNvPicPr/>
            <p:nvPr/>
          </p:nvPicPr>
          <p:blipFill>
            <a:blip r:embed="rId342" cstate="print"/>
            <a:stretch>
              <a:fillRect/>
            </a:stretch>
          </p:blipFill>
          <p:spPr>
            <a:xfrm>
              <a:off x="9279811" y="1685561"/>
              <a:ext cx="17894" cy="17151"/>
            </a:xfrm>
            <a:prstGeom prst="rect">
              <a:avLst/>
            </a:prstGeom>
          </p:spPr>
        </p:pic>
        <p:pic>
          <p:nvPicPr>
            <p:cNvPr id="1457" name="object 1457"/>
            <p:cNvPicPr/>
            <p:nvPr/>
          </p:nvPicPr>
          <p:blipFill>
            <a:blip r:embed="rId343" cstate="print"/>
            <a:stretch>
              <a:fillRect/>
            </a:stretch>
          </p:blipFill>
          <p:spPr>
            <a:xfrm>
              <a:off x="9282837" y="1648264"/>
              <a:ext cx="17130" cy="35799"/>
            </a:xfrm>
            <a:prstGeom prst="rect">
              <a:avLst/>
            </a:prstGeom>
          </p:spPr>
        </p:pic>
        <p:pic>
          <p:nvPicPr>
            <p:cNvPr id="1458" name="object 1458"/>
            <p:cNvPicPr/>
            <p:nvPr/>
          </p:nvPicPr>
          <p:blipFill>
            <a:blip r:embed="rId344" cstate="print"/>
            <a:stretch>
              <a:fillRect/>
            </a:stretch>
          </p:blipFill>
          <p:spPr>
            <a:xfrm>
              <a:off x="9279811" y="1629625"/>
              <a:ext cx="17894" cy="17172"/>
            </a:xfrm>
            <a:prstGeom prst="rect">
              <a:avLst/>
            </a:prstGeom>
          </p:spPr>
        </p:pic>
        <p:pic>
          <p:nvPicPr>
            <p:cNvPr id="1459" name="object 1459"/>
            <p:cNvPicPr/>
            <p:nvPr/>
          </p:nvPicPr>
          <p:blipFill>
            <a:blip r:embed="rId345" cstate="print"/>
            <a:stretch>
              <a:fillRect/>
            </a:stretch>
          </p:blipFill>
          <p:spPr>
            <a:xfrm>
              <a:off x="9282837" y="1592349"/>
              <a:ext cx="17130" cy="35799"/>
            </a:xfrm>
            <a:prstGeom prst="rect">
              <a:avLst/>
            </a:prstGeom>
          </p:spPr>
        </p:pic>
        <p:pic>
          <p:nvPicPr>
            <p:cNvPr id="1460" name="object 1460"/>
            <p:cNvPicPr/>
            <p:nvPr/>
          </p:nvPicPr>
          <p:blipFill>
            <a:blip r:embed="rId346" cstate="print"/>
            <a:stretch>
              <a:fillRect/>
            </a:stretch>
          </p:blipFill>
          <p:spPr>
            <a:xfrm>
              <a:off x="9279811" y="1573711"/>
              <a:ext cx="17894" cy="17130"/>
            </a:xfrm>
            <a:prstGeom prst="rect">
              <a:avLst/>
            </a:prstGeom>
          </p:spPr>
        </p:pic>
        <p:pic>
          <p:nvPicPr>
            <p:cNvPr id="1461" name="object 1461"/>
            <p:cNvPicPr/>
            <p:nvPr/>
          </p:nvPicPr>
          <p:blipFill>
            <a:blip r:embed="rId347" cstate="print"/>
            <a:stretch>
              <a:fillRect/>
            </a:stretch>
          </p:blipFill>
          <p:spPr>
            <a:xfrm>
              <a:off x="9282837" y="1536434"/>
              <a:ext cx="17130" cy="35799"/>
            </a:xfrm>
            <a:prstGeom prst="rect">
              <a:avLst/>
            </a:prstGeom>
          </p:spPr>
        </p:pic>
        <p:pic>
          <p:nvPicPr>
            <p:cNvPr id="1462" name="object 1462"/>
            <p:cNvPicPr/>
            <p:nvPr/>
          </p:nvPicPr>
          <p:blipFill>
            <a:blip r:embed="rId348" cstate="print"/>
            <a:stretch>
              <a:fillRect/>
            </a:stretch>
          </p:blipFill>
          <p:spPr>
            <a:xfrm>
              <a:off x="9279832" y="1461871"/>
              <a:ext cx="17894" cy="17151"/>
            </a:xfrm>
            <a:prstGeom prst="rect">
              <a:avLst/>
            </a:prstGeom>
          </p:spPr>
        </p:pic>
        <p:pic>
          <p:nvPicPr>
            <p:cNvPr id="1463" name="object 1463"/>
            <p:cNvPicPr/>
            <p:nvPr/>
          </p:nvPicPr>
          <p:blipFill>
            <a:blip r:embed="rId349" cstate="print"/>
            <a:stretch>
              <a:fillRect/>
            </a:stretch>
          </p:blipFill>
          <p:spPr>
            <a:xfrm>
              <a:off x="9282826" y="1480499"/>
              <a:ext cx="17130" cy="35799"/>
            </a:xfrm>
            <a:prstGeom prst="rect">
              <a:avLst/>
            </a:prstGeom>
          </p:spPr>
        </p:pic>
        <p:pic>
          <p:nvPicPr>
            <p:cNvPr id="1464" name="object 1464"/>
            <p:cNvPicPr/>
            <p:nvPr/>
          </p:nvPicPr>
          <p:blipFill>
            <a:blip r:embed="rId350" cstate="print"/>
            <a:stretch>
              <a:fillRect/>
            </a:stretch>
          </p:blipFill>
          <p:spPr>
            <a:xfrm>
              <a:off x="9279832" y="1517786"/>
              <a:ext cx="17894" cy="17130"/>
            </a:xfrm>
            <a:prstGeom prst="rect">
              <a:avLst/>
            </a:prstGeom>
          </p:spPr>
        </p:pic>
        <p:pic>
          <p:nvPicPr>
            <p:cNvPr id="1465" name="object 1465"/>
            <p:cNvPicPr/>
            <p:nvPr/>
          </p:nvPicPr>
          <p:blipFill>
            <a:blip r:embed="rId351" cstate="print"/>
            <a:stretch>
              <a:fillRect/>
            </a:stretch>
          </p:blipFill>
          <p:spPr>
            <a:xfrm>
              <a:off x="9282837" y="1424584"/>
              <a:ext cx="17130" cy="35799"/>
            </a:xfrm>
            <a:prstGeom prst="rect">
              <a:avLst/>
            </a:prstGeom>
          </p:spPr>
        </p:pic>
        <p:pic>
          <p:nvPicPr>
            <p:cNvPr id="1466" name="object 1466"/>
            <p:cNvPicPr/>
            <p:nvPr/>
          </p:nvPicPr>
          <p:blipFill>
            <a:blip r:embed="rId352" cstate="print"/>
            <a:stretch>
              <a:fillRect/>
            </a:stretch>
          </p:blipFill>
          <p:spPr>
            <a:xfrm>
              <a:off x="9279811" y="1405957"/>
              <a:ext cx="17894" cy="17130"/>
            </a:xfrm>
            <a:prstGeom prst="rect">
              <a:avLst/>
            </a:prstGeom>
          </p:spPr>
        </p:pic>
        <p:pic>
          <p:nvPicPr>
            <p:cNvPr id="1467" name="object 1467"/>
            <p:cNvPicPr/>
            <p:nvPr/>
          </p:nvPicPr>
          <p:blipFill>
            <a:blip r:embed="rId353" cstate="print"/>
            <a:stretch>
              <a:fillRect/>
            </a:stretch>
          </p:blipFill>
          <p:spPr>
            <a:xfrm>
              <a:off x="9282837" y="1368659"/>
              <a:ext cx="17130" cy="35799"/>
            </a:xfrm>
            <a:prstGeom prst="rect">
              <a:avLst/>
            </a:prstGeom>
          </p:spPr>
        </p:pic>
        <p:pic>
          <p:nvPicPr>
            <p:cNvPr id="1468" name="object 1468"/>
            <p:cNvPicPr/>
            <p:nvPr/>
          </p:nvPicPr>
          <p:blipFill>
            <a:blip r:embed="rId354" cstate="print"/>
            <a:stretch>
              <a:fillRect/>
            </a:stretch>
          </p:blipFill>
          <p:spPr>
            <a:xfrm>
              <a:off x="9279811" y="1350042"/>
              <a:ext cx="17894" cy="17151"/>
            </a:xfrm>
            <a:prstGeom prst="rect">
              <a:avLst/>
            </a:prstGeom>
          </p:spPr>
        </p:pic>
        <p:pic>
          <p:nvPicPr>
            <p:cNvPr id="1469" name="object 1469"/>
            <p:cNvPicPr/>
            <p:nvPr/>
          </p:nvPicPr>
          <p:blipFill>
            <a:blip r:embed="rId355" cstate="print"/>
            <a:stretch>
              <a:fillRect/>
            </a:stretch>
          </p:blipFill>
          <p:spPr>
            <a:xfrm>
              <a:off x="9282837" y="1312734"/>
              <a:ext cx="17130" cy="35799"/>
            </a:xfrm>
            <a:prstGeom prst="rect">
              <a:avLst/>
            </a:prstGeom>
          </p:spPr>
        </p:pic>
        <p:pic>
          <p:nvPicPr>
            <p:cNvPr id="1470" name="object 1470"/>
            <p:cNvPicPr/>
            <p:nvPr/>
          </p:nvPicPr>
          <p:blipFill>
            <a:blip r:embed="rId356" cstate="print"/>
            <a:stretch>
              <a:fillRect/>
            </a:stretch>
          </p:blipFill>
          <p:spPr>
            <a:xfrm>
              <a:off x="9279811" y="1294107"/>
              <a:ext cx="17894" cy="17172"/>
            </a:xfrm>
            <a:prstGeom prst="rect">
              <a:avLst/>
            </a:prstGeom>
          </p:spPr>
        </p:pic>
        <p:pic>
          <p:nvPicPr>
            <p:cNvPr id="1471" name="object 1471"/>
            <p:cNvPicPr/>
            <p:nvPr/>
          </p:nvPicPr>
          <p:blipFill>
            <a:blip r:embed="rId357" cstate="print"/>
            <a:stretch>
              <a:fillRect/>
            </a:stretch>
          </p:blipFill>
          <p:spPr>
            <a:xfrm>
              <a:off x="9282837" y="1256830"/>
              <a:ext cx="17130" cy="35799"/>
            </a:xfrm>
            <a:prstGeom prst="rect">
              <a:avLst/>
            </a:prstGeom>
          </p:spPr>
        </p:pic>
        <p:pic>
          <p:nvPicPr>
            <p:cNvPr id="1472" name="object 1472"/>
            <p:cNvPicPr/>
            <p:nvPr/>
          </p:nvPicPr>
          <p:blipFill>
            <a:blip r:embed="rId358" cstate="print"/>
            <a:stretch>
              <a:fillRect/>
            </a:stretch>
          </p:blipFill>
          <p:spPr>
            <a:xfrm>
              <a:off x="9279811" y="1238192"/>
              <a:ext cx="17894" cy="17130"/>
            </a:xfrm>
            <a:prstGeom prst="rect">
              <a:avLst/>
            </a:prstGeom>
          </p:spPr>
        </p:pic>
        <p:pic>
          <p:nvPicPr>
            <p:cNvPr id="1473" name="object 1473"/>
            <p:cNvPicPr/>
            <p:nvPr/>
          </p:nvPicPr>
          <p:blipFill>
            <a:blip r:embed="rId359" cstate="print"/>
            <a:stretch>
              <a:fillRect/>
            </a:stretch>
          </p:blipFill>
          <p:spPr>
            <a:xfrm>
              <a:off x="9282837" y="1200916"/>
              <a:ext cx="17130" cy="35799"/>
            </a:xfrm>
            <a:prstGeom prst="rect">
              <a:avLst/>
            </a:prstGeom>
          </p:spPr>
        </p:pic>
        <p:pic>
          <p:nvPicPr>
            <p:cNvPr id="1474" name="object 1474"/>
            <p:cNvPicPr/>
            <p:nvPr/>
          </p:nvPicPr>
          <p:blipFill>
            <a:blip r:embed="rId360" cstate="print"/>
            <a:stretch>
              <a:fillRect/>
            </a:stretch>
          </p:blipFill>
          <p:spPr>
            <a:xfrm>
              <a:off x="9279811" y="1182299"/>
              <a:ext cx="17894" cy="17130"/>
            </a:xfrm>
            <a:prstGeom prst="rect">
              <a:avLst/>
            </a:prstGeom>
          </p:spPr>
        </p:pic>
        <p:pic>
          <p:nvPicPr>
            <p:cNvPr id="1475" name="object 1475"/>
            <p:cNvPicPr/>
            <p:nvPr/>
          </p:nvPicPr>
          <p:blipFill>
            <a:blip r:embed="rId361" cstate="print"/>
            <a:stretch>
              <a:fillRect/>
            </a:stretch>
          </p:blipFill>
          <p:spPr>
            <a:xfrm>
              <a:off x="9282837" y="1144959"/>
              <a:ext cx="17130" cy="35799"/>
            </a:xfrm>
            <a:prstGeom prst="rect">
              <a:avLst/>
            </a:prstGeom>
          </p:spPr>
        </p:pic>
        <p:pic>
          <p:nvPicPr>
            <p:cNvPr id="1476" name="object 1476"/>
            <p:cNvPicPr/>
            <p:nvPr/>
          </p:nvPicPr>
          <p:blipFill>
            <a:blip r:embed="rId362" cstate="print"/>
            <a:stretch>
              <a:fillRect/>
            </a:stretch>
          </p:blipFill>
          <p:spPr>
            <a:xfrm>
              <a:off x="9279811" y="1126374"/>
              <a:ext cx="17172" cy="17130"/>
            </a:xfrm>
            <a:prstGeom prst="rect">
              <a:avLst/>
            </a:prstGeom>
          </p:spPr>
        </p:pic>
        <p:pic>
          <p:nvPicPr>
            <p:cNvPr id="1477" name="object 1477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9279811" y="3195400"/>
              <a:ext cx="17894" cy="17151"/>
            </a:xfrm>
            <a:prstGeom prst="rect">
              <a:avLst/>
            </a:prstGeom>
          </p:spPr>
        </p:pic>
        <p:pic>
          <p:nvPicPr>
            <p:cNvPr id="1478" name="object 1478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9282837" y="1089066"/>
              <a:ext cx="17130" cy="35799"/>
            </a:xfrm>
            <a:prstGeom prst="rect">
              <a:avLst/>
            </a:prstGeom>
          </p:spPr>
        </p:pic>
        <p:pic>
          <p:nvPicPr>
            <p:cNvPr id="1479" name="object 1479"/>
            <p:cNvPicPr/>
            <p:nvPr/>
          </p:nvPicPr>
          <p:blipFill>
            <a:blip r:embed="rId365" cstate="print"/>
            <a:stretch>
              <a:fillRect/>
            </a:stretch>
          </p:blipFill>
          <p:spPr>
            <a:xfrm>
              <a:off x="9279811" y="1070417"/>
              <a:ext cx="17894" cy="17151"/>
            </a:xfrm>
            <a:prstGeom prst="rect">
              <a:avLst/>
            </a:prstGeom>
          </p:spPr>
        </p:pic>
        <p:pic>
          <p:nvPicPr>
            <p:cNvPr id="1480" name="object 1480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9282837" y="1051790"/>
              <a:ext cx="17130" cy="17151"/>
            </a:xfrm>
            <a:prstGeom prst="rect">
              <a:avLst/>
            </a:prstGeom>
          </p:spPr>
        </p:pic>
        <p:pic>
          <p:nvPicPr>
            <p:cNvPr id="1481" name="object 1481"/>
            <p:cNvPicPr/>
            <p:nvPr/>
          </p:nvPicPr>
          <p:blipFill>
            <a:blip r:embed="rId367" cstate="print"/>
            <a:stretch>
              <a:fillRect/>
            </a:stretch>
          </p:blipFill>
          <p:spPr>
            <a:xfrm>
              <a:off x="9279811" y="3251314"/>
              <a:ext cx="17894" cy="17151"/>
            </a:xfrm>
            <a:prstGeom prst="rect">
              <a:avLst/>
            </a:prstGeom>
          </p:spPr>
        </p:pic>
        <p:pic>
          <p:nvPicPr>
            <p:cNvPr id="1482" name="object 1482"/>
            <p:cNvPicPr/>
            <p:nvPr/>
          </p:nvPicPr>
          <p:blipFill>
            <a:blip r:embed="rId368" cstate="print"/>
            <a:stretch>
              <a:fillRect/>
            </a:stretch>
          </p:blipFill>
          <p:spPr>
            <a:xfrm>
              <a:off x="9282837" y="3549567"/>
              <a:ext cx="17130" cy="17130"/>
            </a:xfrm>
            <a:prstGeom prst="rect">
              <a:avLst/>
            </a:prstGeom>
          </p:spPr>
        </p:pic>
        <p:pic>
          <p:nvPicPr>
            <p:cNvPr id="1483" name="object 1483"/>
            <p:cNvPicPr/>
            <p:nvPr/>
          </p:nvPicPr>
          <p:blipFill>
            <a:blip r:embed="rId369" cstate="print"/>
            <a:stretch>
              <a:fillRect/>
            </a:stretch>
          </p:blipFill>
          <p:spPr>
            <a:xfrm>
              <a:off x="9282837" y="3269963"/>
              <a:ext cx="17130" cy="35799"/>
            </a:xfrm>
            <a:prstGeom prst="rect">
              <a:avLst/>
            </a:prstGeom>
          </p:spPr>
        </p:pic>
        <p:pic>
          <p:nvPicPr>
            <p:cNvPr id="1484" name="object 1484"/>
            <p:cNvPicPr/>
            <p:nvPr/>
          </p:nvPicPr>
          <p:blipFill>
            <a:blip r:embed="rId370" cstate="print"/>
            <a:stretch>
              <a:fillRect/>
            </a:stretch>
          </p:blipFill>
          <p:spPr>
            <a:xfrm>
              <a:off x="9282837" y="3493621"/>
              <a:ext cx="17130" cy="35799"/>
            </a:xfrm>
            <a:prstGeom prst="rect">
              <a:avLst/>
            </a:prstGeom>
          </p:spPr>
        </p:pic>
        <p:pic>
          <p:nvPicPr>
            <p:cNvPr id="1485" name="object 1485"/>
            <p:cNvPicPr/>
            <p:nvPr/>
          </p:nvPicPr>
          <p:blipFill>
            <a:blip r:embed="rId371" cstate="print"/>
            <a:stretch>
              <a:fillRect/>
            </a:stretch>
          </p:blipFill>
          <p:spPr>
            <a:xfrm>
              <a:off x="9282837" y="3437727"/>
              <a:ext cx="17130" cy="35799"/>
            </a:xfrm>
            <a:prstGeom prst="rect">
              <a:avLst/>
            </a:prstGeom>
          </p:spPr>
        </p:pic>
        <p:pic>
          <p:nvPicPr>
            <p:cNvPr id="1486" name="object 1486"/>
            <p:cNvPicPr/>
            <p:nvPr/>
          </p:nvPicPr>
          <p:blipFill>
            <a:blip r:embed="rId372" cstate="print"/>
            <a:stretch>
              <a:fillRect/>
            </a:stretch>
          </p:blipFill>
          <p:spPr>
            <a:xfrm>
              <a:off x="9282837" y="3381771"/>
              <a:ext cx="17130" cy="35799"/>
            </a:xfrm>
            <a:prstGeom prst="rect">
              <a:avLst/>
            </a:prstGeom>
          </p:spPr>
        </p:pic>
        <p:pic>
          <p:nvPicPr>
            <p:cNvPr id="1487" name="object 1487"/>
            <p:cNvPicPr/>
            <p:nvPr/>
          </p:nvPicPr>
          <p:blipFill>
            <a:blip r:embed="rId373" cstate="print"/>
            <a:stretch>
              <a:fillRect/>
            </a:stretch>
          </p:blipFill>
          <p:spPr>
            <a:xfrm>
              <a:off x="9282837" y="3325856"/>
              <a:ext cx="17130" cy="35799"/>
            </a:xfrm>
            <a:prstGeom prst="rect">
              <a:avLst/>
            </a:prstGeom>
          </p:spPr>
        </p:pic>
        <p:pic>
          <p:nvPicPr>
            <p:cNvPr id="1488" name="object 1488"/>
            <p:cNvPicPr/>
            <p:nvPr/>
          </p:nvPicPr>
          <p:blipFill>
            <a:blip r:embed="rId374" cstate="print"/>
            <a:stretch>
              <a:fillRect/>
            </a:stretch>
          </p:blipFill>
          <p:spPr>
            <a:xfrm>
              <a:off x="9282837" y="3214027"/>
              <a:ext cx="17130" cy="35799"/>
            </a:xfrm>
            <a:prstGeom prst="rect">
              <a:avLst/>
            </a:prstGeom>
          </p:spPr>
        </p:pic>
        <p:pic>
          <p:nvPicPr>
            <p:cNvPr id="1489" name="object 1489"/>
            <p:cNvPicPr/>
            <p:nvPr/>
          </p:nvPicPr>
          <p:blipFill>
            <a:blip r:embed="rId375" cstate="print"/>
            <a:stretch>
              <a:fillRect/>
            </a:stretch>
          </p:blipFill>
          <p:spPr>
            <a:xfrm>
              <a:off x="9279811" y="3363143"/>
              <a:ext cx="17894" cy="17172"/>
            </a:xfrm>
            <a:prstGeom prst="rect">
              <a:avLst/>
            </a:prstGeom>
          </p:spPr>
        </p:pic>
        <p:pic>
          <p:nvPicPr>
            <p:cNvPr id="1490" name="object 1490"/>
            <p:cNvPicPr/>
            <p:nvPr/>
          </p:nvPicPr>
          <p:blipFill>
            <a:blip r:embed="rId376" cstate="print"/>
            <a:stretch>
              <a:fillRect/>
            </a:stretch>
          </p:blipFill>
          <p:spPr>
            <a:xfrm>
              <a:off x="9279811" y="3307229"/>
              <a:ext cx="17894" cy="17151"/>
            </a:xfrm>
            <a:prstGeom prst="rect">
              <a:avLst/>
            </a:prstGeom>
          </p:spPr>
        </p:pic>
        <p:pic>
          <p:nvPicPr>
            <p:cNvPr id="1491" name="object 1491"/>
            <p:cNvPicPr/>
            <p:nvPr/>
          </p:nvPicPr>
          <p:blipFill>
            <a:blip r:embed="rId377" cstate="print"/>
            <a:stretch>
              <a:fillRect/>
            </a:stretch>
          </p:blipFill>
          <p:spPr>
            <a:xfrm>
              <a:off x="9279811" y="3419089"/>
              <a:ext cx="17894" cy="17130"/>
            </a:xfrm>
            <a:prstGeom prst="rect">
              <a:avLst/>
            </a:prstGeom>
          </p:spPr>
        </p:pic>
        <p:pic>
          <p:nvPicPr>
            <p:cNvPr id="1492" name="object 1492"/>
            <p:cNvPicPr/>
            <p:nvPr/>
          </p:nvPicPr>
          <p:blipFill>
            <a:blip r:embed="rId378" cstate="print"/>
            <a:stretch>
              <a:fillRect/>
            </a:stretch>
          </p:blipFill>
          <p:spPr>
            <a:xfrm>
              <a:off x="9279811" y="3530918"/>
              <a:ext cx="17894" cy="17151"/>
            </a:xfrm>
            <a:prstGeom prst="rect">
              <a:avLst/>
            </a:prstGeom>
          </p:spPr>
        </p:pic>
        <p:pic>
          <p:nvPicPr>
            <p:cNvPr id="1493" name="object 1493"/>
            <p:cNvPicPr/>
            <p:nvPr/>
          </p:nvPicPr>
          <p:blipFill>
            <a:blip r:embed="rId379" cstate="print"/>
            <a:stretch>
              <a:fillRect/>
            </a:stretch>
          </p:blipFill>
          <p:spPr>
            <a:xfrm>
              <a:off x="9279811" y="3475004"/>
              <a:ext cx="17894" cy="17130"/>
            </a:xfrm>
            <a:prstGeom prst="rect">
              <a:avLst/>
            </a:prstGeom>
          </p:spPr>
        </p:pic>
        <p:sp>
          <p:nvSpPr>
            <p:cNvPr id="1494" name="object 1494"/>
            <p:cNvSpPr/>
            <p:nvPr/>
          </p:nvSpPr>
          <p:spPr>
            <a:xfrm>
              <a:off x="9283195" y="4283731"/>
              <a:ext cx="29209" cy="0"/>
            </a:xfrm>
            <a:custGeom>
              <a:avLst/>
              <a:gdLst/>
              <a:ahLst/>
              <a:cxnLst/>
              <a:rect l="l" t="t" r="r" b="b"/>
              <a:pathLst>
                <a:path w="29209" h="0">
                  <a:moveTo>
                    <a:pt x="0" y="0"/>
                  </a:moveTo>
                  <a:lnTo>
                    <a:pt x="291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5" name="object 1495"/>
            <p:cNvSpPr/>
            <p:nvPr/>
          </p:nvSpPr>
          <p:spPr>
            <a:xfrm>
              <a:off x="9283551" y="4366735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 h="0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6" name="object 1496"/>
            <p:cNvSpPr/>
            <p:nvPr/>
          </p:nvSpPr>
          <p:spPr>
            <a:xfrm>
              <a:off x="9313381" y="3588327"/>
              <a:ext cx="0" cy="778510"/>
            </a:xfrm>
            <a:custGeom>
              <a:avLst/>
              <a:gdLst/>
              <a:ahLst/>
              <a:cxnLst/>
              <a:rect l="l" t="t" r="r" b="b"/>
              <a:pathLst>
                <a:path w="0" h="778510">
                  <a:moveTo>
                    <a:pt x="0" y="0"/>
                  </a:moveTo>
                  <a:lnTo>
                    <a:pt x="0" y="7784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7" name="object 1497"/>
            <p:cNvSpPr/>
            <p:nvPr/>
          </p:nvSpPr>
          <p:spPr>
            <a:xfrm>
              <a:off x="9283551" y="3588327"/>
              <a:ext cx="29845" cy="778510"/>
            </a:xfrm>
            <a:custGeom>
              <a:avLst/>
              <a:gdLst/>
              <a:ahLst/>
              <a:cxnLst/>
              <a:rect l="l" t="t" r="r" b="b"/>
              <a:pathLst>
                <a:path w="29845" h="778510">
                  <a:moveTo>
                    <a:pt x="0" y="0"/>
                  </a:moveTo>
                  <a:lnTo>
                    <a:pt x="0" y="778405"/>
                  </a:lnTo>
                </a:path>
                <a:path w="29845" h="778510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98" name="object 1498"/>
            <p:cNvPicPr/>
            <p:nvPr/>
          </p:nvPicPr>
          <p:blipFill>
            <a:blip r:embed="rId380" cstate="print"/>
            <a:stretch>
              <a:fillRect/>
            </a:stretch>
          </p:blipFill>
          <p:spPr>
            <a:xfrm>
              <a:off x="9263445" y="3661396"/>
              <a:ext cx="17130" cy="35799"/>
            </a:xfrm>
            <a:prstGeom prst="rect">
              <a:avLst/>
            </a:prstGeom>
          </p:spPr>
        </p:pic>
        <p:sp>
          <p:nvSpPr>
            <p:cNvPr id="1499" name="object 1499"/>
            <p:cNvSpPr/>
            <p:nvPr/>
          </p:nvSpPr>
          <p:spPr>
            <a:xfrm>
              <a:off x="9263443" y="366139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00" name="object 1500"/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9263445" y="3698662"/>
              <a:ext cx="17130" cy="35799"/>
            </a:xfrm>
            <a:prstGeom prst="rect">
              <a:avLst/>
            </a:prstGeom>
          </p:spPr>
        </p:pic>
        <p:sp>
          <p:nvSpPr>
            <p:cNvPr id="1501" name="object 1501"/>
            <p:cNvSpPr/>
            <p:nvPr/>
          </p:nvSpPr>
          <p:spPr>
            <a:xfrm>
              <a:off x="9263443" y="369866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02" name="object 1502"/>
            <p:cNvPicPr/>
            <p:nvPr/>
          </p:nvPicPr>
          <p:blipFill>
            <a:blip r:embed="rId382" cstate="print"/>
            <a:stretch>
              <a:fillRect/>
            </a:stretch>
          </p:blipFill>
          <p:spPr>
            <a:xfrm>
              <a:off x="9263445" y="3735938"/>
              <a:ext cx="17130" cy="35799"/>
            </a:xfrm>
            <a:prstGeom prst="rect">
              <a:avLst/>
            </a:prstGeom>
          </p:spPr>
        </p:pic>
        <p:sp>
          <p:nvSpPr>
            <p:cNvPr id="1503" name="object 1503"/>
            <p:cNvSpPr/>
            <p:nvPr/>
          </p:nvSpPr>
          <p:spPr>
            <a:xfrm>
              <a:off x="9263443" y="3735937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04" name="object 1504"/>
            <p:cNvPicPr/>
            <p:nvPr/>
          </p:nvPicPr>
          <p:blipFill>
            <a:blip r:embed="rId383" cstate="print"/>
            <a:stretch>
              <a:fillRect/>
            </a:stretch>
          </p:blipFill>
          <p:spPr>
            <a:xfrm>
              <a:off x="9263445" y="3773204"/>
              <a:ext cx="17130" cy="35799"/>
            </a:xfrm>
            <a:prstGeom prst="rect">
              <a:avLst/>
            </a:prstGeom>
          </p:spPr>
        </p:pic>
        <p:sp>
          <p:nvSpPr>
            <p:cNvPr id="1505" name="object 1505"/>
            <p:cNvSpPr/>
            <p:nvPr/>
          </p:nvSpPr>
          <p:spPr>
            <a:xfrm>
              <a:off x="9263443" y="3773209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06" name="object 1506"/>
            <p:cNvPicPr/>
            <p:nvPr/>
          </p:nvPicPr>
          <p:blipFill>
            <a:blip r:embed="rId384" cstate="print"/>
            <a:stretch>
              <a:fillRect/>
            </a:stretch>
          </p:blipFill>
          <p:spPr>
            <a:xfrm>
              <a:off x="9263445" y="3624099"/>
              <a:ext cx="17130" cy="35799"/>
            </a:xfrm>
            <a:prstGeom prst="rect">
              <a:avLst/>
            </a:prstGeom>
          </p:spPr>
        </p:pic>
        <p:sp>
          <p:nvSpPr>
            <p:cNvPr id="1507" name="object 1507"/>
            <p:cNvSpPr/>
            <p:nvPr/>
          </p:nvSpPr>
          <p:spPr>
            <a:xfrm>
              <a:off x="9263443" y="362410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08" name="object 1508"/>
            <p:cNvPicPr/>
            <p:nvPr/>
          </p:nvPicPr>
          <p:blipFill>
            <a:blip r:embed="rId385" cstate="print"/>
            <a:stretch>
              <a:fillRect/>
            </a:stretch>
          </p:blipFill>
          <p:spPr>
            <a:xfrm>
              <a:off x="9263445" y="3586833"/>
              <a:ext cx="17130" cy="35799"/>
            </a:xfrm>
            <a:prstGeom prst="rect">
              <a:avLst/>
            </a:prstGeom>
          </p:spPr>
        </p:pic>
        <p:sp>
          <p:nvSpPr>
            <p:cNvPr id="1509" name="object 1509"/>
            <p:cNvSpPr/>
            <p:nvPr/>
          </p:nvSpPr>
          <p:spPr>
            <a:xfrm>
              <a:off x="9263443" y="358683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10" name="object 1510"/>
            <p:cNvPicPr/>
            <p:nvPr/>
          </p:nvPicPr>
          <p:blipFill>
            <a:blip r:embed="rId386" cstate="print"/>
            <a:stretch>
              <a:fillRect/>
            </a:stretch>
          </p:blipFill>
          <p:spPr>
            <a:xfrm>
              <a:off x="9263424" y="3959638"/>
              <a:ext cx="17130" cy="35799"/>
            </a:xfrm>
            <a:prstGeom prst="rect">
              <a:avLst/>
            </a:prstGeom>
          </p:spPr>
        </p:pic>
        <p:sp>
          <p:nvSpPr>
            <p:cNvPr id="1511" name="object 1511"/>
            <p:cNvSpPr/>
            <p:nvPr/>
          </p:nvSpPr>
          <p:spPr>
            <a:xfrm>
              <a:off x="9263422" y="395964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12" name="object 1512"/>
            <p:cNvPicPr/>
            <p:nvPr/>
          </p:nvPicPr>
          <p:blipFill>
            <a:blip r:embed="rId387" cstate="print"/>
            <a:stretch>
              <a:fillRect/>
            </a:stretch>
          </p:blipFill>
          <p:spPr>
            <a:xfrm>
              <a:off x="9263424" y="3922351"/>
              <a:ext cx="17130" cy="35799"/>
            </a:xfrm>
            <a:prstGeom prst="rect">
              <a:avLst/>
            </a:prstGeom>
          </p:spPr>
        </p:pic>
        <p:sp>
          <p:nvSpPr>
            <p:cNvPr id="1513" name="object 1513"/>
            <p:cNvSpPr/>
            <p:nvPr/>
          </p:nvSpPr>
          <p:spPr>
            <a:xfrm>
              <a:off x="9263422" y="392235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14" name="object 1514"/>
            <p:cNvPicPr/>
            <p:nvPr/>
          </p:nvPicPr>
          <p:blipFill>
            <a:blip r:embed="rId388" cstate="print"/>
            <a:stretch>
              <a:fillRect/>
            </a:stretch>
          </p:blipFill>
          <p:spPr>
            <a:xfrm>
              <a:off x="9263424" y="3885086"/>
              <a:ext cx="17130" cy="35799"/>
            </a:xfrm>
            <a:prstGeom prst="rect">
              <a:avLst/>
            </a:prstGeom>
          </p:spPr>
        </p:pic>
        <p:sp>
          <p:nvSpPr>
            <p:cNvPr id="1515" name="object 1515"/>
            <p:cNvSpPr/>
            <p:nvPr/>
          </p:nvSpPr>
          <p:spPr>
            <a:xfrm>
              <a:off x="9263422" y="3885081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16" name="object 1516"/>
            <p:cNvPicPr/>
            <p:nvPr/>
          </p:nvPicPr>
          <p:blipFill>
            <a:blip r:embed="rId389" cstate="print"/>
            <a:stretch>
              <a:fillRect/>
            </a:stretch>
          </p:blipFill>
          <p:spPr>
            <a:xfrm>
              <a:off x="9263424" y="3847809"/>
              <a:ext cx="17130" cy="35799"/>
            </a:xfrm>
            <a:prstGeom prst="rect">
              <a:avLst/>
            </a:prstGeom>
          </p:spPr>
        </p:pic>
        <p:sp>
          <p:nvSpPr>
            <p:cNvPr id="1517" name="object 1517"/>
            <p:cNvSpPr/>
            <p:nvPr/>
          </p:nvSpPr>
          <p:spPr>
            <a:xfrm>
              <a:off x="9263422" y="3847809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18" name="object 1518"/>
            <p:cNvPicPr/>
            <p:nvPr/>
          </p:nvPicPr>
          <p:blipFill>
            <a:blip r:embed="rId390" cstate="print"/>
            <a:stretch>
              <a:fillRect/>
            </a:stretch>
          </p:blipFill>
          <p:spPr>
            <a:xfrm>
              <a:off x="9263424" y="3810522"/>
              <a:ext cx="17130" cy="35799"/>
            </a:xfrm>
            <a:prstGeom prst="rect">
              <a:avLst/>
            </a:prstGeom>
          </p:spPr>
        </p:pic>
        <p:sp>
          <p:nvSpPr>
            <p:cNvPr id="1519" name="object 1519"/>
            <p:cNvSpPr/>
            <p:nvPr/>
          </p:nvSpPr>
          <p:spPr>
            <a:xfrm>
              <a:off x="9263422" y="3810519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20" name="object 1520"/>
            <p:cNvPicPr/>
            <p:nvPr/>
          </p:nvPicPr>
          <p:blipFill>
            <a:blip r:embed="rId391" cstate="print"/>
            <a:stretch>
              <a:fillRect/>
            </a:stretch>
          </p:blipFill>
          <p:spPr>
            <a:xfrm>
              <a:off x="9263424" y="3996915"/>
              <a:ext cx="17130" cy="35799"/>
            </a:xfrm>
            <a:prstGeom prst="rect">
              <a:avLst/>
            </a:prstGeom>
          </p:spPr>
        </p:pic>
        <p:sp>
          <p:nvSpPr>
            <p:cNvPr id="1521" name="object 1521"/>
            <p:cNvSpPr/>
            <p:nvPr/>
          </p:nvSpPr>
          <p:spPr>
            <a:xfrm>
              <a:off x="9263422" y="39969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22" name="object 1522"/>
            <p:cNvPicPr/>
            <p:nvPr/>
          </p:nvPicPr>
          <p:blipFill>
            <a:blip r:embed="rId392" cstate="print"/>
            <a:stretch>
              <a:fillRect/>
            </a:stretch>
          </p:blipFill>
          <p:spPr>
            <a:xfrm>
              <a:off x="9263424" y="4034201"/>
              <a:ext cx="17130" cy="35799"/>
            </a:xfrm>
            <a:prstGeom prst="rect">
              <a:avLst/>
            </a:prstGeom>
          </p:spPr>
        </p:pic>
        <p:sp>
          <p:nvSpPr>
            <p:cNvPr id="1523" name="object 1523"/>
            <p:cNvSpPr/>
            <p:nvPr/>
          </p:nvSpPr>
          <p:spPr>
            <a:xfrm>
              <a:off x="9263422" y="403420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24" name="object 1524"/>
            <p:cNvPicPr/>
            <p:nvPr/>
          </p:nvPicPr>
          <p:blipFill>
            <a:blip r:embed="rId393" cstate="print"/>
            <a:stretch>
              <a:fillRect/>
            </a:stretch>
          </p:blipFill>
          <p:spPr>
            <a:xfrm>
              <a:off x="9263445" y="4146020"/>
              <a:ext cx="17130" cy="35799"/>
            </a:xfrm>
            <a:prstGeom prst="rect">
              <a:avLst/>
            </a:prstGeom>
          </p:spPr>
        </p:pic>
        <p:sp>
          <p:nvSpPr>
            <p:cNvPr id="1525" name="object 1525"/>
            <p:cNvSpPr/>
            <p:nvPr/>
          </p:nvSpPr>
          <p:spPr>
            <a:xfrm>
              <a:off x="9263443" y="4146017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26" name="object 1526"/>
            <p:cNvPicPr/>
            <p:nvPr/>
          </p:nvPicPr>
          <p:blipFill>
            <a:blip r:embed="rId394" cstate="print"/>
            <a:stretch>
              <a:fillRect/>
            </a:stretch>
          </p:blipFill>
          <p:spPr>
            <a:xfrm>
              <a:off x="9263445" y="4220583"/>
              <a:ext cx="17130" cy="35799"/>
            </a:xfrm>
            <a:prstGeom prst="rect">
              <a:avLst/>
            </a:prstGeom>
          </p:spPr>
        </p:pic>
        <p:sp>
          <p:nvSpPr>
            <p:cNvPr id="1527" name="object 1527"/>
            <p:cNvSpPr/>
            <p:nvPr/>
          </p:nvSpPr>
          <p:spPr>
            <a:xfrm>
              <a:off x="9263443" y="422057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28" name="object 1528"/>
            <p:cNvPicPr/>
            <p:nvPr/>
          </p:nvPicPr>
          <p:blipFill>
            <a:blip r:embed="rId395" cstate="print"/>
            <a:stretch>
              <a:fillRect/>
            </a:stretch>
          </p:blipFill>
          <p:spPr>
            <a:xfrm>
              <a:off x="9263445" y="4108733"/>
              <a:ext cx="17130" cy="35810"/>
            </a:xfrm>
            <a:prstGeom prst="rect">
              <a:avLst/>
            </a:prstGeom>
          </p:spPr>
        </p:pic>
        <p:sp>
          <p:nvSpPr>
            <p:cNvPr id="1529" name="object 1529"/>
            <p:cNvSpPr/>
            <p:nvPr/>
          </p:nvSpPr>
          <p:spPr>
            <a:xfrm>
              <a:off x="9263443" y="4108734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30" name="object 1530"/>
            <p:cNvPicPr/>
            <p:nvPr/>
          </p:nvPicPr>
          <p:blipFill>
            <a:blip r:embed="rId396" cstate="print"/>
            <a:stretch>
              <a:fillRect/>
            </a:stretch>
          </p:blipFill>
          <p:spPr>
            <a:xfrm>
              <a:off x="9263445" y="4071478"/>
              <a:ext cx="17130" cy="35799"/>
            </a:xfrm>
            <a:prstGeom prst="rect">
              <a:avLst/>
            </a:prstGeom>
          </p:spPr>
        </p:pic>
        <p:sp>
          <p:nvSpPr>
            <p:cNvPr id="1531" name="object 1531"/>
            <p:cNvSpPr/>
            <p:nvPr/>
          </p:nvSpPr>
          <p:spPr>
            <a:xfrm>
              <a:off x="9263443" y="407147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32" name="object 1532"/>
            <p:cNvPicPr/>
            <p:nvPr/>
          </p:nvPicPr>
          <p:blipFill>
            <a:blip r:embed="rId397" cstate="print"/>
            <a:stretch>
              <a:fillRect/>
            </a:stretch>
          </p:blipFill>
          <p:spPr>
            <a:xfrm>
              <a:off x="9263445" y="4183328"/>
              <a:ext cx="17130" cy="35758"/>
            </a:xfrm>
            <a:prstGeom prst="rect">
              <a:avLst/>
            </a:prstGeom>
          </p:spPr>
        </p:pic>
        <p:sp>
          <p:nvSpPr>
            <p:cNvPr id="1533" name="object 1533"/>
            <p:cNvSpPr/>
            <p:nvPr/>
          </p:nvSpPr>
          <p:spPr>
            <a:xfrm>
              <a:off x="9263443" y="4183331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58"/>
                  </a:moveTo>
                  <a:lnTo>
                    <a:pt x="0" y="35758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34" name="object 1534"/>
            <p:cNvPicPr/>
            <p:nvPr/>
          </p:nvPicPr>
          <p:blipFill>
            <a:blip r:embed="rId398" cstate="print"/>
            <a:stretch>
              <a:fillRect/>
            </a:stretch>
          </p:blipFill>
          <p:spPr>
            <a:xfrm>
              <a:off x="9263413" y="3568216"/>
              <a:ext cx="35799" cy="17130"/>
            </a:xfrm>
            <a:prstGeom prst="rect">
              <a:avLst/>
            </a:prstGeom>
          </p:spPr>
        </p:pic>
        <p:sp>
          <p:nvSpPr>
            <p:cNvPr id="1535" name="object 1535"/>
            <p:cNvSpPr/>
            <p:nvPr/>
          </p:nvSpPr>
          <p:spPr>
            <a:xfrm>
              <a:off x="9263419" y="3568211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36" name="object 1536"/>
            <p:cNvPicPr/>
            <p:nvPr/>
          </p:nvPicPr>
          <p:blipFill>
            <a:blip r:embed="rId399" cstate="print"/>
            <a:stretch>
              <a:fillRect/>
            </a:stretch>
          </p:blipFill>
          <p:spPr>
            <a:xfrm>
              <a:off x="9263445" y="4332433"/>
              <a:ext cx="17130" cy="35799"/>
            </a:xfrm>
            <a:prstGeom prst="rect">
              <a:avLst/>
            </a:prstGeom>
          </p:spPr>
        </p:pic>
        <p:sp>
          <p:nvSpPr>
            <p:cNvPr id="1537" name="object 1537"/>
            <p:cNvSpPr/>
            <p:nvPr/>
          </p:nvSpPr>
          <p:spPr>
            <a:xfrm>
              <a:off x="9263443" y="4332429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38" name="object 1538"/>
            <p:cNvPicPr/>
            <p:nvPr/>
          </p:nvPicPr>
          <p:blipFill>
            <a:blip r:embed="rId400" cstate="print"/>
            <a:stretch>
              <a:fillRect/>
            </a:stretch>
          </p:blipFill>
          <p:spPr>
            <a:xfrm>
              <a:off x="9263445" y="4295136"/>
              <a:ext cx="17130" cy="35799"/>
            </a:xfrm>
            <a:prstGeom prst="rect">
              <a:avLst/>
            </a:prstGeom>
          </p:spPr>
        </p:pic>
        <p:sp>
          <p:nvSpPr>
            <p:cNvPr id="1539" name="object 1539"/>
            <p:cNvSpPr/>
            <p:nvPr/>
          </p:nvSpPr>
          <p:spPr>
            <a:xfrm>
              <a:off x="9263443" y="4295140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40" name="object 1540"/>
            <p:cNvPicPr/>
            <p:nvPr/>
          </p:nvPicPr>
          <p:blipFill>
            <a:blip r:embed="rId401" cstate="print"/>
            <a:stretch>
              <a:fillRect/>
            </a:stretch>
          </p:blipFill>
          <p:spPr>
            <a:xfrm>
              <a:off x="9263445" y="4257870"/>
              <a:ext cx="17130" cy="35799"/>
            </a:xfrm>
            <a:prstGeom prst="rect">
              <a:avLst/>
            </a:prstGeom>
          </p:spPr>
        </p:pic>
        <p:sp>
          <p:nvSpPr>
            <p:cNvPr id="1541" name="object 1541"/>
            <p:cNvSpPr/>
            <p:nvPr/>
          </p:nvSpPr>
          <p:spPr>
            <a:xfrm>
              <a:off x="9263443" y="425786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2" name="object 1542"/>
            <p:cNvSpPr/>
            <p:nvPr/>
          </p:nvSpPr>
          <p:spPr>
            <a:xfrm>
              <a:off x="9272363" y="1050302"/>
              <a:ext cx="0" cy="2518410"/>
            </a:xfrm>
            <a:custGeom>
              <a:avLst/>
              <a:gdLst/>
              <a:ahLst/>
              <a:cxnLst/>
              <a:rect l="l" t="t" r="r" b="b"/>
              <a:pathLst>
                <a:path w="0" h="2518410">
                  <a:moveTo>
                    <a:pt x="0" y="25179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3" name="object 1543"/>
            <p:cNvSpPr/>
            <p:nvPr/>
          </p:nvSpPr>
          <p:spPr>
            <a:xfrm>
              <a:off x="9272363" y="4386857"/>
              <a:ext cx="0" cy="3413125"/>
            </a:xfrm>
            <a:custGeom>
              <a:avLst/>
              <a:gdLst/>
              <a:ahLst/>
              <a:cxnLst/>
              <a:rect l="l" t="t" r="r" b="b"/>
              <a:pathLst>
                <a:path w="0" h="3413125">
                  <a:moveTo>
                    <a:pt x="0" y="0"/>
                  </a:moveTo>
                  <a:lnTo>
                    <a:pt x="0" y="34126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4" name="object 1544"/>
            <p:cNvSpPr/>
            <p:nvPr/>
          </p:nvSpPr>
          <p:spPr>
            <a:xfrm>
              <a:off x="9263427" y="7799487"/>
              <a:ext cx="9525" cy="129539"/>
            </a:xfrm>
            <a:custGeom>
              <a:avLst/>
              <a:gdLst/>
              <a:ahLst/>
              <a:cxnLst/>
              <a:rect l="l" t="t" r="r" b="b"/>
              <a:pathLst>
                <a:path w="9525" h="129540">
                  <a:moveTo>
                    <a:pt x="0" y="0"/>
                  </a:moveTo>
                  <a:lnTo>
                    <a:pt x="0" y="129001"/>
                  </a:lnTo>
                </a:path>
                <a:path w="9525" h="129540">
                  <a:moveTo>
                    <a:pt x="0" y="0"/>
                  </a:moveTo>
                  <a:lnTo>
                    <a:pt x="89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5" name="object 1545"/>
            <p:cNvSpPr/>
            <p:nvPr/>
          </p:nvSpPr>
          <p:spPr>
            <a:xfrm>
              <a:off x="9263427" y="7928483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6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6" name="object 1546"/>
            <p:cNvSpPr/>
            <p:nvPr/>
          </p:nvSpPr>
          <p:spPr>
            <a:xfrm>
              <a:off x="9355129" y="7919517"/>
              <a:ext cx="215900" cy="9525"/>
            </a:xfrm>
            <a:custGeom>
              <a:avLst/>
              <a:gdLst/>
              <a:ahLst/>
              <a:cxnLst/>
              <a:rect l="l" t="t" r="r" b="b"/>
              <a:pathLst>
                <a:path w="215900" h="9525">
                  <a:moveTo>
                    <a:pt x="0" y="0"/>
                  </a:moveTo>
                  <a:lnTo>
                    <a:pt x="0" y="8973"/>
                  </a:lnTo>
                </a:path>
                <a:path w="215900" h="9525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7" name="object 1547"/>
            <p:cNvSpPr/>
            <p:nvPr/>
          </p:nvSpPr>
          <p:spPr>
            <a:xfrm>
              <a:off x="9328300" y="7863604"/>
              <a:ext cx="857885" cy="0"/>
            </a:xfrm>
            <a:custGeom>
              <a:avLst/>
              <a:gdLst/>
              <a:ahLst/>
              <a:cxnLst/>
              <a:rect l="l" t="t" r="r" b="b"/>
              <a:pathLst>
                <a:path w="857884" h="0">
                  <a:moveTo>
                    <a:pt x="8577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8" name="object 1548"/>
            <p:cNvSpPr/>
            <p:nvPr/>
          </p:nvSpPr>
          <p:spPr>
            <a:xfrm>
              <a:off x="9662693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9" name="object 1549"/>
            <p:cNvSpPr/>
            <p:nvPr/>
          </p:nvSpPr>
          <p:spPr>
            <a:xfrm>
              <a:off x="9970259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0" name="object 1550"/>
            <p:cNvSpPr/>
            <p:nvPr/>
          </p:nvSpPr>
          <p:spPr>
            <a:xfrm>
              <a:off x="9281330" y="7910583"/>
              <a:ext cx="904875" cy="0"/>
            </a:xfrm>
            <a:custGeom>
              <a:avLst/>
              <a:gdLst/>
              <a:ahLst/>
              <a:cxnLst/>
              <a:rect l="l" t="t" r="r" b="b"/>
              <a:pathLst>
                <a:path w="904875" h="0">
                  <a:moveTo>
                    <a:pt x="9047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1" name="object 1551"/>
            <p:cNvSpPr/>
            <p:nvPr/>
          </p:nvSpPr>
          <p:spPr>
            <a:xfrm>
              <a:off x="9281322" y="4386847"/>
              <a:ext cx="0" cy="3524250"/>
            </a:xfrm>
            <a:custGeom>
              <a:avLst/>
              <a:gdLst/>
              <a:ahLst/>
              <a:cxnLst/>
              <a:rect l="l" t="t" r="r" b="b"/>
              <a:pathLst>
                <a:path w="0" h="3524250">
                  <a:moveTo>
                    <a:pt x="0" y="352373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2" name="object 1552"/>
            <p:cNvSpPr/>
            <p:nvPr/>
          </p:nvSpPr>
          <p:spPr>
            <a:xfrm>
              <a:off x="9328300" y="4386862"/>
              <a:ext cx="0" cy="3477260"/>
            </a:xfrm>
            <a:custGeom>
              <a:avLst/>
              <a:gdLst/>
              <a:ahLst/>
              <a:cxnLst/>
              <a:rect l="l" t="t" r="r" b="b"/>
              <a:pathLst>
                <a:path w="0" h="3477259">
                  <a:moveTo>
                    <a:pt x="0" y="34767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53" name="object 1553"/>
            <p:cNvPicPr/>
            <p:nvPr/>
          </p:nvPicPr>
          <p:blipFill>
            <a:blip r:embed="rId402" cstate="print"/>
            <a:stretch>
              <a:fillRect/>
            </a:stretch>
          </p:blipFill>
          <p:spPr>
            <a:xfrm>
              <a:off x="10219646" y="5644697"/>
              <a:ext cx="20889" cy="23852"/>
            </a:xfrm>
            <a:prstGeom prst="rect">
              <a:avLst/>
            </a:prstGeom>
          </p:spPr>
        </p:pic>
        <p:sp>
          <p:nvSpPr>
            <p:cNvPr id="1554" name="object 1554"/>
            <p:cNvSpPr/>
            <p:nvPr/>
          </p:nvSpPr>
          <p:spPr>
            <a:xfrm>
              <a:off x="10240535" y="5644701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w="0" h="24129">
                  <a:moveTo>
                    <a:pt x="0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5" name="object 1555"/>
            <p:cNvSpPr/>
            <p:nvPr/>
          </p:nvSpPr>
          <p:spPr>
            <a:xfrm>
              <a:off x="10219658" y="5644700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4" h="0">
                  <a:moveTo>
                    <a:pt x="0" y="0"/>
                  </a:moveTo>
                  <a:lnTo>
                    <a:pt x="208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6" name="object 1556"/>
            <p:cNvSpPr/>
            <p:nvPr/>
          </p:nvSpPr>
          <p:spPr>
            <a:xfrm>
              <a:off x="10219658" y="5644701"/>
              <a:ext cx="20955" cy="24130"/>
            </a:xfrm>
            <a:custGeom>
              <a:avLst/>
              <a:gdLst/>
              <a:ahLst/>
              <a:cxnLst/>
              <a:rect l="l" t="t" r="r" b="b"/>
              <a:pathLst>
                <a:path w="20954" h="24129">
                  <a:moveTo>
                    <a:pt x="0" y="23852"/>
                  </a:moveTo>
                  <a:lnTo>
                    <a:pt x="20878" y="23852"/>
                  </a:lnTo>
                </a:path>
                <a:path w="20954" h="24129">
                  <a:moveTo>
                    <a:pt x="0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7" name="object 1557"/>
            <p:cNvSpPr/>
            <p:nvPr/>
          </p:nvSpPr>
          <p:spPr>
            <a:xfrm>
              <a:off x="10206246" y="6434279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 h="0">
                  <a:moveTo>
                    <a:pt x="0" y="0"/>
                  </a:moveTo>
                  <a:lnTo>
                    <a:pt x="298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8" name="object 1558"/>
            <p:cNvSpPr/>
            <p:nvPr/>
          </p:nvSpPr>
          <p:spPr>
            <a:xfrm>
              <a:off x="10236059" y="5668554"/>
              <a:ext cx="0" cy="765810"/>
            </a:xfrm>
            <a:custGeom>
              <a:avLst/>
              <a:gdLst/>
              <a:ahLst/>
              <a:cxnLst/>
              <a:rect l="l" t="t" r="r" b="b"/>
              <a:pathLst>
                <a:path w="0" h="765810">
                  <a:moveTo>
                    <a:pt x="0" y="0"/>
                  </a:moveTo>
                  <a:lnTo>
                    <a:pt x="0" y="7657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9" name="object 1559"/>
            <p:cNvSpPr/>
            <p:nvPr/>
          </p:nvSpPr>
          <p:spPr>
            <a:xfrm>
              <a:off x="10206246" y="5668554"/>
              <a:ext cx="29845" cy="765810"/>
            </a:xfrm>
            <a:custGeom>
              <a:avLst/>
              <a:gdLst/>
              <a:ahLst/>
              <a:cxnLst/>
              <a:rect l="l" t="t" r="r" b="b"/>
              <a:pathLst>
                <a:path w="29845" h="765810">
                  <a:moveTo>
                    <a:pt x="0" y="0"/>
                  </a:moveTo>
                  <a:lnTo>
                    <a:pt x="0" y="765714"/>
                  </a:lnTo>
                </a:path>
                <a:path w="29845" h="765810">
                  <a:moveTo>
                    <a:pt x="0" y="0"/>
                  </a:moveTo>
                  <a:lnTo>
                    <a:pt x="298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60" name="object 1560"/>
            <p:cNvPicPr/>
            <p:nvPr/>
          </p:nvPicPr>
          <p:blipFill>
            <a:blip r:embed="rId403" cstate="print"/>
            <a:stretch>
              <a:fillRect/>
            </a:stretch>
          </p:blipFill>
          <p:spPr>
            <a:xfrm>
              <a:off x="10186097" y="6326938"/>
              <a:ext cx="17151" cy="35799"/>
            </a:xfrm>
            <a:prstGeom prst="rect">
              <a:avLst/>
            </a:prstGeom>
          </p:spPr>
        </p:pic>
        <p:sp>
          <p:nvSpPr>
            <p:cNvPr id="1561" name="object 1561"/>
            <p:cNvSpPr/>
            <p:nvPr/>
          </p:nvSpPr>
          <p:spPr>
            <a:xfrm>
              <a:off x="10186093" y="6326932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62" name="object 1562"/>
            <p:cNvPicPr/>
            <p:nvPr/>
          </p:nvPicPr>
          <p:blipFill>
            <a:blip r:embed="rId404" cstate="print"/>
            <a:stretch>
              <a:fillRect/>
            </a:stretch>
          </p:blipFill>
          <p:spPr>
            <a:xfrm>
              <a:off x="10236059" y="5668554"/>
              <a:ext cx="37286" cy="756029"/>
            </a:xfrm>
            <a:prstGeom prst="rect">
              <a:avLst/>
            </a:prstGeom>
          </p:spPr>
        </p:pic>
        <p:sp>
          <p:nvSpPr>
            <p:cNvPr id="1563" name="object 1563"/>
            <p:cNvSpPr/>
            <p:nvPr/>
          </p:nvSpPr>
          <p:spPr>
            <a:xfrm>
              <a:off x="10273349" y="5705834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0"/>
                  </a:moveTo>
                  <a:lnTo>
                    <a:pt x="0" y="6814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4" name="object 1564"/>
            <p:cNvSpPr/>
            <p:nvPr/>
          </p:nvSpPr>
          <p:spPr>
            <a:xfrm>
              <a:off x="10236059" y="5668554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w="0" h="756285">
                  <a:moveTo>
                    <a:pt x="0" y="0"/>
                  </a:moveTo>
                  <a:lnTo>
                    <a:pt x="0" y="7560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65" name="object 1565"/>
            <p:cNvPicPr/>
            <p:nvPr/>
          </p:nvPicPr>
          <p:blipFill>
            <a:blip r:embed="rId405" cstate="print"/>
            <a:stretch>
              <a:fillRect/>
            </a:stretch>
          </p:blipFill>
          <p:spPr>
            <a:xfrm>
              <a:off x="10186097" y="6289630"/>
              <a:ext cx="17151" cy="35799"/>
            </a:xfrm>
            <a:prstGeom prst="rect">
              <a:avLst/>
            </a:prstGeom>
          </p:spPr>
        </p:pic>
        <p:sp>
          <p:nvSpPr>
            <p:cNvPr id="1566" name="object 1566"/>
            <p:cNvSpPr/>
            <p:nvPr/>
          </p:nvSpPr>
          <p:spPr>
            <a:xfrm>
              <a:off x="10194669" y="5655273"/>
              <a:ext cx="0" cy="671195"/>
            </a:xfrm>
            <a:custGeom>
              <a:avLst/>
              <a:gdLst/>
              <a:ahLst/>
              <a:cxnLst/>
              <a:rect l="l" t="t" r="r" b="b"/>
              <a:pathLst>
                <a:path w="0" h="671195">
                  <a:moveTo>
                    <a:pt x="0" y="0"/>
                  </a:moveTo>
                  <a:lnTo>
                    <a:pt x="0" y="670775"/>
                  </a:lnTo>
                </a:path>
              </a:pathLst>
            </a:custGeom>
            <a:ln w="18397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67" name="object 1567"/>
            <p:cNvPicPr/>
            <p:nvPr/>
          </p:nvPicPr>
          <p:blipFill>
            <a:blip r:embed="rId406" cstate="print"/>
            <a:stretch>
              <a:fillRect/>
            </a:stretch>
          </p:blipFill>
          <p:spPr>
            <a:xfrm>
              <a:off x="10186097" y="6252354"/>
              <a:ext cx="17151" cy="35799"/>
            </a:xfrm>
            <a:prstGeom prst="rect">
              <a:avLst/>
            </a:prstGeom>
          </p:spPr>
        </p:pic>
        <p:pic>
          <p:nvPicPr>
            <p:cNvPr id="1568" name="object 1568"/>
            <p:cNvPicPr/>
            <p:nvPr/>
          </p:nvPicPr>
          <p:blipFill>
            <a:blip r:embed="rId407" cstate="print"/>
            <a:stretch>
              <a:fillRect/>
            </a:stretch>
          </p:blipFill>
          <p:spPr>
            <a:xfrm>
              <a:off x="10186097" y="6215077"/>
              <a:ext cx="17151" cy="35810"/>
            </a:xfrm>
            <a:prstGeom prst="rect">
              <a:avLst/>
            </a:prstGeom>
          </p:spPr>
        </p:pic>
        <p:pic>
          <p:nvPicPr>
            <p:cNvPr id="1569" name="object 1569"/>
            <p:cNvPicPr/>
            <p:nvPr/>
          </p:nvPicPr>
          <p:blipFill>
            <a:blip r:embed="rId408" cstate="print"/>
            <a:stretch>
              <a:fillRect/>
            </a:stretch>
          </p:blipFill>
          <p:spPr>
            <a:xfrm>
              <a:off x="10186097" y="6177790"/>
              <a:ext cx="17151" cy="35799"/>
            </a:xfrm>
            <a:prstGeom prst="rect">
              <a:avLst/>
            </a:prstGeom>
          </p:spPr>
        </p:pic>
        <p:pic>
          <p:nvPicPr>
            <p:cNvPr id="1570" name="object 1570"/>
            <p:cNvPicPr/>
            <p:nvPr/>
          </p:nvPicPr>
          <p:blipFill>
            <a:blip r:embed="rId409" cstate="print"/>
            <a:stretch>
              <a:fillRect/>
            </a:stretch>
          </p:blipFill>
          <p:spPr>
            <a:xfrm>
              <a:off x="10186097" y="6364183"/>
              <a:ext cx="17151" cy="35799"/>
            </a:xfrm>
            <a:prstGeom prst="rect">
              <a:avLst/>
            </a:prstGeom>
          </p:spPr>
        </p:pic>
        <p:sp>
          <p:nvSpPr>
            <p:cNvPr id="1571" name="object 1571"/>
            <p:cNvSpPr/>
            <p:nvPr/>
          </p:nvSpPr>
          <p:spPr>
            <a:xfrm>
              <a:off x="10186093" y="63641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72" name="object 1572"/>
            <p:cNvPicPr/>
            <p:nvPr/>
          </p:nvPicPr>
          <p:blipFill>
            <a:blip r:embed="rId410" cstate="print"/>
            <a:stretch>
              <a:fillRect/>
            </a:stretch>
          </p:blipFill>
          <p:spPr>
            <a:xfrm>
              <a:off x="10186097" y="6401491"/>
              <a:ext cx="17151" cy="35799"/>
            </a:xfrm>
            <a:prstGeom prst="rect">
              <a:avLst/>
            </a:prstGeom>
          </p:spPr>
        </p:pic>
        <p:sp>
          <p:nvSpPr>
            <p:cNvPr id="1573" name="object 1573"/>
            <p:cNvSpPr/>
            <p:nvPr/>
          </p:nvSpPr>
          <p:spPr>
            <a:xfrm>
              <a:off x="10186093" y="640149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74" name="object 1574"/>
            <p:cNvPicPr/>
            <p:nvPr/>
          </p:nvPicPr>
          <p:blipFill>
            <a:blip r:embed="rId411" cstate="print"/>
            <a:stretch>
              <a:fillRect/>
            </a:stretch>
          </p:blipFill>
          <p:spPr>
            <a:xfrm>
              <a:off x="10186087" y="6438767"/>
              <a:ext cx="35799" cy="17130"/>
            </a:xfrm>
            <a:prstGeom prst="rect">
              <a:avLst/>
            </a:prstGeom>
          </p:spPr>
        </p:pic>
        <p:sp>
          <p:nvSpPr>
            <p:cNvPr id="1575" name="object 1575"/>
            <p:cNvSpPr/>
            <p:nvPr/>
          </p:nvSpPr>
          <p:spPr>
            <a:xfrm>
              <a:off x="10186090" y="6438771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76" name="object 1576"/>
            <p:cNvPicPr/>
            <p:nvPr/>
          </p:nvPicPr>
          <p:blipFill>
            <a:blip r:embed="rId412" cstate="print"/>
            <a:stretch>
              <a:fillRect/>
            </a:stretch>
          </p:blipFill>
          <p:spPr>
            <a:xfrm>
              <a:off x="10223384" y="6438767"/>
              <a:ext cx="12669" cy="17130"/>
            </a:xfrm>
            <a:prstGeom prst="rect">
              <a:avLst/>
            </a:prstGeom>
          </p:spPr>
        </p:pic>
        <p:sp>
          <p:nvSpPr>
            <p:cNvPr id="1577" name="object 1577"/>
            <p:cNvSpPr/>
            <p:nvPr/>
          </p:nvSpPr>
          <p:spPr>
            <a:xfrm>
              <a:off x="10223385" y="6438771"/>
              <a:ext cx="12700" cy="17145"/>
            </a:xfrm>
            <a:custGeom>
              <a:avLst/>
              <a:gdLst/>
              <a:ahLst/>
              <a:cxnLst/>
              <a:rect l="l" t="t" r="r" b="b"/>
              <a:pathLst>
                <a:path w="12700" h="17145">
                  <a:moveTo>
                    <a:pt x="1266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2669" y="0"/>
                  </a:lnTo>
                  <a:lnTo>
                    <a:pt x="1266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78" name="object 1578"/>
            <p:cNvPicPr/>
            <p:nvPr/>
          </p:nvPicPr>
          <p:blipFill>
            <a:blip r:embed="rId413" cstate="print"/>
            <a:stretch>
              <a:fillRect/>
            </a:stretch>
          </p:blipFill>
          <p:spPr>
            <a:xfrm>
              <a:off x="10186097" y="5991398"/>
              <a:ext cx="17151" cy="35799"/>
            </a:xfrm>
            <a:prstGeom prst="rect">
              <a:avLst/>
            </a:prstGeom>
          </p:spPr>
        </p:pic>
        <p:pic>
          <p:nvPicPr>
            <p:cNvPr id="1579" name="object 1579"/>
            <p:cNvPicPr/>
            <p:nvPr/>
          </p:nvPicPr>
          <p:blipFill>
            <a:blip r:embed="rId414" cstate="print"/>
            <a:stretch>
              <a:fillRect/>
            </a:stretch>
          </p:blipFill>
          <p:spPr>
            <a:xfrm>
              <a:off x="10186097" y="6028664"/>
              <a:ext cx="17151" cy="35799"/>
            </a:xfrm>
            <a:prstGeom prst="rect">
              <a:avLst/>
            </a:prstGeom>
          </p:spPr>
        </p:pic>
        <p:pic>
          <p:nvPicPr>
            <p:cNvPr id="1580" name="object 1580"/>
            <p:cNvPicPr/>
            <p:nvPr/>
          </p:nvPicPr>
          <p:blipFill>
            <a:blip r:embed="rId415" cstate="print"/>
            <a:stretch>
              <a:fillRect/>
            </a:stretch>
          </p:blipFill>
          <p:spPr>
            <a:xfrm>
              <a:off x="10186097" y="6065951"/>
              <a:ext cx="17151" cy="35799"/>
            </a:xfrm>
            <a:prstGeom prst="rect">
              <a:avLst/>
            </a:prstGeom>
          </p:spPr>
        </p:pic>
        <p:pic>
          <p:nvPicPr>
            <p:cNvPr id="1581" name="object 1581"/>
            <p:cNvPicPr/>
            <p:nvPr/>
          </p:nvPicPr>
          <p:blipFill>
            <a:blip r:embed="rId416" cstate="print"/>
            <a:stretch>
              <a:fillRect/>
            </a:stretch>
          </p:blipFill>
          <p:spPr>
            <a:xfrm>
              <a:off x="10186097" y="6103227"/>
              <a:ext cx="17151" cy="35799"/>
            </a:xfrm>
            <a:prstGeom prst="rect">
              <a:avLst/>
            </a:prstGeom>
          </p:spPr>
        </p:pic>
        <p:pic>
          <p:nvPicPr>
            <p:cNvPr id="1582" name="object 1582"/>
            <p:cNvPicPr/>
            <p:nvPr/>
          </p:nvPicPr>
          <p:blipFill>
            <a:blip r:embed="rId417" cstate="print"/>
            <a:stretch>
              <a:fillRect/>
            </a:stretch>
          </p:blipFill>
          <p:spPr>
            <a:xfrm>
              <a:off x="10186097" y="6140514"/>
              <a:ext cx="17151" cy="35799"/>
            </a:xfrm>
            <a:prstGeom prst="rect">
              <a:avLst/>
            </a:prstGeom>
          </p:spPr>
        </p:pic>
        <p:pic>
          <p:nvPicPr>
            <p:cNvPr id="1583" name="object 1583"/>
            <p:cNvPicPr/>
            <p:nvPr/>
          </p:nvPicPr>
          <p:blipFill>
            <a:blip r:embed="rId418" cstate="print"/>
            <a:stretch>
              <a:fillRect/>
            </a:stretch>
          </p:blipFill>
          <p:spPr>
            <a:xfrm>
              <a:off x="10186097" y="5954101"/>
              <a:ext cx="17151" cy="35799"/>
            </a:xfrm>
            <a:prstGeom prst="rect">
              <a:avLst/>
            </a:prstGeom>
          </p:spPr>
        </p:pic>
        <p:pic>
          <p:nvPicPr>
            <p:cNvPr id="1584" name="object 1584"/>
            <p:cNvPicPr/>
            <p:nvPr/>
          </p:nvPicPr>
          <p:blipFill>
            <a:blip r:embed="rId419" cstate="print"/>
            <a:stretch>
              <a:fillRect/>
            </a:stretch>
          </p:blipFill>
          <p:spPr>
            <a:xfrm>
              <a:off x="10186097" y="5916835"/>
              <a:ext cx="17151" cy="35799"/>
            </a:xfrm>
            <a:prstGeom prst="rect">
              <a:avLst/>
            </a:prstGeom>
          </p:spPr>
        </p:pic>
        <p:pic>
          <p:nvPicPr>
            <p:cNvPr id="1585" name="object 1585"/>
            <p:cNvPicPr/>
            <p:nvPr/>
          </p:nvPicPr>
          <p:blipFill>
            <a:blip r:embed="rId420" cstate="print"/>
            <a:stretch>
              <a:fillRect/>
            </a:stretch>
          </p:blipFill>
          <p:spPr>
            <a:xfrm>
              <a:off x="10186097" y="5805006"/>
              <a:ext cx="17151" cy="35799"/>
            </a:xfrm>
            <a:prstGeom prst="rect">
              <a:avLst/>
            </a:prstGeom>
          </p:spPr>
        </p:pic>
        <p:pic>
          <p:nvPicPr>
            <p:cNvPr id="1586" name="object 1586"/>
            <p:cNvPicPr/>
            <p:nvPr/>
          </p:nvPicPr>
          <p:blipFill>
            <a:blip r:embed="rId421" cstate="print"/>
            <a:stretch>
              <a:fillRect/>
            </a:stretch>
          </p:blipFill>
          <p:spPr>
            <a:xfrm>
              <a:off x="10186097" y="5767709"/>
              <a:ext cx="17151" cy="35799"/>
            </a:xfrm>
            <a:prstGeom prst="rect">
              <a:avLst/>
            </a:prstGeom>
          </p:spPr>
        </p:pic>
        <p:pic>
          <p:nvPicPr>
            <p:cNvPr id="1587" name="object 1587"/>
            <p:cNvPicPr/>
            <p:nvPr/>
          </p:nvPicPr>
          <p:blipFill>
            <a:blip r:embed="rId422" cstate="print"/>
            <a:stretch>
              <a:fillRect/>
            </a:stretch>
          </p:blipFill>
          <p:spPr>
            <a:xfrm>
              <a:off x="10186097" y="5730453"/>
              <a:ext cx="17151" cy="35799"/>
            </a:xfrm>
            <a:prstGeom prst="rect">
              <a:avLst/>
            </a:prstGeom>
          </p:spPr>
        </p:pic>
        <p:pic>
          <p:nvPicPr>
            <p:cNvPr id="1588" name="object 1588"/>
            <p:cNvPicPr/>
            <p:nvPr/>
          </p:nvPicPr>
          <p:blipFill>
            <a:blip r:embed="rId423" cstate="print"/>
            <a:stretch>
              <a:fillRect/>
            </a:stretch>
          </p:blipFill>
          <p:spPr>
            <a:xfrm>
              <a:off x="10186097" y="5842272"/>
              <a:ext cx="17151" cy="35799"/>
            </a:xfrm>
            <a:prstGeom prst="rect">
              <a:avLst/>
            </a:prstGeom>
          </p:spPr>
        </p:pic>
        <p:pic>
          <p:nvPicPr>
            <p:cNvPr id="1589" name="object 1589"/>
            <p:cNvPicPr/>
            <p:nvPr/>
          </p:nvPicPr>
          <p:blipFill>
            <a:blip r:embed="rId424" cstate="print"/>
            <a:stretch>
              <a:fillRect/>
            </a:stretch>
          </p:blipFill>
          <p:spPr>
            <a:xfrm>
              <a:off x="10186097" y="5879548"/>
              <a:ext cx="17151" cy="35799"/>
            </a:xfrm>
            <a:prstGeom prst="rect">
              <a:avLst/>
            </a:prstGeom>
          </p:spPr>
        </p:pic>
        <p:pic>
          <p:nvPicPr>
            <p:cNvPr id="1590" name="object 1590"/>
            <p:cNvPicPr/>
            <p:nvPr/>
          </p:nvPicPr>
          <p:blipFill>
            <a:blip r:embed="rId425" cstate="print"/>
            <a:stretch>
              <a:fillRect/>
            </a:stretch>
          </p:blipFill>
          <p:spPr>
            <a:xfrm>
              <a:off x="10186097" y="5693156"/>
              <a:ext cx="17151" cy="35799"/>
            </a:xfrm>
            <a:prstGeom prst="rect">
              <a:avLst/>
            </a:prstGeom>
          </p:spPr>
        </p:pic>
        <p:pic>
          <p:nvPicPr>
            <p:cNvPr id="1591" name="object 1591"/>
            <p:cNvPicPr/>
            <p:nvPr/>
          </p:nvPicPr>
          <p:blipFill>
            <a:blip r:embed="rId426" cstate="print"/>
            <a:stretch>
              <a:fillRect/>
            </a:stretch>
          </p:blipFill>
          <p:spPr>
            <a:xfrm>
              <a:off x="10186097" y="5655900"/>
              <a:ext cx="17151" cy="35799"/>
            </a:xfrm>
            <a:prstGeom prst="rect">
              <a:avLst/>
            </a:prstGeom>
          </p:spPr>
        </p:pic>
        <p:pic>
          <p:nvPicPr>
            <p:cNvPr id="1592" name="object 1592"/>
            <p:cNvPicPr/>
            <p:nvPr/>
          </p:nvPicPr>
          <p:blipFill>
            <a:blip r:embed="rId426" cstate="print"/>
            <a:stretch>
              <a:fillRect/>
            </a:stretch>
          </p:blipFill>
          <p:spPr>
            <a:xfrm>
              <a:off x="10186097" y="5655900"/>
              <a:ext cx="17151" cy="35799"/>
            </a:xfrm>
            <a:prstGeom prst="rect">
              <a:avLst/>
            </a:prstGeom>
          </p:spPr>
        </p:pic>
        <p:sp>
          <p:nvSpPr>
            <p:cNvPr id="1593" name="object 1593"/>
            <p:cNvSpPr/>
            <p:nvPr/>
          </p:nvSpPr>
          <p:spPr>
            <a:xfrm>
              <a:off x="10186093" y="5655897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94" name="object 1594"/>
            <p:cNvPicPr/>
            <p:nvPr/>
          </p:nvPicPr>
          <p:blipFill>
            <a:blip r:embed="rId427" cstate="print"/>
            <a:stretch>
              <a:fillRect/>
            </a:stretch>
          </p:blipFill>
          <p:spPr>
            <a:xfrm>
              <a:off x="10205489" y="6494681"/>
              <a:ext cx="17151" cy="35799"/>
            </a:xfrm>
            <a:prstGeom prst="rect">
              <a:avLst/>
            </a:prstGeom>
          </p:spPr>
        </p:pic>
        <p:sp>
          <p:nvSpPr>
            <p:cNvPr id="1595" name="object 1595"/>
            <p:cNvSpPr/>
            <p:nvPr/>
          </p:nvSpPr>
          <p:spPr>
            <a:xfrm>
              <a:off x="10214061" y="6456792"/>
              <a:ext cx="0" cy="1342390"/>
            </a:xfrm>
            <a:custGeom>
              <a:avLst/>
              <a:gdLst/>
              <a:ahLst/>
              <a:cxnLst/>
              <a:rect l="l" t="t" r="r" b="b"/>
              <a:pathLst>
                <a:path w="0" h="1342390">
                  <a:moveTo>
                    <a:pt x="0" y="0"/>
                  </a:moveTo>
                  <a:lnTo>
                    <a:pt x="0" y="1341823"/>
                  </a:lnTo>
                </a:path>
              </a:pathLst>
            </a:custGeom>
            <a:ln w="18397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96" name="object 1596"/>
            <p:cNvPicPr/>
            <p:nvPr/>
          </p:nvPicPr>
          <p:blipFill>
            <a:blip r:embed="rId428" cstate="print"/>
            <a:stretch>
              <a:fillRect/>
            </a:stretch>
          </p:blipFill>
          <p:spPr>
            <a:xfrm>
              <a:off x="10205489" y="6550596"/>
              <a:ext cx="17151" cy="35799"/>
            </a:xfrm>
            <a:prstGeom prst="rect">
              <a:avLst/>
            </a:prstGeom>
          </p:spPr>
        </p:pic>
        <p:pic>
          <p:nvPicPr>
            <p:cNvPr id="1597" name="object 1597"/>
            <p:cNvPicPr/>
            <p:nvPr/>
          </p:nvPicPr>
          <p:blipFill>
            <a:blip r:embed="rId429" cstate="print"/>
            <a:stretch>
              <a:fillRect/>
            </a:stretch>
          </p:blipFill>
          <p:spPr>
            <a:xfrm>
              <a:off x="10205489" y="6606510"/>
              <a:ext cx="17151" cy="35799"/>
            </a:xfrm>
            <a:prstGeom prst="rect">
              <a:avLst/>
            </a:prstGeom>
          </p:spPr>
        </p:pic>
        <p:pic>
          <p:nvPicPr>
            <p:cNvPr id="1598" name="object 1598"/>
            <p:cNvPicPr/>
            <p:nvPr/>
          </p:nvPicPr>
          <p:blipFill>
            <a:blip r:embed="rId430" cstate="print"/>
            <a:stretch>
              <a:fillRect/>
            </a:stretch>
          </p:blipFill>
          <p:spPr>
            <a:xfrm>
              <a:off x="10205489" y="6662446"/>
              <a:ext cx="17151" cy="35799"/>
            </a:xfrm>
            <a:prstGeom prst="rect">
              <a:avLst/>
            </a:prstGeom>
          </p:spPr>
        </p:pic>
        <p:pic>
          <p:nvPicPr>
            <p:cNvPr id="1599" name="object 1599"/>
            <p:cNvPicPr/>
            <p:nvPr/>
          </p:nvPicPr>
          <p:blipFill>
            <a:blip r:embed="rId431" cstate="print"/>
            <a:stretch>
              <a:fillRect/>
            </a:stretch>
          </p:blipFill>
          <p:spPr>
            <a:xfrm>
              <a:off x="10205489" y="6718350"/>
              <a:ext cx="17151" cy="35799"/>
            </a:xfrm>
            <a:prstGeom prst="rect">
              <a:avLst/>
            </a:prstGeom>
          </p:spPr>
        </p:pic>
        <p:pic>
          <p:nvPicPr>
            <p:cNvPr id="1600" name="object 1600"/>
            <p:cNvPicPr/>
            <p:nvPr/>
          </p:nvPicPr>
          <p:blipFill>
            <a:blip r:embed="rId432" cstate="print"/>
            <a:stretch>
              <a:fillRect/>
            </a:stretch>
          </p:blipFill>
          <p:spPr>
            <a:xfrm>
              <a:off x="10205489" y="6774264"/>
              <a:ext cx="17151" cy="35799"/>
            </a:xfrm>
            <a:prstGeom prst="rect">
              <a:avLst/>
            </a:prstGeom>
          </p:spPr>
        </p:pic>
        <p:pic>
          <p:nvPicPr>
            <p:cNvPr id="1601" name="object 1601"/>
            <p:cNvPicPr/>
            <p:nvPr/>
          </p:nvPicPr>
          <p:blipFill>
            <a:blip r:embed="rId433" cstate="print"/>
            <a:stretch>
              <a:fillRect/>
            </a:stretch>
          </p:blipFill>
          <p:spPr>
            <a:xfrm>
              <a:off x="10205489" y="6830200"/>
              <a:ext cx="17151" cy="35779"/>
            </a:xfrm>
            <a:prstGeom prst="rect">
              <a:avLst/>
            </a:prstGeom>
          </p:spPr>
        </p:pic>
        <p:pic>
          <p:nvPicPr>
            <p:cNvPr id="1602" name="object 1602"/>
            <p:cNvPicPr/>
            <p:nvPr/>
          </p:nvPicPr>
          <p:blipFill>
            <a:blip r:embed="rId434" cstate="print"/>
            <a:stretch>
              <a:fillRect/>
            </a:stretch>
          </p:blipFill>
          <p:spPr>
            <a:xfrm>
              <a:off x="10205489" y="6886104"/>
              <a:ext cx="17151" cy="35810"/>
            </a:xfrm>
            <a:prstGeom prst="rect">
              <a:avLst/>
            </a:prstGeom>
          </p:spPr>
        </p:pic>
        <p:pic>
          <p:nvPicPr>
            <p:cNvPr id="1603" name="object 1603"/>
            <p:cNvPicPr/>
            <p:nvPr/>
          </p:nvPicPr>
          <p:blipFill>
            <a:blip r:embed="rId435" cstate="print"/>
            <a:stretch>
              <a:fillRect/>
            </a:stretch>
          </p:blipFill>
          <p:spPr>
            <a:xfrm>
              <a:off x="10205489" y="6942029"/>
              <a:ext cx="17151" cy="35799"/>
            </a:xfrm>
            <a:prstGeom prst="rect">
              <a:avLst/>
            </a:prstGeom>
          </p:spPr>
        </p:pic>
        <p:pic>
          <p:nvPicPr>
            <p:cNvPr id="1604" name="object 1604"/>
            <p:cNvPicPr/>
            <p:nvPr/>
          </p:nvPicPr>
          <p:blipFill>
            <a:blip r:embed="rId436" cstate="print"/>
            <a:stretch>
              <a:fillRect/>
            </a:stretch>
          </p:blipFill>
          <p:spPr>
            <a:xfrm>
              <a:off x="10205489" y="6997943"/>
              <a:ext cx="17151" cy="35799"/>
            </a:xfrm>
            <a:prstGeom prst="rect">
              <a:avLst/>
            </a:prstGeom>
          </p:spPr>
        </p:pic>
        <p:pic>
          <p:nvPicPr>
            <p:cNvPr id="1605" name="object 1605"/>
            <p:cNvPicPr/>
            <p:nvPr/>
          </p:nvPicPr>
          <p:blipFill>
            <a:blip r:embed="rId437" cstate="print"/>
            <a:stretch>
              <a:fillRect/>
            </a:stretch>
          </p:blipFill>
          <p:spPr>
            <a:xfrm>
              <a:off x="10205489" y="7053869"/>
              <a:ext cx="17151" cy="35799"/>
            </a:xfrm>
            <a:prstGeom prst="rect">
              <a:avLst/>
            </a:prstGeom>
          </p:spPr>
        </p:pic>
        <p:pic>
          <p:nvPicPr>
            <p:cNvPr id="1606" name="object 1606"/>
            <p:cNvPicPr/>
            <p:nvPr/>
          </p:nvPicPr>
          <p:blipFill>
            <a:blip r:embed="rId438" cstate="print"/>
            <a:stretch>
              <a:fillRect/>
            </a:stretch>
          </p:blipFill>
          <p:spPr>
            <a:xfrm>
              <a:off x="10205489" y="7109783"/>
              <a:ext cx="17151" cy="35799"/>
            </a:xfrm>
            <a:prstGeom prst="rect">
              <a:avLst/>
            </a:prstGeom>
          </p:spPr>
        </p:pic>
        <p:pic>
          <p:nvPicPr>
            <p:cNvPr id="1607" name="object 1607"/>
            <p:cNvPicPr/>
            <p:nvPr/>
          </p:nvPicPr>
          <p:blipFill>
            <a:blip r:embed="rId439" cstate="print"/>
            <a:stretch>
              <a:fillRect/>
            </a:stretch>
          </p:blipFill>
          <p:spPr>
            <a:xfrm>
              <a:off x="10205489" y="7165697"/>
              <a:ext cx="17151" cy="35799"/>
            </a:xfrm>
            <a:prstGeom prst="rect">
              <a:avLst/>
            </a:prstGeom>
          </p:spPr>
        </p:pic>
        <p:pic>
          <p:nvPicPr>
            <p:cNvPr id="1608" name="object 1608"/>
            <p:cNvPicPr/>
            <p:nvPr/>
          </p:nvPicPr>
          <p:blipFill>
            <a:blip r:embed="rId440" cstate="print"/>
            <a:stretch>
              <a:fillRect/>
            </a:stretch>
          </p:blipFill>
          <p:spPr>
            <a:xfrm>
              <a:off x="10205489" y="7221654"/>
              <a:ext cx="17151" cy="35799"/>
            </a:xfrm>
            <a:prstGeom prst="rect">
              <a:avLst/>
            </a:prstGeom>
          </p:spPr>
        </p:pic>
        <p:pic>
          <p:nvPicPr>
            <p:cNvPr id="1609" name="object 1609"/>
            <p:cNvPicPr/>
            <p:nvPr/>
          </p:nvPicPr>
          <p:blipFill>
            <a:blip r:embed="rId441" cstate="print"/>
            <a:stretch>
              <a:fillRect/>
            </a:stretch>
          </p:blipFill>
          <p:spPr>
            <a:xfrm>
              <a:off x="10205489" y="7277547"/>
              <a:ext cx="17151" cy="35799"/>
            </a:xfrm>
            <a:prstGeom prst="rect">
              <a:avLst/>
            </a:prstGeom>
          </p:spPr>
        </p:pic>
        <p:pic>
          <p:nvPicPr>
            <p:cNvPr id="1610" name="object 1610"/>
            <p:cNvPicPr/>
            <p:nvPr/>
          </p:nvPicPr>
          <p:blipFill>
            <a:blip r:embed="rId442" cstate="print"/>
            <a:stretch>
              <a:fillRect/>
            </a:stretch>
          </p:blipFill>
          <p:spPr>
            <a:xfrm>
              <a:off x="10205489" y="7333462"/>
              <a:ext cx="17151" cy="35799"/>
            </a:xfrm>
            <a:prstGeom prst="rect">
              <a:avLst/>
            </a:prstGeom>
          </p:spPr>
        </p:pic>
        <p:pic>
          <p:nvPicPr>
            <p:cNvPr id="1611" name="object 1611"/>
            <p:cNvPicPr/>
            <p:nvPr/>
          </p:nvPicPr>
          <p:blipFill>
            <a:blip r:embed="rId443" cstate="print"/>
            <a:stretch>
              <a:fillRect/>
            </a:stretch>
          </p:blipFill>
          <p:spPr>
            <a:xfrm>
              <a:off x="10205489" y="7389398"/>
              <a:ext cx="17151" cy="35799"/>
            </a:xfrm>
            <a:prstGeom prst="rect">
              <a:avLst/>
            </a:prstGeom>
          </p:spPr>
        </p:pic>
        <p:pic>
          <p:nvPicPr>
            <p:cNvPr id="1612" name="object 1612"/>
            <p:cNvPicPr/>
            <p:nvPr/>
          </p:nvPicPr>
          <p:blipFill>
            <a:blip r:embed="rId444" cstate="print"/>
            <a:stretch>
              <a:fillRect/>
            </a:stretch>
          </p:blipFill>
          <p:spPr>
            <a:xfrm>
              <a:off x="10205489" y="7445301"/>
              <a:ext cx="17151" cy="35799"/>
            </a:xfrm>
            <a:prstGeom prst="rect">
              <a:avLst/>
            </a:prstGeom>
          </p:spPr>
        </p:pic>
        <p:pic>
          <p:nvPicPr>
            <p:cNvPr id="1613" name="object 1613"/>
            <p:cNvPicPr/>
            <p:nvPr/>
          </p:nvPicPr>
          <p:blipFill>
            <a:blip r:embed="rId445" cstate="print"/>
            <a:stretch>
              <a:fillRect/>
            </a:stretch>
          </p:blipFill>
          <p:spPr>
            <a:xfrm>
              <a:off x="10205489" y="7501217"/>
              <a:ext cx="17151" cy="35799"/>
            </a:xfrm>
            <a:prstGeom prst="rect">
              <a:avLst/>
            </a:prstGeom>
          </p:spPr>
        </p:pic>
        <p:pic>
          <p:nvPicPr>
            <p:cNvPr id="1614" name="object 1614"/>
            <p:cNvPicPr/>
            <p:nvPr/>
          </p:nvPicPr>
          <p:blipFill>
            <a:blip r:embed="rId446" cstate="print"/>
            <a:stretch>
              <a:fillRect/>
            </a:stretch>
          </p:blipFill>
          <p:spPr>
            <a:xfrm>
              <a:off x="10205489" y="7557173"/>
              <a:ext cx="17151" cy="35799"/>
            </a:xfrm>
            <a:prstGeom prst="rect">
              <a:avLst/>
            </a:prstGeom>
          </p:spPr>
        </p:pic>
        <p:pic>
          <p:nvPicPr>
            <p:cNvPr id="1615" name="object 1615"/>
            <p:cNvPicPr/>
            <p:nvPr/>
          </p:nvPicPr>
          <p:blipFill>
            <a:blip r:embed="rId447" cstate="print"/>
            <a:stretch>
              <a:fillRect/>
            </a:stretch>
          </p:blipFill>
          <p:spPr>
            <a:xfrm>
              <a:off x="10205489" y="7613066"/>
              <a:ext cx="17151" cy="35799"/>
            </a:xfrm>
            <a:prstGeom prst="rect">
              <a:avLst/>
            </a:prstGeom>
          </p:spPr>
        </p:pic>
        <p:pic>
          <p:nvPicPr>
            <p:cNvPr id="1616" name="object 1616"/>
            <p:cNvPicPr/>
            <p:nvPr/>
          </p:nvPicPr>
          <p:blipFill>
            <a:blip r:embed="rId448" cstate="print"/>
            <a:stretch>
              <a:fillRect/>
            </a:stretch>
          </p:blipFill>
          <p:spPr>
            <a:xfrm>
              <a:off x="10205489" y="7668981"/>
              <a:ext cx="17151" cy="35799"/>
            </a:xfrm>
            <a:prstGeom prst="rect">
              <a:avLst/>
            </a:prstGeom>
          </p:spPr>
        </p:pic>
        <p:pic>
          <p:nvPicPr>
            <p:cNvPr id="1617" name="object 1617"/>
            <p:cNvPicPr/>
            <p:nvPr/>
          </p:nvPicPr>
          <p:blipFill>
            <a:blip r:embed="rId449" cstate="print"/>
            <a:stretch>
              <a:fillRect/>
            </a:stretch>
          </p:blipFill>
          <p:spPr>
            <a:xfrm>
              <a:off x="10205489" y="7724916"/>
              <a:ext cx="17151" cy="35799"/>
            </a:xfrm>
            <a:prstGeom prst="rect">
              <a:avLst/>
            </a:prstGeom>
          </p:spPr>
        </p:pic>
        <p:pic>
          <p:nvPicPr>
            <p:cNvPr id="1618" name="object 1618"/>
            <p:cNvPicPr/>
            <p:nvPr/>
          </p:nvPicPr>
          <p:blipFill>
            <a:blip r:embed="rId450" cstate="print"/>
            <a:stretch>
              <a:fillRect/>
            </a:stretch>
          </p:blipFill>
          <p:spPr>
            <a:xfrm>
              <a:off x="10205489" y="7780841"/>
              <a:ext cx="17151" cy="17151"/>
            </a:xfrm>
            <a:prstGeom prst="rect">
              <a:avLst/>
            </a:prstGeom>
          </p:spPr>
        </p:pic>
        <p:pic>
          <p:nvPicPr>
            <p:cNvPr id="1619" name="object 1619"/>
            <p:cNvPicPr/>
            <p:nvPr/>
          </p:nvPicPr>
          <p:blipFill>
            <a:blip r:embed="rId451" cstate="print"/>
            <a:stretch>
              <a:fillRect/>
            </a:stretch>
          </p:blipFill>
          <p:spPr>
            <a:xfrm>
              <a:off x="10205489" y="6457416"/>
              <a:ext cx="17151" cy="17130"/>
            </a:xfrm>
            <a:prstGeom prst="rect">
              <a:avLst/>
            </a:prstGeom>
          </p:spPr>
        </p:pic>
        <p:pic>
          <p:nvPicPr>
            <p:cNvPr id="1620" name="object 1620"/>
            <p:cNvPicPr/>
            <p:nvPr/>
          </p:nvPicPr>
          <p:blipFill>
            <a:blip r:embed="rId452" cstate="print"/>
            <a:stretch>
              <a:fillRect/>
            </a:stretch>
          </p:blipFill>
          <p:spPr>
            <a:xfrm>
              <a:off x="10186097" y="5637252"/>
              <a:ext cx="32061" cy="17130"/>
            </a:xfrm>
            <a:prstGeom prst="rect">
              <a:avLst/>
            </a:prstGeom>
          </p:spPr>
        </p:pic>
        <p:sp>
          <p:nvSpPr>
            <p:cNvPr id="1621" name="object 1621"/>
            <p:cNvSpPr/>
            <p:nvPr/>
          </p:nvSpPr>
          <p:spPr>
            <a:xfrm>
              <a:off x="10186095" y="5637256"/>
              <a:ext cx="32384" cy="17145"/>
            </a:xfrm>
            <a:custGeom>
              <a:avLst/>
              <a:gdLst/>
              <a:ahLst/>
              <a:cxnLst/>
              <a:rect l="l" t="t" r="r" b="b"/>
              <a:pathLst>
                <a:path w="32384" h="17145">
                  <a:moveTo>
                    <a:pt x="3206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2061" y="0"/>
                  </a:lnTo>
                  <a:lnTo>
                    <a:pt x="3206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2" name="object 1622"/>
            <p:cNvSpPr/>
            <p:nvPr/>
          </p:nvSpPr>
          <p:spPr>
            <a:xfrm>
              <a:off x="10294972" y="6424586"/>
              <a:ext cx="0" cy="1402080"/>
            </a:xfrm>
            <a:custGeom>
              <a:avLst/>
              <a:gdLst/>
              <a:ahLst/>
              <a:cxnLst/>
              <a:rect l="l" t="t" r="r" b="b"/>
              <a:pathLst>
                <a:path w="0" h="1402079">
                  <a:moveTo>
                    <a:pt x="0" y="140173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23" name="object 1623"/>
            <p:cNvPicPr/>
            <p:nvPr/>
          </p:nvPicPr>
          <p:blipFill>
            <a:blip r:embed="rId453" cstate="print"/>
            <a:stretch>
              <a:fillRect/>
            </a:stretch>
          </p:blipFill>
          <p:spPr>
            <a:xfrm>
              <a:off x="10258053" y="7859132"/>
              <a:ext cx="255363" cy="29842"/>
            </a:xfrm>
            <a:prstGeom prst="rect">
              <a:avLst/>
            </a:prstGeom>
          </p:spPr>
        </p:pic>
        <p:sp>
          <p:nvSpPr>
            <p:cNvPr id="1624" name="object 1624"/>
            <p:cNvSpPr/>
            <p:nvPr/>
          </p:nvSpPr>
          <p:spPr>
            <a:xfrm>
              <a:off x="10258056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5" name="object 1625"/>
            <p:cNvSpPr/>
            <p:nvPr/>
          </p:nvSpPr>
          <p:spPr>
            <a:xfrm>
              <a:off x="10258056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0" y="0"/>
                  </a:moveTo>
                  <a:lnTo>
                    <a:pt x="2553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26" name="object 1626"/>
            <p:cNvPicPr/>
            <p:nvPr/>
          </p:nvPicPr>
          <p:blipFill>
            <a:blip r:embed="rId454" cstate="print"/>
            <a:stretch>
              <a:fillRect/>
            </a:stretch>
          </p:blipFill>
          <p:spPr>
            <a:xfrm>
              <a:off x="10419106" y="7894178"/>
              <a:ext cx="17151" cy="17884"/>
            </a:xfrm>
            <a:prstGeom prst="rect">
              <a:avLst/>
            </a:prstGeom>
          </p:spPr>
        </p:pic>
        <p:sp>
          <p:nvSpPr>
            <p:cNvPr id="1627" name="object 1627"/>
            <p:cNvSpPr/>
            <p:nvPr/>
          </p:nvSpPr>
          <p:spPr>
            <a:xfrm>
              <a:off x="10419101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28" name="object 1628"/>
            <p:cNvPicPr/>
            <p:nvPr/>
          </p:nvPicPr>
          <p:blipFill>
            <a:blip r:embed="rId455" cstate="print"/>
            <a:stretch>
              <a:fillRect/>
            </a:stretch>
          </p:blipFill>
          <p:spPr>
            <a:xfrm>
              <a:off x="10437744" y="7891969"/>
              <a:ext cx="35799" cy="17130"/>
            </a:xfrm>
            <a:prstGeom prst="rect">
              <a:avLst/>
            </a:prstGeom>
          </p:spPr>
        </p:pic>
        <p:sp>
          <p:nvSpPr>
            <p:cNvPr id="1629" name="object 1629"/>
            <p:cNvSpPr/>
            <p:nvPr/>
          </p:nvSpPr>
          <p:spPr>
            <a:xfrm>
              <a:off x="10437742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30" name="object 1630"/>
            <p:cNvPicPr/>
            <p:nvPr/>
          </p:nvPicPr>
          <p:blipFill>
            <a:blip r:embed="rId456" cstate="print"/>
            <a:stretch>
              <a:fillRect/>
            </a:stretch>
          </p:blipFill>
          <p:spPr>
            <a:xfrm>
              <a:off x="10381809" y="7891969"/>
              <a:ext cx="35799" cy="17130"/>
            </a:xfrm>
            <a:prstGeom prst="rect">
              <a:avLst/>
            </a:prstGeom>
          </p:spPr>
        </p:pic>
        <p:sp>
          <p:nvSpPr>
            <p:cNvPr id="1631" name="object 1631"/>
            <p:cNvSpPr/>
            <p:nvPr/>
          </p:nvSpPr>
          <p:spPr>
            <a:xfrm>
              <a:off x="10381808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2" name="object 1632"/>
            <p:cNvSpPr/>
            <p:nvPr/>
          </p:nvSpPr>
          <p:spPr>
            <a:xfrm>
              <a:off x="10277828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33" name="object 1633"/>
            <p:cNvPicPr/>
            <p:nvPr/>
          </p:nvPicPr>
          <p:blipFill>
            <a:blip r:embed="rId457" cstate="print"/>
            <a:stretch>
              <a:fillRect/>
            </a:stretch>
          </p:blipFill>
          <p:spPr>
            <a:xfrm>
              <a:off x="10363181" y="7894178"/>
              <a:ext cx="17151" cy="17884"/>
            </a:xfrm>
            <a:prstGeom prst="rect">
              <a:avLst/>
            </a:prstGeom>
          </p:spPr>
        </p:pic>
        <p:sp>
          <p:nvSpPr>
            <p:cNvPr id="1634" name="object 1634"/>
            <p:cNvSpPr/>
            <p:nvPr/>
          </p:nvSpPr>
          <p:spPr>
            <a:xfrm>
              <a:off x="10363184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35" name="object 1635"/>
            <p:cNvPicPr/>
            <p:nvPr/>
          </p:nvPicPr>
          <p:blipFill>
            <a:blip r:embed="rId458" cstate="print"/>
            <a:stretch>
              <a:fillRect/>
            </a:stretch>
          </p:blipFill>
          <p:spPr>
            <a:xfrm>
              <a:off x="10325894" y="7891969"/>
              <a:ext cx="35799" cy="17130"/>
            </a:xfrm>
            <a:prstGeom prst="rect">
              <a:avLst/>
            </a:prstGeom>
          </p:spPr>
        </p:pic>
        <p:sp>
          <p:nvSpPr>
            <p:cNvPr id="1636" name="object 1636"/>
            <p:cNvSpPr/>
            <p:nvPr/>
          </p:nvSpPr>
          <p:spPr>
            <a:xfrm>
              <a:off x="10325891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37" name="object 1637"/>
            <p:cNvPicPr/>
            <p:nvPr/>
          </p:nvPicPr>
          <p:blipFill>
            <a:blip r:embed="rId459" cstate="print"/>
            <a:stretch>
              <a:fillRect/>
            </a:stretch>
          </p:blipFill>
          <p:spPr>
            <a:xfrm>
              <a:off x="10307266" y="7894178"/>
              <a:ext cx="17172" cy="17884"/>
            </a:xfrm>
            <a:prstGeom prst="rect">
              <a:avLst/>
            </a:prstGeom>
          </p:spPr>
        </p:pic>
        <p:sp>
          <p:nvSpPr>
            <p:cNvPr id="1638" name="object 1638"/>
            <p:cNvSpPr/>
            <p:nvPr/>
          </p:nvSpPr>
          <p:spPr>
            <a:xfrm>
              <a:off x="10307263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39" name="object 1639"/>
            <p:cNvPicPr/>
            <p:nvPr/>
          </p:nvPicPr>
          <p:blipFill>
            <a:blip r:embed="rId460" cstate="print"/>
            <a:stretch>
              <a:fillRect/>
            </a:stretch>
          </p:blipFill>
          <p:spPr>
            <a:xfrm>
              <a:off x="10279299" y="7891969"/>
              <a:ext cx="26470" cy="17130"/>
            </a:xfrm>
            <a:prstGeom prst="rect">
              <a:avLst/>
            </a:prstGeom>
          </p:spPr>
        </p:pic>
        <p:sp>
          <p:nvSpPr>
            <p:cNvPr id="1640" name="object 1640"/>
            <p:cNvSpPr/>
            <p:nvPr/>
          </p:nvSpPr>
          <p:spPr>
            <a:xfrm>
              <a:off x="10279303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5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41" name="object 1641"/>
            <p:cNvPicPr/>
            <p:nvPr/>
          </p:nvPicPr>
          <p:blipFill>
            <a:blip r:embed="rId461" cstate="print"/>
            <a:stretch>
              <a:fillRect/>
            </a:stretch>
          </p:blipFill>
          <p:spPr>
            <a:xfrm>
              <a:off x="10475041" y="7891969"/>
              <a:ext cx="17130" cy="17130"/>
            </a:xfrm>
            <a:prstGeom prst="rect">
              <a:avLst/>
            </a:prstGeom>
          </p:spPr>
        </p:pic>
        <p:sp>
          <p:nvSpPr>
            <p:cNvPr id="1642" name="object 1642"/>
            <p:cNvSpPr/>
            <p:nvPr/>
          </p:nvSpPr>
          <p:spPr>
            <a:xfrm>
              <a:off x="10475038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43" name="object 1643"/>
            <p:cNvPicPr/>
            <p:nvPr/>
          </p:nvPicPr>
          <p:blipFill>
            <a:blip r:embed="rId462" cstate="print"/>
            <a:stretch>
              <a:fillRect/>
            </a:stretch>
          </p:blipFill>
          <p:spPr>
            <a:xfrm>
              <a:off x="10186097" y="7892691"/>
              <a:ext cx="17151" cy="35799"/>
            </a:xfrm>
            <a:prstGeom prst="rect">
              <a:avLst/>
            </a:prstGeom>
          </p:spPr>
        </p:pic>
        <p:sp>
          <p:nvSpPr>
            <p:cNvPr id="1644" name="object 1644"/>
            <p:cNvSpPr/>
            <p:nvPr/>
          </p:nvSpPr>
          <p:spPr>
            <a:xfrm>
              <a:off x="10186093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45" name="object 1645"/>
            <p:cNvPicPr/>
            <p:nvPr/>
          </p:nvPicPr>
          <p:blipFill>
            <a:blip r:embed="rId463" cstate="print"/>
            <a:stretch>
              <a:fillRect/>
            </a:stretch>
          </p:blipFill>
          <p:spPr>
            <a:xfrm>
              <a:off x="10204736" y="7911319"/>
              <a:ext cx="35799" cy="17172"/>
            </a:xfrm>
            <a:prstGeom prst="rect">
              <a:avLst/>
            </a:prstGeom>
          </p:spPr>
        </p:pic>
        <p:sp>
          <p:nvSpPr>
            <p:cNvPr id="1646" name="object 1646"/>
            <p:cNvSpPr/>
            <p:nvPr/>
          </p:nvSpPr>
          <p:spPr>
            <a:xfrm>
              <a:off x="10204735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47" name="object 1647"/>
            <p:cNvPicPr/>
            <p:nvPr/>
          </p:nvPicPr>
          <p:blipFill>
            <a:blip r:embed="rId464" cstate="print"/>
            <a:stretch>
              <a:fillRect/>
            </a:stretch>
          </p:blipFill>
          <p:spPr>
            <a:xfrm>
              <a:off x="10242022" y="7911319"/>
              <a:ext cx="35799" cy="17172"/>
            </a:xfrm>
            <a:prstGeom prst="rect">
              <a:avLst/>
            </a:prstGeom>
          </p:spPr>
        </p:pic>
        <p:sp>
          <p:nvSpPr>
            <p:cNvPr id="1648" name="object 1648"/>
            <p:cNvSpPr/>
            <p:nvPr/>
          </p:nvSpPr>
          <p:spPr>
            <a:xfrm>
              <a:off x="10242023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49" name="object 1649"/>
            <p:cNvPicPr/>
            <p:nvPr/>
          </p:nvPicPr>
          <p:blipFill>
            <a:blip r:embed="rId465" cstate="print"/>
            <a:stretch>
              <a:fillRect/>
            </a:stretch>
          </p:blipFill>
          <p:spPr>
            <a:xfrm>
              <a:off x="10260650" y="7892712"/>
              <a:ext cx="17172" cy="17130"/>
            </a:xfrm>
            <a:prstGeom prst="rect">
              <a:avLst/>
            </a:prstGeom>
          </p:spPr>
        </p:pic>
        <p:sp>
          <p:nvSpPr>
            <p:cNvPr id="1650" name="object 1650"/>
            <p:cNvSpPr/>
            <p:nvPr/>
          </p:nvSpPr>
          <p:spPr>
            <a:xfrm>
              <a:off x="10260651" y="7892712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5">
                  <a:moveTo>
                    <a:pt x="1717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51" name="object 1651"/>
            <p:cNvPicPr/>
            <p:nvPr/>
          </p:nvPicPr>
          <p:blipFill>
            <a:blip r:embed="rId466" cstate="print"/>
            <a:stretch>
              <a:fillRect/>
            </a:stretch>
          </p:blipFill>
          <p:spPr>
            <a:xfrm>
              <a:off x="10186097" y="7855383"/>
              <a:ext cx="17151" cy="35799"/>
            </a:xfrm>
            <a:prstGeom prst="rect">
              <a:avLst/>
            </a:prstGeom>
          </p:spPr>
        </p:pic>
        <p:sp>
          <p:nvSpPr>
            <p:cNvPr id="1652" name="object 1652"/>
            <p:cNvSpPr/>
            <p:nvPr/>
          </p:nvSpPr>
          <p:spPr>
            <a:xfrm>
              <a:off x="10186093" y="7855381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53" name="object 1653"/>
            <p:cNvPicPr/>
            <p:nvPr/>
          </p:nvPicPr>
          <p:blipFill>
            <a:blip r:embed="rId467" cstate="print"/>
            <a:stretch>
              <a:fillRect/>
            </a:stretch>
          </p:blipFill>
          <p:spPr>
            <a:xfrm>
              <a:off x="10186097" y="7818128"/>
              <a:ext cx="17151" cy="35799"/>
            </a:xfrm>
            <a:prstGeom prst="rect">
              <a:avLst/>
            </a:prstGeom>
          </p:spPr>
        </p:pic>
        <p:sp>
          <p:nvSpPr>
            <p:cNvPr id="1654" name="object 1654"/>
            <p:cNvSpPr/>
            <p:nvPr/>
          </p:nvSpPr>
          <p:spPr>
            <a:xfrm>
              <a:off x="10186093" y="7818126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55" name="object 1655"/>
            <p:cNvPicPr/>
            <p:nvPr/>
          </p:nvPicPr>
          <p:blipFill>
            <a:blip r:embed="rId468" cstate="print"/>
            <a:stretch>
              <a:fillRect/>
            </a:stretch>
          </p:blipFill>
          <p:spPr>
            <a:xfrm>
              <a:off x="10186087" y="7799490"/>
              <a:ext cx="35799" cy="17130"/>
            </a:xfrm>
            <a:prstGeom prst="rect">
              <a:avLst/>
            </a:prstGeom>
          </p:spPr>
        </p:pic>
        <p:sp>
          <p:nvSpPr>
            <p:cNvPr id="1656" name="object 1656"/>
            <p:cNvSpPr/>
            <p:nvPr/>
          </p:nvSpPr>
          <p:spPr>
            <a:xfrm>
              <a:off x="10186090" y="7799489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57" name="object 1657"/>
            <p:cNvPicPr/>
            <p:nvPr/>
          </p:nvPicPr>
          <p:blipFill>
            <a:blip r:embed="rId469" cstate="print"/>
            <a:stretch>
              <a:fillRect/>
            </a:stretch>
          </p:blipFill>
          <p:spPr>
            <a:xfrm>
              <a:off x="10223384" y="7799490"/>
              <a:ext cx="17151" cy="17130"/>
            </a:xfrm>
            <a:prstGeom prst="rect">
              <a:avLst/>
            </a:prstGeom>
          </p:spPr>
        </p:pic>
        <p:sp>
          <p:nvSpPr>
            <p:cNvPr id="1658" name="object 1658"/>
            <p:cNvSpPr/>
            <p:nvPr/>
          </p:nvSpPr>
          <p:spPr>
            <a:xfrm>
              <a:off x="10223383" y="779948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9" name="object 1659"/>
            <p:cNvSpPr/>
            <p:nvPr/>
          </p:nvSpPr>
          <p:spPr>
            <a:xfrm>
              <a:off x="10242030" y="6891638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70" h="20320">
                  <a:moveTo>
                    <a:pt x="13423" y="14753"/>
                  </a:moveTo>
                  <a:lnTo>
                    <a:pt x="11926" y="14753"/>
                  </a:lnTo>
                  <a:lnTo>
                    <a:pt x="11926" y="19999"/>
                  </a:lnTo>
                  <a:lnTo>
                    <a:pt x="0" y="19999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5204"/>
                  </a:lnTo>
                  <a:lnTo>
                    <a:pt x="13423" y="5204"/>
                  </a:lnTo>
                  <a:lnTo>
                    <a:pt x="13423" y="147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0" name="object 1660"/>
            <p:cNvSpPr/>
            <p:nvPr/>
          </p:nvSpPr>
          <p:spPr>
            <a:xfrm>
              <a:off x="10242030" y="6906391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13423" y="15360"/>
                  </a:moveTo>
                  <a:lnTo>
                    <a:pt x="0" y="15360"/>
                  </a:lnTo>
                  <a:lnTo>
                    <a:pt x="0" y="5235"/>
                  </a:lnTo>
                  <a:lnTo>
                    <a:pt x="11926" y="5235"/>
                  </a:lnTo>
                  <a:lnTo>
                    <a:pt x="11926" y="0"/>
                  </a:lnTo>
                  <a:lnTo>
                    <a:pt x="13423" y="0"/>
                  </a:lnTo>
                  <a:lnTo>
                    <a:pt x="13423" y="153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1" name="object 1661"/>
            <p:cNvSpPr/>
            <p:nvPr/>
          </p:nvSpPr>
          <p:spPr>
            <a:xfrm>
              <a:off x="10242035" y="6881507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10135"/>
                  </a:moveTo>
                  <a:lnTo>
                    <a:pt x="0" y="0"/>
                  </a:lnTo>
                  <a:lnTo>
                    <a:pt x="13423" y="0"/>
                  </a:lnTo>
                  <a:lnTo>
                    <a:pt x="13423" y="15339"/>
                  </a:lnTo>
                  <a:lnTo>
                    <a:pt x="11926" y="15339"/>
                  </a:lnTo>
                  <a:lnTo>
                    <a:pt x="11926" y="10135"/>
                  </a:lnTo>
                  <a:lnTo>
                    <a:pt x="0" y="101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2" name="object 1662"/>
            <p:cNvSpPr/>
            <p:nvPr/>
          </p:nvSpPr>
          <p:spPr>
            <a:xfrm>
              <a:off x="10248740" y="6921871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w="0" h="158750">
                  <a:moveTo>
                    <a:pt x="0" y="0"/>
                  </a:moveTo>
                  <a:lnTo>
                    <a:pt x="0" y="1584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3" name="object 1663"/>
            <p:cNvSpPr/>
            <p:nvPr/>
          </p:nvSpPr>
          <p:spPr>
            <a:xfrm>
              <a:off x="10242028" y="6921759"/>
              <a:ext cx="13970" cy="158750"/>
            </a:xfrm>
            <a:custGeom>
              <a:avLst/>
              <a:gdLst/>
              <a:ahLst/>
              <a:cxnLst/>
              <a:rect l="l" t="t" r="r" b="b"/>
              <a:pathLst>
                <a:path w="13970" h="158750">
                  <a:moveTo>
                    <a:pt x="0" y="0"/>
                  </a:moveTo>
                  <a:lnTo>
                    <a:pt x="13423" y="0"/>
                  </a:lnTo>
                  <a:lnTo>
                    <a:pt x="13423" y="158529"/>
                  </a:lnTo>
                  <a:lnTo>
                    <a:pt x="0" y="1585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4" name="object 1664"/>
            <p:cNvSpPr/>
            <p:nvPr/>
          </p:nvSpPr>
          <p:spPr>
            <a:xfrm>
              <a:off x="10242028" y="7090402"/>
              <a:ext cx="13970" cy="74930"/>
            </a:xfrm>
            <a:custGeom>
              <a:avLst/>
              <a:gdLst/>
              <a:ahLst/>
              <a:cxnLst/>
              <a:rect l="l" t="t" r="r" b="b"/>
              <a:pathLst>
                <a:path w="13970" h="74929">
                  <a:moveTo>
                    <a:pt x="11926" y="0"/>
                  </a:moveTo>
                  <a:lnTo>
                    <a:pt x="0" y="0"/>
                  </a:lnTo>
                  <a:lnTo>
                    <a:pt x="0" y="74573"/>
                  </a:lnTo>
                  <a:lnTo>
                    <a:pt x="11926" y="74573"/>
                  </a:lnTo>
                  <a:lnTo>
                    <a:pt x="11926" y="69348"/>
                  </a:lnTo>
                  <a:lnTo>
                    <a:pt x="13423" y="69348"/>
                  </a:lnTo>
                  <a:lnTo>
                    <a:pt x="13423" y="5245"/>
                  </a:lnTo>
                  <a:lnTo>
                    <a:pt x="11926" y="5245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5" name="object 1665"/>
            <p:cNvSpPr/>
            <p:nvPr/>
          </p:nvSpPr>
          <p:spPr>
            <a:xfrm>
              <a:off x="10248740" y="7109052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6" name="object 1666"/>
            <p:cNvSpPr/>
            <p:nvPr/>
          </p:nvSpPr>
          <p:spPr>
            <a:xfrm>
              <a:off x="10248740" y="714110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0" y="5245"/>
                  </a:moveTo>
                  <a:lnTo>
                    <a:pt x="6722" y="5245"/>
                  </a:lnTo>
                </a:path>
                <a:path w="6984" h="5715">
                  <a:moveTo>
                    <a:pt x="0" y="52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7" name="object 1667"/>
            <p:cNvSpPr/>
            <p:nvPr/>
          </p:nvSpPr>
          <p:spPr>
            <a:xfrm>
              <a:off x="10242035" y="7141109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8" name="object 1668"/>
            <p:cNvSpPr/>
            <p:nvPr/>
          </p:nvSpPr>
          <p:spPr>
            <a:xfrm>
              <a:off x="10248740" y="710905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0"/>
                  </a:moveTo>
                  <a:lnTo>
                    <a:pt x="0" y="52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9" name="object 1669"/>
            <p:cNvSpPr/>
            <p:nvPr/>
          </p:nvSpPr>
          <p:spPr>
            <a:xfrm>
              <a:off x="10242035" y="7114272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0" name="object 1670"/>
            <p:cNvSpPr/>
            <p:nvPr/>
          </p:nvSpPr>
          <p:spPr>
            <a:xfrm>
              <a:off x="10242035" y="7159754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5224"/>
                  </a:moveTo>
                  <a:lnTo>
                    <a:pt x="11926" y="5224"/>
                  </a:lnTo>
                  <a:lnTo>
                    <a:pt x="11926" y="0"/>
                  </a:lnTo>
                  <a:lnTo>
                    <a:pt x="13423" y="0"/>
                  </a:lnTo>
                  <a:lnTo>
                    <a:pt x="13423" y="15350"/>
                  </a:lnTo>
                  <a:lnTo>
                    <a:pt x="0" y="15350"/>
                  </a:lnTo>
                  <a:lnTo>
                    <a:pt x="0" y="52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1" name="object 1671"/>
            <p:cNvSpPr/>
            <p:nvPr/>
          </p:nvSpPr>
          <p:spPr>
            <a:xfrm>
              <a:off x="10242035" y="7080277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10125"/>
                  </a:moveTo>
                  <a:lnTo>
                    <a:pt x="11926" y="10125"/>
                  </a:lnTo>
                  <a:lnTo>
                    <a:pt x="11926" y="15371"/>
                  </a:lnTo>
                  <a:lnTo>
                    <a:pt x="13423" y="15371"/>
                  </a:lnTo>
                  <a:lnTo>
                    <a:pt x="13423" y="0"/>
                  </a:lnTo>
                  <a:lnTo>
                    <a:pt x="0" y="0"/>
                  </a:lnTo>
                  <a:lnTo>
                    <a:pt x="0" y="101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2" name="object 1672"/>
            <p:cNvSpPr/>
            <p:nvPr/>
          </p:nvSpPr>
          <p:spPr>
            <a:xfrm>
              <a:off x="10242035" y="7741322"/>
              <a:ext cx="13970" cy="95250"/>
            </a:xfrm>
            <a:custGeom>
              <a:avLst/>
              <a:gdLst/>
              <a:ahLst/>
              <a:cxnLst/>
              <a:rect l="l" t="t" r="r" b="b"/>
              <a:pathLst>
                <a:path w="13970" h="95250">
                  <a:moveTo>
                    <a:pt x="0" y="94698"/>
                  </a:moveTo>
                  <a:lnTo>
                    <a:pt x="13423" y="94698"/>
                  </a:lnTo>
                  <a:lnTo>
                    <a:pt x="13423" y="5204"/>
                  </a:lnTo>
                  <a:lnTo>
                    <a:pt x="11926" y="5204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946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3" name="object 1673"/>
            <p:cNvSpPr/>
            <p:nvPr/>
          </p:nvSpPr>
          <p:spPr>
            <a:xfrm>
              <a:off x="10248740" y="7759970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4" name="object 1674"/>
            <p:cNvSpPr/>
            <p:nvPr/>
          </p:nvSpPr>
          <p:spPr>
            <a:xfrm>
              <a:off x="10248740" y="779202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0" y="5204"/>
                  </a:moveTo>
                  <a:lnTo>
                    <a:pt x="6722" y="5204"/>
                  </a:lnTo>
                </a:path>
                <a:path w="6984" h="5715">
                  <a:moveTo>
                    <a:pt x="0" y="52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5" name="object 1675"/>
            <p:cNvSpPr/>
            <p:nvPr/>
          </p:nvSpPr>
          <p:spPr>
            <a:xfrm>
              <a:off x="10242035" y="7792028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6" name="object 1676"/>
            <p:cNvSpPr/>
            <p:nvPr/>
          </p:nvSpPr>
          <p:spPr>
            <a:xfrm>
              <a:off x="10248740" y="775997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5">
                  <a:moveTo>
                    <a:pt x="0" y="0"/>
                  </a:moveTo>
                  <a:lnTo>
                    <a:pt x="0" y="52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7" name="object 1677"/>
            <p:cNvSpPr/>
            <p:nvPr/>
          </p:nvSpPr>
          <p:spPr>
            <a:xfrm>
              <a:off x="10242035" y="7765175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8" name="object 1678"/>
            <p:cNvSpPr/>
            <p:nvPr/>
          </p:nvSpPr>
          <p:spPr>
            <a:xfrm>
              <a:off x="10242035" y="7731186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10135"/>
                  </a:moveTo>
                  <a:lnTo>
                    <a:pt x="11926" y="10135"/>
                  </a:lnTo>
                  <a:lnTo>
                    <a:pt x="11926" y="15339"/>
                  </a:lnTo>
                  <a:lnTo>
                    <a:pt x="13423" y="15339"/>
                  </a:lnTo>
                  <a:lnTo>
                    <a:pt x="13423" y="0"/>
                  </a:lnTo>
                  <a:lnTo>
                    <a:pt x="0" y="0"/>
                  </a:lnTo>
                  <a:lnTo>
                    <a:pt x="0" y="101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9" name="object 1679"/>
            <p:cNvSpPr/>
            <p:nvPr/>
          </p:nvSpPr>
          <p:spPr>
            <a:xfrm>
              <a:off x="10242030" y="6426086"/>
              <a:ext cx="13970" cy="88265"/>
            </a:xfrm>
            <a:custGeom>
              <a:avLst/>
              <a:gdLst/>
              <a:ahLst/>
              <a:cxnLst/>
              <a:rect l="l" t="t" r="r" b="b"/>
              <a:pathLst>
                <a:path w="13970" h="88265">
                  <a:moveTo>
                    <a:pt x="13423" y="82583"/>
                  </a:moveTo>
                  <a:lnTo>
                    <a:pt x="11926" y="82583"/>
                  </a:lnTo>
                  <a:lnTo>
                    <a:pt x="11926" y="87986"/>
                  </a:lnTo>
                  <a:lnTo>
                    <a:pt x="0" y="87986"/>
                  </a:lnTo>
                  <a:lnTo>
                    <a:pt x="0" y="0"/>
                  </a:lnTo>
                  <a:lnTo>
                    <a:pt x="13423" y="0"/>
                  </a:lnTo>
                  <a:lnTo>
                    <a:pt x="13423" y="825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0" name="object 1680"/>
            <p:cNvSpPr/>
            <p:nvPr/>
          </p:nvSpPr>
          <p:spPr>
            <a:xfrm>
              <a:off x="10248740" y="6495412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1" name="object 1681"/>
            <p:cNvSpPr/>
            <p:nvPr/>
          </p:nvSpPr>
          <p:spPr>
            <a:xfrm>
              <a:off x="10248740" y="645815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4">
                  <a:moveTo>
                    <a:pt x="0" y="0"/>
                  </a:moveTo>
                  <a:lnTo>
                    <a:pt x="6722" y="0"/>
                  </a:lnTo>
                </a:path>
                <a:path w="6984" h="5714">
                  <a:moveTo>
                    <a:pt x="0" y="0"/>
                  </a:moveTo>
                  <a:lnTo>
                    <a:pt x="0" y="52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2" name="object 1682"/>
            <p:cNvSpPr/>
            <p:nvPr/>
          </p:nvSpPr>
          <p:spPr>
            <a:xfrm>
              <a:off x="10242035" y="6463354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3" name="object 1683"/>
            <p:cNvSpPr/>
            <p:nvPr/>
          </p:nvSpPr>
          <p:spPr>
            <a:xfrm>
              <a:off x="10248740" y="649020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4">
                  <a:moveTo>
                    <a:pt x="0" y="52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4" name="object 1684"/>
            <p:cNvSpPr/>
            <p:nvPr/>
          </p:nvSpPr>
          <p:spPr>
            <a:xfrm>
              <a:off x="10242035" y="6490208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5" name="object 1685"/>
            <p:cNvSpPr/>
            <p:nvPr/>
          </p:nvSpPr>
          <p:spPr>
            <a:xfrm>
              <a:off x="10242035" y="6508658"/>
              <a:ext cx="13970" cy="16510"/>
            </a:xfrm>
            <a:custGeom>
              <a:avLst/>
              <a:gdLst/>
              <a:ahLst/>
              <a:cxnLst/>
              <a:rect l="l" t="t" r="r" b="b"/>
              <a:pathLst>
                <a:path w="13970" h="16509">
                  <a:moveTo>
                    <a:pt x="0" y="5402"/>
                  </a:moveTo>
                  <a:lnTo>
                    <a:pt x="11926" y="5402"/>
                  </a:lnTo>
                  <a:lnTo>
                    <a:pt x="11926" y="0"/>
                  </a:lnTo>
                  <a:lnTo>
                    <a:pt x="13423" y="0"/>
                  </a:lnTo>
                  <a:lnTo>
                    <a:pt x="13423" y="15884"/>
                  </a:lnTo>
                  <a:lnTo>
                    <a:pt x="0" y="15884"/>
                  </a:lnTo>
                  <a:lnTo>
                    <a:pt x="0" y="54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6" name="object 1686"/>
            <p:cNvSpPr/>
            <p:nvPr/>
          </p:nvSpPr>
          <p:spPr>
            <a:xfrm>
              <a:off x="10242030" y="6692862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70" h="20320">
                  <a:moveTo>
                    <a:pt x="13423" y="14753"/>
                  </a:moveTo>
                  <a:lnTo>
                    <a:pt x="11926" y="14753"/>
                  </a:lnTo>
                  <a:lnTo>
                    <a:pt x="11926" y="19978"/>
                  </a:lnTo>
                  <a:lnTo>
                    <a:pt x="0" y="19978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5204"/>
                  </a:lnTo>
                  <a:lnTo>
                    <a:pt x="13423" y="5204"/>
                  </a:lnTo>
                  <a:lnTo>
                    <a:pt x="13423" y="147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7" name="object 1687"/>
            <p:cNvSpPr/>
            <p:nvPr/>
          </p:nvSpPr>
          <p:spPr>
            <a:xfrm>
              <a:off x="10242030" y="6707611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13423" y="15381"/>
                  </a:moveTo>
                  <a:lnTo>
                    <a:pt x="0" y="15381"/>
                  </a:lnTo>
                  <a:lnTo>
                    <a:pt x="0" y="5224"/>
                  </a:lnTo>
                  <a:lnTo>
                    <a:pt x="11926" y="5224"/>
                  </a:lnTo>
                  <a:lnTo>
                    <a:pt x="11926" y="0"/>
                  </a:lnTo>
                  <a:lnTo>
                    <a:pt x="13423" y="0"/>
                  </a:lnTo>
                  <a:lnTo>
                    <a:pt x="13423" y="153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8" name="object 1688"/>
            <p:cNvSpPr/>
            <p:nvPr/>
          </p:nvSpPr>
          <p:spPr>
            <a:xfrm>
              <a:off x="10242035" y="6682730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10135"/>
                  </a:moveTo>
                  <a:lnTo>
                    <a:pt x="0" y="0"/>
                  </a:lnTo>
                  <a:lnTo>
                    <a:pt x="13423" y="0"/>
                  </a:lnTo>
                  <a:lnTo>
                    <a:pt x="13423" y="15339"/>
                  </a:lnTo>
                  <a:lnTo>
                    <a:pt x="11926" y="15339"/>
                  </a:lnTo>
                  <a:lnTo>
                    <a:pt x="11926" y="10135"/>
                  </a:lnTo>
                  <a:lnTo>
                    <a:pt x="0" y="101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9" name="object 1689"/>
            <p:cNvSpPr/>
            <p:nvPr/>
          </p:nvSpPr>
          <p:spPr>
            <a:xfrm>
              <a:off x="10248740" y="6723093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w="0" h="158750">
                  <a:moveTo>
                    <a:pt x="0" y="0"/>
                  </a:moveTo>
                  <a:lnTo>
                    <a:pt x="0" y="1584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0" name="object 1690"/>
            <p:cNvSpPr/>
            <p:nvPr/>
          </p:nvSpPr>
          <p:spPr>
            <a:xfrm>
              <a:off x="10242028" y="6722987"/>
              <a:ext cx="13970" cy="158750"/>
            </a:xfrm>
            <a:custGeom>
              <a:avLst/>
              <a:gdLst/>
              <a:ahLst/>
              <a:cxnLst/>
              <a:rect l="l" t="t" r="r" b="b"/>
              <a:pathLst>
                <a:path w="13970" h="158750">
                  <a:moveTo>
                    <a:pt x="0" y="0"/>
                  </a:moveTo>
                  <a:lnTo>
                    <a:pt x="13423" y="0"/>
                  </a:lnTo>
                  <a:lnTo>
                    <a:pt x="13423" y="158518"/>
                  </a:lnTo>
                  <a:lnTo>
                    <a:pt x="0" y="15851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1" name="object 1691"/>
            <p:cNvSpPr/>
            <p:nvPr/>
          </p:nvSpPr>
          <p:spPr>
            <a:xfrm>
              <a:off x="10248740" y="6524317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w="0" h="158750">
                  <a:moveTo>
                    <a:pt x="0" y="0"/>
                  </a:moveTo>
                  <a:lnTo>
                    <a:pt x="0" y="1584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2" name="object 1692"/>
            <p:cNvSpPr/>
            <p:nvPr/>
          </p:nvSpPr>
          <p:spPr>
            <a:xfrm>
              <a:off x="10242028" y="6524213"/>
              <a:ext cx="13970" cy="158750"/>
            </a:xfrm>
            <a:custGeom>
              <a:avLst/>
              <a:gdLst/>
              <a:ahLst/>
              <a:cxnLst/>
              <a:rect l="l" t="t" r="r" b="b"/>
              <a:pathLst>
                <a:path w="13970" h="158750">
                  <a:moveTo>
                    <a:pt x="0" y="0"/>
                  </a:moveTo>
                  <a:lnTo>
                    <a:pt x="13423" y="0"/>
                  </a:lnTo>
                  <a:lnTo>
                    <a:pt x="13423" y="158518"/>
                  </a:lnTo>
                  <a:lnTo>
                    <a:pt x="0" y="15851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3" name="object 1693"/>
            <p:cNvSpPr/>
            <p:nvPr/>
          </p:nvSpPr>
          <p:spPr>
            <a:xfrm>
              <a:off x="10242030" y="7343764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70" h="20320">
                  <a:moveTo>
                    <a:pt x="13423" y="5224"/>
                  </a:moveTo>
                  <a:lnTo>
                    <a:pt x="11926" y="5224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19978"/>
                  </a:lnTo>
                  <a:lnTo>
                    <a:pt x="11926" y="19978"/>
                  </a:lnTo>
                  <a:lnTo>
                    <a:pt x="11926" y="14774"/>
                  </a:lnTo>
                  <a:lnTo>
                    <a:pt x="13423" y="14774"/>
                  </a:lnTo>
                  <a:lnTo>
                    <a:pt x="13423" y="52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4" name="object 1694"/>
            <p:cNvSpPr/>
            <p:nvPr/>
          </p:nvSpPr>
          <p:spPr>
            <a:xfrm>
              <a:off x="10242030" y="7333613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13423" y="0"/>
                  </a:moveTo>
                  <a:lnTo>
                    <a:pt x="0" y="0"/>
                  </a:lnTo>
                  <a:lnTo>
                    <a:pt x="0" y="10156"/>
                  </a:lnTo>
                  <a:lnTo>
                    <a:pt x="11926" y="10156"/>
                  </a:lnTo>
                  <a:lnTo>
                    <a:pt x="11926" y="15381"/>
                  </a:lnTo>
                  <a:lnTo>
                    <a:pt x="13423" y="15381"/>
                  </a:lnTo>
                  <a:lnTo>
                    <a:pt x="1342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5" name="object 1695"/>
            <p:cNvSpPr/>
            <p:nvPr/>
          </p:nvSpPr>
          <p:spPr>
            <a:xfrm>
              <a:off x="10242035" y="7358535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5204"/>
                  </a:moveTo>
                  <a:lnTo>
                    <a:pt x="0" y="15360"/>
                  </a:lnTo>
                  <a:lnTo>
                    <a:pt x="13423" y="15360"/>
                  </a:lnTo>
                  <a:lnTo>
                    <a:pt x="13423" y="0"/>
                  </a:lnTo>
                  <a:lnTo>
                    <a:pt x="11926" y="0"/>
                  </a:lnTo>
                  <a:lnTo>
                    <a:pt x="11926" y="5204"/>
                  </a:lnTo>
                  <a:lnTo>
                    <a:pt x="0" y="5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6" name="object 1696"/>
            <p:cNvSpPr/>
            <p:nvPr/>
          </p:nvSpPr>
          <p:spPr>
            <a:xfrm>
              <a:off x="10248740" y="7175096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w="0" h="158750">
                  <a:moveTo>
                    <a:pt x="0" y="1584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7" name="object 1697"/>
            <p:cNvSpPr/>
            <p:nvPr/>
          </p:nvSpPr>
          <p:spPr>
            <a:xfrm>
              <a:off x="10242028" y="7175091"/>
              <a:ext cx="13970" cy="158750"/>
            </a:xfrm>
            <a:custGeom>
              <a:avLst/>
              <a:gdLst/>
              <a:ahLst/>
              <a:cxnLst/>
              <a:rect l="l" t="t" r="r" b="b"/>
              <a:pathLst>
                <a:path w="13970" h="158750">
                  <a:moveTo>
                    <a:pt x="0" y="158518"/>
                  </a:moveTo>
                  <a:lnTo>
                    <a:pt x="13423" y="158518"/>
                  </a:lnTo>
                  <a:lnTo>
                    <a:pt x="13423" y="0"/>
                  </a:lnTo>
                  <a:lnTo>
                    <a:pt x="0" y="0"/>
                  </a:lnTo>
                  <a:lnTo>
                    <a:pt x="0" y="15851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8" name="object 1698"/>
            <p:cNvSpPr/>
            <p:nvPr/>
          </p:nvSpPr>
          <p:spPr>
            <a:xfrm>
              <a:off x="10242030" y="7542540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70" h="20320">
                  <a:moveTo>
                    <a:pt x="13423" y="5224"/>
                  </a:moveTo>
                  <a:lnTo>
                    <a:pt x="11926" y="5224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19978"/>
                  </a:lnTo>
                  <a:lnTo>
                    <a:pt x="11926" y="19978"/>
                  </a:lnTo>
                  <a:lnTo>
                    <a:pt x="11926" y="14774"/>
                  </a:lnTo>
                  <a:lnTo>
                    <a:pt x="13423" y="14774"/>
                  </a:lnTo>
                  <a:lnTo>
                    <a:pt x="13423" y="52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9" name="object 1699"/>
            <p:cNvSpPr/>
            <p:nvPr/>
          </p:nvSpPr>
          <p:spPr>
            <a:xfrm>
              <a:off x="10242030" y="7532407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13423" y="0"/>
                  </a:moveTo>
                  <a:lnTo>
                    <a:pt x="0" y="0"/>
                  </a:lnTo>
                  <a:lnTo>
                    <a:pt x="0" y="10135"/>
                  </a:lnTo>
                  <a:lnTo>
                    <a:pt x="11926" y="10135"/>
                  </a:lnTo>
                  <a:lnTo>
                    <a:pt x="11926" y="15360"/>
                  </a:lnTo>
                  <a:lnTo>
                    <a:pt x="13423" y="15360"/>
                  </a:lnTo>
                  <a:lnTo>
                    <a:pt x="1342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0" name="object 1700"/>
            <p:cNvSpPr/>
            <p:nvPr/>
          </p:nvSpPr>
          <p:spPr>
            <a:xfrm>
              <a:off x="10242035" y="7557312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5204"/>
                  </a:moveTo>
                  <a:lnTo>
                    <a:pt x="0" y="15360"/>
                  </a:lnTo>
                  <a:lnTo>
                    <a:pt x="13423" y="15360"/>
                  </a:lnTo>
                  <a:lnTo>
                    <a:pt x="13423" y="0"/>
                  </a:lnTo>
                  <a:lnTo>
                    <a:pt x="11926" y="0"/>
                  </a:lnTo>
                  <a:lnTo>
                    <a:pt x="11926" y="5204"/>
                  </a:lnTo>
                  <a:lnTo>
                    <a:pt x="0" y="5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1" name="object 1701"/>
            <p:cNvSpPr/>
            <p:nvPr/>
          </p:nvSpPr>
          <p:spPr>
            <a:xfrm>
              <a:off x="10248740" y="7373890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w="0" h="158750">
                  <a:moveTo>
                    <a:pt x="0" y="1584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2" name="object 1702"/>
            <p:cNvSpPr/>
            <p:nvPr/>
          </p:nvSpPr>
          <p:spPr>
            <a:xfrm>
              <a:off x="10242028" y="7373881"/>
              <a:ext cx="13970" cy="158750"/>
            </a:xfrm>
            <a:custGeom>
              <a:avLst/>
              <a:gdLst/>
              <a:ahLst/>
              <a:cxnLst/>
              <a:rect l="l" t="t" r="r" b="b"/>
              <a:pathLst>
                <a:path w="13970" h="158750">
                  <a:moveTo>
                    <a:pt x="0" y="158518"/>
                  </a:moveTo>
                  <a:lnTo>
                    <a:pt x="13423" y="158518"/>
                  </a:lnTo>
                  <a:lnTo>
                    <a:pt x="13423" y="0"/>
                  </a:lnTo>
                  <a:lnTo>
                    <a:pt x="0" y="0"/>
                  </a:lnTo>
                  <a:lnTo>
                    <a:pt x="0" y="15851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3" name="object 1703"/>
            <p:cNvSpPr/>
            <p:nvPr/>
          </p:nvSpPr>
          <p:spPr>
            <a:xfrm>
              <a:off x="10248740" y="7572667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w="0" h="158750">
                  <a:moveTo>
                    <a:pt x="0" y="1584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4" name="object 1704"/>
            <p:cNvSpPr/>
            <p:nvPr/>
          </p:nvSpPr>
          <p:spPr>
            <a:xfrm>
              <a:off x="10242028" y="7572672"/>
              <a:ext cx="13970" cy="158750"/>
            </a:xfrm>
            <a:custGeom>
              <a:avLst/>
              <a:gdLst/>
              <a:ahLst/>
              <a:cxnLst/>
              <a:rect l="l" t="t" r="r" b="b"/>
              <a:pathLst>
                <a:path w="13970" h="158750">
                  <a:moveTo>
                    <a:pt x="0" y="158518"/>
                  </a:moveTo>
                  <a:lnTo>
                    <a:pt x="13423" y="158518"/>
                  </a:lnTo>
                  <a:lnTo>
                    <a:pt x="13423" y="0"/>
                  </a:lnTo>
                  <a:lnTo>
                    <a:pt x="0" y="0"/>
                  </a:lnTo>
                  <a:lnTo>
                    <a:pt x="0" y="15851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5" name="object 1705"/>
            <p:cNvSpPr/>
            <p:nvPr/>
          </p:nvSpPr>
          <p:spPr>
            <a:xfrm>
              <a:off x="10195057" y="6455894"/>
              <a:ext cx="0" cy="1343660"/>
            </a:xfrm>
            <a:custGeom>
              <a:avLst/>
              <a:gdLst/>
              <a:ahLst/>
              <a:cxnLst/>
              <a:rect l="l" t="t" r="r" b="b"/>
              <a:pathLst>
                <a:path w="0" h="1343659">
                  <a:moveTo>
                    <a:pt x="0" y="0"/>
                  </a:moveTo>
                  <a:lnTo>
                    <a:pt x="0" y="13436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06" name="object 1706"/>
            <p:cNvPicPr/>
            <p:nvPr/>
          </p:nvPicPr>
          <p:blipFill>
            <a:blip r:embed="rId470" cstate="print"/>
            <a:stretch>
              <a:fillRect/>
            </a:stretch>
          </p:blipFill>
          <p:spPr>
            <a:xfrm>
              <a:off x="10757975" y="4314549"/>
              <a:ext cx="82772" cy="40983"/>
            </a:xfrm>
            <a:prstGeom prst="rect">
              <a:avLst/>
            </a:prstGeom>
          </p:spPr>
        </p:pic>
        <p:sp>
          <p:nvSpPr>
            <p:cNvPr id="1707" name="object 1707"/>
            <p:cNvSpPr/>
            <p:nvPr/>
          </p:nvSpPr>
          <p:spPr>
            <a:xfrm>
              <a:off x="10757982" y="4314552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4" h="0">
                  <a:moveTo>
                    <a:pt x="0" y="0"/>
                  </a:moveTo>
                  <a:lnTo>
                    <a:pt x="8277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8" name="object 1708"/>
            <p:cNvSpPr/>
            <p:nvPr/>
          </p:nvSpPr>
          <p:spPr>
            <a:xfrm>
              <a:off x="10757982" y="4314561"/>
              <a:ext cx="83185" cy="41275"/>
            </a:xfrm>
            <a:custGeom>
              <a:avLst/>
              <a:gdLst/>
              <a:ahLst/>
              <a:cxnLst/>
              <a:rect l="l" t="t" r="r" b="b"/>
              <a:pathLst>
                <a:path w="83184" h="41275">
                  <a:moveTo>
                    <a:pt x="0" y="40983"/>
                  </a:moveTo>
                  <a:lnTo>
                    <a:pt x="82772" y="40983"/>
                  </a:lnTo>
                </a:path>
                <a:path w="83184" h="41275">
                  <a:moveTo>
                    <a:pt x="0" y="4098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9" name="object 1709"/>
            <p:cNvSpPr/>
            <p:nvPr/>
          </p:nvSpPr>
          <p:spPr>
            <a:xfrm>
              <a:off x="10840123" y="435492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0" name="object 1710"/>
            <p:cNvSpPr/>
            <p:nvPr/>
          </p:nvSpPr>
          <p:spPr>
            <a:xfrm>
              <a:off x="10754251" y="4371496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0" y="144121"/>
                  </a:moveTo>
                  <a:lnTo>
                    <a:pt x="28217" y="141323"/>
                  </a:lnTo>
                  <a:lnTo>
                    <a:pt x="55093" y="133138"/>
                  </a:lnTo>
                  <a:lnTo>
                    <a:pt x="101745" y="101871"/>
                  </a:lnTo>
                  <a:lnTo>
                    <a:pt x="132863" y="55113"/>
                  </a:lnTo>
                  <a:lnTo>
                    <a:pt x="140955" y="28215"/>
                  </a:lnTo>
                  <a:lnTo>
                    <a:pt x="1436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11" name="object 1711"/>
            <p:cNvPicPr/>
            <p:nvPr/>
          </p:nvPicPr>
          <p:blipFill>
            <a:blip r:embed="rId471" cstate="print"/>
            <a:stretch>
              <a:fillRect/>
            </a:stretch>
          </p:blipFill>
          <p:spPr>
            <a:xfrm>
              <a:off x="10257687" y="4314549"/>
              <a:ext cx="187156" cy="40983"/>
            </a:xfrm>
            <a:prstGeom prst="rect">
              <a:avLst/>
            </a:prstGeom>
          </p:spPr>
        </p:pic>
        <p:sp>
          <p:nvSpPr>
            <p:cNvPr id="1712" name="object 1712"/>
            <p:cNvSpPr/>
            <p:nvPr/>
          </p:nvSpPr>
          <p:spPr>
            <a:xfrm>
              <a:off x="10444838" y="4314561"/>
              <a:ext cx="0" cy="41275"/>
            </a:xfrm>
            <a:custGeom>
              <a:avLst/>
              <a:gdLst/>
              <a:ahLst/>
              <a:cxnLst/>
              <a:rect l="l" t="t" r="r" b="b"/>
              <a:pathLst>
                <a:path w="0" h="41275">
                  <a:moveTo>
                    <a:pt x="0" y="4098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3" name="object 1713"/>
            <p:cNvSpPr/>
            <p:nvPr/>
          </p:nvSpPr>
          <p:spPr>
            <a:xfrm>
              <a:off x="10257683" y="4314552"/>
              <a:ext cx="187325" cy="0"/>
            </a:xfrm>
            <a:custGeom>
              <a:avLst/>
              <a:gdLst/>
              <a:ahLst/>
              <a:cxnLst/>
              <a:rect l="l" t="t" r="r" b="b"/>
              <a:pathLst>
                <a:path w="187325" h="0">
                  <a:moveTo>
                    <a:pt x="0" y="0"/>
                  </a:moveTo>
                  <a:lnTo>
                    <a:pt x="1871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4" name="object 1714"/>
            <p:cNvSpPr/>
            <p:nvPr/>
          </p:nvSpPr>
          <p:spPr>
            <a:xfrm>
              <a:off x="10257683" y="4355544"/>
              <a:ext cx="187325" cy="0"/>
            </a:xfrm>
            <a:custGeom>
              <a:avLst/>
              <a:gdLst/>
              <a:ahLst/>
              <a:cxnLst/>
              <a:rect l="l" t="t" r="r" b="b"/>
              <a:pathLst>
                <a:path w="187325" h="0">
                  <a:moveTo>
                    <a:pt x="0" y="0"/>
                  </a:moveTo>
                  <a:lnTo>
                    <a:pt x="1871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5" name="object 1715"/>
            <p:cNvSpPr/>
            <p:nvPr/>
          </p:nvSpPr>
          <p:spPr>
            <a:xfrm>
              <a:off x="10292574" y="4371955"/>
              <a:ext cx="156210" cy="156210"/>
            </a:xfrm>
            <a:custGeom>
              <a:avLst/>
              <a:gdLst/>
              <a:ahLst/>
              <a:cxnLst/>
              <a:rect l="l" t="t" r="r" b="b"/>
              <a:pathLst>
                <a:path w="156209" h="156210">
                  <a:moveTo>
                    <a:pt x="0" y="0"/>
                  </a:moveTo>
                  <a:lnTo>
                    <a:pt x="8013" y="49117"/>
                  </a:lnTo>
                  <a:lnTo>
                    <a:pt x="30283" y="91933"/>
                  </a:lnTo>
                  <a:lnTo>
                    <a:pt x="64153" y="125797"/>
                  </a:lnTo>
                  <a:lnTo>
                    <a:pt x="106967" y="148058"/>
                  </a:lnTo>
                  <a:lnTo>
                    <a:pt x="156068" y="1560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6" name="object 1716"/>
            <p:cNvSpPr/>
            <p:nvPr/>
          </p:nvSpPr>
          <p:spPr>
            <a:xfrm>
              <a:off x="10292574" y="4371955"/>
              <a:ext cx="156210" cy="0"/>
            </a:xfrm>
            <a:custGeom>
              <a:avLst/>
              <a:gdLst/>
              <a:ahLst/>
              <a:cxnLst/>
              <a:rect l="l" t="t" r="r" b="b"/>
              <a:pathLst>
                <a:path w="156209" h="0">
                  <a:moveTo>
                    <a:pt x="0" y="0"/>
                  </a:moveTo>
                  <a:lnTo>
                    <a:pt x="1560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7" name="object 1717"/>
            <p:cNvSpPr/>
            <p:nvPr/>
          </p:nvSpPr>
          <p:spPr>
            <a:xfrm>
              <a:off x="10444839" y="4314552"/>
              <a:ext cx="313690" cy="0"/>
            </a:xfrm>
            <a:custGeom>
              <a:avLst/>
              <a:gdLst/>
              <a:ahLst/>
              <a:cxnLst/>
              <a:rect l="l" t="t" r="r" b="b"/>
              <a:pathLst>
                <a:path w="313690" h="0">
                  <a:moveTo>
                    <a:pt x="3131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8" name="object 1718"/>
            <p:cNvSpPr/>
            <p:nvPr/>
          </p:nvSpPr>
          <p:spPr>
            <a:xfrm>
              <a:off x="10619538" y="4357032"/>
              <a:ext cx="119380" cy="12065"/>
            </a:xfrm>
            <a:custGeom>
              <a:avLst/>
              <a:gdLst/>
              <a:ahLst/>
              <a:cxnLst/>
              <a:rect l="l" t="t" r="r" b="b"/>
              <a:pathLst>
                <a:path w="119379" h="12064">
                  <a:moveTo>
                    <a:pt x="119074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119074" y="11947"/>
                  </a:lnTo>
                  <a:lnTo>
                    <a:pt x="11907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9" name="object 1719"/>
            <p:cNvSpPr/>
            <p:nvPr/>
          </p:nvSpPr>
          <p:spPr>
            <a:xfrm>
              <a:off x="10754251" y="435703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5957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5957" y="11947"/>
                  </a:lnTo>
                  <a:lnTo>
                    <a:pt x="595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0" name="object 1720"/>
            <p:cNvSpPr/>
            <p:nvPr/>
          </p:nvSpPr>
          <p:spPr>
            <a:xfrm>
              <a:off x="10607613" y="4368988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0" y="0"/>
                  </a:moveTo>
                  <a:lnTo>
                    <a:pt x="7528" y="46132"/>
                  </a:lnTo>
                  <a:lnTo>
                    <a:pt x="28449" y="86355"/>
                  </a:lnTo>
                  <a:lnTo>
                    <a:pt x="60272" y="118175"/>
                  </a:lnTo>
                  <a:lnTo>
                    <a:pt x="100501" y="139095"/>
                  </a:lnTo>
                  <a:lnTo>
                    <a:pt x="146644" y="1466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1" name="object 1721"/>
            <p:cNvSpPr/>
            <p:nvPr/>
          </p:nvSpPr>
          <p:spPr>
            <a:xfrm>
              <a:off x="10754251" y="4368993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1466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2" name="object 1722"/>
            <p:cNvSpPr/>
            <p:nvPr/>
          </p:nvSpPr>
          <p:spPr>
            <a:xfrm>
              <a:off x="10738610" y="4357032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15643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15643" y="11947"/>
                  </a:lnTo>
                  <a:lnTo>
                    <a:pt x="1564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3" name="object 1723"/>
            <p:cNvSpPr/>
            <p:nvPr/>
          </p:nvSpPr>
          <p:spPr>
            <a:xfrm>
              <a:off x="10607613" y="4357032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11926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11926" y="11947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4" name="object 1724"/>
            <p:cNvSpPr/>
            <p:nvPr/>
          </p:nvSpPr>
          <p:spPr>
            <a:xfrm>
              <a:off x="10619533" y="4363004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 h="0">
                  <a:moveTo>
                    <a:pt x="0" y="0"/>
                  </a:moveTo>
                  <a:lnTo>
                    <a:pt x="11907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5" name="object 1725"/>
            <p:cNvSpPr/>
            <p:nvPr/>
          </p:nvSpPr>
          <p:spPr>
            <a:xfrm>
              <a:off x="10464206" y="4357041"/>
              <a:ext cx="128905" cy="12065"/>
            </a:xfrm>
            <a:custGeom>
              <a:avLst/>
              <a:gdLst/>
              <a:ahLst/>
              <a:cxnLst/>
              <a:rect l="l" t="t" r="r" b="b"/>
              <a:pathLst>
                <a:path w="128904" h="12064">
                  <a:moveTo>
                    <a:pt x="0" y="11947"/>
                  </a:moveTo>
                  <a:lnTo>
                    <a:pt x="0" y="0"/>
                  </a:lnTo>
                  <a:lnTo>
                    <a:pt x="128467" y="0"/>
                  </a:lnTo>
                  <a:lnTo>
                    <a:pt x="128498" y="11947"/>
                  </a:lnTo>
                  <a:lnTo>
                    <a:pt x="0" y="119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6" name="object 1726"/>
            <p:cNvSpPr/>
            <p:nvPr/>
          </p:nvSpPr>
          <p:spPr>
            <a:xfrm>
              <a:off x="10442603" y="4357032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5957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5957" y="11947"/>
                  </a:lnTo>
                  <a:lnTo>
                    <a:pt x="595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7" name="object 1727"/>
            <p:cNvSpPr/>
            <p:nvPr/>
          </p:nvSpPr>
          <p:spPr>
            <a:xfrm>
              <a:off x="10448541" y="4368995"/>
              <a:ext cx="159385" cy="159385"/>
            </a:xfrm>
            <a:custGeom>
              <a:avLst/>
              <a:gdLst/>
              <a:ahLst/>
              <a:cxnLst/>
              <a:rect l="l" t="t" r="r" b="b"/>
              <a:pathLst>
                <a:path w="159384" h="159385">
                  <a:moveTo>
                    <a:pt x="0" y="159031"/>
                  </a:moveTo>
                  <a:lnTo>
                    <a:pt x="31180" y="155945"/>
                  </a:lnTo>
                  <a:lnTo>
                    <a:pt x="60880" y="146919"/>
                  </a:lnTo>
                  <a:lnTo>
                    <a:pt x="112478" y="112457"/>
                  </a:lnTo>
                  <a:lnTo>
                    <a:pt x="146958" y="60854"/>
                  </a:lnTo>
                  <a:lnTo>
                    <a:pt x="155986" y="31165"/>
                  </a:lnTo>
                  <a:lnTo>
                    <a:pt x="1590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8" name="object 1728"/>
            <p:cNvSpPr/>
            <p:nvPr/>
          </p:nvSpPr>
          <p:spPr>
            <a:xfrm>
              <a:off x="10448541" y="4368995"/>
              <a:ext cx="635" cy="159385"/>
            </a:xfrm>
            <a:custGeom>
              <a:avLst/>
              <a:gdLst/>
              <a:ahLst/>
              <a:cxnLst/>
              <a:rect l="l" t="t" r="r" b="b"/>
              <a:pathLst>
                <a:path w="634" h="159385">
                  <a:moveTo>
                    <a:pt x="0" y="159031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9" name="object 1729"/>
            <p:cNvSpPr/>
            <p:nvPr/>
          </p:nvSpPr>
          <p:spPr>
            <a:xfrm>
              <a:off x="10448559" y="4357032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15643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15643" y="11947"/>
                  </a:lnTo>
                  <a:lnTo>
                    <a:pt x="1564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0" name="object 1730"/>
            <p:cNvSpPr/>
            <p:nvPr/>
          </p:nvSpPr>
          <p:spPr>
            <a:xfrm>
              <a:off x="10592703" y="4357032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40" h="12064">
                  <a:moveTo>
                    <a:pt x="14910" y="0"/>
                  </a:moveTo>
                  <a:lnTo>
                    <a:pt x="0" y="0"/>
                  </a:lnTo>
                  <a:lnTo>
                    <a:pt x="0" y="11947"/>
                  </a:lnTo>
                  <a:lnTo>
                    <a:pt x="14910" y="11947"/>
                  </a:lnTo>
                  <a:lnTo>
                    <a:pt x="1491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1" name="object 1731"/>
            <p:cNvSpPr/>
            <p:nvPr/>
          </p:nvSpPr>
          <p:spPr>
            <a:xfrm>
              <a:off x="10464204" y="4363004"/>
              <a:ext cx="128905" cy="0"/>
            </a:xfrm>
            <a:custGeom>
              <a:avLst/>
              <a:gdLst/>
              <a:ahLst/>
              <a:cxnLst/>
              <a:rect l="l" t="t" r="r" b="b"/>
              <a:pathLst>
                <a:path w="128904" h="0">
                  <a:moveTo>
                    <a:pt x="1284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2" name="object 1732"/>
            <p:cNvSpPr/>
            <p:nvPr/>
          </p:nvSpPr>
          <p:spPr>
            <a:xfrm>
              <a:off x="10760209" y="435555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0" y="13434"/>
                  </a:moveTo>
                  <a:lnTo>
                    <a:pt x="13727" y="13434"/>
                  </a:lnTo>
                  <a:lnTo>
                    <a:pt x="13727" y="0"/>
                  </a:lnTo>
                  <a:lnTo>
                    <a:pt x="0" y="0"/>
                  </a:lnTo>
                  <a:lnTo>
                    <a:pt x="0" y="134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3" name="object 1733"/>
            <p:cNvSpPr/>
            <p:nvPr/>
          </p:nvSpPr>
          <p:spPr>
            <a:xfrm>
              <a:off x="10763934" y="435599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4879" y="8973"/>
                  </a:moveTo>
                  <a:lnTo>
                    <a:pt x="1109" y="8942"/>
                  </a:lnTo>
                  <a:lnTo>
                    <a:pt x="869" y="8921"/>
                  </a:lnTo>
                  <a:lnTo>
                    <a:pt x="732" y="8889"/>
                  </a:lnTo>
                  <a:lnTo>
                    <a:pt x="492" y="8753"/>
                  </a:lnTo>
                  <a:lnTo>
                    <a:pt x="0" y="7737"/>
                  </a:lnTo>
                  <a:lnTo>
                    <a:pt x="0" y="7120"/>
                  </a:lnTo>
                  <a:lnTo>
                    <a:pt x="0" y="4481"/>
                  </a:lnTo>
                  <a:lnTo>
                    <a:pt x="0" y="1109"/>
                  </a:lnTo>
                  <a:lnTo>
                    <a:pt x="52" y="869"/>
                  </a:lnTo>
                  <a:lnTo>
                    <a:pt x="83" y="732"/>
                  </a:lnTo>
                  <a:lnTo>
                    <a:pt x="188" y="481"/>
                  </a:lnTo>
                  <a:lnTo>
                    <a:pt x="366" y="324"/>
                  </a:lnTo>
                  <a:lnTo>
                    <a:pt x="492" y="188"/>
                  </a:lnTo>
                  <a:lnTo>
                    <a:pt x="732" y="83"/>
                  </a:lnTo>
                  <a:lnTo>
                    <a:pt x="869" y="20"/>
                  </a:lnTo>
                  <a:lnTo>
                    <a:pt x="1109" y="0"/>
                  </a:lnTo>
                  <a:lnTo>
                    <a:pt x="4879" y="0"/>
                  </a:lnTo>
                  <a:lnTo>
                    <a:pt x="5057" y="20"/>
                  </a:lnTo>
                  <a:lnTo>
                    <a:pt x="5245" y="73"/>
                  </a:lnTo>
                  <a:lnTo>
                    <a:pt x="5382" y="115"/>
                  </a:lnTo>
                  <a:lnTo>
                    <a:pt x="5560" y="240"/>
                  </a:lnTo>
                  <a:lnTo>
                    <a:pt x="5717" y="345"/>
                  </a:lnTo>
                  <a:lnTo>
                    <a:pt x="5884" y="659"/>
                  </a:lnTo>
                  <a:lnTo>
                    <a:pt x="5957" y="827"/>
                  </a:lnTo>
                  <a:lnTo>
                    <a:pt x="5968" y="1005"/>
                  </a:lnTo>
                  <a:lnTo>
                    <a:pt x="5968" y="7863"/>
                  </a:lnTo>
                  <a:lnTo>
                    <a:pt x="5957" y="8125"/>
                  </a:lnTo>
                  <a:lnTo>
                    <a:pt x="5905" y="8282"/>
                  </a:lnTo>
                  <a:lnTo>
                    <a:pt x="5832" y="8439"/>
                  </a:lnTo>
                  <a:lnTo>
                    <a:pt x="5643" y="8628"/>
                  </a:lnTo>
                  <a:lnTo>
                    <a:pt x="5455" y="8816"/>
                  </a:lnTo>
                  <a:lnTo>
                    <a:pt x="5298" y="8847"/>
                  </a:lnTo>
                  <a:lnTo>
                    <a:pt x="5162" y="8921"/>
                  </a:lnTo>
                  <a:lnTo>
                    <a:pt x="5015" y="8973"/>
                  </a:lnTo>
                  <a:lnTo>
                    <a:pt x="4879" y="89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4" name="object 1734"/>
            <p:cNvSpPr/>
            <p:nvPr/>
          </p:nvSpPr>
          <p:spPr>
            <a:xfrm>
              <a:off x="10764543" y="4356596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4">
                  <a:moveTo>
                    <a:pt x="0" y="7256"/>
                  </a:moveTo>
                  <a:lnTo>
                    <a:pt x="0" y="7758"/>
                  </a:lnTo>
                  <a:lnTo>
                    <a:pt x="502" y="7758"/>
                  </a:lnTo>
                  <a:lnTo>
                    <a:pt x="4303" y="7758"/>
                  </a:lnTo>
                  <a:lnTo>
                    <a:pt x="4774" y="7737"/>
                  </a:lnTo>
                  <a:lnTo>
                    <a:pt x="4774" y="7256"/>
                  </a:lnTo>
                  <a:lnTo>
                    <a:pt x="4774" y="523"/>
                  </a:lnTo>
                  <a:lnTo>
                    <a:pt x="4795" y="20"/>
                  </a:lnTo>
                  <a:lnTo>
                    <a:pt x="4272" y="20"/>
                  </a:lnTo>
                  <a:lnTo>
                    <a:pt x="502" y="20"/>
                  </a:lnTo>
                  <a:lnTo>
                    <a:pt x="0" y="0"/>
                  </a:lnTo>
                  <a:lnTo>
                    <a:pt x="0" y="502"/>
                  </a:lnTo>
                  <a:lnTo>
                    <a:pt x="0" y="72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5" name="object 1735"/>
            <p:cNvSpPr/>
            <p:nvPr/>
          </p:nvSpPr>
          <p:spPr>
            <a:xfrm>
              <a:off x="10760211" y="436493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 h="0">
                  <a:moveTo>
                    <a:pt x="0" y="0"/>
                  </a:moveTo>
                  <a:lnTo>
                    <a:pt x="1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6" name="object 1736"/>
            <p:cNvSpPr/>
            <p:nvPr/>
          </p:nvSpPr>
          <p:spPr>
            <a:xfrm>
              <a:off x="10769915" y="435554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7" name="object 1737"/>
            <p:cNvSpPr/>
            <p:nvPr/>
          </p:nvSpPr>
          <p:spPr>
            <a:xfrm>
              <a:off x="10763938" y="435554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8" name="object 1738"/>
            <p:cNvSpPr/>
            <p:nvPr/>
          </p:nvSpPr>
          <p:spPr>
            <a:xfrm>
              <a:off x="10763938" y="435600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9" name="object 1739"/>
            <p:cNvSpPr/>
            <p:nvPr/>
          </p:nvSpPr>
          <p:spPr>
            <a:xfrm>
              <a:off x="10428874" y="435555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0" y="13434"/>
                  </a:moveTo>
                  <a:lnTo>
                    <a:pt x="13727" y="13434"/>
                  </a:lnTo>
                  <a:lnTo>
                    <a:pt x="13727" y="0"/>
                  </a:lnTo>
                  <a:lnTo>
                    <a:pt x="0" y="0"/>
                  </a:lnTo>
                  <a:lnTo>
                    <a:pt x="0" y="134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0" name="object 1740"/>
            <p:cNvSpPr/>
            <p:nvPr/>
          </p:nvSpPr>
          <p:spPr>
            <a:xfrm>
              <a:off x="10432894" y="435599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1109" y="8973"/>
                  </a:moveTo>
                  <a:lnTo>
                    <a:pt x="4879" y="8942"/>
                  </a:lnTo>
                  <a:lnTo>
                    <a:pt x="5120" y="8921"/>
                  </a:lnTo>
                  <a:lnTo>
                    <a:pt x="5256" y="8889"/>
                  </a:lnTo>
                  <a:lnTo>
                    <a:pt x="5497" y="8753"/>
                  </a:lnTo>
                  <a:lnTo>
                    <a:pt x="5989" y="7737"/>
                  </a:lnTo>
                  <a:lnTo>
                    <a:pt x="5989" y="7120"/>
                  </a:lnTo>
                  <a:lnTo>
                    <a:pt x="5989" y="4481"/>
                  </a:lnTo>
                  <a:lnTo>
                    <a:pt x="5989" y="1109"/>
                  </a:lnTo>
                  <a:lnTo>
                    <a:pt x="5936" y="869"/>
                  </a:lnTo>
                  <a:lnTo>
                    <a:pt x="5905" y="732"/>
                  </a:lnTo>
                  <a:lnTo>
                    <a:pt x="5800" y="481"/>
                  </a:lnTo>
                  <a:lnTo>
                    <a:pt x="5622" y="324"/>
                  </a:lnTo>
                  <a:lnTo>
                    <a:pt x="5497" y="188"/>
                  </a:lnTo>
                  <a:lnTo>
                    <a:pt x="5256" y="83"/>
                  </a:lnTo>
                  <a:lnTo>
                    <a:pt x="5120" y="20"/>
                  </a:lnTo>
                  <a:lnTo>
                    <a:pt x="4879" y="0"/>
                  </a:lnTo>
                  <a:lnTo>
                    <a:pt x="1109" y="0"/>
                  </a:lnTo>
                  <a:lnTo>
                    <a:pt x="931" y="20"/>
                  </a:lnTo>
                  <a:lnTo>
                    <a:pt x="743" y="73"/>
                  </a:lnTo>
                  <a:lnTo>
                    <a:pt x="607" y="115"/>
                  </a:lnTo>
                  <a:lnTo>
                    <a:pt x="429" y="240"/>
                  </a:lnTo>
                  <a:lnTo>
                    <a:pt x="272" y="345"/>
                  </a:lnTo>
                  <a:lnTo>
                    <a:pt x="104" y="659"/>
                  </a:lnTo>
                  <a:lnTo>
                    <a:pt x="31" y="827"/>
                  </a:lnTo>
                  <a:lnTo>
                    <a:pt x="0" y="1005"/>
                  </a:lnTo>
                  <a:lnTo>
                    <a:pt x="0" y="7863"/>
                  </a:lnTo>
                  <a:lnTo>
                    <a:pt x="31" y="8125"/>
                  </a:lnTo>
                  <a:lnTo>
                    <a:pt x="83" y="8282"/>
                  </a:lnTo>
                  <a:lnTo>
                    <a:pt x="157" y="8439"/>
                  </a:lnTo>
                  <a:lnTo>
                    <a:pt x="345" y="8628"/>
                  </a:lnTo>
                  <a:lnTo>
                    <a:pt x="534" y="8816"/>
                  </a:lnTo>
                  <a:lnTo>
                    <a:pt x="691" y="8847"/>
                  </a:lnTo>
                  <a:lnTo>
                    <a:pt x="827" y="8921"/>
                  </a:lnTo>
                  <a:lnTo>
                    <a:pt x="1109" y="89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1" name="object 1741"/>
            <p:cNvSpPr/>
            <p:nvPr/>
          </p:nvSpPr>
          <p:spPr>
            <a:xfrm>
              <a:off x="10433481" y="4356596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4">
                  <a:moveTo>
                    <a:pt x="4795" y="7256"/>
                  </a:moveTo>
                  <a:lnTo>
                    <a:pt x="4795" y="7758"/>
                  </a:lnTo>
                  <a:lnTo>
                    <a:pt x="4293" y="7758"/>
                  </a:lnTo>
                  <a:lnTo>
                    <a:pt x="492" y="7758"/>
                  </a:lnTo>
                  <a:lnTo>
                    <a:pt x="20" y="7737"/>
                  </a:lnTo>
                  <a:lnTo>
                    <a:pt x="20" y="7256"/>
                  </a:lnTo>
                  <a:lnTo>
                    <a:pt x="20" y="523"/>
                  </a:lnTo>
                  <a:lnTo>
                    <a:pt x="0" y="20"/>
                  </a:lnTo>
                  <a:lnTo>
                    <a:pt x="523" y="20"/>
                  </a:lnTo>
                  <a:lnTo>
                    <a:pt x="4293" y="20"/>
                  </a:lnTo>
                  <a:lnTo>
                    <a:pt x="4795" y="0"/>
                  </a:lnTo>
                  <a:lnTo>
                    <a:pt x="4795" y="502"/>
                  </a:lnTo>
                  <a:lnTo>
                    <a:pt x="4795" y="72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2" name="object 1742"/>
            <p:cNvSpPr/>
            <p:nvPr/>
          </p:nvSpPr>
          <p:spPr>
            <a:xfrm>
              <a:off x="10428883" y="436493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 h="0">
                  <a:moveTo>
                    <a:pt x="1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3" name="object 1743"/>
            <p:cNvSpPr/>
            <p:nvPr/>
          </p:nvSpPr>
          <p:spPr>
            <a:xfrm>
              <a:off x="10432895" y="435554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4" name="object 1744"/>
            <p:cNvSpPr/>
            <p:nvPr/>
          </p:nvSpPr>
          <p:spPr>
            <a:xfrm>
              <a:off x="10438879" y="435554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w="0" h="9525">
                  <a:moveTo>
                    <a:pt x="0" y="93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5" name="object 1745"/>
            <p:cNvSpPr/>
            <p:nvPr/>
          </p:nvSpPr>
          <p:spPr>
            <a:xfrm>
              <a:off x="10432890" y="435600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6" name="object 1746"/>
            <p:cNvSpPr/>
            <p:nvPr/>
          </p:nvSpPr>
          <p:spPr>
            <a:xfrm>
              <a:off x="10754263" y="4371498"/>
              <a:ext cx="144145" cy="635"/>
            </a:xfrm>
            <a:custGeom>
              <a:avLst/>
              <a:gdLst/>
              <a:ahLst/>
              <a:cxnLst/>
              <a:rect l="l" t="t" r="r" b="b"/>
              <a:pathLst>
                <a:path w="144145" h="635">
                  <a:moveTo>
                    <a:pt x="143650" y="0"/>
                  </a:moveTo>
                  <a:lnTo>
                    <a:pt x="0" y="4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7" name="object 1747"/>
            <p:cNvSpPr/>
            <p:nvPr/>
          </p:nvSpPr>
          <p:spPr>
            <a:xfrm>
              <a:off x="10754251" y="4371496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0" y="144121"/>
                  </a:moveTo>
                  <a:lnTo>
                    <a:pt x="28217" y="141323"/>
                  </a:lnTo>
                  <a:lnTo>
                    <a:pt x="55093" y="133138"/>
                  </a:lnTo>
                  <a:lnTo>
                    <a:pt x="101745" y="101871"/>
                  </a:lnTo>
                  <a:lnTo>
                    <a:pt x="132863" y="55113"/>
                  </a:lnTo>
                  <a:lnTo>
                    <a:pt x="140955" y="28215"/>
                  </a:lnTo>
                  <a:lnTo>
                    <a:pt x="1436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8" name="object 1748"/>
            <p:cNvSpPr/>
            <p:nvPr/>
          </p:nvSpPr>
          <p:spPr>
            <a:xfrm>
              <a:off x="10292574" y="4371955"/>
              <a:ext cx="156210" cy="156210"/>
            </a:xfrm>
            <a:custGeom>
              <a:avLst/>
              <a:gdLst/>
              <a:ahLst/>
              <a:cxnLst/>
              <a:rect l="l" t="t" r="r" b="b"/>
              <a:pathLst>
                <a:path w="156209" h="156210">
                  <a:moveTo>
                    <a:pt x="0" y="0"/>
                  </a:moveTo>
                  <a:lnTo>
                    <a:pt x="8013" y="49117"/>
                  </a:lnTo>
                  <a:lnTo>
                    <a:pt x="30283" y="91933"/>
                  </a:lnTo>
                  <a:lnTo>
                    <a:pt x="64153" y="125797"/>
                  </a:lnTo>
                  <a:lnTo>
                    <a:pt x="106967" y="148058"/>
                  </a:lnTo>
                  <a:lnTo>
                    <a:pt x="156068" y="1560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9" name="object 1749"/>
            <p:cNvSpPr/>
            <p:nvPr/>
          </p:nvSpPr>
          <p:spPr>
            <a:xfrm>
              <a:off x="10292574" y="4371955"/>
              <a:ext cx="156210" cy="0"/>
            </a:xfrm>
            <a:custGeom>
              <a:avLst/>
              <a:gdLst/>
              <a:ahLst/>
              <a:cxnLst/>
              <a:rect l="l" t="t" r="r" b="b"/>
              <a:pathLst>
                <a:path w="156209" h="0">
                  <a:moveTo>
                    <a:pt x="0" y="0"/>
                  </a:moveTo>
                  <a:lnTo>
                    <a:pt x="1560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0" name="object 1750"/>
            <p:cNvSpPr/>
            <p:nvPr/>
          </p:nvSpPr>
          <p:spPr>
            <a:xfrm>
              <a:off x="10444839" y="4314552"/>
              <a:ext cx="313690" cy="0"/>
            </a:xfrm>
            <a:custGeom>
              <a:avLst/>
              <a:gdLst/>
              <a:ahLst/>
              <a:cxnLst/>
              <a:rect l="l" t="t" r="r" b="b"/>
              <a:pathLst>
                <a:path w="313690" h="0">
                  <a:moveTo>
                    <a:pt x="3131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51" name="object 1751"/>
            <p:cNvPicPr/>
            <p:nvPr/>
          </p:nvPicPr>
          <p:blipFill>
            <a:blip r:embed="rId472" cstate="print"/>
            <a:stretch>
              <a:fillRect/>
            </a:stretch>
          </p:blipFill>
          <p:spPr>
            <a:xfrm>
              <a:off x="10428251" y="4354936"/>
              <a:ext cx="470285" cy="173714"/>
            </a:xfrm>
            <a:prstGeom prst="rect">
              <a:avLst/>
            </a:prstGeom>
          </p:spPr>
        </p:pic>
        <p:sp>
          <p:nvSpPr>
            <p:cNvPr id="1752" name="object 1752"/>
            <p:cNvSpPr/>
            <p:nvPr/>
          </p:nvSpPr>
          <p:spPr>
            <a:xfrm>
              <a:off x="10242022" y="4394339"/>
              <a:ext cx="13970" cy="1235710"/>
            </a:xfrm>
            <a:custGeom>
              <a:avLst/>
              <a:gdLst/>
              <a:ahLst/>
              <a:cxnLst/>
              <a:rect l="l" t="t" r="r" b="b"/>
              <a:pathLst>
                <a:path w="13970" h="1235710">
                  <a:moveTo>
                    <a:pt x="13423" y="0"/>
                  </a:moveTo>
                  <a:lnTo>
                    <a:pt x="0" y="0"/>
                  </a:lnTo>
                  <a:lnTo>
                    <a:pt x="0" y="1235449"/>
                  </a:lnTo>
                  <a:lnTo>
                    <a:pt x="13423" y="1235449"/>
                  </a:lnTo>
                  <a:lnTo>
                    <a:pt x="1342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3" name="object 1753"/>
            <p:cNvSpPr/>
            <p:nvPr/>
          </p:nvSpPr>
          <p:spPr>
            <a:xfrm>
              <a:off x="10242022" y="5629789"/>
              <a:ext cx="13970" cy="37465"/>
            </a:xfrm>
            <a:custGeom>
              <a:avLst/>
              <a:gdLst/>
              <a:ahLst/>
              <a:cxnLst/>
              <a:rect l="l" t="t" r="r" b="b"/>
              <a:pathLst>
                <a:path w="13970" h="37464">
                  <a:moveTo>
                    <a:pt x="13423" y="37286"/>
                  </a:moveTo>
                  <a:lnTo>
                    <a:pt x="0" y="37286"/>
                  </a:lnTo>
                  <a:lnTo>
                    <a:pt x="0" y="0"/>
                  </a:lnTo>
                  <a:lnTo>
                    <a:pt x="13423" y="0"/>
                  </a:lnTo>
                  <a:lnTo>
                    <a:pt x="13423" y="372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4" name="object 1754"/>
            <p:cNvSpPr/>
            <p:nvPr/>
          </p:nvSpPr>
          <p:spPr>
            <a:xfrm>
              <a:off x="10242022" y="4353335"/>
              <a:ext cx="13970" cy="41275"/>
            </a:xfrm>
            <a:custGeom>
              <a:avLst/>
              <a:gdLst/>
              <a:ahLst/>
              <a:cxnLst/>
              <a:rect l="l" t="t" r="r" b="b"/>
              <a:pathLst>
                <a:path w="13970" h="41275">
                  <a:moveTo>
                    <a:pt x="13423" y="41003"/>
                  </a:moveTo>
                  <a:lnTo>
                    <a:pt x="0" y="41003"/>
                  </a:lnTo>
                  <a:lnTo>
                    <a:pt x="0" y="0"/>
                  </a:lnTo>
                  <a:lnTo>
                    <a:pt x="13423" y="0"/>
                  </a:lnTo>
                  <a:lnTo>
                    <a:pt x="13423" y="410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5" name="object 1755"/>
            <p:cNvSpPr/>
            <p:nvPr/>
          </p:nvSpPr>
          <p:spPr>
            <a:xfrm>
              <a:off x="10195057" y="4386138"/>
              <a:ext cx="0" cy="1251585"/>
            </a:xfrm>
            <a:custGeom>
              <a:avLst/>
              <a:gdLst/>
              <a:ahLst/>
              <a:cxnLst/>
              <a:rect l="l" t="t" r="r" b="b"/>
              <a:pathLst>
                <a:path w="0" h="1251585">
                  <a:moveTo>
                    <a:pt x="0" y="125110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6" name="object 1756"/>
            <p:cNvSpPr/>
            <p:nvPr/>
          </p:nvSpPr>
          <p:spPr>
            <a:xfrm>
              <a:off x="10248740" y="4394332"/>
              <a:ext cx="0" cy="1235710"/>
            </a:xfrm>
            <a:custGeom>
              <a:avLst/>
              <a:gdLst/>
              <a:ahLst/>
              <a:cxnLst/>
              <a:rect l="l" t="t" r="r" b="b"/>
              <a:pathLst>
                <a:path w="0" h="1235710">
                  <a:moveTo>
                    <a:pt x="0" y="123544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7" name="object 1757"/>
            <p:cNvSpPr/>
            <p:nvPr/>
          </p:nvSpPr>
          <p:spPr>
            <a:xfrm>
              <a:off x="10219650" y="5637231"/>
              <a:ext cx="22860" cy="6350"/>
            </a:xfrm>
            <a:custGeom>
              <a:avLst/>
              <a:gdLst/>
              <a:ahLst/>
              <a:cxnLst/>
              <a:rect l="l" t="t" r="r" b="b"/>
              <a:pathLst>
                <a:path w="22859" h="6350">
                  <a:moveTo>
                    <a:pt x="0" y="5957"/>
                  </a:moveTo>
                  <a:lnTo>
                    <a:pt x="22376" y="5957"/>
                  </a:lnTo>
                  <a:lnTo>
                    <a:pt x="22376" y="0"/>
                  </a:lnTo>
                  <a:lnTo>
                    <a:pt x="0" y="0"/>
                  </a:lnTo>
                  <a:lnTo>
                    <a:pt x="0" y="5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8" name="object 1758"/>
            <p:cNvSpPr/>
            <p:nvPr/>
          </p:nvSpPr>
          <p:spPr>
            <a:xfrm>
              <a:off x="10219650" y="4380905"/>
              <a:ext cx="22860" cy="6350"/>
            </a:xfrm>
            <a:custGeom>
              <a:avLst/>
              <a:gdLst/>
              <a:ahLst/>
              <a:cxnLst/>
              <a:rect l="l" t="t" r="r" b="b"/>
              <a:pathLst>
                <a:path w="22859" h="6350">
                  <a:moveTo>
                    <a:pt x="0" y="5968"/>
                  </a:moveTo>
                  <a:lnTo>
                    <a:pt x="22376" y="5968"/>
                  </a:lnTo>
                  <a:lnTo>
                    <a:pt x="22376" y="0"/>
                  </a:lnTo>
                  <a:lnTo>
                    <a:pt x="0" y="0"/>
                  </a:lnTo>
                  <a:lnTo>
                    <a:pt x="0" y="5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9" name="object 1759"/>
            <p:cNvSpPr/>
            <p:nvPr/>
          </p:nvSpPr>
          <p:spPr>
            <a:xfrm>
              <a:off x="10242028" y="5220835"/>
              <a:ext cx="13970" cy="74930"/>
            </a:xfrm>
            <a:custGeom>
              <a:avLst/>
              <a:gdLst/>
              <a:ahLst/>
              <a:cxnLst/>
              <a:rect l="l" t="t" r="r" b="b"/>
              <a:pathLst>
                <a:path w="13970" h="74929">
                  <a:moveTo>
                    <a:pt x="0" y="0"/>
                  </a:moveTo>
                  <a:lnTo>
                    <a:pt x="13423" y="0"/>
                  </a:lnTo>
                  <a:lnTo>
                    <a:pt x="13423" y="74542"/>
                  </a:lnTo>
                  <a:lnTo>
                    <a:pt x="0" y="7454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0" name="object 1760"/>
            <p:cNvSpPr/>
            <p:nvPr/>
          </p:nvSpPr>
          <p:spPr>
            <a:xfrm>
              <a:off x="10248740" y="5239450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1" name="object 1761"/>
            <p:cNvSpPr/>
            <p:nvPr/>
          </p:nvSpPr>
          <p:spPr>
            <a:xfrm>
              <a:off x="10248740" y="5276749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2" name="object 1762"/>
            <p:cNvSpPr/>
            <p:nvPr/>
          </p:nvSpPr>
          <p:spPr>
            <a:xfrm>
              <a:off x="10224146" y="5233634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36"/>
                  </a:moveTo>
                  <a:lnTo>
                    <a:pt x="17894" y="11036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3" name="object 1763"/>
            <p:cNvSpPr/>
            <p:nvPr/>
          </p:nvSpPr>
          <p:spPr>
            <a:xfrm>
              <a:off x="10224146" y="5284338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36"/>
                  </a:lnTo>
                  <a:lnTo>
                    <a:pt x="0" y="1103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4" name="object 1764"/>
            <p:cNvSpPr/>
            <p:nvPr/>
          </p:nvSpPr>
          <p:spPr>
            <a:xfrm>
              <a:off x="10248740" y="527150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4">
                  <a:moveTo>
                    <a:pt x="0" y="52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5" name="object 1765"/>
            <p:cNvSpPr/>
            <p:nvPr/>
          </p:nvSpPr>
          <p:spPr>
            <a:xfrm>
              <a:off x="10242035" y="5271509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6" name="object 1766"/>
            <p:cNvSpPr/>
            <p:nvPr/>
          </p:nvSpPr>
          <p:spPr>
            <a:xfrm>
              <a:off x="10248740" y="5239450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4">
                  <a:moveTo>
                    <a:pt x="0" y="0"/>
                  </a:moveTo>
                  <a:lnTo>
                    <a:pt x="0" y="52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7" name="object 1767"/>
            <p:cNvSpPr/>
            <p:nvPr/>
          </p:nvSpPr>
          <p:spPr>
            <a:xfrm>
              <a:off x="10242035" y="5244672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8" name="object 1768"/>
            <p:cNvSpPr/>
            <p:nvPr/>
          </p:nvSpPr>
          <p:spPr>
            <a:xfrm>
              <a:off x="10224146" y="5220833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25"/>
                  </a:moveTo>
                  <a:lnTo>
                    <a:pt x="17894" y="11025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9" name="object 1769"/>
            <p:cNvSpPr/>
            <p:nvPr/>
          </p:nvSpPr>
          <p:spPr>
            <a:xfrm>
              <a:off x="10224146" y="5271509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36"/>
                  </a:lnTo>
                  <a:lnTo>
                    <a:pt x="0" y="1103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0" name="object 1770"/>
            <p:cNvSpPr/>
            <p:nvPr/>
          </p:nvSpPr>
          <p:spPr>
            <a:xfrm>
              <a:off x="10242028" y="4728729"/>
              <a:ext cx="13970" cy="74930"/>
            </a:xfrm>
            <a:custGeom>
              <a:avLst/>
              <a:gdLst/>
              <a:ahLst/>
              <a:cxnLst/>
              <a:rect l="l" t="t" r="r" b="b"/>
              <a:pathLst>
                <a:path w="13970" h="74929">
                  <a:moveTo>
                    <a:pt x="0" y="0"/>
                  </a:moveTo>
                  <a:lnTo>
                    <a:pt x="13423" y="0"/>
                  </a:lnTo>
                  <a:lnTo>
                    <a:pt x="13423" y="74563"/>
                  </a:lnTo>
                  <a:lnTo>
                    <a:pt x="0" y="745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1" name="object 1771"/>
            <p:cNvSpPr/>
            <p:nvPr/>
          </p:nvSpPr>
          <p:spPr>
            <a:xfrm>
              <a:off x="10248740" y="4747351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2" name="object 1772"/>
            <p:cNvSpPr/>
            <p:nvPr/>
          </p:nvSpPr>
          <p:spPr>
            <a:xfrm>
              <a:off x="10248740" y="4784647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3" name="object 1773"/>
            <p:cNvSpPr/>
            <p:nvPr/>
          </p:nvSpPr>
          <p:spPr>
            <a:xfrm>
              <a:off x="10224146" y="4741524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57"/>
                  </a:moveTo>
                  <a:lnTo>
                    <a:pt x="17894" y="11057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4" name="object 1774"/>
            <p:cNvSpPr/>
            <p:nvPr/>
          </p:nvSpPr>
          <p:spPr>
            <a:xfrm>
              <a:off x="10224146" y="4792249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57"/>
                  </a:lnTo>
                  <a:lnTo>
                    <a:pt x="0" y="110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5" name="object 1775"/>
            <p:cNvSpPr/>
            <p:nvPr/>
          </p:nvSpPr>
          <p:spPr>
            <a:xfrm>
              <a:off x="10248740" y="477940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4">
                  <a:moveTo>
                    <a:pt x="0" y="52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6" name="object 1776"/>
            <p:cNvSpPr/>
            <p:nvPr/>
          </p:nvSpPr>
          <p:spPr>
            <a:xfrm>
              <a:off x="10242035" y="4779408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7" name="object 1777"/>
            <p:cNvSpPr/>
            <p:nvPr/>
          </p:nvSpPr>
          <p:spPr>
            <a:xfrm>
              <a:off x="10248740" y="4747351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4">
                  <a:moveTo>
                    <a:pt x="0" y="0"/>
                  </a:moveTo>
                  <a:lnTo>
                    <a:pt x="0" y="5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8" name="object 1778"/>
            <p:cNvSpPr/>
            <p:nvPr/>
          </p:nvSpPr>
          <p:spPr>
            <a:xfrm>
              <a:off x="10242035" y="4752588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7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9" name="object 1779"/>
            <p:cNvSpPr/>
            <p:nvPr/>
          </p:nvSpPr>
          <p:spPr>
            <a:xfrm>
              <a:off x="10224146" y="4728727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25"/>
                  </a:moveTo>
                  <a:lnTo>
                    <a:pt x="17894" y="11025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0" name="object 1780"/>
            <p:cNvSpPr/>
            <p:nvPr/>
          </p:nvSpPr>
          <p:spPr>
            <a:xfrm>
              <a:off x="10224146" y="4779403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57"/>
                  </a:lnTo>
                  <a:lnTo>
                    <a:pt x="0" y="110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1" name="object 1781"/>
            <p:cNvSpPr/>
            <p:nvPr/>
          </p:nvSpPr>
          <p:spPr>
            <a:xfrm>
              <a:off x="9305174" y="1030156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 h="0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2" name="object 1782"/>
            <p:cNvSpPr/>
            <p:nvPr/>
          </p:nvSpPr>
          <p:spPr>
            <a:xfrm>
              <a:off x="9335004" y="960835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w="0" h="69850">
                  <a:moveTo>
                    <a:pt x="0" y="0"/>
                  </a:moveTo>
                  <a:lnTo>
                    <a:pt x="0" y="693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3" name="object 1783"/>
            <p:cNvSpPr/>
            <p:nvPr/>
          </p:nvSpPr>
          <p:spPr>
            <a:xfrm>
              <a:off x="9305174" y="960835"/>
              <a:ext cx="29845" cy="69850"/>
            </a:xfrm>
            <a:custGeom>
              <a:avLst/>
              <a:gdLst/>
              <a:ahLst/>
              <a:cxnLst/>
              <a:rect l="l" t="t" r="r" b="b"/>
              <a:pathLst>
                <a:path w="29845" h="69850">
                  <a:moveTo>
                    <a:pt x="0" y="0"/>
                  </a:moveTo>
                  <a:lnTo>
                    <a:pt x="0" y="69317"/>
                  </a:lnTo>
                </a:path>
                <a:path w="29845" h="69850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84" name="object 1784"/>
            <p:cNvPicPr/>
            <p:nvPr/>
          </p:nvPicPr>
          <p:blipFill>
            <a:blip r:embed="rId473" cstate="print"/>
            <a:stretch>
              <a:fillRect/>
            </a:stretch>
          </p:blipFill>
          <p:spPr>
            <a:xfrm>
              <a:off x="9263424" y="921312"/>
              <a:ext cx="17130" cy="35799"/>
            </a:xfrm>
            <a:prstGeom prst="rect">
              <a:avLst/>
            </a:prstGeom>
          </p:spPr>
        </p:pic>
        <p:sp>
          <p:nvSpPr>
            <p:cNvPr id="1785" name="object 1785"/>
            <p:cNvSpPr/>
            <p:nvPr/>
          </p:nvSpPr>
          <p:spPr>
            <a:xfrm>
              <a:off x="9263422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86" name="object 1786"/>
            <p:cNvPicPr/>
            <p:nvPr/>
          </p:nvPicPr>
          <p:blipFill>
            <a:blip r:embed="rId474" cstate="print"/>
            <a:stretch>
              <a:fillRect/>
            </a:stretch>
          </p:blipFill>
          <p:spPr>
            <a:xfrm>
              <a:off x="9282062" y="921322"/>
              <a:ext cx="35799" cy="17130"/>
            </a:xfrm>
            <a:prstGeom prst="rect">
              <a:avLst/>
            </a:prstGeom>
          </p:spPr>
        </p:pic>
        <p:sp>
          <p:nvSpPr>
            <p:cNvPr id="1787" name="object 1787"/>
            <p:cNvSpPr/>
            <p:nvPr/>
          </p:nvSpPr>
          <p:spPr>
            <a:xfrm>
              <a:off x="9282063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88" name="object 1788"/>
            <p:cNvPicPr/>
            <p:nvPr/>
          </p:nvPicPr>
          <p:blipFill>
            <a:blip r:embed="rId475" cstate="print"/>
            <a:stretch>
              <a:fillRect/>
            </a:stretch>
          </p:blipFill>
          <p:spPr>
            <a:xfrm>
              <a:off x="9319338" y="921322"/>
              <a:ext cx="35799" cy="17130"/>
            </a:xfrm>
            <a:prstGeom prst="rect">
              <a:avLst/>
            </a:prstGeom>
          </p:spPr>
        </p:pic>
        <p:sp>
          <p:nvSpPr>
            <p:cNvPr id="1789" name="object 1789"/>
            <p:cNvSpPr/>
            <p:nvPr/>
          </p:nvSpPr>
          <p:spPr>
            <a:xfrm>
              <a:off x="9319335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90" name="object 1790"/>
            <p:cNvPicPr/>
            <p:nvPr/>
          </p:nvPicPr>
          <p:blipFill>
            <a:blip r:embed="rId476" cstate="print"/>
            <a:stretch>
              <a:fillRect/>
            </a:stretch>
          </p:blipFill>
          <p:spPr>
            <a:xfrm>
              <a:off x="9337987" y="939940"/>
              <a:ext cx="17151" cy="17151"/>
            </a:xfrm>
            <a:prstGeom prst="rect">
              <a:avLst/>
            </a:prstGeom>
          </p:spPr>
        </p:pic>
        <p:sp>
          <p:nvSpPr>
            <p:cNvPr id="1791" name="object 1791"/>
            <p:cNvSpPr/>
            <p:nvPr/>
          </p:nvSpPr>
          <p:spPr>
            <a:xfrm>
              <a:off x="9337984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92" name="object 1792"/>
            <p:cNvPicPr/>
            <p:nvPr/>
          </p:nvPicPr>
          <p:blipFill>
            <a:blip r:embed="rId477" cstate="print"/>
            <a:stretch>
              <a:fillRect/>
            </a:stretch>
          </p:blipFill>
          <p:spPr>
            <a:xfrm>
              <a:off x="9263424" y="958599"/>
              <a:ext cx="17130" cy="35779"/>
            </a:xfrm>
            <a:prstGeom prst="rect">
              <a:avLst/>
            </a:prstGeom>
          </p:spPr>
        </p:pic>
        <p:sp>
          <p:nvSpPr>
            <p:cNvPr id="1793" name="object 1793"/>
            <p:cNvSpPr/>
            <p:nvPr/>
          </p:nvSpPr>
          <p:spPr>
            <a:xfrm>
              <a:off x="9263422" y="958604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79"/>
                  </a:lnTo>
                  <a:lnTo>
                    <a:pt x="0" y="357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94" name="object 1794"/>
            <p:cNvPicPr/>
            <p:nvPr/>
          </p:nvPicPr>
          <p:blipFill>
            <a:blip r:embed="rId478" cstate="print"/>
            <a:stretch>
              <a:fillRect/>
            </a:stretch>
          </p:blipFill>
          <p:spPr>
            <a:xfrm>
              <a:off x="9263424" y="995875"/>
              <a:ext cx="17130" cy="35799"/>
            </a:xfrm>
            <a:prstGeom prst="rect">
              <a:avLst/>
            </a:prstGeom>
          </p:spPr>
        </p:pic>
        <p:sp>
          <p:nvSpPr>
            <p:cNvPr id="1795" name="object 1795"/>
            <p:cNvSpPr/>
            <p:nvPr/>
          </p:nvSpPr>
          <p:spPr>
            <a:xfrm>
              <a:off x="9263422" y="995877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96" name="object 1796"/>
            <p:cNvPicPr/>
            <p:nvPr/>
          </p:nvPicPr>
          <p:blipFill>
            <a:blip r:embed="rId479" cstate="print"/>
            <a:stretch>
              <a:fillRect/>
            </a:stretch>
          </p:blipFill>
          <p:spPr>
            <a:xfrm>
              <a:off x="9263445" y="1033172"/>
              <a:ext cx="36522" cy="17130"/>
            </a:xfrm>
            <a:prstGeom prst="rect">
              <a:avLst/>
            </a:prstGeom>
          </p:spPr>
        </p:pic>
        <p:sp>
          <p:nvSpPr>
            <p:cNvPr id="1797" name="object 1797"/>
            <p:cNvSpPr/>
            <p:nvPr/>
          </p:nvSpPr>
          <p:spPr>
            <a:xfrm>
              <a:off x="9263443" y="1033170"/>
              <a:ext cx="36830" cy="17145"/>
            </a:xfrm>
            <a:custGeom>
              <a:avLst/>
              <a:gdLst/>
              <a:ahLst/>
              <a:cxnLst/>
              <a:rect l="l" t="t" r="r" b="b"/>
              <a:pathLst>
                <a:path w="36829" h="17144">
                  <a:moveTo>
                    <a:pt x="3652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6522" y="0"/>
                  </a:lnTo>
                  <a:lnTo>
                    <a:pt x="3652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8" name="object 1798"/>
            <p:cNvSpPr/>
            <p:nvPr/>
          </p:nvSpPr>
          <p:spPr>
            <a:xfrm>
              <a:off x="9642946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9" name="object 1799"/>
            <p:cNvSpPr/>
            <p:nvPr/>
          </p:nvSpPr>
          <p:spPr>
            <a:xfrm>
              <a:off x="9642946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00" name="object 1800"/>
            <p:cNvPicPr/>
            <p:nvPr/>
          </p:nvPicPr>
          <p:blipFill>
            <a:blip r:embed="rId480" cstate="print"/>
            <a:stretch>
              <a:fillRect/>
            </a:stretch>
          </p:blipFill>
          <p:spPr>
            <a:xfrm>
              <a:off x="9720101" y="937720"/>
              <a:ext cx="17151" cy="17884"/>
            </a:xfrm>
            <a:prstGeom prst="rect">
              <a:avLst/>
            </a:prstGeom>
          </p:spPr>
        </p:pic>
        <p:sp>
          <p:nvSpPr>
            <p:cNvPr id="1801" name="object 1801"/>
            <p:cNvSpPr/>
            <p:nvPr/>
          </p:nvSpPr>
          <p:spPr>
            <a:xfrm>
              <a:off x="972009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02" name="object 1802"/>
            <p:cNvPicPr/>
            <p:nvPr/>
          </p:nvPicPr>
          <p:blipFill>
            <a:blip r:embed="rId481" cstate="print"/>
            <a:stretch>
              <a:fillRect/>
            </a:stretch>
          </p:blipFill>
          <p:spPr>
            <a:xfrm>
              <a:off x="9682804" y="940725"/>
              <a:ext cx="35799" cy="17130"/>
            </a:xfrm>
            <a:prstGeom prst="rect">
              <a:avLst/>
            </a:prstGeom>
          </p:spPr>
        </p:pic>
        <p:sp>
          <p:nvSpPr>
            <p:cNvPr id="1803" name="object 1803"/>
            <p:cNvSpPr/>
            <p:nvPr/>
          </p:nvSpPr>
          <p:spPr>
            <a:xfrm>
              <a:off x="968280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04" name="object 1804"/>
            <p:cNvPicPr/>
            <p:nvPr/>
          </p:nvPicPr>
          <p:blipFill>
            <a:blip r:embed="rId482" cstate="print"/>
            <a:stretch>
              <a:fillRect/>
            </a:stretch>
          </p:blipFill>
          <p:spPr>
            <a:xfrm>
              <a:off x="9738739" y="940725"/>
              <a:ext cx="35799" cy="17130"/>
            </a:xfrm>
            <a:prstGeom prst="rect">
              <a:avLst/>
            </a:prstGeom>
          </p:spPr>
        </p:pic>
        <p:sp>
          <p:nvSpPr>
            <p:cNvPr id="1805" name="object 1805"/>
            <p:cNvSpPr/>
            <p:nvPr/>
          </p:nvSpPr>
          <p:spPr>
            <a:xfrm>
              <a:off x="973873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6" name="object 1806"/>
            <p:cNvSpPr/>
            <p:nvPr/>
          </p:nvSpPr>
          <p:spPr>
            <a:xfrm>
              <a:off x="9662693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07" name="object 1807"/>
            <p:cNvPicPr/>
            <p:nvPr/>
          </p:nvPicPr>
          <p:blipFill>
            <a:blip r:embed="rId483" cstate="print"/>
            <a:stretch>
              <a:fillRect/>
            </a:stretch>
          </p:blipFill>
          <p:spPr>
            <a:xfrm>
              <a:off x="9776016" y="937720"/>
              <a:ext cx="17151" cy="17884"/>
            </a:xfrm>
            <a:prstGeom prst="rect">
              <a:avLst/>
            </a:prstGeom>
          </p:spPr>
        </p:pic>
        <p:sp>
          <p:nvSpPr>
            <p:cNvPr id="1808" name="object 1808"/>
            <p:cNvSpPr/>
            <p:nvPr/>
          </p:nvSpPr>
          <p:spPr>
            <a:xfrm>
              <a:off x="9776014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09" name="object 1809"/>
            <p:cNvPicPr/>
            <p:nvPr/>
          </p:nvPicPr>
          <p:blipFill>
            <a:blip r:embed="rId484" cstate="print"/>
            <a:stretch>
              <a:fillRect/>
            </a:stretch>
          </p:blipFill>
          <p:spPr>
            <a:xfrm>
              <a:off x="9794654" y="940725"/>
              <a:ext cx="35799" cy="17130"/>
            </a:xfrm>
            <a:prstGeom prst="rect">
              <a:avLst/>
            </a:prstGeom>
          </p:spPr>
        </p:pic>
        <p:sp>
          <p:nvSpPr>
            <p:cNvPr id="1810" name="object 1810"/>
            <p:cNvSpPr/>
            <p:nvPr/>
          </p:nvSpPr>
          <p:spPr>
            <a:xfrm>
              <a:off x="979465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11" name="object 1811"/>
            <p:cNvPicPr/>
            <p:nvPr/>
          </p:nvPicPr>
          <p:blipFill>
            <a:blip r:embed="rId485" cstate="print"/>
            <a:stretch>
              <a:fillRect/>
            </a:stretch>
          </p:blipFill>
          <p:spPr>
            <a:xfrm>
              <a:off x="9831951" y="937720"/>
              <a:ext cx="17151" cy="17884"/>
            </a:xfrm>
            <a:prstGeom prst="rect">
              <a:avLst/>
            </a:prstGeom>
          </p:spPr>
        </p:pic>
        <p:sp>
          <p:nvSpPr>
            <p:cNvPr id="1812" name="object 1812"/>
            <p:cNvSpPr/>
            <p:nvPr/>
          </p:nvSpPr>
          <p:spPr>
            <a:xfrm>
              <a:off x="983194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13" name="object 1813"/>
            <p:cNvPicPr/>
            <p:nvPr/>
          </p:nvPicPr>
          <p:blipFill>
            <a:blip r:embed="rId486" cstate="print"/>
            <a:stretch>
              <a:fillRect/>
            </a:stretch>
          </p:blipFill>
          <p:spPr>
            <a:xfrm>
              <a:off x="9850600" y="940725"/>
              <a:ext cx="26470" cy="17130"/>
            </a:xfrm>
            <a:prstGeom prst="rect">
              <a:avLst/>
            </a:prstGeom>
          </p:spPr>
        </p:pic>
        <p:sp>
          <p:nvSpPr>
            <p:cNvPr id="1814" name="object 1814"/>
            <p:cNvSpPr/>
            <p:nvPr/>
          </p:nvSpPr>
          <p:spPr>
            <a:xfrm>
              <a:off x="9850596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15" name="object 1815"/>
            <p:cNvPicPr/>
            <p:nvPr/>
          </p:nvPicPr>
          <p:blipFill>
            <a:blip r:embed="rId487" cstate="print"/>
            <a:stretch>
              <a:fillRect/>
            </a:stretch>
          </p:blipFill>
          <p:spPr>
            <a:xfrm>
              <a:off x="9664197" y="940725"/>
              <a:ext cx="17151" cy="17130"/>
            </a:xfrm>
            <a:prstGeom prst="rect">
              <a:avLst/>
            </a:prstGeom>
          </p:spPr>
        </p:pic>
        <p:sp>
          <p:nvSpPr>
            <p:cNvPr id="1816" name="object 1816"/>
            <p:cNvSpPr/>
            <p:nvPr/>
          </p:nvSpPr>
          <p:spPr>
            <a:xfrm>
              <a:off x="9664197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7" name="object 1817"/>
            <p:cNvSpPr/>
            <p:nvPr/>
          </p:nvSpPr>
          <p:spPr>
            <a:xfrm>
              <a:off x="9335383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8" name="object 1818"/>
            <p:cNvSpPr/>
            <p:nvPr/>
          </p:nvSpPr>
          <p:spPr>
            <a:xfrm>
              <a:off x="9335383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19" name="object 1819"/>
            <p:cNvPicPr/>
            <p:nvPr/>
          </p:nvPicPr>
          <p:blipFill>
            <a:blip r:embed="rId488" cstate="print"/>
            <a:stretch>
              <a:fillRect/>
            </a:stretch>
          </p:blipFill>
          <p:spPr>
            <a:xfrm>
              <a:off x="9412529" y="937720"/>
              <a:ext cx="17151" cy="17884"/>
            </a:xfrm>
            <a:prstGeom prst="rect">
              <a:avLst/>
            </a:prstGeom>
          </p:spPr>
        </p:pic>
        <p:sp>
          <p:nvSpPr>
            <p:cNvPr id="1820" name="object 1820"/>
            <p:cNvSpPr/>
            <p:nvPr/>
          </p:nvSpPr>
          <p:spPr>
            <a:xfrm>
              <a:off x="941252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21" name="object 1821"/>
            <p:cNvPicPr/>
            <p:nvPr/>
          </p:nvPicPr>
          <p:blipFill>
            <a:blip r:embed="rId489" cstate="print"/>
            <a:stretch>
              <a:fillRect/>
            </a:stretch>
          </p:blipFill>
          <p:spPr>
            <a:xfrm>
              <a:off x="9375274" y="940725"/>
              <a:ext cx="35799" cy="17130"/>
            </a:xfrm>
            <a:prstGeom prst="rect">
              <a:avLst/>
            </a:prstGeom>
          </p:spPr>
        </p:pic>
        <p:sp>
          <p:nvSpPr>
            <p:cNvPr id="1822" name="object 1822"/>
            <p:cNvSpPr/>
            <p:nvPr/>
          </p:nvSpPr>
          <p:spPr>
            <a:xfrm>
              <a:off x="9375269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23" name="object 1823"/>
            <p:cNvPicPr/>
            <p:nvPr/>
          </p:nvPicPr>
          <p:blipFill>
            <a:blip r:embed="rId490" cstate="print"/>
            <a:stretch>
              <a:fillRect/>
            </a:stretch>
          </p:blipFill>
          <p:spPr>
            <a:xfrm>
              <a:off x="9431167" y="940725"/>
              <a:ext cx="35799" cy="17130"/>
            </a:xfrm>
            <a:prstGeom prst="rect">
              <a:avLst/>
            </a:prstGeom>
          </p:spPr>
        </p:pic>
        <p:sp>
          <p:nvSpPr>
            <p:cNvPr id="1824" name="object 1824"/>
            <p:cNvSpPr/>
            <p:nvPr/>
          </p:nvSpPr>
          <p:spPr>
            <a:xfrm>
              <a:off x="943117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5" name="object 1825"/>
            <p:cNvSpPr/>
            <p:nvPr/>
          </p:nvSpPr>
          <p:spPr>
            <a:xfrm>
              <a:off x="9355129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26" name="object 1826"/>
            <p:cNvPicPr/>
            <p:nvPr/>
          </p:nvPicPr>
          <p:blipFill>
            <a:blip r:embed="rId491" cstate="print"/>
            <a:stretch>
              <a:fillRect/>
            </a:stretch>
          </p:blipFill>
          <p:spPr>
            <a:xfrm>
              <a:off x="9468444" y="937720"/>
              <a:ext cx="17172" cy="17884"/>
            </a:xfrm>
            <a:prstGeom prst="rect">
              <a:avLst/>
            </a:prstGeom>
          </p:spPr>
        </p:pic>
        <p:sp>
          <p:nvSpPr>
            <p:cNvPr id="1827" name="object 1827"/>
            <p:cNvSpPr/>
            <p:nvPr/>
          </p:nvSpPr>
          <p:spPr>
            <a:xfrm>
              <a:off x="9468442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28" name="object 1828"/>
            <p:cNvPicPr/>
            <p:nvPr/>
          </p:nvPicPr>
          <p:blipFill>
            <a:blip r:embed="rId492" cstate="print"/>
            <a:stretch>
              <a:fillRect/>
            </a:stretch>
          </p:blipFill>
          <p:spPr>
            <a:xfrm>
              <a:off x="9487082" y="940725"/>
              <a:ext cx="35799" cy="17130"/>
            </a:xfrm>
            <a:prstGeom prst="rect">
              <a:avLst/>
            </a:prstGeom>
          </p:spPr>
        </p:pic>
        <p:sp>
          <p:nvSpPr>
            <p:cNvPr id="1829" name="object 1829"/>
            <p:cNvSpPr/>
            <p:nvPr/>
          </p:nvSpPr>
          <p:spPr>
            <a:xfrm>
              <a:off x="9487086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30" name="object 1830"/>
            <p:cNvPicPr/>
            <p:nvPr/>
          </p:nvPicPr>
          <p:blipFill>
            <a:blip r:embed="rId493" cstate="print"/>
            <a:stretch>
              <a:fillRect/>
            </a:stretch>
          </p:blipFill>
          <p:spPr>
            <a:xfrm>
              <a:off x="9524379" y="937720"/>
              <a:ext cx="17151" cy="17884"/>
            </a:xfrm>
            <a:prstGeom prst="rect">
              <a:avLst/>
            </a:prstGeom>
          </p:spPr>
        </p:pic>
        <p:sp>
          <p:nvSpPr>
            <p:cNvPr id="1831" name="object 1831"/>
            <p:cNvSpPr/>
            <p:nvPr/>
          </p:nvSpPr>
          <p:spPr>
            <a:xfrm>
              <a:off x="9524379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32" name="object 1832"/>
            <p:cNvPicPr/>
            <p:nvPr/>
          </p:nvPicPr>
          <p:blipFill>
            <a:blip r:embed="rId494" cstate="print"/>
            <a:stretch>
              <a:fillRect/>
            </a:stretch>
          </p:blipFill>
          <p:spPr>
            <a:xfrm>
              <a:off x="9543038" y="940725"/>
              <a:ext cx="26459" cy="17130"/>
            </a:xfrm>
            <a:prstGeom prst="rect">
              <a:avLst/>
            </a:prstGeom>
          </p:spPr>
        </p:pic>
        <p:sp>
          <p:nvSpPr>
            <p:cNvPr id="1833" name="object 1833"/>
            <p:cNvSpPr/>
            <p:nvPr/>
          </p:nvSpPr>
          <p:spPr>
            <a:xfrm>
              <a:off x="9543037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34" name="object 1834"/>
            <p:cNvPicPr/>
            <p:nvPr/>
          </p:nvPicPr>
          <p:blipFill>
            <a:blip r:embed="rId495" cstate="print"/>
            <a:stretch>
              <a:fillRect/>
            </a:stretch>
          </p:blipFill>
          <p:spPr>
            <a:xfrm>
              <a:off x="9356625" y="940725"/>
              <a:ext cx="17151" cy="17130"/>
            </a:xfrm>
            <a:prstGeom prst="rect">
              <a:avLst/>
            </a:prstGeom>
          </p:spPr>
        </p:pic>
        <p:sp>
          <p:nvSpPr>
            <p:cNvPr id="1835" name="object 1835"/>
            <p:cNvSpPr/>
            <p:nvPr/>
          </p:nvSpPr>
          <p:spPr>
            <a:xfrm>
              <a:off x="9356629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6" name="object 1836"/>
            <p:cNvSpPr/>
            <p:nvPr/>
          </p:nvSpPr>
          <p:spPr>
            <a:xfrm>
              <a:off x="9590746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521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7" name="object 1837"/>
            <p:cNvSpPr/>
            <p:nvPr/>
          </p:nvSpPr>
          <p:spPr>
            <a:xfrm>
              <a:off x="9590746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97" y="0"/>
                  </a:moveTo>
                  <a:lnTo>
                    <a:pt x="0" y="0"/>
                  </a:lnTo>
                </a:path>
                <a:path w="52704" h="29844">
                  <a:moveTo>
                    <a:pt x="52197" y="0"/>
                  </a:moveTo>
                  <a:lnTo>
                    <a:pt x="52197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8" name="object 1838"/>
            <p:cNvSpPr/>
            <p:nvPr/>
          </p:nvSpPr>
          <p:spPr>
            <a:xfrm>
              <a:off x="9590736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9" name="object 1839"/>
            <p:cNvSpPr/>
            <p:nvPr/>
          </p:nvSpPr>
          <p:spPr>
            <a:xfrm>
              <a:off x="9590736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40" name="object 1840"/>
            <p:cNvPicPr/>
            <p:nvPr/>
          </p:nvPicPr>
          <p:blipFill>
            <a:blip r:embed="rId496" cstate="print"/>
            <a:stretch>
              <a:fillRect/>
            </a:stretch>
          </p:blipFill>
          <p:spPr>
            <a:xfrm>
              <a:off x="9645548" y="921312"/>
              <a:ext cx="17151" cy="35799"/>
            </a:xfrm>
            <a:prstGeom prst="rect">
              <a:avLst/>
            </a:prstGeom>
          </p:spPr>
        </p:pic>
        <p:sp>
          <p:nvSpPr>
            <p:cNvPr id="1841" name="object 1841"/>
            <p:cNvSpPr/>
            <p:nvPr/>
          </p:nvSpPr>
          <p:spPr>
            <a:xfrm>
              <a:off x="9645552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42" name="object 1842"/>
            <p:cNvPicPr/>
            <p:nvPr/>
          </p:nvPicPr>
          <p:blipFill>
            <a:blip r:embed="rId497" cstate="print"/>
            <a:stretch>
              <a:fillRect/>
            </a:stretch>
          </p:blipFill>
          <p:spPr>
            <a:xfrm>
              <a:off x="9608262" y="921322"/>
              <a:ext cx="35799" cy="17130"/>
            </a:xfrm>
            <a:prstGeom prst="rect">
              <a:avLst/>
            </a:prstGeom>
          </p:spPr>
        </p:pic>
        <p:sp>
          <p:nvSpPr>
            <p:cNvPr id="1843" name="object 1843"/>
            <p:cNvSpPr/>
            <p:nvPr/>
          </p:nvSpPr>
          <p:spPr>
            <a:xfrm>
              <a:off x="9608259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44" name="object 1844"/>
            <p:cNvPicPr/>
            <p:nvPr/>
          </p:nvPicPr>
          <p:blipFill>
            <a:blip r:embed="rId498" cstate="print"/>
            <a:stretch>
              <a:fillRect/>
            </a:stretch>
          </p:blipFill>
          <p:spPr>
            <a:xfrm>
              <a:off x="9570985" y="921322"/>
              <a:ext cx="35799" cy="17130"/>
            </a:xfrm>
            <a:prstGeom prst="rect">
              <a:avLst/>
            </a:prstGeom>
          </p:spPr>
        </p:pic>
        <p:sp>
          <p:nvSpPr>
            <p:cNvPr id="1845" name="object 1845"/>
            <p:cNvSpPr/>
            <p:nvPr/>
          </p:nvSpPr>
          <p:spPr>
            <a:xfrm>
              <a:off x="957098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46" name="object 1846"/>
            <p:cNvPicPr/>
            <p:nvPr/>
          </p:nvPicPr>
          <p:blipFill>
            <a:blip r:embed="rId499" cstate="print"/>
            <a:stretch>
              <a:fillRect/>
            </a:stretch>
          </p:blipFill>
          <p:spPr>
            <a:xfrm>
              <a:off x="9570985" y="939940"/>
              <a:ext cx="17130" cy="17151"/>
            </a:xfrm>
            <a:prstGeom prst="rect">
              <a:avLst/>
            </a:prstGeom>
          </p:spPr>
        </p:pic>
        <p:sp>
          <p:nvSpPr>
            <p:cNvPr id="1847" name="object 1847"/>
            <p:cNvSpPr/>
            <p:nvPr/>
          </p:nvSpPr>
          <p:spPr>
            <a:xfrm>
              <a:off x="9570990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8" name="object 1848"/>
            <p:cNvSpPr/>
            <p:nvPr/>
          </p:nvSpPr>
          <p:spPr>
            <a:xfrm>
              <a:off x="9950501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9" name="object 1849"/>
            <p:cNvSpPr/>
            <p:nvPr/>
          </p:nvSpPr>
          <p:spPr>
            <a:xfrm>
              <a:off x="9950501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50" name="object 1850"/>
            <p:cNvPicPr/>
            <p:nvPr/>
          </p:nvPicPr>
          <p:blipFill>
            <a:blip r:embed="rId500" cstate="print"/>
            <a:stretch>
              <a:fillRect/>
            </a:stretch>
          </p:blipFill>
          <p:spPr>
            <a:xfrm>
              <a:off x="10027662" y="937720"/>
              <a:ext cx="17151" cy="17884"/>
            </a:xfrm>
            <a:prstGeom prst="rect">
              <a:avLst/>
            </a:prstGeom>
          </p:spPr>
        </p:pic>
        <p:sp>
          <p:nvSpPr>
            <p:cNvPr id="1851" name="object 1851"/>
            <p:cNvSpPr/>
            <p:nvPr/>
          </p:nvSpPr>
          <p:spPr>
            <a:xfrm>
              <a:off x="1002766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52" name="object 1852"/>
            <p:cNvPicPr/>
            <p:nvPr/>
          </p:nvPicPr>
          <p:blipFill>
            <a:blip r:embed="rId501" cstate="print"/>
            <a:stretch>
              <a:fillRect/>
            </a:stretch>
          </p:blipFill>
          <p:spPr>
            <a:xfrm>
              <a:off x="9990376" y="940725"/>
              <a:ext cx="35799" cy="17130"/>
            </a:xfrm>
            <a:prstGeom prst="rect">
              <a:avLst/>
            </a:prstGeom>
          </p:spPr>
        </p:pic>
        <p:sp>
          <p:nvSpPr>
            <p:cNvPr id="1853" name="object 1853"/>
            <p:cNvSpPr/>
            <p:nvPr/>
          </p:nvSpPr>
          <p:spPr>
            <a:xfrm>
              <a:off x="999037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54" name="object 1854"/>
            <p:cNvPicPr/>
            <p:nvPr/>
          </p:nvPicPr>
          <p:blipFill>
            <a:blip r:embed="rId502" cstate="print"/>
            <a:stretch>
              <a:fillRect/>
            </a:stretch>
          </p:blipFill>
          <p:spPr>
            <a:xfrm>
              <a:off x="10046290" y="940725"/>
              <a:ext cx="35799" cy="17130"/>
            </a:xfrm>
            <a:prstGeom prst="rect">
              <a:avLst/>
            </a:prstGeom>
          </p:spPr>
        </p:pic>
        <p:sp>
          <p:nvSpPr>
            <p:cNvPr id="1855" name="object 1855"/>
            <p:cNvSpPr/>
            <p:nvPr/>
          </p:nvSpPr>
          <p:spPr>
            <a:xfrm>
              <a:off x="10046289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6" name="object 1856"/>
            <p:cNvSpPr/>
            <p:nvPr/>
          </p:nvSpPr>
          <p:spPr>
            <a:xfrm>
              <a:off x="9970259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57" name="object 1857"/>
            <p:cNvPicPr/>
            <p:nvPr/>
          </p:nvPicPr>
          <p:blipFill>
            <a:blip r:embed="rId503" cstate="print"/>
            <a:stretch>
              <a:fillRect/>
            </a:stretch>
          </p:blipFill>
          <p:spPr>
            <a:xfrm>
              <a:off x="10083587" y="937720"/>
              <a:ext cx="17151" cy="17884"/>
            </a:xfrm>
            <a:prstGeom prst="rect">
              <a:avLst/>
            </a:prstGeom>
          </p:spPr>
        </p:pic>
        <p:sp>
          <p:nvSpPr>
            <p:cNvPr id="1858" name="object 1858"/>
            <p:cNvSpPr/>
            <p:nvPr/>
          </p:nvSpPr>
          <p:spPr>
            <a:xfrm>
              <a:off x="1008358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59" name="object 1859"/>
            <p:cNvPicPr/>
            <p:nvPr/>
          </p:nvPicPr>
          <p:blipFill>
            <a:blip r:embed="rId504" cstate="print"/>
            <a:stretch>
              <a:fillRect/>
            </a:stretch>
          </p:blipFill>
          <p:spPr>
            <a:xfrm>
              <a:off x="10102226" y="940725"/>
              <a:ext cx="35799" cy="17130"/>
            </a:xfrm>
            <a:prstGeom prst="rect">
              <a:avLst/>
            </a:prstGeom>
          </p:spPr>
        </p:pic>
        <p:sp>
          <p:nvSpPr>
            <p:cNvPr id="1860" name="object 1860"/>
            <p:cNvSpPr/>
            <p:nvPr/>
          </p:nvSpPr>
          <p:spPr>
            <a:xfrm>
              <a:off x="10102223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61" name="object 1861"/>
            <p:cNvPicPr/>
            <p:nvPr/>
          </p:nvPicPr>
          <p:blipFill>
            <a:blip r:embed="rId505" cstate="print"/>
            <a:stretch>
              <a:fillRect/>
            </a:stretch>
          </p:blipFill>
          <p:spPr>
            <a:xfrm>
              <a:off x="10139491" y="937720"/>
              <a:ext cx="17172" cy="17884"/>
            </a:xfrm>
            <a:prstGeom prst="rect">
              <a:avLst/>
            </a:prstGeom>
          </p:spPr>
        </p:pic>
        <p:sp>
          <p:nvSpPr>
            <p:cNvPr id="1862" name="object 1862"/>
            <p:cNvSpPr/>
            <p:nvPr/>
          </p:nvSpPr>
          <p:spPr>
            <a:xfrm>
              <a:off x="10139496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63" name="object 1863"/>
            <p:cNvPicPr/>
            <p:nvPr/>
          </p:nvPicPr>
          <p:blipFill>
            <a:blip r:embed="rId506" cstate="print"/>
            <a:stretch>
              <a:fillRect/>
            </a:stretch>
          </p:blipFill>
          <p:spPr>
            <a:xfrm>
              <a:off x="10158151" y="940725"/>
              <a:ext cx="26470" cy="17130"/>
            </a:xfrm>
            <a:prstGeom prst="rect">
              <a:avLst/>
            </a:prstGeom>
          </p:spPr>
        </p:pic>
        <p:sp>
          <p:nvSpPr>
            <p:cNvPr id="1864" name="object 1864"/>
            <p:cNvSpPr/>
            <p:nvPr/>
          </p:nvSpPr>
          <p:spPr>
            <a:xfrm>
              <a:off x="10158147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65" name="object 1865"/>
            <p:cNvPicPr/>
            <p:nvPr/>
          </p:nvPicPr>
          <p:blipFill>
            <a:blip r:embed="rId507" cstate="print"/>
            <a:stretch>
              <a:fillRect/>
            </a:stretch>
          </p:blipFill>
          <p:spPr>
            <a:xfrm>
              <a:off x="9971727" y="940725"/>
              <a:ext cx="17172" cy="17130"/>
            </a:xfrm>
            <a:prstGeom prst="rect">
              <a:avLst/>
            </a:prstGeom>
          </p:spPr>
        </p:pic>
        <p:sp>
          <p:nvSpPr>
            <p:cNvPr id="1866" name="object 1866"/>
            <p:cNvSpPr/>
            <p:nvPr/>
          </p:nvSpPr>
          <p:spPr>
            <a:xfrm>
              <a:off x="9971728" y="940728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4">
                  <a:moveTo>
                    <a:pt x="1717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7" name="object 1867"/>
            <p:cNvSpPr/>
            <p:nvPr/>
          </p:nvSpPr>
          <p:spPr>
            <a:xfrm>
              <a:off x="10258066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8" name="object 1868"/>
            <p:cNvSpPr/>
            <p:nvPr/>
          </p:nvSpPr>
          <p:spPr>
            <a:xfrm>
              <a:off x="10258066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69" name="object 1869"/>
            <p:cNvPicPr/>
            <p:nvPr/>
          </p:nvPicPr>
          <p:blipFill>
            <a:blip r:embed="rId508" cstate="print"/>
            <a:stretch>
              <a:fillRect/>
            </a:stretch>
          </p:blipFill>
          <p:spPr>
            <a:xfrm>
              <a:off x="10335213" y="937720"/>
              <a:ext cx="17172" cy="17884"/>
            </a:xfrm>
            <a:prstGeom prst="rect">
              <a:avLst/>
            </a:prstGeom>
          </p:spPr>
        </p:pic>
        <p:sp>
          <p:nvSpPr>
            <p:cNvPr id="1870" name="object 1870"/>
            <p:cNvSpPr/>
            <p:nvPr/>
          </p:nvSpPr>
          <p:spPr>
            <a:xfrm>
              <a:off x="10335213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71" name="object 1871"/>
            <p:cNvPicPr/>
            <p:nvPr/>
          </p:nvPicPr>
          <p:blipFill>
            <a:blip r:embed="rId509" cstate="print"/>
            <a:stretch>
              <a:fillRect/>
            </a:stretch>
          </p:blipFill>
          <p:spPr>
            <a:xfrm>
              <a:off x="10297937" y="940725"/>
              <a:ext cx="35799" cy="17130"/>
            </a:xfrm>
            <a:prstGeom prst="rect">
              <a:avLst/>
            </a:prstGeom>
          </p:spPr>
        </p:pic>
        <p:sp>
          <p:nvSpPr>
            <p:cNvPr id="1872" name="object 1872"/>
            <p:cNvSpPr/>
            <p:nvPr/>
          </p:nvSpPr>
          <p:spPr>
            <a:xfrm>
              <a:off x="1029794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73" name="object 1873"/>
            <p:cNvPicPr/>
            <p:nvPr/>
          </p:nvPicPr>
          <p:blipFill>
            <a:blip r:embed="rId510" cstate="print"/>
            <a:stretch>
              <a:fillRect/>
            </a:stretch>
          </p:blipFill>
          <p:spPr>
            <a:xfrm>
              <a:off x="10353841" y="940725"/>
              <a:ext cx="35799" cy="17130"/>
            </a:xfrm>
            <a:prstGeom prst="rect">
              <a:avLst/>
            </a:prstGeom>
          </p:spPr>
        </p:pic>
        <p:sp>
          <p:nvSpPr>
            <p:cNvPr id="1874" name="object 1874"/>
            <p:cNvSpPr/>
            <p:nvPr/>
          </p:nvSpPr>
          <p:spPr>
            <a:xfrm>
              <a:off x="1035384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5" name="object 1875"/>
            <p:cNvSpPr/>
            <p:nvPr/>
          </p:nvSpPr>
          <p:spPr>
            <a:xfrm>
              <a:off x="10277823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76" name="object 1876"/>
            <p:cNvPicPr/>
            <p:nvPr/>
          </p:nvPicPr>
          <p:blipFill>
            <a:blip r:embed="rId511" cstate="print"/>
            <a:stretch>
              <a:fillRect/>
            </a:stretch>
          </p:blipFill>
          <p:spPr>
            <a:xfrm>
              <a:off x="10391149" y="937720"/>
              <a:ext cx="17151" cy="17884"/>
            </a:xfrm>
            <a:prstGeom prst="rect">
              <a:avLst/>
            </a:prstGeom>
          </p:spPr>
        </p:pic>
        <p:sp>
          <p:nvSpPr>
            <p:cNvPr id="1877" name="object 1877"/>
            <p:cNvSpPr/>
            <p:nvPr/>
          </p:nvSpPr>
          <p:spPr>
            <a:xfrm>
              <a:off x="1039115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78" name="object 1878"/>
            <p:cNvPicPr/>
            <p:nvPr/>
          </p:nvPicPr>
          <p:blipFill>
            <a:blip r:embed="rId512" cstate="print"/>
            <a:stretch>
              <a:fillRect/>
            </a:stretch>
          </p:blipFill>
          <p:spPr>
            <a:xfrm>
              <a:off x="10409787" y="940725"/>
              <a:ext cx="35799" cy="17130"/>
            </a:xfrm>
            <a:prstGeom prst="rect">
              <a:avLst/>
            </a:prstGeom>
          </p:spPr>
        </p:pic>
        <p:sp>
          <p:nvSpPr>
            <p:cNvPr id="1879" name="object 1879"/>
            <p:cNvSpPr/>
            <p:nvPr/>
          </p:nvSpPr>
          <p:spPr>
            <a:xfrm>
              <a:off x="1040979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80" name="object 1880"/>
            <p:cNvPicPr/>
            <p:nvPr/>
          </p:nvPicPr>
          <p:blipFill>
            <a:blip r:embed="rId513" cstate="print"/>
            <a:stretch>
              <a:fillRect/>
            </a:stretch>
          </p:blipFill>
          <p:spPr>
            <a:xfrm>
              <a:off x="10447074" y="937720"/>
              <a:ext cx="17130" cy="17884"/>
            </a:xfrm>
            <a:prstGeom prst="rect">
              <a:avLst/>
            </a:prstGeom>
          </p:spPr>
        </p:pic>
        <p:sp>
          <p:nvSpPr>
            <p:cNvPr id="1881" name="object 1881"/>
            <p:cNvSpPr/>
            <p:nvPr/>
          </p:nvSpPr>
          <p:spPr>
            <a:xfrm>
              <a:off x="1044707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82" name="object 1882"/>
            <p:cNvPicPr/>
            <p:nvPr/>
          </p:nvPicPr>
          <p:blipFill>
            <a:blip r:embed="rId514" cstate="print"/>
            <a:stretch>
              <a:fillRect/>
            </a:stretch>
          </p:blipFill>
          <p:spPr>
            <a:xfrm>
              <a:off x="10465712" y="940725"/>
              <a:ext cx="26459" cy="17130"/>
            </a:xfrm>
            <a:prstGeom prst="rect">
              <a:avLst/>
            </a:prstGeom>
          </p:spPr>
        </p:pic>
        <p:sp>
          <p:nvSpPr>
            <p:cNvPr id="1883" name="object 1883"/>
            <p:cNvSpPr/>
            <p:nvPr/>
          </p:nvSpPr>
          <p:spPr>
            <a:xfrm>
              <a:off x="10465709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84" name="object 1884"/>
            <p:cNvPicPr/>
            <p:nvPr/>
          </p:nvPicPr>
          <p:blipFill>
            <a:blip r:embed="rId515" cstate="print"/>
            <a:stretch>
              <a:fillRect/>
            </a:stretch>
          </p:blipFill>
          <p:spPr>
            <a:xfrm>
              <a:off x="10279320" y="940725"/>
              <a:ext cx="17130" cy="17130"/>
            </a:xfrm>
            <a:prstGeom prst="rect">
              <a:avLst/>
            </a:prstGeom>
          </p:spPr>
        </p:pic>
        <p:sp>
          <p:nvSpPr>
            <p:cNvPr id="1885" name="object 1885"/>
            <p:cNvSpPr/>
            <p:nvPr/>
          </p:nvSpPr>
          <p:spPr>
            <a:xfrm>
              <a:off x="10279321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6" name="object 1886"/>
            <p:cNvSpPr/>
            <p:nvPr/>
          </p:nvSpPr>
          <p:spPr>
            <a:xfrm>
              <a:off x="10873190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7" name="object 1887"/>
            <p:cNvSpPr/>
            <p:nvPr/>
          </p:nvSpPr>
          <p:spPr>
            <a:xfrm>
              <a:off x="10873190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88" name="object 1888"/>
            <p:cNvPicPr/>
            <p:nvPr/>
          </p:nvPicPr>
          <p:blipFill>
            <a:blip r:embed="rId516" cstate="print"/>
            <a:stretch>
              <a:fillRect/>
            </a:stretch>
          </p:blipFill>
          <p:spPr>
            <a:xfrm>
              <a:off x="10950357" y="937720"/>
              <a:ext cx="17130" cy="17884"/>
            </a:xfrm>
            <a:prstGeom prst="rect">
              <a:avLst/>
            </a:prstGeom>
          </p:spPr>
        </p:pic>
        <p:sp>
          <p:nvSpPr>
            <p:cNvPr id="1889" name="object 1889"/>
            <p:cNvSpPr/>
            <p:nvPr/>
          </p:nvSpPr>
          <p:spPr>
            <a:xfrm>
              <a:off x="1095035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90" name="object 1890"/>
            <p:cNvPicPr/>
            <p:nvPr/>
          </p:nvPicPr>
          <p:blipFill>
            <a:blip r:embed="rId517" cstate="print"/>
            <a:stretch>
              <a:fillRect/>
            </a:stretch>
          </p:blipFill>
          <p:spPr>
            <a:xfrm>
              <a:off x="10913039" y="940725"/>
              <a:ext cx="35799" cy="17130"/>
            </a:xfrm>
            <a:prstGeom prst="rect">
              <a:avLst/>
            </a:prstGeom>
          </p:spPr>
        </p:pic>
        <p:sp>
          <p:nvSpPr>
            <p:cNvPr id="1891" name="object 1891"/>
            <p:cNvSpPr/>
            <p:nvPr/>
          </p:nvSpPr>
          <p:spPr>
            <a:xfrm>
              <a:off x="1091304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92" name="object 1892"/>
            <p:cNvPicPr/>
            <p:nvPr/>
          </p:nvPicPr>
          <p:blipFill>
            <a:blip r:embed="rId518" cstate="print"/>
            <a:stretch>
              <a:fillRect/>
            </a:stretch>
          </p:blipFill>
          <p:spPr>
            <a:xfrm>
              <a:off x="10968974" y="940725"/>
              <a:ext cx="35799" cy="17130"/>
            </a:xfrm>
            <a:prstGeom prst="rect">
              <a:avLst/>
            </a:prstGeom>
          </p:spPr>
        </p:pic>
        <p:sp>
          <p:nvSpPr>
            <p:cNvPr id="1893" name="object 1893"/>
            <p:cNvSpPr/>
            <p:nvPr/>
          </p:nvSpPr>
          <p:spPr>
            <a:xfrm>
              <a:off x="1096897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4" name="object 1894"/>
            <p:cNvSpPr/>
            <p:nvPr/>
          </p:nvSpPr>
          <p:spPr>
            <a:xfrm>
              <a:off x="10892938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95" name="object 1895"/>
            <p:cNvPicPr/>
            <p:nvPr/>
          </p:nvPicPr>
          <p:blipFill>
            <a:blip r:embed="rId519" cstate="print"/>
            <a:stretch>
              <a:fillRect/>
            </a:stretch>
          </p:blipFill>
          <p:spPr>
            <a:xfrm>
              <a:off x="11006250" y="937720"/>
              <a:ext cx="17172" cy="17884"/>
            </a:xfrm>
            <a:prstGeom prst="rect">
              <a:avLst/>
            </a:prstGeom>
          </p:spPr>
        </p:pic>
        <p:sp>
          <p:nvSpPr>
            <p:cNvPr id="1896" name="object 1896"/>
            <p:cNvSpPr/>
            <p:nvPr/>
          </p:nvSpPr>
          <p:spPr>
            <a:xfrm>
              <a:off x="11006250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97" name="object 1897"/>
            <p:cNvPicPr/>
            <p:nvPr/>
          </p:nvPicPr>
          <p:blipFill>
            <a:blip r:embed="rId520" cstate="print"/>
            <a:stretch>
              <a:fillRect/>
            </a:stretch>
          </p:blipFill>
          <p:spPr>
            <a:xfrm>
              <a:off x="11024899" y="940725"/>
              <a:ext cx="35799" cy="17130"/>
            </a:xfrm>
            <a:prstGeom prst="rect">
              <a:avLst/>
            </a:prstGeom>
          </p:spPr>
        </p:pic>
        <p:sp>
          <p:nvSpPr>
            <p:cNvPr id="1898" name="object 1898"/>
            <p:cNvSpPr/>
            <p:nvPr/>
          </p:nvSpPr>
          <p:spPr>
            <a:xfrm>
              <a:off x="1102489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99" name="object 1899"/>
            <p:cNvPicPr/>
            <p:nvPr/>
          </p:nvPicPr>
          <p:blipFill>
            <a:blip r:embed="rId521" cstate="print"/>
            <a:stretch>
              <a:fillRect/>
            </a:stretch>
          </p:blipFill>
          <p:spPr>
            <a:xfrm>
              <a:off x="11062207" y="937720"/>
              <a:ext cx="17130" cy="17884"/>
            </a:xfrm>
            <a:prstGeom prst="rect">
              <a:avLst/>
            </a:prstGeom>
          </p:spPr>
        </p:pic>
        <p:sp>
          <p:nvSpPr>
            <p:cNvPr id="1900" name="object 1900"/>
            <p:cNvSpPr/>
            <p:nvPr/>
          </p:nvSpPr>
          <p:spPr>
            <a:xfrm>
              <a:off x="1106220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01" name="object 1901"/>
            <p:cNvPicPr/>
            <p:nvPr/>
          </p:nvPicPr>
          <p:blipFill>
            <a:blip r:embed="rId522" cstate="print"/>
            <a:stretch>
              <a:fillRect/>
            </a:stretch>
          </p:blipFill>
          <p:spPr>
            <a:xfrm>
              <a:off x="11080814" y="940725"/>
              <a:ext cx="26470" cy="17130"/>
            </a:xfrm>
            <a:prstGeom prst="rect">
              <a:avLst/>
            </a:prstGeom>
          </p:spPr>
        </p:pic>
        <p:sp>
          <p:nvSpPr>
            <p:cNvPr id="1902" name="object 1902"/>
            <p:cNvSpPr/>
            <p:nvPr/>
          </p:nvSpPr>
          <p:spPr>
            <a:xfrm>
              <a:off x="11080818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03" name="object 1903"/>
            <p:cNvPicPr/>
            <p:nvPr/>
          </p:nvPicPr>
          <p:blipFill>
            <a:blip r:embed="rId523" cstate="print"/>
            <a:stretch>
              <a:fillRect/>
            </a:stretch>
          </p:blipFill>
          <p:spPr>
            <a:xfrm>
              <a:off x="10894442" y="940725"/>
              <a:ext cx="17130" cy="17130"/>
            </a:xfrm>
            <a:prstGeom prst="rect">
              <a:avLst/>
            </a:prstGeom>
          </p:spPr>
        </p:pic>
        <p:sp>
          <p:nvSpPr>
            <p:cNvPr id="1904" name="object 1904"/>
            <p:cNvSpPr/>
            <p:nvPr/>
          </p:nvSpPr>
          <p:spPr>
            <a:xfrm>
              <a:off x="10894441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5" name="object 1905"/>
            <p:cNvSpPr/>
            <p:nvPr/>
          </p:nvSpPr>
          <p:spPr>
            <a:xfrm>
              <a:off x="11180725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6" name="object 1906"/>
            <p:cNvSpPr/>
            <p:nvPr/>
          </p:nvSpPr>
          <p:spPr>
            <a:xfrm>
              <a:off x="11180725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07" name="object 1907"/>
            <p:cNvPicPr/>
            <p:nvPr/>
          </p:nvPicPr>
          <p:blipFill>
            <a:blip r:embed="rId524" cstate="print"/>
            <a:stretch>
              <a:fillRect/>
            </a:stretch>
          </p:blipFill>
          <p:spPr>
            <a:xfrm>
              <a:off x="11257929" y="937720"/>
              <a:ext cx="17130" cy="17884"/>
            </a:xfrm>
            <a:prstGeom prst="rect">
              <a:avLst/>
            </a:prstGeom>
          </p:spPr>
        </p:pic>
        <p:sp>
          <p:nvSpPr>
            <p:cNvPr id="1908" name="object 1908"/>
            <p:cNvSpPr/>
            <p:nvPr/>
          </p:nvSpPr>
          <p:spPr>
            <a:xfrm>
              <a:off x="1125792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09" name="object 1909"/>
            <p:cNvPicPr/>
            <p:nvPr/>
          </p:nvPicPr>
          <p:blipFill>
            <a:blip r:embed="rId525" cstate="print"/>
            <a:stretch>
              <a:fillRect/>
            </a:stretch>
          </p:blipFill>
          <p:spPr>
            <a:xfrm>
              <a:off x="11220610" y="940725"/>
              <a:ext cx="35799" cy="17130"/>
            </a:xfrm>
            <a:prstGeom prst="rect">
              <a:avLst/>
            </a:prstGeom>
          </p:spPr>
        </p:pic>
        <p:sp>
          <p:nvSpPr>
            <p:cNvPr id="1910" name="object 1910"/>
            <p:cNvSpPr/>
            <p:nvPr/>
          </p:nvSpPr>
          <p:spPr>
            <a:xfrm>
              <a:off x="1122061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11" name="object 1911"/>
            <p:cNvPicPr/>
            <p:nvPr/>
          </p:nvPicPr>
          <p:blipFill>
            <a:blip r:embed="rId526" cstate="print"/>
            <a:stretch>
              <a:fillRect/>
            </a:stretch>
          </p:blipFill>
          <p:spPr>
            <a:xfrm>
              <a:off x="11276546" y="940725"/>
              <a:ext cx="35799" cy="17130"/>
            </a:xfrm>
            <a:prstGeom prst="rect">
              <a:avLst/>
            </a:prstGeom>
          </p:spPr>
        </p:pic>
        <p:sp>
          <p:nvSpPr>
            <p:cNvPr id="1912" name="object 1912"/>
            <p:cNvSpPr/>
            <p:nvPr/>
          </p:nvSpPr>
          <p:spPr>
            <a:xfrm>
              <a:off x="1127654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3" name="object 1913"/>
            <p:cNvSpPr/>
            <p:nvPr/>
          </p:nvSpPr>
          <p:spPr>
            <a:xfrm>
              <a:off x="11200503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14" name="object 1914"/>
            <p:cNvPicPr/>
            <p:nvPr/>
          </p:nvPicPr>
          <p:blipFill>
            <a:blip r:embed="rId527" cstate="print"/>
            <a:stretch>
              <a:fillRect/>
            </a:stretch>
          </p:blipFill>
          <p:spPr>
            <a:xfrm>
              <a:off x="11313822" y="937720"/>
              <a:ext cx="17151" cy="17884"/>
            </a:xfrm>
            <a:prstGeom prst="rect">
              <a:avLst/>
            </a:prstGeom>
          </p:spPr>
        </p:pic>
        <p:sp>
          <p:nvSpPr>
            <p:cNvPr id="1915" name="object 1915"/>
            <p:cNvSpPr/>
            <p:nvPr/>
          </p:nvSpPr>
          <p:spPr>
            <a:xfrm>
              <a:off x="1131382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16" name="object 1916"/>
            <p:cNvPicPr/>
            <p:nvPr/>
          </p:nvPicPr>
          <p:blipFill>
            <a:blip r:embed="rId528" cstate="print"/>
            <a:stretch>
              <a:fillRect/>
            </a:stretch>
          </p:blipFill>
          <p:spPr>
            <a:xfrm>
              <a:off x="11332460" y="940725"/>
              <a:ext cx="35799" cy="17130"/>
            </a:xfrm>
            <a:prstGeom prst="rect">
              <a:avLst/>
            </a:prstGeom>
          </p:spPr>
        </p:pic>
        <p:sp>
          <p:nvSpPr>
            <p:cNvPr id="1917" name="object 1917"/>
            <p:cNvSpPr/>
            <p:nvPr/>
          </p:nvSpPr>
          <p:spPr>
            <a:xfrm>
              <a:off x="1133246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18" name="object 1918"/>
            <p:cNvPicPr/>
            <p:nvPr/>
          </p:nvPicPr>
          <p:blipFill>
            <a:blip r:embed="rId529" cstate="print"/>
            <a:stretch>
              <a:fillRect/>
            </a:stretch>
          </p:blipFill>
          <p:spPr>
            <a:xfrm>
              <a:off x="11369737" y="937720"/>
              <a:ext cx="17172" cy="17884"/>
            </a:xfrm>
            <a:prstGeom prst="rect">
              <a:avLst/>
            </a:prstGeom>
          </p:spPr>
        </p:pic>
        <p:sp>
          <p:nvSpPr>
            <p:cNvPr id="1919" name="object 1919"/>
            <p:cNvSpPr/>
            <p:nvPr/>
          </p:nvSpPr>
          <p:spPr>
            <a:xfrm>
              <a:off x="11369736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20" name="object 1920"/>
            <p:cNvPicPr/>
            <p:nvPr/>
          </p:nvPicPr>
          <p:blipFill>
            <a:blip r:embed="rId530" cstate="print"/>
            <a:stretch>
              <a:fillRect/>
            </a:stretch>
          </p:blipFill>
          <p:spPr>
            <a:xfrm>
              <a:off x="11388385" y="940725"/>
              <a:ext cx="26470" cy="17130"/>
            </a:xfrm>
            <a:prstGeom prst="rect">
              <a:avLst/>
            </a:prstGeom>
          </p:spPr>
        </p:pic>
        <p:sp>
          <p:nvSpPr>
            <p:cNvPr id="1921" name="object 1921"/>
            <p:cNvSpPr/>
            <p:nvPr/>
          </p:nvSpPr>
          <p:spPr>
            <a:xfrm>
              <a:off x="11388387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22" name="object 1922"/>
            <p:cNvPicPr/>
            <p:nvPr/>
          </p:nvPicPr>
          <p:blipFill>
            <a:blip r:embed="rId531" cstate="print"/>
            <a:stretch>
              <a:fillRect/>
            </a:stretch>
          </p:blipFill>
          <p:spPr>
            <a:xfrm>
              <a:off x="11202004" y="940725"/>
              <a:ext cx="17130" cy="17130"/>
            </a:xfrm>
            <a:prstGeom prst="rect">
              <a:avLst/>
            </a:prstGeom>
          </p:spPr>
        </p:pic>
        <p:sp>
          <p:nvSpPr>
            <p:cNvPr id="1923" name="object 1923"/>
            <p:cNvSpPr/>
            <p:nvPr/>
          </p:nvSpPr>
          <p:spPr>
            <a:xfrm>
              <a:off x="11202008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4" name="object 1924"/>
            <p:cNvSpPr/>
            <p:nvPr/>
          </p:nvSpPr>
          <p:spPr>
            <a:xfrm>
              <a:off x="9898304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5" name="object 1925"/>
            <p:cNvSpPr/>
            <p:nvPr/>
          </p:nvSpPr>
          <p:spPr>
            <a:xfrm>
              <a:off x="9898304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6" name="object 1926"/>
            <p:cNvSpPr/>
            <p:nvPr/>
          </p:nvSpPr>
          <p:spPr>
            <a:xfrm>
              <a:off x="9898300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7" name="object 1927"/>
            <p:cNvSpPr/>
            <p:nvPr/>
          </p:nvSpPr>
          <p:spPr>
            <a:xfrm>
              <a:off x="9898300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28" name="object 1928"/>
            <p:cNvPicPr/>
            <p:nvPr/>
          </p:nvPicPr>
          <p:blipFill>
            <a:blip r:embed="rId532" cstate="print"/>
            <a:stretch>
              <a:fillRect/>
            </a:stretch>
          </p:blipFill>
          <p:spPr>
            <a:xfrm>
              <a:off x="9953099" y="921312"/>
              <a:ext cx="17151" cy="35799"/>
            </a:xfrm>
            <a:prstGeom prst="rect">
              <a:avLst/>
            </a:prstGeom>
          </p:spPr>
        </p:pic>
        <p:sp>
          <p:nvSpPr>
            <p:cNvPr id="1929" name="object 1929"/>
            <p:cNvSpPr/>
            <p:nvPr/>
          </p:nvSpPr>
          <p:spPr>
            <a:xfrm>
              <a:off x="995310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30" name="object 1930"/>
            <p:cNvPicPr/>
            <p:nvPr/>
          </p:nvPicPr>
          <p:blipFill>
            <a:blip r:embed="rId533" cstate="print"/>
            <a:stretch>
              <a:fillRect/>
            </a:stretch>
          </p:blipFill>
          <p:spPr>
            <a:xfrm>
              <a:off x="9915812" y="921322"/>
              <a:ext cx="35799" cy="17130"/>
            </a:xfrm>
            <a:prstGeom prst="rect">
              <a:avLst/>
            </a:prstGeom>
          </p:spPr>
        </p:pic>
        <p:sp>
          <p:nvSpPr>
            <p:cNvPr id="1931" name="object 1931"/>
            <p:cNvSpPr/>
            <p:nvPr/>
          </p:nvSpPr>
          <p:spPr>
            <a:xfrm>
              <a:off x="991581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32" name="object 1932"/>
            <p:cNvPicPr/>
            <p:nvPr/>
          </p:nvPicPr>
          <p:blipFill>
            <a:blip r:embed="rId534" cstate="print"/>
            <a:stretch>
              <a:fillRect/>
            </a:stretch>
          </p:blipFill>
          <p:spPr>
            <a:xfrm>
              <a:off x="9878567" y="921322"/>
              <a:ext cx="35758" cy="17130"/>
            </a:xfrm>
            <a:prstGeom prst="rect">
              <a:avLst/>
            </a:prstGeom>
          </p:spPr>
        </p:pic>
        <p:sp>
          <p:nvSpPr>
            <p:cNvPr id="1933" name="object 1933"/>
            <p:cNvSpPr/>
            <p:nvPr/>
          </p:nvSpPr>
          <p:spPr>
            <a:xfrm>
              <a:off x="9878563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58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58" y="0"/>
                  </a:lnTo>
                  <a:lnTo>
                    <a:pt x="35758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34" name="object 1934"/>
            <p:cNvPicPr/>
            <p:nvPr/>
          </p:nvPicPr>
          <p:blipFill>
            <a:blip r:embed="rId535" cstate="print"/>
            <a:stretch>
              <a:fillRect/>
            </a:stretch>
          </p:blipFill>
          <p:spPr>
            <a:xfrm>
              <a:off x="9878557" y="939940"/>
              <a:ext cx="17130" cy="17151"/>
            </a:xfrm>
            <a:prstGeom prst="rect">
              <a:avLst/>
            </a:prstGeom>
          </p:spPr>
        </p:pic>
        <p:sp>
          <p:nvSpPr>
            <p:cNvPr id="1935" name="object 1935"/>
            <p:cNvSpPr/>
            <p:nvPr/>
          </p:nvSpPr>
          <p:spPr>
            <a:xfrm>
              <a:off x="9878559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6" name="object 1936"/>
            <p:cNvSpPr/>
            <p:nvPr/>
          </p:nvSpPr>
          <p:spPr>
            <a:xfrm>
              <a:off x="10205870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7" name="object 1937"/>
            <p:cNvSpPr/>
            <p:nvPr/>
          </p:nvSpPr>
          <p:spPr>
            <a:xfrm>
              <a:off x="10205870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8" name="object 1938"/>
            <p:cNvSpPr/>
            <p:nvPr/>
          </p:nvSpPr>
          <p:spPr>
            <a:xfrm>
              <a:off x="10205865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9" name="object 1939"/>
            <p:cNvSpPr/>
            <p:nvPr/>
          </p:nvSpPr>
          <p:spPr>
            <a:xfrm>
              <a:off x="10205865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40" name="object 1940"/>
            <p:cNvPicPr/>
            <p:nvPr/>
          </p:nvPicPr>
          <p:blipFill>
            <a:blip r:embed="rId536" cstate="print"/>
            <a:stretch>
              <a:fillRect/>
            </a:stretch>
          </p:blipFill>
          <p:spPr>
            <a:xfrm>
              <a:off x="10260650" y="921312"/>
              <a:ext cx="17172" cy="35799"/>
            </a:xfrm>
            <a:prstGeom prst="rect">
              <a:avLst/>
            </a:prstGeom>
          </p:spPr>
        </p:pic>
        <p:sp>
          <p:nvSpPr>
            <p:cNvPr id="1941" name="object 1941"/>
            <p:cNvSpPr/>
            <p:nvPr/>
          </p:nvSpPr>
          <p:spPr>
            <a:xfrm>
              <a:off x="10260655" y="921315"/>
              <a:ext cx="17780" cy="36195"/>
            </a:xfrm>
            <a:custGeom>
              <a:avLst/>
              <a:gdLst/>
              <a:ahLst/>
              <a:cxnLst/>
              <a:rect l="l" t="t" r="r" b="b"/>
              <a:pathLst>
                <a:path w="17779" h="36194">
                  <a:moveTo>
                    <a:pt x="0" y="0"/>
                  </a:moveTo>
                  <a:lnTo>
                    <a:pt x="17172" y="0"/>
                  </a:lnTo>
                  <a:lnTo>
                    <a:pt x="17172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42" name="object 1942"/>
            <p:cNvPicPr/>
            <p:nvPr/>
          </p:nvPicPr>
          <p:blipFill>
            <a:blip r:embed="rId537" cstate="print"/>
            <a:stretch>
              <a:fillRect/>
            </a:stretch>
          </p:blipFill>
          <p:spPr>
            <a:xfrm>
              <a:off x="10223374" y="921322"/>
              <a:ext cx="35799" cy="17130"/>
            </a:xfrm>
            <a:prstGeom prst="rect">
              <a:avLst/>
            </a:prstGeom>
          </p:spPr>
        </p:pic>
        <p:sp>
          <p:nvSpPr>
            <p:cNvPr id="1943" name="object 1943"/>
            <p:cNvSpPr/>
            <p:nvPr/>
          </p:nvSpPr>
          <p:spPr>
            <a:xfrm>
              <a:off x="10223379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44" name="object 1944"/>
            <p:cNvPicPr/>
            <p:nvPr/>
          </p:nvPicPr>
          <p:blipFill>
            <a:blip r:embed="rId538" cstate="print"/>
            <a:stretch>
              <a:fillRect/>
            </a:stretch>
          </p:blipFill>
          <p:spPr>
            <a:xfrm>
              <a:off x="10186087" y="921322"/>
              <a:ext cx="35799" cy="17130"/>
            </a:xfrm>
            <a:prstGeom prst="rect">
              <a:avLst/>
            </a:prstGeom>
          </p:spPr>
        </p:pic>
        <p:sp>
          <p:nvSpPr>
            <p:cNvPr id="1945" name="object 1945"/>
            <p:cNvSpPr/>
            <p:nvPr/>
          </p:nvSpPr>
          <p:spPr>
            <a:xfrm>
              <a:off x="1018609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46" name="object 1946"/>
            <p:cNvPicPr/>
            <p:nvPr/>
          </p:nvPicPr>
          <p:blipFill>
            <a:blip r:embed="rId539" cstate="print"/>
            <a:stretch>
              <a:fillRect/>
            </a:stretch>
          </p:blipFill>
          <p:spPr>
            <a:xfrm>
              <a:off x="10186097" y="939940"/>
              <a:ext cx="17151" cy="17151"/>
            </a:xfrm>
            <a:prstGeom prst="rect">
              <a:avLst/>
            </a:prstGeom>
          </p:spPr>
        </p:pic>
        <p:sp>
          <p:nvSpPr>
            <p:cNvPr id="1947" name="object 1947"/>
            <p:cNvSpPr/>
            <p:nvPr/>
          </p:nvSpPr>
          <p:spPr>
            <a:xfrm>
              <a:off x="10186093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8" name="object 1948"/>
            <p:cNvSpPr/>
            <p:nvPr/>
          </p:nvSpPr>
          <p:spPr>
            <a:xfrm>
              <a:off x="10513434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9" name="object 1949"/>
            <p:cNvSpPr/>
            <p:nvPr/>
          </p:nvSpPr>
          <p:spPr>
            <a:xfrm>
              <a:off x="10513434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0" name="object 1950"/>
            <p:cNvSpPr/>
            <p:nvPr/>
          </p:nvSpPr>
          <p:spPr>
            <a:xfrm>
              <a:off x="10513430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1" name="object 1951"/>
            <p:cNvSpPr/>
            <p:nvPr/>
          </p:nvSpPr>
          <p:spPr>
            <a:xfrm>
              <a:off x="10513430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52" name="object 1952"/>
            <p:cNvPicPr/>
            <p:nvPr/>
          </p:nvPicPr>
          <p:blipFill>
            <a:blip r:embed="rId540" cstate="print"/>
            <a:stretch>
              <a:fillRect/>
            </a:stretch>
          </p:blipFill>
          <p:spPr>
            <a:xfrm>
              <a:off x="10568222" y="921312"/>
              <a:ext cx="17151" cy="35799"/>
            </a:xfrm>
            <a:prstGeom prst="rect">
              <a:avLst/>
            </a:prstGeom>
          </p:spPr>
        </p:pic>
        <p:sp>
          <p:nvSpPr>
            <p:cNvPr id="1953" name="object 1953"/>
            <p:cNvSpPr/>
            <p:nvPr/>
          </p:nvSpPr>
          <p:spPr>
            <a:xfrm>
              <a:off x="1056822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54" name="object 1954"/>
            <p:cNvPicPr/>
            <p:nvPr/>
          </p:nvPicPr>
          <p:blipFill>
            <a:blip r:embed="rId541" cstate="print"/>
            <a:stretch>
              <a:fillRect/>
            </a:stretch>
          </p:blipFill>
          <p:spPr>
            <a:xfrm>
              <a:off x="10530945" y="921322"/>
              <a:ext cx="35799" cy="17130"/>
            </a:xfrm>
            <a:prstGeom prst="rect">
              <a:avLst/>
            </a:prstGeom>
          </p:spPr>
        </p:pic>
        <p:sp>
          <p:nvSpPr>
            <p:cNvPr id="1955" name="object 1955"/>
            <p:cNvSpPr/>
            <p:nvPr/>
          </p:nvSpPr>
          <p:spPr>
            <a:xfrm>
              <a:off x="1053094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56" name="object 1956"/>
            <p:cNvPicPr/>
            <p:nvPr/>
          </p:nvPicPr>
          <p:blipFill>
            <a:blip r:embed="rId542" cstate="print"/>
            <a:stretch>
              <a:fillRect/>
            </a:stretch>
          </p:blipFill>
          <p:spPr>
            <a:xfrm>
              <a:off x="10493659" y="921322"/>
              <a:ext cx="35799" cy="17130"/>
            </a:xfrm>
            <a:prstGeom prst="rect">
              <a:avLst/>
            </a:prstGeom>
          </p:spPr>
        </p:pic>
        <p:sp>
          <p:nvSpPr>
            <p:cNvPr id="1957" name="object 1957"/>
            <p:cNvSpPr/>
            <p:nvPr/>
          </p:nvSpPr>
          <p:spPr>
            <a:xfrm>
              <a:off x="1049365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58" name="object 1958"/>
            <p:cNvPicPr/>
            <p:nvPr/>
          </p:nvPicPr>
          <p:blipFill>
            <a:blip r:embed="rId543" cstate="print"/>
            <a:stretch>
              <a:fillRect/>
            </a:stretch>
          </p:blipFill>
          <p:spPr>
            <a:xfrm>
              <a:off x="10493659" y="939940"/>
              <a:ext cx="17151" cy="17151"/>
            </a:xfrm>
            <a:prstGeom prst="rect">
              <a:avLst/>
            </a:prstGeom>
          </p:spPr>
        </p:pic>
        <p:sp>
          <p:nvSpPr>
            <p:cNvPr id="1959" name="object 1959"/>
            <p:cNvSpPr/>
            <p:nvPr/>
          </p:nvSpPr>
          <p:spPr>
            <a:xfrm>
              <a:off x="10493662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0" name="object 1960"/>
            <p:cNvSpPr/>
            <p:nvPr/>
          </p:nvSpPr>
          <p:spPr>
            <a:xfrm>
              <a:off x="10820988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521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1" name="object 1961"/>
            <p:cNvSpPr/>
            <p:nvPr/>
          </p:nvSpPr>
          <p:spPr>
            <a:xfrm>
              <a:off x="10820988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97" y="0"/>
                  </a:moveTo>
                  <a:lnTo>
                    <a:pt x="0" y="0"/>
                  </a:lnTo>
                </a:path>
                <a:path w="52704" h="29844">
                  <a:moveTo>
                    <a:pt x="52197" y="0"/>
                  </a:moveTo>
                  <a:lnTo>
                    <a:pt x="52197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2" name="object 1962"/>
            <p:cNvSpPr/>
            <p:nvPr/>
          </p:nvSpPr>
          <p:spPr>
            <a:xfrm>
              <a:off x="10820980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3" name="object 1963"/>
            <p:cNvSpPr/>
            <p:nvPr/>
          </p:nvSpPr>
          <p:spPr>
            <a:xfrm>
              <a:off x="10820980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64" name="object 1964"/>
            <p:cNvPicPr/>
            <p:nvPr/>
          </p:nvPicPr>
          <p:blipFill>
            <a:blip r:embed="rId544" cstate="print"/>
            <a:stretch>
              <a:fillRect/>
            </a:stretch>
          </p:blipFill>
          <p:spPr>
            <a:xfrm>
              <a:off x="10875794" y="921312"/>
              <a:ext cx="17151" cy="35799"/>
            </a:xfrm>
            <a:prstGeom prst="rect">
              <a:avLst/>
            </a:prstGeom>
          </p:spPr>
        </p:pic>
        <p:sp>
          <p:nvSpPr>
            <p:cNvPr id="1965" name="object 1965"/>
            <p:cNvSpPr/>
            <p:nvPr/>
          </p:nvSpPr>
          <p:spPr>
            <a:xfrm>
              <a:off x="1087579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66" name="object 1966"/>
            <p:cNvPicPr/>
            <p:nvPr/>
          </p:nvPicPr>
          <p:blipFill>
            <a:blip r:embed="rId545" cstate="print"/>
            <a:stretch>
              <a:fillRect/>
            </a:stretch>
          </p:blipFill>
          <p:spPr>
            <a:xfrm>
              <a:off x="10838486" y="921322"/>
              <a:ext cx="35799" cy="17130"/>
            </a:xfrm>
            <a:prstGeom prst="rect">
              <a:avLst/>
            </a:prstGeom>
          </p:spPr>
        </p:pic>
        <p:sp>
          <p:nvSpPr>
            <p:cNvPr id="1967" name="object 1967"/>
            <p:cNvSpPr/>
            <p:nvPr/>
          </p:nvSpPr>
          <p:spPr>
            <a:xfrm>
              <a:off x="10838482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68" name="object 1968"/>
            <p:cNvPicPr/>
            <p:nvPr/>
          </p:nvPicPr>
          <p:blipFill>
            <a:blip r:embed="rId546" cstate="print"/>
            <a:stretch>
              <a:fillRect/>
            </a:stretch>
          </p:blipFill>
          <p:spPr>
            <a:xfrm>
              <a:off x="10801209" y="921322"/>
              <a:ext cx="35799" cy="17130"/>
            </a:xfrm>
            <a:prstGeom prst="rect">
              <a:avLst/>
            </a:prstGeom>
          </p:spPr>
        </p:pic>
        <p:sp>
          <p:nvSpPr>
            <p:cNvPr id="1969" name="object 1969"/>
            <p:cNvSpPr/>
            <p:nvPr/>
          </p:nvSpPr>
          <p:spPr>
            <a:xfrm>
              <a:off x="10801211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70" name="object 1970"/>
            <p:cNvPicPr/>
            <p:nvPr/>
          </p:nvPicPr>
          <p:blipFill>
            <a:blip r:embed="rId547" cstate="print"/>
            <a:stretch>
              <a:fillRect/>
            </a:stretch>
          </p:blipFill>
          <p:spPr>
            <a:xfrm>
              <a:off x="10801230" y="939940"/>
              <a:ext cx="17151" cy="17151"/>
            </a:xfrm>
            <a:prstGeom prst="rect">
              <a:avLst/>
            </a:prstGeom>
          </p:spPr>
        </p:pic>
        <p:sp>
          <p:nvSpPr>
            <p:cNvPr id="1971" name="object 1971"/>
            <p:cNvSpPr/>
            <p:nvPr/>
          </p:nvSpPr>
          <p:spPr>
            <a:xfrm>
              <a:off x="10801232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2" name="object 1972"/>
            <p:cNvSpPr/>
            <p:nvPr/>
          </p:nvSpPr>
          <p:spPr>
            <a:xfrm>
              <a:off x="11128539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3" name="object 1973"/>
            <p:cNvSpPr/>
            <p:nvPr/>
          </p:nvSpPr>
          <p:spPr>
            <a:xfrm>
              <a:off x="11128539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4" name="object 1974"/>
            <p:cNvSpPr/>
            <p:nvPr/>
          </p:nvSpPr>
          <p:spPr>
            <a:xfrm>
              <a:off x="11128543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5" name="object 1975"/>
            <p:cNvSpPr/>
            <p:nvPr/>
          </p:nvSpPr>
          <p:spPr>
            <a:xfrm>
              <a:off x="11128543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76" name="object 1976"/>
            <p:cNvPicPr/>
            <p:nvPr/>
          </p:nvPicPr>
          <p:blipFill>
            <a:blip r:embed="rId548" cstate="print"/>
            <a:stretch>
              <a:fillRect/>
            </a:stretch>
          </p:blipFill>
          <p:spPr>
            <a:xfrm>
              <a:off x="11183365" y="921312"/>
              <a:ext cx="17151" cy="35799"/>
            </a:xfrm>
            <a:prstGeom prst="rect">
              <a:avLst/>
            </a:prstGeom>
          </p:spPr>
        </p:pic>
        <p:sp>
          <p:nvSpPr>
            <p:cNvPr id="1977" name="object 1977"/>
            <p:cNvSpPr/>
            <p:nvPr/>
          </p:nvSpPr>
          <p:spPr>
            <a:xfrm>
              <a:off x="11183361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78" name="object 1978"/>
            <p:cNvPicPr/>
            <p:nvPr/>
          </p:nvPicPr>
          <p:blipFill>
            <a:blip r:embed="rId549" cstate="print"/>
            <a:stretch>
              <a:fillRect/>
            </a:stretch>
          </p:blipFill>
          <p:spPr>
            <a:xfrm>
              <a:off x="11146047" y="921322"/>
              <a:ext cx="35799" cy="17130"/>
            </a:xfrm>
            <a:prstGeom prst="rect">
              <a:avLst/>
            </a:prstGeom>
          </p:spPr>
        </p:pic>
        <p:sp>
          <p:nvSpPr>
            <p:cNvPr id="1979" name="object 1979"/>
            <p:cNvSpPr/>
            <p:nvPr/>
          </p:nvSpPr>
          <p:spPr>
            <a:xfrm>
              <a:off x="1114605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80" name="object 1980"/>
            <p:cNvPicPr/>
            <p:nvPr/>
          </p:nvPicPr>
          <p:blipFill>
            <a:blip r:embed="rId550" cstate="print"/>
            <a:stretch>
              <a:fillRect/>
            </a:stretch>
          </p:blipFill>
          <p:spPr>
            <a:xfrm>
              <a:off x="11108781" y="921322"/>
              <a:ext cx="35799" cy="17130"/>
            </a:xfrm>
            <a:prstGeom prst="rect">
              <a:avLst/>
            </a:prstGeom>
          </p:spPr>
        </p:pic>
        <p:sp>
          <p:nvSpPr>
            <p:cNvPr id="1981" name="object 1981"/>
            <p:cNvSpPr/>
            <p:nvPr/>
          </p:nvSpPr>
          <p:spPr>
            <a:xfrm>
              <a:off x="1110877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82" name="object 1982"/>
            <p:cNvPicPr/>
            <p:nvPr/>
          </p:nvPicPr>
          <p:blipFill>
            <a:blip r:embed="rId551" cstate="print"/>
            <a:stretch>
              <a:fillRect/>
            </a:stretch>
          </p:blipFill>
          <p:spPr>
            <a:xfrm>
              <a:off x="11108802" y="939940"/>
              <a:ext cx="17151" cy="17151"/>
            </a:xfrm>
            <a:prstGeom prst="rect">
              <a:avLst/>
            </a:prstGeom>
          </p:spPr>
        </p:pic>
        <p:sp>
          <p:nvSpPr>
            <p:cNvPr id="1983" name="object 1983"/>
            <p:cNvSpPr/>
            <p:nvPr/>
          </p:nvSpPr>
          <p:spPr>
            <a:xfrm>
              <a:off x="11108799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4" name="object 1984"/>
            <p:cNvSpPr/>
            <p:nvPr/>
          </p:nvSpPr>
          <p:spPr>
            <a:xfrm>
              <a:off x="11662222" y="961021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w="0" h="31750">
                  <a:moveTo>
                    <a:pt x="0" y="0"/>
                  </a:moveTo>
                  <a:lnTo>
                    <a:pt x="0" y="31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5" name="object 1985"/>
            <p:cNvSpPr/>
            <p:nvPr/>
          </p:nvSpPr>
          <p:spPr>
            <a:xfrm>
              <a:off x="11488290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6" name="object 1986"/>
            <p:cNvSpPr/>
            <p:nvPr/>
          </p:nvSpPr>
          <p:spPr>
            <a:xfrm>
              <a:off x="11488290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87" name="object 1987"/>
            <p:cNvPicPr/>
            <p:nvPr/>
          </p:nvPicPr>
          <p:blipFill>
            <a:blip r:embed="rId552" cstate="print"/>
            <a:stretch>
              <a:fillRect/>
            </a:stretch>
          </p:blipFill>
          <p:spPr>
            <a:xfrm>
              <a:off x="11565500" y="937720"/>
              <a:ext cx="17130" cy="17884"/>
            </a:xfrm>
            <a:prstGeom prst="rect">
              <a:avLst/>
            </a:prstGeom>
          </p:spPr>
        </p:pic>
        <p:sp>
          <p:nvSpPr>
            <p:cNvPr id="1988" name="object 1988"/>
            <p:cNvSpPr/>
            <p:nvPr/>
          </p:nvSpPr>
          <p:spPr>
            <a:xfrm>
              <a:off x="1156549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89" name="object 1989"/>
            <p:cNvPicPr/>
            <p:nvPr/>
          </p:nvPicPr>
          <p:blipFill>
            <a:blip r:embed="rId553" cstate="print"/>
            <a:stretch>
              <a:fillRect/>
            </a:stretch>
          </p:blipFill>
          <p:spPr>
            <a:xfrm>
              <a:off x="11528182" y="940725"/>
              <a:ext cx="35799" cy="17130"/>
            </a:xfrm>
            <a:prstGeom prst="rect">
              <a:avLst/>
            </a:prstGeom>
          </p:spPr>
        </p:pic>
        <p:sp>
          <p:nvSpPr>
            <p:cNvPr id="1990" name="object 1990"/>
            <p:cNvSpPr/>
            <p:nvPr/>
          </p:nvSpPr>
          <p:spPr>
            <a:xfrm>
              <a:off x="1152818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91" name="object 1991"/>
            <p:cNvPicPr/>
            <p:nvPr/>
          </p:nvPicPr>
          <p:blipFill>
            <a:blip r:embed="rId554" cstate="print"/>
            <a:stretch>
              <a:fillRect/>
            </a:stretch>
          </p:blipFill>
          <p:spPr>
            <a:xfrm>
              <a:off x="11584097" y="940725"/>
              <a:ext cx="35799" cy="17130"/>
            </a:xfrm>
            <a:prstGeom prst="rect">
              <a:avLst/>
            </a:prstGeom>
          </p:spPr>
        </p:pic>
        <p:sp>
          <p:nvSpPr>
            <p:cNvPr id="1992" name="object 1992"/>
            <p:cNvSpPr/>
            <p:nvPr/>
          </p:nvSpPr>
          <p:spPr>
            <a:xfrm>
              <a:off x="11584098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3" name="object 1993"/>
            <p:cNvSpPr/>
            <p:nvPr/>
          </p:nvSpPr>
          <p:spPr>
            <a:xfrm>
              <a:off x="11508068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94" name="object 1994"/>
            <p:cNvPicPr/>
            <p:nvPr/>
          </p:nvPicPr>
          <p:blipFill>
            <a:blip r:embed="rId555" cstate="print"/>
            <a:stretch>
              <a:fillRect/>
            </a:stretch>
          </p:blipFill>
          <p:spPr>
            <a:xfrm>
              <a:off x="11621394" y="937720"/>
              <a:ext cx="17151" cy="17884"/>
            </a:xfrm>
            <a:prstGeom prst="rect">
              <a:avLst/>
            </a:prstGeom>
          </p:spPr>
        </p:pic>
        <p:sp>
          <p:nvSpPr>
            <p:cNvPr id="1995" name="object 1995"/>
            <p:cNvSpPr/>
            <p:nvPr/>
          </p:nvSpPr>
          <p:spPr>
            <a:xfrm>
              <a:off x="1162139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96" name="object 1996"/>
            <p:cNvPicPr/>
            <p:nvPr/>
          </p:nvPicPr>
          <p:blipFill>
            <a:blip r:embed="rId556" cstate="print"/>
            <a:stretch>
              <a:fillRect/>
            </a:stretch>
          </p:blipFill>
          <p:spPr>
            <a:xfrm>
              <a:off x="11640032" y="940725"/>
              <a:ext cx="35799" cy="17130"/>
            </a:xfrm>
            <a:prstGeom prst="rect">
              <a:avLst/>
            </a:prstGeom>
          </p:spPr>
        </p:pic>
        <p:sp>
          <p:nvSpPr>
            <p:cNvPr id="1997" name="object 1997"/>
            <p:cNvSpPr/>
            <p:nvPr/>
          </p:nvSpPr>
          <p:spPr>
            <a:xfrm>
              <a:off x="1164003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98" name="object 1998"/>
            <p:cNvPicPr/>
            <p:nvPr/>
          </p:nvPicPr>
          <p:blipFill>
            <a:blip r:embed="rId557" cstate="print"/>
            <a:stretch>
              <a:fillRect/>
            </a:stretch>
          </p:blipFill>
          <p:spPr>
            <a:xfrm>
              <a:off x="11677308" y="937720"/>
              <a:ext cx="17151" cy="17884"/>
            </a:xfrm>
            <a:prstGeom prst="rect">
              <a:avLst/>
            </a:prstGeom>
          </p:spPr>
        </p:pic>
        <p:sp>
          <p:nvSpPr>
            <p:cNvPr id="1999" name="object 1999"/>
            <p:cNvSpPr/>
            <p:nvPr/>
          </p:nvSpPr>
          <p:spPr>
            <a:xfrm>
              <a:off x="11677309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00" name="object 2000"/>
            <p:cNvPicPr/>
            <p:nvPr/>
          </p:nvPicPr>
          <p:blipFill>
            <a:blip r:embed="rId558" cstate="print"/>
            <a:stretch>
              <a:fillRect/>
            </a:stretch>
          </p:blipFill>
          <p:spPr>
            <a:xfrm>
              <a:off x="11695957" y="940725"/>
              <a:ext cx="26470" cy="17130"/>
            </a:xfrm>
            <a:prstGeom prst="rect">
              <a:avLst/>
            </a:prstGeom>
          </p:spPr>
        </p:pic>
        <p:sp>
          <p:nvSpPr>
            <p:cNvPr id="2001" name="object 2001"/>
            <p:cNvSpPr/>
            <p:nvPr/>
          </p:nvSpPr>
          <p:spPr>
            <a:xfrm>
              <a:off x="11695956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02" name="object 2002"/>
            <p:cNvPicPr/>
            <p:nvPr/>
          </p:nvPicPr>
          <p:blipFill>
            <a:blip r:embed="rId559" cstate="print"/>
            <a:stretch>
              <a:fillRect/>
            </a:stretch>
          </p:blipFill>
          <p:spPr>
            <a:xfrm>
              <a:off x="11509544" y="940725"/>
              <a:ext cx="17151" cy="17130"/>
            </a:xfrm>
            <a:prstGeom prst="rect">
              <a:avLst/>
            </a:prstGeom>
          </p:spPr>
        </p:pic>
        <p:sp>
          <p:nvSpPr>
            <p:cNvPr id="2003" name="object 2003"/>
            <p:cNvSpPr/>
            <p:nvPr/>
          </p:nvSpPr>
          <p:spPr>
            <a:xfrm>
              <a:off x="11509539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4" name="object 2004"/>
            <p:cNvSpPr/>
            <p:nvPr/>
          </p:nvSpPr>
          <p:spPr>
            <a:xfrm>
              <a:off x="11795859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5" name="object 2005"/>
            <p:cNvSpPr/>
            <p:nvPr/>
          </p:nvSpPr>
          <p:spPr>
            <a:xfrm>
              <a:off x="11795859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06" name="object 2006"/>
            <p:cNvPicPr/>
            <p:nvPr/>
          </p:nvPicPr>
          <p:blipFill>
            <a:blip r:embed="rId560" cstate="print"/>
            <a:stretch>
              <a:fillRect/>
            </a:stretch>
          </p:blipFill>
          <p:spPr>
            <a:xfrm>
              <a:off x="11873030" y="937720"/>
              <a:ext cx="17151" cy="17884"/>
            </a:xfrm>
            <a:prstGeom prst="rect">
              <a:avLst/>
            </a:prstGeom>
          </p:spPr>
        </p:pic>
        <p:sp>
          <p:nvSpPr>
            <p:cNvPr id="2007" name="object 2007"/>
            <p:cNvSpPr/>
            <p:nvPr/>
          </p:nvSpPr>
          <p:spPr>
            <a:xfrm>
              <a:off x="11873025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08" name="object 2008"/>
            <p:cNvPicPr/>
            <p:nvPr/>
          </p:nvPicPr>
          <p:blipFill>
            <a:blip r:embed="rId561" cstate="print"/>
            <a:stretch>
              <a:fillRect/>
            </a:stretch>
          </p:blipFill>
          <p:spPr>
            <a:xfrm>
              <a:off x="11835733" y="940725"/>
              <a:ext cx="35799" cy="17130"/>
            </a:xfrm>
            <a:prstGeom prst="rect">
              <a:avLst/>
            </a:prstGeom>
          </p:spPr>
        </p:pic>
        <p:sp>
          <p:nvSpPr>
            <p:cNvPr id="2009" name="object 2009"/>
            <p:cNvSpPr/>
            <p:nvPr/>
          </p:nvSpPr>
          <p:spPr>
            <a:xfrm>
              <a:off x="1183573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10" name="object 2010"/>
            <p:cNvPicPr/>
            <p:nvPr/>
          </p:nvPicPr>
          <p:blipFill>
            <a:blip r:embed="rId562" cstate="print"/>
            <a:stretch>
              <a:fillRect/>
            </a:stretch>
          </p:blipFill>
          <p:spPr>
            <a:xfrm>
              <a:off x="11891658" y="940725"/>
              <a:ext cx="35810" cy="17130"/>
            </a:xfrm>
            <a:prstGeom prst="rect">
              <a:avLst/>
            </a:prstGeom>
          </p:spPr>
        </p:pic>
        <p:sp>
          <p:nvSpPr>
            <p:cNvPr id="2011" name="object 2011"/>
            <p:cNvSpPr/>
            <p:nvPr/>
          </p:nvSpPr>
          <p:spPr>
            <a:xfrm>
              <a:off x="1189165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2" name="object 2012"/>
            <p:cNvSpPr/>
            <p:nvPr/>
          </p:nvSpPr>
          <p:spPr>
            <a:xfrm>
              <a:off x="11815606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13" name="object 2013"/>
            <p:cNvPicPr/>
            <p:nvPr/>
          </p:nvPicPr>
          <p:blipFill>
            <a:blip r:embed="rId563" cstate="print"/>
            <a:stretch>
              <a:fillRect/>
            </a:stretch>
          </p:blipFill>
          <p:spPr>
            <a:xfrm>
              <a:off x="11928966" y="937720"/>
              <a:ext cx="17130" cy="17884"/>
            </a:xfrm>
            <a:prstGeom prst="rect">
              <a:avLst/>
            </a:prstGeom>
          </p:spPr>
        </p:pic>
        <p:sp>
          <p:nvSpPr>
            <p:cNvPr id="2014" name="object 2014"/>
            <p:cNvSpPr/>
            <p:nvPr/>
          </p:nvSpPr>
          <p:spPr>
            <a:xfrm>
              <a:off x="11928963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15" name="object 2015"/>
            <p:cNvPicPr/>
            <p:nvPr/>
          </p:nvPicPr>
          <p:blipFill>
            <a:blip r:embed="rId564" cstate="print"/>
            <a:stretch>
              <a:fillRect/>
            </a:stretch>
          </p:blipFill>
          <p:spPr>
            <a:xfrm>
              <a:off x="11947583" y="940725"/>
              <a:ext cx="35799" cy="17130"/>
            </a:xfrm>
            <a:prstGeom prst="rect">
              <a:avLst/>
            </a:prstGeom>
          </p:spPr>
        </p:pic>
        <p:sp>
          <p:nvSpPr>
            <p:cNvPr id="2016" name="object 2016"/>
            <p:cNvSpPr/>
            <p:nvPr/>
          </p:nvSpPr>
          <p:spPr>
            <a:xfrm>
              <a:off x="11947583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17" name="object 2017"/>
            <p:cNvPicPr/>
            <p:nvPr/>
          </p:nvPicPr>
          <p:blipFill>
            <a:blip r:embed="rId565" cstate="print"/>
            <a:stretch>
              <a:fillRect/>
            </a:stretch>
          </p:blipFill>
          <p:spPr>
            <a:xfrm>
              <a:off x="11984880" y="937720"/>
              <a:ext cx="17130" cy="17884"/>
            </a:xfrm>
            <a:prstGeom prst="rect">
              <a:avLst/>
            </a:prstGeom>
          </p:spPr>
        </p:pic>
        <p:sp>
          <p:nvSpPr>
            <p:cNvPr id="2018" name="object 2018"/>
            <p:cNvSpPr/>
            <p:nvPr/>
          </p:nvSpPr>
          <p:spPr>
            <a:xfrm>
              <a:off x="11984879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19" name="object 2019"/>
            <p:cNvPicPr/>
            <p:nvPr/>
          </p:nvPicPr>
          <p:blipFill>
            <a:blip r:embed="rId566" cstate="print"/>
            <a:stretch>
              <a:fillRect/>
            </a:stretch>
          </p:blipFill>
          <p:spPr>
            <a:xfrm>
              <a:off x="12003518" y="940725"/>
              <a:ext cx="26438" cy="17130"/>
            </a:xfrm>
            <a:prstGeom prst="rect">
              <a:avLst/>
            </a:prstGeom>
          </p:spPr>
        </p:pic>
        <p:sp>
          <p:nvSpPr>
            <p:cNvPr id="2020" name="object 2020"/>
            <p:cNvSpPr/>
            <p:nvPr/>
          </p:nvSpPr>
          <p:spPr>
            <a:xfrm>
              <a:off x="12003521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38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38" y="0"/>
                  </a:lnTo>
                  <a:lnTo>
                    <a:pt x="26438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21" name="object 2021"/>
            <p:cNvPicPr/>
            <p:nvPr/>
          </p:nvPicPr>
          <p:blipFill>
            <a:blip r:embed="rId567" cstate="print"/>
            <a:stretch>
              <a:fillRect/>
            </a:stretch>
          </p:blipFill>
          <p:spPr>
            <a:xfrm>
              <a:off x="11817126" y="940725"/>
              <a:ext cx="17130" cy="17130"/>
            </a:xfrm>
            <a:prstGeom prst="rect">
              <a:avLst/>
            </a:prstGeom>
          </p:spPr>
        </p:pic>
        <p:sp>
          <p:nvSpPr>
            <p:cNvPr id="2022" name="object 2022"/>
            <p:cNvSpPr/>
            <p:nvPr/>
          </p:nvSpPr>
          <p:spPr>
            <a:xfrm>
              <a:off x="11817129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3" name="object 2023"/>
            <p:cNvSpPr/>
            <p:nvPr/>
          </p:nvSpPr>
          <p:spPr>
            <a:xfrm>
              <a:off x="12103424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4" name="object 2024"/>
            <p:cNvSpPr/>
            <p:nvPr/>
          </p:nvSpPr>
          <p:spPr>
            <a:xfrm>
              <a:off x="12103424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25" name="object 2025"/>
            <p:cNvPicPr/>
            <p:nvPr/>
          </p:nvPicPr>
          <p:blipFill>
            <a:blip r:embed="rId568" cstate="print"/>
            <a:stretch>
              <a:fillRect/>
            </a:stretch>
          </p:blipFill>
          <p:spPr>
            <a:xfrm>
              <a:off x="12180602" y="937720"/>
              <a:ext cx="17130" cy="17884"/>
            </a:xfrm>
            <a:prstGeom prst="rect">
              <a:avLst/>
            </a:prstGeom>
          </p:spPr>
        </p:pic>
        <p:sp>
          <p:nvSpPr>
            <p:cNvPr id="2026" name="object 2026"/>
            <p:cNvSpPr/>
            <p:nvPr/>
          </p:nvSpPr>
          <p:spPr>
            <a:xfrm>
              <a:off x="1218059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27" name="object 2027"/>
            <p:cNvPicPr/>
            <p:nvPr/>
          </p:nvPicPr>
          <p:blipFill>
            <a:blip r:embed="rId569" cstate="print"/>
            <a:stretch>
              <a:fillRect/>
            </a:stretch>
          </p:blipFill>
          <p:spPr>
            <a:xfrm>
              <a:off x="12143305" y="940725"/>
              <a:ext cx="35799" cy="17130"/>
            </a:xfrm>
            <a:prstGeom prst="rect">
              <a:avLst/>
            </a:prstGeom>
          </p:spPr>
        </p:pic>
        <p:sp>
          <p:nvSpPr>
            <p:cNvPr id="2028" name="object 2028"/>
            <p:cNvSpPr/>
            <p:nvPr/>
          </p:nvSpPr>
          <p:spPr>
            <a:xfrm>
              <a:off x="1214330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29" name="object 2029"/>
            <p:cNvPicPr/>
            <p:nvPr/>
          </p:nvPicPr>
          <p:blipFill>
            <a:blip r:embed="rId570" cstate="print"/>
            <a:stretch>
              <a:fillRect/>
            </a:stretch>
          </p:blipFill>
          <p:spPr>
            <a:xfrm>
              <a:off x="12199219" y="940725"/>
              <a:ext cx="35799" cy="17130"/>
            </a:xfrm>
            <a:prstGeom prst="rect">
              <a:avLst/>
            </a:prstGeom>
          </p:spPr>
        </p:pic>
        <p:sp>
          <p:nvSpPr>
            <p:cNvPr id="2030" name="object 2030"/>
            <p:cNvSpPr/>
            <p:nvPr/>
          </p:nvSpPr>
          <p:spPr>
            <a:xfrm>
              <a:off x="12199216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1" name="object 2031"/>
            <p:cNvSpPr/>
            <p:nvPr/>
          </p:nvSpPr>
          <p:spPr>
            <a:xfrm>
              <a:off x="12123171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32" name="object 2032"/>
            <p:cNvPicPr/>
            <p:nvPr/>
          </p:nvPicPr>
          <p:blipFill>
            <a:blip r:embed="rId571" cstate="print"/>
            <a:stretch>
              <a:fillRect/>
            </a:stretch>
          </p:blipFill>
          <p:spPr>
            <a:xfrm>
              <a:off x="12236506" y="937720"/>
              <a:ext cx="17151" cy="17884"/>
            </a:xfrm>
            <a:prstGeom prst="rect">
              <a:avLst/>
            </a:prstGeom>
          </p:spPr>
        </p:pic>
        <p:sp>
          <p:nvSpPr>
            <p:cNvPr id="2033" name="object 2033"/>
            <p:cNvSpPr/>
            <p:nvPr/>
          </p:nvSpPr>
          <p:spPr>
            <a:xfrm>
              <a:off x="1223651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34" name="object 2034"/>
            <p:cNvPicPr/>
            <p:nvPr/>
          </p:nvPicPr>
          <p:blipFill>
            <a:blip r:embed="rId572" cstate="print"/>
            <a:stretch>
              <a:fillRect/>
            </a:stretch>
          </p:blipFill>
          <p:spPr>
            <a:xfrm>
              <a:off x="12255134" y="940725"/>
              <a:ext cx="35799" cy="17130"/>
            </a:xfrm>
            <a:prstGeom prst="rect">
              <a:avLst/>
            </a:prstGeom>
          </p:spPr>
        </p:pic>
        <p:sp>
          <p:nvSpPr>
            <p:cNvPr id="2035" name="object 2035"/>
            <p:cNvSpPr/>
            <p:nvPr/>
          </p:nvSpPr>
          <p:spPr>
            <a:xfrm>
              <a:off x="1225513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36" name="object 2036"/>
            <p:cNvPicPr/>
            <p:nvPr/>
          </p:nvPicPr>
          <p:blipFill>
            <a:blip r:embed="rId573" cstate="print"/>
            <a:stretch>
              <a:fillRect/>
            </a:stretch>
          </p:blipFill>
          <p:spPr>
            <a:xfrm>
              <a:off x="12292452" y="937720"/>
              <a:ext cx="17130" cy="17884"/>
            </a:xfrm>
            <a:prstGeom prst="rect">
              <a:avLst/>
            </a:prstGeom>
          </p:spPr>
        </p:pic>
        <p:sp>
          <p:nvSpPr>
            <p:cNvPr id="2037" name="object 2037"/>
            <p:cNvSpPr/>
            <p:nvPr/>
          </p:nvSpPr>
          <p:spPr>
            <a:xfrm>
              <a:off x="1229244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38" name="object 2038"/>
            <p:cNvPicPr/>
            <p:nvPr/>
          </p:nvPicPr>
          <p:blipFill>
            <a:blip r:embed="rId574" cstate="print"/>
            <a:stretch>
              <a:fillRect/>
            </a:stretch>
          </p:blipFill>
          <p:spPr>
            <a:xfrm>
              <a:off x="12311090" y="940725"/>
              <a:ext cx="26438" cy="17130"/>
            </a:xfrm>
            <a:prstGeom prst="rect">
              <a:avLst/>
            </a:prstGeom>
          </p:spPr>
        </p:pic>
        <p:sp>
          <p:nvSpPr>
            <p:cNvPr id="2039" name="object 2039"/>
            <p:cNvSpPr/>
            <p:nvPr/>
          </p:nvSpPr>
          <p:spPr>
            <a:xfrm>
              <a:off x="12311089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38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38" y="0"/>
                  </a:lnTo>
                  <a:lnTo>
                    <a:pt x="26438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40" name="object 2040"/>
            <p:cNvPicPr/>
            <p:nvPr/>
          </p:nvPicPr>
          <p:blipFill>
            <a:blip r:embed="rId575" cstate="print"/>
            <a:stretch>
              <a:fillRect/>
            </a:stretch>
          </p:blipFill>
          <p:spPr>
            <a:xfrm>
              <a:off x="12124698" y="940725"/>
              <a:ext cx="17130" cy="17130"/>
            </a:xfrm>
            <a:prstGeom prst="rect">
              <a:avLst/>
            </a:prstGeom>
          </p:spPr>
        </p:pic>
        <p:sp>
          <p:nvSpPr>
            <p:cNvPr id="2041" name="object 2041"/>
            <p:cNvSpPr/>
            <p:nvPr/>
          </p:nvSpPr>
          <p:spPr>
            <a:xfrm>
              <a:off x="12124699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2" name="object 2042"/>
            <p:cNvSpPr/>
            <p:nvPr/>
          </p:nvSpPr>
          <p:spPr>
            <a:xfrm>
              <a:off x="12410989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3" name="object 2043"/>
            <p:cNvSpPr/>
            <p:nvPr/>
          </p:nvSpPr>
          <p:spPr>
            <a:xfrm>
              <a:off x="12410989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44" name="object 2044"/>
            <p:cNvPicPr/>
            <p:nvPr/>
          </p:nvPicPr>
          <p:blipFill>
            <a:blip r:embed="rId576" cstate="print"/>
            <a:stretch>
              <a:fillRect/>
            </a:stretch>
          </p:blipFill>
          <p:spPr>
            <a:xfrm>
              <a:off x="12488163" y="937720"/>
              <a:ext cx="17130" cy="17884"/>
            </a:xfrm>
            <a:prstGeom prst="rect">
              <a:avLst/>
            </a:prstGeom>
          </p:spPr>
        </p:pic>
        <p:sp>
          <p:nvSpPr>
            <p:cNvPr id="2045" name="object 2045"/>
            <p:cNvSpPr/>
            <p:nvPr/>
          </p:nvSpPr>
          <p:spPr>
            <a:xfrm>
              <a:off x="1248816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46" name="object 2046"/>
            <p:cNvPicPr/>
            <p:nvPr/>
          </p:nvPicPr>
          <p:blipFill>
            <a:blip r:embed="rId577" cstate="print"/>
            <a:stretch>
              <a:fillRect/>
            </a:stretch>
          </p:blipFill>
          <p:spPr>
            <a:xfrm>
              <a:off x="12450856" y="940725"/>
              <a:ext cx="35799" cy="17130"/>
            </a:xfrm>
            <a:prstGeom prst="rect">
              <a:avLst/>
            </a:prstGeom>
          </p:spPr>
        </p:pic>
        <p:sp>
          <p:nvSpPr>
            <p:cNvPr id="2047" name="object 2047"/>
            <p:cNvSpPr/>
            <p:nvPr/>
          </p:nvSpPr>
          <p:spPr>
            <a:xfrm>
              <a:off x="1245085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48" name="object 2048"/>
            <p:cNvPicPr/>
            <p:nvPr/>
          </p:nvPicPr>
          <p:blipFill>
            <a:blip r:embed="rId578" cstate="print"/>
            <a:stretch>
              <a:fillRect/>
            </a:stretch>
          </p:blipFill>
          <p:spPr>
            <a:xfrm>
              <a:off x="12506781" y="940725"/>
              <a:ext cx="35810" cy="17130"/>
            </a:xfrm>
            <a:prstGeom prst="rect">
              <a:avLst/>
            </a:prstGeom>
          </p:spPr>
        </p:pic>
        <p:sp>
          <p:nvSpPr>
            <p:cNvPr id="2049" name="object 2049"/>
            <p:cNvSpPr/>
            <p:nvPr/>
          </p:nvSpPr>
          <p:spPr>
            <a:xfrm>
              <a:off x="1250677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0" name="object 2050"/>
            <p:cNvSpPr/>
            <p:nvPr/>
          </p:nvSpPr>
          <p:spPr>
            <a:xfrm>
              <a:off x="12430737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51" name="object 2051"/>
            <p:cNvPicPr/>
            <p:nvPr/>
          </p:nvPicPr>
          <p:blipFill>
            <a:blip r:embed="rId579" cstate="print"/>
            <a:stretch>
              <a:fillRect/>
            </a:stretch>
          </p:blipFill>
          <p:spPr>
            <a:xfrm>
              <a:off x="12544088" y="937720"/>
              <a:ext cx="17130" cy="17884"/>
            </a:xfrm>
            <a:prstGeom prst="rect">
              <a:avLst/>
            </a:prstGeom>
          </p:spPr>
        </p:pic>
        <p:sp>
          <p:nvSpPr>
            <p:cNvPr id="2052" name="object 2052"/>
            <p:cNvSpPr/>
            <p:nvPr/>
          </p:nvSpPr>
          <p:spPr>
            <a:xfrm>
              <a:off x="12544084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53" name="object 2053"/>
            <p:cNvPicPr/>
            <p:nvPr/>
          </p:nvPicPr>
          <p:blipFill>
            <a:blip r:embed="rId580" cstate="print"/>
            <a:stretch>
              <a:fillRect/>
            </a:stretch>
          </p:blipFill>
          <p:spPr>
            <a:xfrm>
              <a:off x="12562706" y="940725"/>
              <a:ext cx="35799" cy="17130"/>
            </a:xfrm>
            <a:prstGeom prst="rect">
              <a:avLst/>
            </a:prstGeom>
          </p:spPr>
        </p:pic>
        <p:sp>
          <p:nvSpPr>
            <p:cNvPr id="2054" name="object 2054"/>
            <p:cNvSpPr/>
            <p:nvPr/>
          </p:nvSpPr>
          <p:spPr>
            <a:xfrm>
              <a:off x="1256270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55" name="object 2055"/>
            <p:cNvPicPr/>
            <p:nvPr/>
          </p:nvPicPr>
          <p:blipFill>
            <a:blip r:embed="rId581" cstate="print"/>
            <a:stretch>
              <a:fillRect/>
            </a:stretch>
          </p:blipFill>
          <p:spPr>
            <a:xfrm>
              <a:off x="12600003" y="937720"/>
              <a:ext cx="17130" cy="17884"/>
            </a:xfrm>
            <a:prstGeom prst="rect">
              <a:avLst/>
            </a:prstGeom>
          </p:spPr>
        </p:pic>
        <p:sp>
          <p:nvSpPr>
            <p:cNvPr id="2056" name="object 2056"/>
            <p:cNvSpPr/>
            <p:nvPr/>
          </p:nvSpPr>
          <p:spPr>
            <a:xfrm>
              <a:off x="1260000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57" name="object 2057"/>
            <p:cNvPicPr/>
            <p:nvPr/>
          </p:nvPicPr>
          <p:blipFill>
            <a:blip r:embed="rId582" cstate="print"/>
            <a:stretch>
              <a:fillRect/>
            </a:stretch>
          </p:blipFill>
          <p:spPr>
            <a:xfrm>
              <a:off x="12618641" y="940725"/>
              <a:ext cx="26459" cy="17130"/>
            </a:xfrm>
            <a:prstGeom prst="rect">
              <a:avLst/>
            </a:prstGeom>
          </p:spPr>
        </p:pic>
        <p:sp>
          <p:nvSpPr>
            <p:cNvPr id="2058" name="object 2058"/>
            <p:cNvSpPr/>
            <p:nvPr/>
          </p:nvSpPr>
          <p:spPr>
            <a:xfrm>
              <a:off x="12618637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59" name="object 2059"/>
            <p:cNvPicPr/>
            <p:nvPr/>
          </p:nvPicPr>
          <p:blipFill>
            <a:blip r:embed="rId583" cstate="print"/>
            <a:stretch>
              <a:fillRect/>
            </a:stretch>
          </p:blipFill>
          <p:spPr>
            <a:xfrm>
              <a:off x="12432249" y="940725"/>
              <a:ext cx="17130" cy="17130"/>
            </a:xfrm>
            <a:prstGeom prst="rect">
              <a:avLst/>
            </a:prstGeom>
          </p:spPr>
        </p:pic>
        <p:sp>
          <p:nvSpPr>
            <p:cNvPr id="2060" name="object 2060"/>
            <p:cNvSpPr/>
            <p:nvPr/>
          </p:nvSpPr>
          <p:spPr>
            <a:xfrm>
              <a:off x="12432250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1" name="object 2061"/>
            <p:cNvSpPr/>
            <p:nvPr/>
          </p:nvSpPr>
          <p:spPr>
            <a:xfrm>
              <a:off x="12718533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2" name="object 2062"/>
            <p:cNvSpPr/>
            <p:nvPr/>
          </p:nvSpPr>
          <p:spPr>
            <a:xfrm>
              <a:off x="12718533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63" name="object 2063"/>
            <p:cNvPicPr/>
            <p:nvPr/>
          </p:nvPicPr>
          <p:blipFill>
            <a:blip r:embed="rId584" cstate="print"/>
            <a:stretch>
              <a:fillRect/>
            </a:stretch>
          </p:blipFill>
          <p:spPr>
            <a:xfrm>
              <a:off x="12795735" y="937720"/>
              <a:ext cx="17130" cy="17884"/>
            </a:xfrm>
            <a:prstGeom prst="rect">
              <a:avLst/>
            </a:prstGeom>
          </p:spPr>
        </p:pic>
        <p:sp>
          <p:nvSpPr>
            <p:cNvPr id="2064" name="object 2064"/>
            <p:cNvSpPr/>
            <p:nvPr/>
          </p:nvSpPr>
          <p:spPr>
            <a:xfrm>
              <a:off x="12795735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65" name="object 2065"/>
            <p:cNvPicPr/>
            <p:nvPr/>
          </p:nvPicPr>
          <p:blipFill>
            <a:blip r:embed="rId585" cstate="print"/>
            <a:stretch>
              <a:fillRect/>
            </a:stretch>
          </p:blipFill>
          <p:spPr>
            <a:xfrm>
              <a:off x="12758417" y="940725"/>
              <a:ext cx="35799" cy="17130"/>
            </a:xfrm>
            <a:prstGeom prst="rect">
              <a:avLst/>
            </a:prstGeom>
          </p:spPr>
        </p:pic>
        <p:sp>
          <p:nvSpPr>
            <p:cNvPr id="2066" name="object 2066"/>
            <p:cNvSpPr/>
            <p:nvPr/>
          </p:nvSpPr>
          <p:spPr>
            <a:xfrm>
              <a:off x="1275842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67" name="object 2067"/>
            <p:cNvPicPr/>
            <p:nvPr/>
          </p:nvPicPr>
          <p:blipFill>
            <a:blip r:embed="rId586" cstate="print"/>
            <a:stretch>
              <a:fillRect/>
            </a:stretch>
          </p:blipFill>
          <p:spPr>
            <a:xfrm>
              <a:off x="12814321" y="940725"/>
              <a:ext cx="35799" cy="17130"/>
            </a:xfrm>
            <a:prstGeom prst="rect">
              <a:avLst/>
            </a:prstGeom>
          </p:spPr>
        </p:pic>
        <p:sp>
          <p:nvSpPr>
            <p:cNvPr id="2068" name="object 2068"/>
            <p:cNvSpPr/>
            <p:nvPr/>
          </p:nvSpPr>
          <p:spPr>
            <a:xfrm>
              <a:off x="1281432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9" name="object 2069"/>
            <p:cNvSpPr/>
            <p:nvPr/>
          </p:nvSpPr>
          <p:spPr>
            <a:xfrm>
              <a:off x="12738301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70" name="object 2070"/>
            <p:cNvPicPr/>
            <p:nvPr/>
          </p:nvPicPr>
          <p:blipFill>
            <a:blip r:embed="rId587" cstate="print"/>
            <a:stretch>
              <a:fillRect/>
            </a:stretch>
          </p:blipFill>
          <p:spPr>
            <a:xfrm>
              <a:off x="12851650" y="937720"/>
              <a:ext cx="17130" cy="17884"/>
            </a:xfrm>
            <a:prstGeom prst="rect">
              <a:avLst/>
            </a:prstGeom>
          </p:spPr>
        </p:pic>
        <p:sp>
          <p:nvSpPr>
            <p:cNvPr id="2071" name="object 2071"/>
            <p:cNvSpPr/>
            <p:nvPr/>
          </p:nvSpPr>
          <p:spPr>
            <a:xfrm>
              <a:off x="1285165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72" name="object 2072"/>
            <p:cNvPicPr/>
            <p:nvPr/>
          </p:nvPicPr>
          <p:blipFill>
            <a:blip r:embed="rId588" cstate="print"/>
            <a:stretch>
              <a:fillRect/>
            </a:stretch>
          </p:blipFill>
          <p:spPr>
            <a:xfrm>
              <a:off x="12870267" y="940725"/>
              <a:ext cx="35799" cy="17130"/>
            </a:xfrm>
            <a:prstGeom prst="rect">
              <a:avLst/>
            </a:prstGeom>
          </p:spPr>
        </p:pic>
        <p:sp>
          <p:nvSpPr>
            <p:cNvPr id="2073" name="object 2073"/>
            <p:cNvSpPr/>
            <p:nvPr/>
          </p:nvSpPr>
          <p:spPr>
            <a:xfrm>
              <a:off x="1287027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74" name="object 2074"/>
            <p:cNvPicPr/>
            <p:nvPr/>
          </p:nvPicPr>
          <p:blipFill>
            <a:blip r:embed="rId589" cstate="print"/>
            <a:stretch>
              <a:fillRect/>
            </a:stretch>
          </p:blipFill>
          <p:spPr>
            <a:xfrm>
              <a:off x="12907543" y="937720"/>
              <a:ext cx="17151" cy="17884"/>
            </a:xfrm>
            <a:prstGeom prst="rect">
              <a:avLst/>
            </a:prstGeom>
          </p:spPr>
        </p:pic>
        <p:sp>
          <p:nvSpPr>
            <p:cNvPr id="2075" name="object 2075"/>
            <p:cNvSpPr/>
            <p:nvPr/>
          </p:nvSpPr>
          <p:spPr>
            <a:xfrm>
              <a:off x="1290754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76" name="object 2076"/>
            <p:cNvPicPr/>
            <p:nvPr/>
          </p:nvPicPr>
          <p:blipFill>
            <a:blip r:embed="rId590" cstate="print"/>
            <a:stretch>
              <a:fillRect/>
            </a:stretch>
          </p:blipFill>
          <p:spPr>
            <a:xfrm>
              <a:off x="12926202" y="940725"/>
              <a:ext cx="26459" cy="17130"/>
            </a:xfrm>
            <a:prstGeom prst="rect">
              <a:avLst/>
            </a:prstGeom>
          </p:spPr>
        </p:pic>
        <p:sp>
          <p:nvSpPr>
            <p:cNvPr id="2077" name="object 2077"/>
            <p:cNvSpPr/>
            <p:nvPr/>
          </p:nvSpPr>
          <p:spPr>
            <a:xfrm>
              <a:off x="12926205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78" name="object 2078"/>
            <p:cNvPicPr/>
            <p:nvPr/>
          </p:nvPicPr>
          <p:blipFill>
            <a:blip r:embed="rId591" cstate="print"/>
            <a:stretch>
              <a:fillRect/>
            </a:stretch>
          </p:blipFill>
          <p:spPr>
            <a:xfrm>
              <a:off x="12739779" y="940725"/>
              <a:ext cx="17172" cy="17130"/>
            </a:xfrm>
            <a:prstGeom prst="rect">
              <a:avLst/>
            </a:prstGeom>
          </p:spPr>
        </p:pic>
        <p:sp>
          <p:nvSpPr>
            <p:cNvPr id="2079" name="object 2079"/>
            <p:cNvSpPr/>
            <p:nvPr/>
          </p:nvSpPr>
          <p:spPr>
            <a:xfrm>
              <a:off x="12739776" y="940728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4">
                  <a:moveTo>
                    <a:pt x="1717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0" name="object 2080"/>
            <p:cNvSpPr/>
            <p:nvPr/>
          </p:nvSpPr>
          <p:spPr>
            <a:xfrm>
              <a:off x="11743669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1" name="object 2081"/>
            <p:cNvSpPr/>
            <p:nvPr/>
          </p:nvSpPr>
          <p:spPr>
            <a:xfrm>
              <a:off x="11743669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2" name="object 2082"/>
            <p:cNvSpPr/>
            <p:nvPr/>
          </p:nvSpPr>
          <p:spPr>
            <a:xfrm>
              <a:off x="11743675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3" name="object 2083"/>
            <p:cNvSpPr/>
            <p:nvPr/>
          </p:nvSpPr>
          <p:spPr>
            <a:xfrm>
              <a:off x="11743675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84" name="object 2084"/>
            <p:cNvPicPr/>
            <p:nvPr/>
          </p:nvPicPr>
          <p:blipFill>
            <a:blip r:embed="rId592" cstate="print"/>
            <a:stretch>
              <a:fillRect/>
            </a:stretch>
          </p:blipFill>
          <p:spPr>
            <a:xfrm>
              <a:off x="11798467" y="921312"/>
              <a:ext cx="17130" cy="35799"/>
            </a:xfrm>
            <a:prstGeom prst="rect">
              <a:avLst/>
            </a:prstGeom>
          </p:spPr>
        </p:pic>
        <p:sp>
          <p:nvSpPr>
            <p:cNvPr id="2085" name="object 2085"/>
            <p:cNvSpPr/>
            <p:nvPr/>
          </p:nvSpPr>
          <p:spPr>
            <a:xfrm>
              <a:off x="1179846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86" name="object 2086"/>
            <p:cNvPicPr/>
            <p:nvPr/>
          </p:nvPicPr>
          <p:blipFill>
            <a:blip r:embed="rId593" cstate="print"/>
            <a:stretch>
              <a:fillRect/>
            </a:stretch>
          </p:blipFill>
          <p:spPr>
            <a:xfrm>
              <a:off x="11761180" y="921322"/>
              <a:ext cx="35810" cy="17130"/>
            </a:xfrm>
            <a:prstGeom prst="rect">
              <a:avLst/>
            </a:prstGeom>
          </p:spPr>
        </p:pic>
        <p:sp>
          <p:nvSpPr>
            <p:cNvPr id="2087" name="object 2087"/>
            <p:cNvSpPr/>
            <p:nvPr/>
          </p:nvSpPr>
          <p:spPr>
            <a:xfrm>
              <a:off x="1176117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88" name="object 2088"/>
            <p:cNvPicPr/>
            <p:nvPr/>
          </p:nvPicPr>
          <p:blipFill>
            <a:blip r:embed="rId594" cstate="print"/>
            <a:stretch>
              <a:fillRect/>
            </a:stretch>
          </p:blipFill>
          <p:spPr>
            <a:xfrm>
              <a:off x="11723893" y="921322"/>
              <a:ext cx="35799" cy="17130"/>
            </a:xfrm>
            <a:prstGeom prst="rect">
              <a:avLst/>
            </a:prstGeom>
          </p:spPr>
        </p:pic>
        <p:sp>
          <p:nvSpPr>
            <p:cNvPr id="2089" name="object 2089"/>
            <p:cNvSpPr/>
            <p:nvPr/>
          </p:nvSpPr>
          <p:spPr>
            <a:xfrm>
              <a:off x="1172389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0" name="object 2090"/>
            <p:cNvPicPr/>
            <p:nvPr/>
          </p:nvPicPr>
          <p:blipFill>
            <a:blip r:embed="rId595" cstate="print"/>
            <a:stretch>
              <a:fillRect/>
            </a:stretch>
          </p:blipFill>
          <p:spPr>
            <a:xfrm>
              <a:off x="11723904" y="939940"/>
              <a:ext cx="17130" cy="17151"/>
            </a:xfrm>
            <a:prstGeom prst="rect">
              <a:avLst/>
            </a:prstGeom>
          </p:spPr>
        </p:pic>
        <p:sp>
          <p:nvSpPr>
            <p:cNvPr id="2091" name="object 2091"/>
            <p:cNvSpPr/>
            <p:nvPr/>
          </p:nvSpPr>
          <p:spPr>
            <a:xfrm>
              <a:off x="11723901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2" name="object 2092"/>
            <p:cNvSpPr/>
            <p:nvPr/>
          </p:nvSpPr>
          <p:spPr>
            <a:xfrm>
              <a:off x="12051224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521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3" name="object 2093"/>
            <p:cNvSpPr/>
            <p:nvPr/>
          </p:nvSpPr>
          <p:spPr>
            <a:xfrm>
              <a:off x="12051224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97" y="0"/>
                  </a:moveTo>
                  <a:lnTo>
                    <a:pt x="0" y="0"/>
                  </a:lnTo>
                </a:path>
                <a:path w="52704" h="29844">
                  <a:moveTo>
                    <a:pt x="52197" y="0"/>
                  </a:moveTo>
                  <a:lnTo>
                    <a:pt x="52197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4" name="object 2094"/>
            <p:cNvSpPr/>
            <p:nvPr/>
          </p:nvSpPr>
          <p:spPr>
            <a:xfrm>
              <a:off x="12051223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5" name="object 2095"/>
            <p:cNvSpPr/>
            <p:nvPr/>
          </p:nvSpPr>
          <p:spPr>
            <a:xfrm>
              <a:off x="12051223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6" name="object 2096"/>
            <p:cNvPicPr/>
            <p:nvPr/>
          </p:nvPicPr>
          <p:blipFill>
            <a:blip r:embed="rId596" cstate="print"/>
            <a:stretch>
              <a:fillRect/>
            </a:stretch>
          </p:blipFill>
          <p:spPr>
            <a:xfrm>
              <a:off x="12106028" y="921312"/>
              <a:ext cx="17130" cy="35799"/>
            </a:xfrm>
            <a:prstGeom prst="rect">
              <a:avLst/>
            </a:prstGeom>
          </p:spPr>
        </p:pic>
        <p:sp>
          <p:nvSpPr>
            <p:cNvPr id="2097" name="object 2097"/>
            <p:cNvSpPr/>
            <p:nvPr/>
          </p:nvSpPr>
          <p:spPr>
            <a:xfrm>
              <a:off x="1210603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8" name="object 2098"/>
            <p:cNvPicPr/>
            <p:nvPr/>
          </p:nvPicPr>
          <p:blipFill>
            <a:blip r:embed="rId597" cstate="print"/>
            <a:stretch>
              <a:fillRect/>
            </a:stretch>
          </p:blipFill>
          <p:spPr>
            <a:xfrm>
              <a:off x="12068742" y="921322"/>
              <a:ext cx="35779" cy="17130"/>
            </a:xfrm>
            <a:prstGeom prst="rect">
              <a:avLst/>
            </a:prstGeom>
          </p:spPr>
        </p:pic>
        <p:sp>
          <p:nvSpPr>
            <p:cNvPr id="2099" name="object 2099"/>
            <p:cNvSpPr/>
            <p:nvPr/>
          </p:nvSpPr>
          <p:spPr>
            <a:xfrm>
              <a:off x="12068743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00" name="object 2100"/>
            <p:cNvPicPr/>
            <p:nvPr/>
          </p:nvPicPr>
          <p:blipFill>
            <a:blip r:embed="rId598" cstate="print"/>
            <a:stretch>
              <a:fillRect/>
            </a:stretch>
          </p:blipFill>
          <p:spPr>
            <a:xfrm>
              <a:off x="12031465" y="921322"/>
              <a:ext cx="35799" cy="17130"/>
            </a:xfrm>
            <a:prstGeom prst="rect">
              <a:avLst/>
            </a:prstGeom>
          </p:spPr>
        </p:pic>
        <p:sp>
          <p:nvSpPr>
            <p:cNvPr id="2101" name="object 2101"/>
            <p:cNvSpPr/>
            <p:nvPr/>
          </p:nvSpPr>
          <p:spPr>
            <a:xfrm>
              <a:off x="1203146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02" name="object 2102"/>
            <p:cNvPicPr/>
            <p:nvPr/>
          </p:nvPicPr>
          <p:blipFill>
            <a:blip r:embed="rId599" cstate="print"/>
            <a:stretch>
              <a:fillRect/>
            </a:stretch>
          </p:blipFill>
          <p:spPr>
            <a:xfrm>
              <a:off x="12031476" y="939940"/>
              <a:ext cx="17130" cy="17151"/>
            </a:xfrm>
            <a:prstGeom prst="rect">
              <a:avLst/>
            </a:prstGeom>
          </p:spPr>
        </p:pic>
        <p:sp>
          <p:nvSpPr>
            <p:cNvPr id="2103" name="object 2103"/>
            <p:cNvSpPr/>
            <p:nvPr/>
          </p:nvSpPr>
          <p:spPr>
            <a:xfrm>
              <a:off x="12031471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4" name="object 2104"/>
            <p:cNvSpPr/>
            <p:nvPr/>
          </p:nvSpPr>
          <p:spPr>
            <a:xfrm>
              <a:off x="12358789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521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5" name="object 2105"/>
            <p:cNvSpPr/>
            <p:nvPr/>
          </p:nvSpPr>
          <p:spPr>
            <a:xfrm>
              <a:off x="12358789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97" y="0"/>
                  </a:moveTo>
                  <a:lnTo>
                    <a:pt x="0" y="0"/>
                  </a:lnTo>
                </a:path>
                <a:path w="52704" h="29844">
                  <a:moveTo>
                    <a:pt x="52197" y="0"/>
                  </a:moveTo>
                  <a:lnTo>
                    <a:pt x="52197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6" name="object 2106"/>
            <p:cNvSpPr/>
            <p:nvPr/>
          </p:nvSpPr>
          <p:spPr>
            <a:xfrm>
              <a:off x="12358788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7" name="object 2107"/>
            <p:cNvSpPr/>
            <p:nvPr/>
          </p:nvSpPr>
          <p:spPr>
            <a:xfrm>
              <a:off x="12358788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08" name="object 2108"/>
            <p:cNvPicPr/>
            <p:nvPr/>
          </p:nvPicPr>
          <p:blipFill>
            <a:blip r:embed="rId600" cstate="print"/>
            <a:stretch>
              <a:fillRect/>
            </a:stretch>
          </p:blipFill>
          <p:spPr>
            <a:xfrm>
              <a:off x="12413600" y="921312"/>
              <a:ext cx="17130" cy="35799"/>
            </a:xfrm>
            <a:prstGeom prst="rect">
              <a:avLst/>
            </a:prstGeom>
          </p:spPr>
        </p:pic>
        <p:sp>
          <p:nvSpPr>
            <p:cNvPr id="2109" name="object 2109"/>
            <p:cNvSpPr/>
            <p:nvPr/>
          </p:nvSpPr>
          <p:spPr>
            <a:xfrm>
              <a:off x="12413600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10" name="object 2110"/>
            <p:cNvPicPr/>
            <p:nvPr/>
          </p:nvPicPr>
          <p:blipFill>
            <a:blip r:embed="rId601" cstate="print"/>
            <a:stretch>
              <a:fillRect/>
            </a:stretch>
          </p:blipFill>
          <p:spPr>
            <a:xfrm>
              <a:off x="12376293" y="921322"/>
              <a:ext cx="35799" cy="17130"/>
            </a:xfrm>
            <a:prstGeom prst="rect">
              <a:avLst/>
            </a:prstGeom>
          </p:spPr>
        </p:pic>
        <p:sp>
          <p:nvSpPr>
            <p:cNvPr id="2111" name="object 2111"/>
            <p:cNvSpPr/>
            <p:nvPr/>
          </p:nvSpPr>
          <p:spPr>
            <a:xfrm>
              <a:off x="12376292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12" name="object 2112"/>
            <p:cNvPicPr/>
            <p:nvPr/>
          </p:nvPicPr>
          <p:blipFill>
            <a:blip r:embed="rId602" cstate="print"/>
            <a:stretch>
              <a:fillRect/>
            </a:stretch>
          </p:blipFill>
          <p:spPr>
            <a:xfrm>
              <a:off x="12339016" y="921322"/>
              <a:ext cx="35799" cy="17130"/>
            </a:xfrm>
            <a:prstGeom prst="rect">
              <a:avLst/>
            </a:prstGeom>
          </p:spPr>
        </p:pic>
        <p:sp>
          <p:nvSpPr>
            <p:cNvPr id="2113" name="object 2113"/>
            <p:cNvSpPr/>
            <p:nvPr/>
          </p:nvSpPr>
          <p:spPr>
            <a:xfrm>
              <a:off x="1233901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14" name="object 2114"/>
            <p:cNvPicPr/>
            <p:nvPr/>
          </p:nvPicPr>
          <p:blipFill>
            <a:blip r:embed="rId603" cstate="print"/>
            <a:stretch>
              <a:fillRect/>
            </a:stretch>
          </p:blipFill>
          <p:spPr>
            <a:xfrm>
              <a:off x="12339037" y="939940"/>
              <a:ext cx="17130" cy="17151"/>
            </a:xfrm>
            <a:prstGeom prst="rect">
              <a:avLst/>
            </a:prstGeom>
          </p:spPr>
        </p:pic>
        <p:sp>
          <p:nvSpPr>
            <p:cNvPr id="2115" name="object 2115"/>
            <p:cNvSpPr/>
            <p:nvPr/>
          </p:nvSpPr>
          <p:spPr>
            <a:xfrm>
              <a:off x="12339039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6" name="object 2116"/>
            <p:cNvSpPr/>
            <p:nvPr/>
          </p:nvSpPr>
          <p:spPr>
            <a:xfrm>
              <a:off x="12666347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7" name="object 2117"/>
            <p:cNvSpPr/>
            <p:nvPr/>
          </p:nvSpPr>
          <p:spPr>
            <a:xfrm>
              <a:off x="12666347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8" name="object 2118"/>
            <p:cNvSpPr/>
            <p:nvPr/>
          </p:nvSpPr>
          <p:spPr>
            <a:xfrm>
              <a:off x="12666353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9" name="object 2119"/>
            <p:cNvSpPr/>
            <p:nvPr/>
          </p:nvSpPr>
          <p:spPr>
            <a:xfrm>
              <a:off x="12666353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20" name="object 2120"/>
            <p:cNvPicPr/>
            <p:nvPr/>
          </p:nvPicPr>
          <p:blipFill>
            <a:blip r:embed="rId604" cstate="print"/>
            <a:stretch>
              <a:fillRect/>
            </a:stretch>
          </p:blipFill>
          <p:spPr>
            <a:xfrm>
              <a:off x="12721172" y="921312"/>
              <a:ext cx="17130" cy="35799"/>
            </a:xfrm>
            <a:prstGeom prst="rect">
              <a:avLst/>
            </a:prstGeom>
          </p:spPr>
        </p:pic>
        <p:sp>
          <p:nvSpPr>
            <p:cNvPr id="2121" name="object 2121"/>
            <p:cNvSpPr/>
            <p:nvPr/>
          </p:nvSpPr>
          <p:spPr>
            <a:xfrm>
              <a:off x="12721169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22" name="object 2122"/>
            <p:cNvPicPr/>
            <p:nvPr/>
          </p:nvPicPr>
          <p:blipFill>
            <a:blip r:embed="rId605" cstate="print"/>
            <a:stretch>
              <a:fillRect/>
            </a:stretch>
          </p:blipFill>
          <p:spPr>
            <a:xfrm>
              <a:off x="12683854" y="921322"/>
              <a:ext cx="35799" cy="17130"/>
            </a:xfrm>
            <a:prstGeom prst="rect">
              <a:avLst/>
            </a:prstGeom>
          </p:spPr>
        </p:pic>
        <p:sp>
          <p:nvSpPr>
            <p:cNvPr id="2123" name="object 2123"/>
            <p:cNvSpPr/>
            <p:nvPr/>
          </p:nvSpPr>
          <p:spPr>
            <a:xfrm>
              <a:off x="1268385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24" name="object 2124"/>
            <p:cNvPicPr/>
            <p:nvPr/>
          </p:nvPicPr>
          <p:blipFill>
            <a:blip r:embed="rId606" cstate="print"/>
            <a:stretch>
              <a:fillRect/>
            </a:stretch>
          </p:blipFill>
          <p:spPr>
            <a:xfrm>
              <a:off x="12646588" y="921322"/>
              <a:ext cx="35779" cy="17130"/>
            </a:xfrm>
            <a:prstGeom prst="rect">
              <a:avLst/>
            </a:prstGeom>
          </p:spPr>
        </p:pic>
        <p:sp>
          <p:nvSpPr>
            <p:cNvPr id="2125" name="object 2125"/>
            <p:cNvSpPr/>
            <p:nvPr/>
          </p:nvSpPr>
          <p:spPr>
            <a:xfrm>
              <a:off x="1264659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26" name="object 2126"/>
            <p:cNvPicPr/>
            <p:nvPr/>
          </p:nvPicPr>
          <p:blipFill>
            <a:blip r:embed="rId607" cstate="print"/>
            <a:stretch>
              <a:fillRect/>
            </a:stretch>
          </p:blipFill>
          <p:spPr>
            <a:xfrm>
              <a:off x="12646609" y="939940"/>
              <a:ext cx="17130" cy="17151"/>
            </a:xfrm>
            <a:prstGeom prst="rect">
              <a:avLst/>
            </a:prstGeom>
          </p:spPr>
        </p:pic>
        <p:sp>
          <p:nvSpPr>
            <p:cNvPr id="2127" name="object 2127"/>
            <p:cNvSpPr/>
            <p:nvPr/>
          </p:nvSpPr>
          <p:spPr>
            <a:xfrm>
              <a:off x="12646607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8" name="object 2128"/>
            <p:cNvSpPr/>
            <p:nvPr/>
          </p:nvSpPr>
          <p:spPr>
            <a:xfrm>
              <a:off x="12973912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9" name="object 2129"/>
            <p:cNvSpPr/>
            <p:nvPr/>
          </p:nvSpPr>
          <p:spPr>
            <a:xfrm>
              <a:off x="12973912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0" name="object 2130"/>
            <p:cNvSpPr/>
            <p:nvPr/>
          </p:nvSpPr>
          <p:spPr>
            <a:xfrm>
              <a:off x="12973918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1" name="object 2131"/>
            <p:cNvSpPr/>
            <p:nvPr/>
          </p:nvSpPr>
          <p:spPr>
            <a:xfrm>
              <a:off x="12973918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32" name="object 2132"/>
            <p:cNvPicPr/>
            <p:nvPr/>
          </p:nvPicPr>
          <p:blipFill>
            <a:blip r:embed="rId608" cstate="print"/>
            <a:stretch>
              <a:fillRect/>
            </a:stretch>
          </p:blipFill>
          <p:spPr>
            <a:xfrm>
              <a:off x="13028702" y="921312"/>
              <a:ext cx="17151" cy="35799"/>
            </a:xfrm>
            <a:prstGeom prst="rect">
              <a:avLst/>
            </a:prstGeom>
          </p:spPr>
        </p:pic>
        <p:sp>
          <p:nvSpPr>
            <p:cNvPr id="2133" name="object 2133"/>
            <p:cNvSpPr/>
            <p:nvPr/>
          </p:nvSpPr>
          <p:spPr>
            <a:xfrm>
              <a:off x="1302870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34" name="object 2134"/>
            <p:cNvPicPr/>
            <p:nvPr/>
          </p:nvPicPr>
          <p:blipFill>
            <a:blip r:embed="rId609" cstate="print"/>
            <a:stretch>
              <a:fillRect/>
            </a:stretch>
          </p:blipFill>
          <p:spPr>
            <a:xfrm>
              <a:off x="12991405" y="921322"/>
              <a:ext cx="35799" cy="17130"/>
            </a:xfrm>
            <a:prstGeom prst="rect">
              <a:avLst/>
            </a:prstGeom>
          </p:spPr>
        </p:pic>
        <p:sp>
          <p:nvSpPr>
            <p:cNvPr id="2135" name="object 2135"/>
            <p:cNvSpPr/>
            <p:nvPr/>
          </p:nvSpPr>
          <p:spPr>
            <a:xfrm>
              <a:off x="1299141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36" name="object 2136"/>
            <p:cNvPicPr/>
            <p:nvPr/>
          </p:nvPicPr>
          <p:blipFill>
            <a:blip r:embed="rId610" cstate="print"/>
            <a:stretch>
              <a:fillRect/>
            </a:stretch>
          </p:blipFill>
          <p:spPr>
            <a:xfrm>
              <a:off x="12954139" y="921322"/>
              <a:ext cx="35799" cy="17130"/>
            </a:xfrm>
            <a:prstGeom prst="rect">
              <a:avLst/>
            </a:prstGeom>
          </p:spPr>
        </p:pic>
        <p:sp>
          <p:nvSpPr>
            <p:cNvPr id="2137" name="object 2137"/>
            <p:cNvSpPr/>
            <p:nvPr/>
          </p:nvSpPr>
          <p:spPr>
            <a:xfrm>
              <a:off x="1295413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38" name="object 2138"/>
            <p:cNvPicPr/>
            <p:nvPr/>
          </p:nvPicPr>
          <p:blipFill>
            <a:blip r:embed="rId611" cstate="print"/>
            <a:stretch>
              <a:fillRect/>
            </a:stretch>
          </p:blipFill>
          <p:spPr>
            <a:xfrm>
              <a:off x="12954139" y="939940"/>
              <a:ext cx="17130" cy="17151"/>
            </a:xfrm>
            <a:prstGeom prst="rect">
              <a:avLst/>
            </a:prstGeom>
          </p:spPr>
        </p:pic>
        <p:sp>
          <p:nvSpPr>
            <p:cNvPr id="2139" name="object 2139"/>
            <p:cNvSpPr/>
            <p:nvPr/>
          </p:nvSpPr>
          <p:spPr>
            <a:xfrm>
              <a:off x="12954141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0" name="object 2140"/>
            <p:cNvSpPr/>
            <p:nvPr/>
          </p:nvSpPr>
          <p:spPr>
            <a:xfrm>
              <a:off x="11436104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1" name="object 2141"/>
            <p:cNvSpPr/>
            <p:nvPr/>
          </p:nvSpPr>
          <p:spPr>
            <a:xfrm>
              <a:off x="11436104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4" h="29844">
                  <a:moveTo>
                    <a:pt x="52186" y="0"/>
                  </a:moveTo>
                  <a:lnTo>
                    <a:pt x="0" y="0"/>
                  </a:lnTo>
                </a:path>
                <a:path w="52704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2" name="object 2142"/>
            <p:cNvSpPr/>
            <p:nvPr/>
          </p:nvSpPr>
          <p:spPr>
            <a:xfrm>
              <a:off x="11436110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3" name="object 2143"/>
            <p:cNvSpPr/>
            <p:nvPr/>
          </p:nvSpPr>
          <p:spPr>
            <a:xfrm>
              <a:off x="11436110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44" name="object 2144"/>
            <p:cNvPicPr/>
            <p:nvPr/>
          </p:nvPicPr>
          <p:blipFill>
            <a:blip r:embed="rId612" cstate="print"/>
            <a:stretch>
              <a:fillRect/>
            </a:stretch>
          </p:blipFill>
          <p:spPr>
            <a:xfrm>
              <a:off x="11490916" y="921312"/>
              <a:ext cx="17151" cy="35799"/>
            </a:xfrm>
            <a:prstGeom prst="rect">
              <a:avLst/>
            </a:prstGeom>
          </p:spPr>
        </p:pic>
        <p:sp>
          <p:nvSpPr>
            <p:cNvPr id="2145" name="object 2145"/>
            <p:cNvSpPr/>
            <p:nvPr/>
          </p:nvSpPr>
          <p:spPr>
            <a:xfrm>
              <a:off x="11490911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46" name="object 2146"/>
            <p:cNvPicPr/>
            <p:nvPr/>
          </p:nvPicPr>
          <p:blipFill>
            <a:blip r:embed="rId613" cstate="print"/>
            <a:stretch>
              <a:fillRect/>
            </a:stretch>
          </p:blipFill>
          <p:spPr>
            <a:xfrm>
              <a:off x="11453619" y="921322"/>
              <a:ext cx="35799" cy="17130"/>
            </a:xfrm>
            <a:prstGeom prst="rect">
              <a:avLst/>
            </a:prstGeom>
          </p:spPr>
        </p:pic>
        <p:sp>
          <p:nvSpPr>
            <p:cNvPr id="2147" name="object 2147"/>
            <p:cNvSpPr/>
            <p:nvPr/>
          </p:nvSpPr>
          <p:spPr>
            <a:xfrm>
              <a:off x="1145361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48" name="object 2148"/>
            <p:cNvPicPr/>
            <p:nvPr/>
          </p:nvPicPr>
          <p:blipFill>
            <a:blip r:embed="rId614" cstate="print"/>
            <a:stretch>
              <a:fillRect/>
            </a:stretch>
          </p:blipFill>
          <p:spPr>
            <a:xfrm>
              <a:off x="11416332" y="921322"/>
              <a:ext cx="35799" cy="17130"/>
            </a:xfrm>
            <a:prstGeom prst="rect">
              <a:avLst/>
            </a:prstGeom>
          </p:spPr>
        </p:pic>
        <p:sp>
          <p:nvSpPr>
            <p:cNvPr id="2149" name="object 2149"/>
            <p:cNvSpPr/>
            <p:nvPr/>
          </p:nvSpPr>
          <p:spPr>
            <a:xfrm>
              <a:off x="1141633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50" name="object 2150"/>
            <p:cNvPicPr/>
            <p:nvPr/>
          </p:nvPicPr>
          <p:blipFill>
            <a:blip r:embed="rId615" cstate="print"/>
            <a:stretch>
              <a:fillRect/>
            </a:stretch>
          </p:blipFill>
          <p:spPr>
            <a:xfrm>
              <a:off x="11416332" y="939940"/>
              <a:ext cx="17172" cy="17151"/>
            </a:xfrm>
            <a:prstGeom prst="rect">
              <a:avLst/>
            </a:prstGeom>
          </p:spPr>
        </p:pic>
        <p:sp>
          <p:nvSpPr>
            <p:cNvPr id="2151" name="object 2151"/>
            <p:cNvSpPr/>
            <p:nvPr/>
          </p:nvSpPr>
          <p:spPr>
            <a:xfrm>
              <a:off x="11416333" y="939943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4">
                  <a:moveTo>
                    <a:pt x="0" y="0"/>
                  </a:moveTo>
                  <a:lnTo>
                    <a:pt x="17172" y="0"/>
                  </a:lnTo>
                  <a:lnTo>
                    <a:pt x="17172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2" name="object 2152"/>
            <p:cNvSpPr/>
            <p:nvPr/>
          </p:nvSpPr>
          <p:spPr>
            <a:xfrm>
              <a:off x="13026099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3" name="object 2153"/>
            <p:cNvSpPr/>
            <p:nvPr/>
          </p:nvSpPr>
          <p:spPr>
            <a:xfrm>
              <a:off x="13026099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54" name="object 2154"/>
            <p:cNvPicPr/>
            <p:nvPr/>
          </p:nvPicPr>
          <p:blipFill>
            <a:blip r:embed="rId616" cstate="print"/>
            <a:stretch>
              <a:fillRect/>
            </a:stretch>
          </p:blipFill>
          <p:spPr>
            <a:xfrm>
              <a:off x="13103307" y="937720"/>
              <a:ext cx="17130" cy="17884"/>
            </a:xfrm>
            <a:prstGeom prst="rect">
              <a:avLst/>
            </a:prstGeom>
          </p:spPr>
        </p:pic>
        <p:sp>
          <p:nvSpPr>
            <p:cNvPr id="2155" name="object 2155"/>
            <p:cNvSpPr/>
            <p:nvPr/>
          </p:nvSpPr>
          <p:spPr>
            <a:xfrm>
              <a:off x="13103304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56" name="object 2156"/>
            <p:cNvPicPr/>
            <p:nvPr/>
          </p:nvPicPr>
          <p:blipFill>
            <a:blip r:embed="rId617" cstate="print"/>
            <a:stretch>
              <a:fillRect/>
            </a:stretch>
          </p:blipFill>
          <p:spPr>
            <a:xfrm>
              <a:off x="13065968" y="940725"/>
              <a:ext cx="35799" cy="17130"/>
            </a:xfrm>
            <a:prstGeom prst="rect">
              <a:avLst/>
            </a:prstGeom>
          </p:spPr>
        </p:pic>
        <p:sp>
          <p:nvSpPr>
            <p:cNvPr id="2157" name="object 2157"/>
            <p:cNvSpPr/>
            <p:nvPr/>
          </p:nvSpPr>
          <p:spPr>
            <a:xfrm>
              <a:off x="1306597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58" name="object 2158"/>
            <p:cNvPicPr/>
            <p:nvPr/>
          </p:nvPicPr>
          <p:blipFill>
            <a:blip r:embed="rId618" cstate="print"/>
            <a:stretch>
              <a:fillRect/>
            </a:stretch>
          </p:blipFill>
          <p:spPr>
            <a:xfrm>
              <a:off x="13121893" y="940725"/>
              <a:ext cx="35799" cy="17130"/>
            </a:xfrm>
            <a:prstGeom prst="rect">
              <a:avLst/>
            </a:prstGeom>
          </p:spPr>
        </p:pic>
        <p:sp>
          <p:nvSpPr>
            <p:cNvPr id="2159" name="object 2159"/>
            <p:cNvSpPr/>
            <p:nvPr/>
          </p:nvSpPr>
          <p:spPr>
            <a:xfrm>
              <a:off x="1312189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0" name="object 2160"/>
            <p:cNvSpPr/>
            <p:nvPr/>
          </p:nvSpPr>
          <p:spPr>
            <a:xfrm>
              <a:off x="13045866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61" name="object 2161"/>
            <p:cNvPicPr/>
            <p:nvPr/>
          </p:nvPicPr>
          <p:blipFill>
            <a:blip r:embed="rId619" cstate="print"/>
            <a:stretch>
              <a:fillRect/>
            </a:stretch>
          </p:blipFill>
          <p:spPr>
            <a:xfrm>
              <a:off x="13159201" y="937720"/>
              <a:ext cx="17130" cy="17884"/>
            </a:xfrm>
            <a:prstGeom prst="rect">
              <a:avLst/>
            </a:prstGeom>
          </p:spPr>
        </p:pic>
        <p:sp>
          <p:nvSpPr>
            <p:cNvPr id="2162" name="object 2162"/>
            <p:cNvSpPr/>
            <p:nvPr/>
          </p:nvSpPr>
          <p:spPr>
            <a:xfrm>
              <a:off x="13159203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63" name="object 2163"/>
            <p:cNvPicPr/>
            <p:nvPr/>
          </p:nvPicPr>
          <p:blipFill>
            <a:blip r:embed="rId620" cstate="print"/>
            <a:stretch>
              <a:fillRect/>
            </a:stretch>
          </p:blipFill>
          <p:spPr>
            <a:xfrm>
              <a:off x="13177839" y="940725"/>
              <a:ext cx="35799" cy="17130"/>
            </a:xfrm>
            <a:prstGeom prst="rect">
              <a:avLst/>
            </a:prstGeom>
          </p:spPr>
        </p:pic>
        <p:sp>
          <p:nvSpPr>
            <p:cNvPr id="2164" name="object 2164"/>
            <p:cNvSpPr/>
            <p:nvPr/>
          </p:nvSpPr>
          <p:spPr>
            <a:xfrm>
              <a:off x="1317784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65" name="object 2165"/>
            <p:cNvPicPr/>
            <p:nvPr/>
          </p:nvPicPr>
          <p:blipFill>
            <a:blip r:embed="rId621" cstate="print"/>
            <a:stretch>
              <a:fillRect/>
            </a:stretch>
          </p:blipFill>
          <p:spPr>
            <a:xfrm>
              <a:off x="13215125" y="937720"/>
              <a:ext cx="17130" cy="17884"/>
            </a:xfrm>
            <a:prstGeom prst="rect">
              <a:avLst/>
            </a:prstGeom>
          </p:spPr>
        </p:pic>
        <p:sp>
          <p:nvSpPr>
            <p:cNvPr id="2166" name="object 2166"/>
            <p:cNvSpPr/>
            <p:nvPr/>
          </p:nvSpPr>
          <p:spPr>
            <a:xfrm>
              <a:off x="1321512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67" name="object 2167"/>
            <p:cNvPicPr/>
            <p:nvPr/>
          </p:nvPicPr>
          <p:blipFill>
            <a:blip r:embed="rId622" cstate="print"/>
            <a:stretch>
              <a:fillRect/>
            </a:stretch>
          </p:blipFill>
          <p:spPr>
            <a:xfrm>
              <a:off x="13233753" y="940725"/>
              <a:ext cx="26459" cy="17130"/>
            </a:xfrm>
            <a:prstGeom prst="rect">
              <a:avLst/>
            </a:prstGeom>
          </p:spPr>
        </p:pic>
        <p:sp>
          <p:nvSpPr>
            <p:cNvPr id="2168" name="object 2168"/>
            <p:cNvSpPr/>
            <p:nvPr/>
          </p:nvSpPr>
          <p:spPr>
            <a:xfrm>
              <a:off x="13233758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69" name="object 2169"/>
            <p:cNvPicPr/>
            <p:nvPr/>
          </p:nvPicPr>
          <p:blipFill>
            <a:blip r:embed="rId623" cstate="print"/>
            <a:stretch>
              <a:fillRect/>
            </a:stretch>
          </p:blipFill>
          <p:spPr>
            <a:xfrm>
              <a:off x="13047350" y="940725"/>
              <a:ext cx="17151" cy="17130"/>
            </a:xfrm>
            <a:prstGeom prst="rect">
              <a:avLst/>
            </a:prstGeom>
          </p:spPr>
        </p:pic>
        <p:sp>
          <p:nvSpPr>
            <p:cNvPr id="2170" name="object 2170"/>
            <p:cNvSpPr/>
            <p:nvPr/>
          </p:nvSpPr>
          <p:spPr>
            <a:xfrm>
              <a:off x="13047348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1" name="object 2171"/>
            <p:cNvSpPr/>
            <p:nvPr/>
          </p:nvSpPr>
          <p:spPr>
            <a:xfrm>
              <a:off x="13333667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2" name="object 2172"/>
            <p:cNvSpPr/>
            <p:nvPr/>
          </p:nvSpPr>
          <p:spPr>
            <a:xfrm>
              <a:off x="13333667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73" name="object 2173"/>
            <p:cNvPicPr/>
            <p:nvPr/>
          </p:nvPicPr>
          <p:blipFill>
            <a:blip r:embed="rId624" cstate="print"/>
            <a:stretch>
              <a:fillRect/>
            </a:stretch>
          </p:blipFill>
          <p:spPr>
            <a:xfrm>
              <a:off x="13410816" y="937720"/>
              <a:ext cx="17151" cy="17884"/>
            </a:xfrm>
            <a:prstGeom prst="rect">
              <a:avLst/>
            </a:prstGeom>
          </p:spPr>
        </p:pic>
        <p:sp>
          <p:nvSpPr>
            <p:cNvPr id="2174" name="object 2174"/>
            <p:cNvSpPr/>
            <p:nvPr/>
          </p:nvSpPr>
          <p:spPr>
            <a:xfrm>
              <a:off x="1341081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75" name="object 2175"/>
            <p:cNvPicPr/>
            <p:nvPr/>
          </p:nvPicPr>
          <p:blipFill>
            <a:blip r:embed="rId625" cstate="print"/>
            <a:stretch>
              <a:fillRect/>
            </a:stretch>
          </p:blipFill>
          <p:spPr>
            <a:xfrm>
              <a:off x="13373539" y="940725"/>
              <a:ext cx="35799" cy="17130"/>
            </a:xfrm>
            <a:prstGeom prst="rect">
              <a:avLst/>
            </a:prstGeom>
          </p:spPr>
        </p:pic>
        <p:sp>
          <p:nvSpPr>
            <p:cNvPr id="2176" name="object 2176"/>
            <p:cNvSpPr/>
            <p:nvPr/>
          </p:nvSpPr>
          <p:spPr>
            <a:xfrm>
              <a:off x="1337354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77" name="object 2177"/>
            <p:cNvPicPr/>
            <p:nvPr/>
          </p:nvPicPr>
          <p:blipFill>
            <a:blip r:embed="rId626" cstate="print"/>
            <a:stretch>
              <a:fillRect/>
            </a:stretch>
          </p:blipFill>
          <p:spPr>
            <a:xfrm>
              <a:off x="13429454" y="940725"/>
              <a:ext cx="35799" cy="17130"/>
            </a:xfrm>
            <a:prstGeom prst="rect">
              <a:avLst/>
            </a:prstGeom>
          </p:spPr>
        </p:pic>
        <p:sp>
          <p:nvSpPr>
            <p:cNvPr id="2178" name="object 2178"/>
            <p:cNvSpPr/>
            <p:nvPr/>
          </p:nvSpPr>
          <p:spPr>
            <a:xfrm>
              <a:off x="1342945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9" name="object 2179"/>
            <p:cNvSpPr/>
            <p:nvPr/>
          </p:nvSpPr>
          <p:spPr>
            <a:xfrm>
              <a:off x="13353415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80" name="object 2180"/>
            <p:cNvPicPr/>
            <p:nvPr/>
          </p:nvPicPr>
          <p:blipFill>
            <a:blip r:embed="rId627" cstate="print"/>
            <a:stretch>
              <a:fillRect/>
            </a:stretch>
          </p:blipFill>
          <p:spPr>
            <a:xfrm>
              <a:off x="13466772" y="937720"/>
              <a:ext cx="17130" cy="17884"/>
            </a:xfrm>
            <a:prstGeom prst="rect">
              <a:avLst/>
            </a:prstGeom>
          </p:spPr>
        </p:pic>
        <p:sp>
          <p:nvSpPr>
            <p:cNvPr id="2181" name="object 2181"/>
            <p:cNvSpPr/>
            <p:nvPr/>
          </p:nvSpPr>
          <p:spPr>
            <a:xfrm>
              <a:off x="1346677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82" name="object 2182"/>
            <p:cNvPicPr/>
            <p:nvPr/>
          </p:nvPicPr>
          <p:blipFill>
            <a:blip r:embed="rId628" cstate="print"/>
            <a:stretch>
              <a:fillRect/>
            </a:stretch>
          </p:blipFill>
          <p:spPr>
            <a:xfrm>
              <a:off x="13485379" y="940725"/>
              <a:ext cx="35799" cy="17130"/>
            </a:xfrm>
            <a:prstGeom prst="rect">
              <a:avLst/>
            </a:prstGeom>
          </p:spPr>
        </p:pic>
        <p:sp>
          <p:nvSpPr>
            <p:cNvPr id="2183" name="object 2183"/>
            <p:cNvSpPr/>
            <p:nvPr/>
          </p:nvSpPr>
          <p:spPr>
            <a:xfrm>
              <a:off x="1348537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84" name="object 2184"/>
            <p:cNvPicPr/>
            <p:nvPr/>
          </p:nvPicPr>
          <p:blipFill>
            <a:blip r:embed="rId629" cstate="print"/>
            <a:stretch>
              <a:fillRect/>
            </a:stretch>
          </p:blipFill>
          <p:spPr>
            <a:xfrm>
              <a:off x="13522687" y="937720"/>
              <a:ext cx="17130" cy="17884"/>
            </a:xfrm>
            <a:prstGeom prst="rect">
              <a:avLst/>
            </a:prstGeom>
          </p:spPr>
        </p:pic>
        <p:sp>
          <p:nvSpPr>
            <p:cNvPr id="2185" name="object 2185"/>
            <p:cNvSpPr/>
            <p:nvPr/>
          </p:nvSpPr>
          <p:spPr>
            <a:xfrm>
              <a:off x="13522689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86" name="object 2186"/>
            <p:cNvPicPr/>
            <p:nvPr/>
          </p:nvPicPr>
          <p:blipFill>
            <a:blip r:embed="rId630" cstate="print"/>
            <a:stretch>
              <a:fillRect/>
            </a:stretch>
          </p:blipFill>
          <p:spPr>
            <a:xfrm>
              <a:off x="13541325" y="940725"/>
              <a:ext cx="26438" cy="17130"/>
            </a:xfrm>
            <a:prstGeom prst="rect">
              <a:avLst/>
            </a:prstGeom>
          </p:spPr>
        </p:pic>
        <p:sp>
          <p:nvSpPr>
            <p:cNvPr id="2187" name="object 2187"/>
            <p:cNvSpPr/>
            <p:nvPr/>
          </p:nvSpPr>
          <p:spPr>
            <a:xfrm>
              <a:off x="13541330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38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38" y="0"/>
                  </a:lnTo>
                  <a:lnTo>
                    <a:pt x="26438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88" name="object 2188"/>
            <p:cNvPicPr/>
            <p:nvPr/>
          </p:nvPicPr>
          <p:blipFill>
            <a:blip r:embed="rId631" cstate="print"/>
            <a:stretch>
              <a:fillRect/>
            </a:stretch>
          </p:blipFill>
          <p:spPr>
            <a:xfrm>
              <a:off x="13354912" y="940725"/>
              <a:ext cx="17151" cy="17130"/>
            </a:xfrm>
            <a:prstGeom prst="rect">
              <a:avLst/>
            </a:prstGeom>
          </p:spPr>
        </p:pic>
        <p:sp>
          <p:nvSpPr>
            <p:cNvPr id="2189" name="object 2189"/>
            <p:cNvSpPr/>
            <p:nvPr/>
          </p:nvSpPr>
          <p:spPr>
            <a:xfrm>
              <a:off x="13354916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0" name="object 2190"/>
            <p:cNvSpPr/>
            <p:nvPr/>
          </p:nvSpPr>
          <p:spPr>
            <a:xfrm>
              <a:off x="13641232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1" name="object 2191"/>
            <p:cNvSpPr/>
            <p:nvPr/>
          </p:nvSpPr>
          <p:spPr>
            <a:xfrm>
              <a:off x="13641232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92" name="object 2192"/>
            <p:cNvPicPr/>
            <p:nvPr/>
          </p:nvPicPr>
          <p:blipFill>
            <a:blip r:embed="rId632" cstate="print"/>
            <a:stretch>
              <a:fillRect/>
            </a:stretch>
          </p:blipFill>
          <p:spPr>
            <a:xfrm>
              <a:off x="13718388" y="937720"/>
              <a:ext cx="17151" cy="17884"/>
            </a:xfrm>
            <a:prstGeom prst="rect">
              <a:avLst/>
            </a:prstGeom>
          </p:spPr>
        </p:pic>
        <p:sp>
          <p:nvSpPr>
            <p:cNvPr id="2193" name="object 2193"/>
            <p:cNvSpPr/>
            <p:nvPr/>
          </p:nvSpPr>
          <p:spPr>
            <a:xfrm>
              <a:off x="13718385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94" name="object 2194"/>
            <p:cNvPicPr/>
            <p:nvPr/>
          </p:nvPicPr>
          <p:blipFill>
            <a:blip r:embed="rId633" cstate="print"/>
            <a:stretch>
              <a:fillRect/>
            </a:stretch>
          </p:blipFill>
          <p:spPr>
            <a:xfrm>
              <a:off x="13681111" y="940725"/>
              <a:ext cx="35779" cy="17130"/>
            </a:xfrm>
            <a:prstGeom prst="rect">
              <a:avLst/>
            </a:prstGeom>
          </p:spPr>
        </p:pic>
        <p:sp>
          <p:nvSpPr>
            <p:cNvPr id="2195" name="object 2195"/>
            <p:cNvSpPr/>
            <p:nvPr/>
          </p:nvSpPr>
          <p:spPr>
            <a:xfrm>
              <a:off x="1368111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96" name="object 2196"/>
            <p:cNvPicPr/>
            <p:nvPr/>
          </p:nvPicPr>
          <p:blipFill>
            <a:blip r:embed="rId634" cstate="print"/>
            <a:stretch>
              <a:fillRect/>
            </a:stretch>
          </p:blipFill>
          <p:spPr>
            <a:xfrm>
              <a:off x="13737026" y="940725"/>
              <a:ext cx="35799" cy="17130"/>
            </a:xfrm>
            <a:prstGeom prst="rect">
              <a:avLst/>
            </a:prstGeom>
          </p:spPr>
        </p:pic>
        <p:sp>
          <p:nvSpPr>
            <p:cNvPr id="2197" name="object 2197"/>
            <p:cNvSpPr/>
            <p:nvPr/>
          </p:nvSpPr>
          <p:spPr>
            <a:xfrm>
              <a:off x="13737026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8" name="object 2198"/>
            <p:cNvSpPr/>
            <p:nvPr/>
          </p:nvSpPr>
          <p:spPr>
            <a:xfrm>
              <a:off x="13660979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99" name="object 2199"/>
            <p:cNvPicPr/>
            <p:nvPr/>
          </p:nvPicPr>
          <p:blipFill>
            <a:blip r:embed="rId635" cstate="print"/>
            <a:stretch>
              <a:fillRect/>
            </a:stretch>
          </p:blipFill>
          <p:spPr>
            <a:xfrm>
              <a:off x="13774292" y="937720"/>
              <a:ext cx="17172" cy="17884"/>
            </a:xfrm>
            <a:prstGeom prst="rect">
              <a:avLst/>
            </a:prstGeom>
          </p:spPr>
        </p:pic>
        <p:sp>
          <p:nvSpPr>
            <p:cNvPr id="2200" name="object 2200"/>
            <p:cNvSpPr/>
            <p:nvPr/>
          </p:nvSpPr>
          <p:spPr>
            <a:xfrm>
              <a:off x="13774297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01" name="object 2201"/>
            <p:cNvPicPr/>
            <p:nvPr/>
          </p:nvPicPr>
          <p:blipFill>
            <a:blip r:embed="rId636" cstate="print"/>
            <a:stretch>
              <a:fillRect/>
            </a:stretch>
          </p:blipFill>
          <p:spPr>
            <a:xfrm>
              <a:off x="13792920" y="940725"/>
              <a:ext cx="35799" cy="17130"/>
            </a:xfrm>
            <a:prstGeom prst="rect">
              <a:avLst/>
            </a:prstGeom>
          </p:spPr>
        </p:pic>
        <p:sp>
          <p:nvSpPr>
            <p:cNvPr id="2202" name="object 2202"/>
            <p:cNvSpPr/>
            <p:nvPr/>
          </p:nvSpPr>
          <p:spPr>
            <a:xfrm>
              <a:off x="1379292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03" name="object 2203"/>
            <p:cNvPicPr/>
            <p:nvPr/>
          </p:nvPicPr>
          <p:blipFill>
            <a:blip r:embed="rId637" cstate="print"/>
            <a:stretch>
              <a:fillRect/>
            </a:stretch>
          </p:blipFill>
          <p:spPr>
            <a:xfrm>
              <a:off x="13830259" y="937720"/>
              <a:ext cx="17130" cy="17884"/>
            </a:xfrm>
            <a:prstGeom prst="rect">
              <a:avLst/>
            </a:prstGeom>
          </p:spPr>
        </p:pic>
        <p:sp>
          <p:nvSpPr>
            <p:cNvPr id="2204" name="object 2204"/>
            <p:cNvSpPr/>
            <p:nvPr/>
          </p:nvSpPr>
          <p:spPr>
            <a:xfrm>
              <a:off x="1383025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05" name="object 2205"/>
            <p:cNvPicPr/>
            <p:nvPr/>
          </p:nvPicPr>
          <p:blipFill>
            <a:blip r:embed="rId638" cstate="print"/>
            <a:stretch>
              <a:fillRect/>
            </a:stretch>
          </p:blipFill>
          <p:spPr>
            <a:xfrm>
              <a:off x="13848865" y="940725"/>
              <a:ext cx="26470" cy="17130"/>
            </a:xfrm>
            <a:prstGeom prst="rect">
              <a:avLst/>
            </a:prstGeom>
          </p:spPr>
        </p:pic>
        <p:sp>
          <p:nvSpPr>
            <p:cNvPr id="2206" name="object 2206"/>
            <p:cNvSpPr/>
            <p:nvPr/>
          </p:nvSpPr>
          <p:spPr>
            <a:xfrm>
              <a:off x="13848867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07" name="object 2207"/>
            <p:cNvPicPr/>
            <p:nvPr/>
          </p:nvPicPr>
          <p:blipFill>
            <a:blip r:embed="rId639" cstate="print"/>
            <a:stretch>
              <a:fillRect/>
            </a:stretch>
          </p:blipFill>
          <p:spPr>
            <a:xfrm>
              <a:off x="13662484" y="940725"/>
              <a:ext cx="17151" cy="17130"/>
            </a:xfrm>
            <a:prstGeom prst="rect">
              <a:avLst/>
            </a:prstGeom>
          </p:spPr>
        </p:pic>
        <p:sp>
          <p:nvSpPr>
            <p:cNvPr id="2208" name="object 2208"/>
            <p:cNvSpPr/>
            <p:nvPr/>
          </p:nvSpPr>
          <p:spPr>
            <a:xfrm>
              <a:off x="13662486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9" name="object 2209"/>
            <p:cNvSpPr/>
            <p:nvPr/>
          </p:nvSpPr>
          <p:spPr>
            <a:xfrm>
              <a:off x="14145401" y="961021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w="0" h="31750">
                  <a:moveTo>
                    <a:pt x="0" y="0"/>
                  </a:moveTo>
                  <a:lnTo>
                    <a:pt x="0" y="31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0" name="object 2210"/>
            <p:cNvSpPr/>
            <p:nvPr/>
          </p:nvSpPr>
          <p:spPr>
            <a:xfrm>
              <a:off x="13948776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1" name="object 2211"/>
            <p:cNvSpPr/>
            <p:nvPr/>
          </p:nvSpPr>
          <p:spPr>
            <a:xfrm>
              <a:off x="13948776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12" name="object 2212"/>
            <p:cNvPicPr/>
            <p:nvPr/>
          </p:nvPicPr>
          <p:blipFill>
            <a:blip r:embed="rId640" cstate="print"/>
            <a:stretch>
              <a:fillRect/>
            </a:stretch>
          </p:blipFill>
          <p:spPr>
            <a:xfrm>
              <a:off x="14025949" y="937720"/>
              <a:ext cx="17151" cy="17884"/>
            </a:xfrm>
            <a:prstGeom prst="rect">
              <a:avLst/>
            </a:prstGeom>
          </p:spPr>
        </p:pic>
        <p:sp>
          <p:nvSpPr>
            <p:cNvPr id="2213" name="object 2213"/>
            <p:cNvSpPr/>
            <p:nvPr/>
          </p:nvSpPr>
          <p:spPr>
            <a:xfrm>
              <a:off x="14025954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14" name="object 2214"/>
            <p:cNvPicPr/>
            <p:nvPr/>
          </p:nvPicPr>
          <p:blipFill>
            <a:blip r:embed="rId641" cstate="print"/>
            <a:stretch>
              <a:fillRect/>
            </a:stretch>
          </p:blipFill>
          <p:spPr>
            <a:xfrm>
              <a:off x="13988662" y="940725"/>
              <a:ext cx="35799" cy="17130"/>
            </a:xfrm>
            <a:prstGeom prst="rect">
              <a:avLst/>
            </a:prstGeom>
          </p:spPr>
        </p:pic>
        <p:sp>
          <p:nvSpPr>
            <p:cNvPr id="2215" name="object 2215"/>
            <p:cNvSpPr/>
            <p:nvPr/>
          </p:nvSpPr>
          <p:spPr>
            <a:xfrm>
              <a:off x="13988659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16" name="object 2216"/>
            <p:cNvPicPr/>
            <p:nvPr/>
          </p:nvPicPr>
          <p:blipFill>
            <a:blip r:embed="rId642" cstate="print"/>
            <a:stretch>
              <a:fillRect/>
            </a:stretch>
          </p:blipFill>
          <p:spPr>
            <a:xfrm>
              <a:off x="14044577" y="940725"/>
              <a:ext cx="35799" cy="17130"/>
            </a:xfrm>
            <a:prstGeom prst="rect">
              <a:avLst/>
            </a:prstGeom>
          </p:spPr>
        </p:pic>
        <p:sp>
          <p:nvSpPr>
            <p:cNvPr id="2217" name="object 2217"/>
            <p:cNvSpPr/>
            <p:nvPr/>
          </p:nvSpPr>
          <p:spPr>
            <a:xfrm>
              <a:off x="1404457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8" name="object 2218"/>
            <p:cNvSpPr/>
            <p:nvPr/>
          </p:nvSpPr>
          <p:spPr>
            <a:xfrm>
              <a:off x="13968545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19" name="object 2219"/>
            <p:cNvPicPr/>
            <p:nvPr/>
          </p:nvPicPr>
          <p:blipFill>
            <a:blip r:embed="rId643" cstate="print"/>
            <a:stretch>
              <a:fillRect/>
            </a:stretch>
          </p:blipFill>
          <p:spPr>
            <a:xfrm>
              <a:off x="14081895" y="937720"/>
              <a:ext cx="17130" cy="17884"/>
            </a:xfrm>
            <a:prstGeom prst="rect">
              <a:avLst/>
            </a:prstGeom>
          </p:spPr>
        </p:pic>
        <p:sp>
          <p:nvSpPr>
            <p:cNvPr id="2220" name="object 2220"/>
            <p:cNvSpPr/>
            <p:nvPr/>
          </p:nvSpPr>
          <p:spPr>
            <a:xfrm>
              <a:off x="1408189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21" name="object 2221"/>
            <p:cNvPicPr/>
            <p:nvPr/>
          </p:nvPicPr>
          <p:blipFill>
            <a:blip r:embed="rId644" cstate="print"/>
            <a:stretch>
              <a:fillRect/>
            </a:stretch>
          </p:blipFill>
          <p:spPr>
            <a:xfrm>
              <a:off x="14100491" y="940725"/>
              <a:ext cx="35799" cy="17130"/>
            </a:xfrm>
            <a:prstGeom prst="rect">
              <a:avLst/>
            </a:prstGeom>
          </p:spPr>
        </p:pic>
        <p:sp>
          <p:nvSpPr>
            <p:cNvPr id="2222" name="object 2222"/>
            <p:cNvSpPr/>
            <p:nvPr/>
          </p:nvSpPr>
          <p:spPr>
            <a:xfrm>
              <a:off x="1410049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23" name="object 2223"/>
            <p:cNvPicPr/>
            <p:nvPr/>
          </p:nvPicPr>
          <p:blipFill>
            <a:blip r:embed="rId645" cstate="print"/>
            <a:stretch>
              <a:fillRect/>
            </a:stretch>
          </p:blipFill>
          <p:spPr>
            <a:xfrm>
              <a:off x="14137788" y="937720"/>
              <a:ext cx="17151" cy="17884"/>
            </a:xfrm>
            <a:prstGeom prst="rect">
              <a:avLst/>
            </a:prstGeom>
          </p:spPr>
        </p:pic>
        <p:sp>
          <p:nvSpPr>
            <p:cNvPr id="2224" name="object 2224"/>
            <p:cNvSpPr/>
            <p:nvPr/>
          </p:nvSpPr>
          <p:spPr>
            <a:xfrm>
              <a:off x="1413778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25" name="object 2225"/>
            <p:cNvPicPr/>
            <p:nvPr/>
          </p:nvPicPr>
          <p:blipFill>
            <a:blip r:embed="rId646" cstate="print"/>
            <a:stretch>
              <a:fillRect/>
            </a:stretch>
          </p:blipFill>
          <p:spPr>
            <a:xfrm>
              <a:off x="14156437" y="940725"/>
              <a:ext cx="26470" cy="17130"/>
            </a:xfrm>
            <a:prstGeom prst="rect">
              <a:avLst/>
            </a:prstGeom>
          </p:spPr>
        </p:pic>
        <p:sp>
          <p:nvSpPr>
            <p:cNvPr id="2226" name="object 2226"/>
            <p:cNvSpPr/>
            <p:nvPr/>
          </p:nvSpPr>
          <p:spPr>
            <a:xfrm>
              <a:off x="14156435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27" name="object 2227"/>
            <p:cNvPicPr/>
            <p:nvPr/>
          </p:nvPicPr>
          <p:blipFill>
            <a:blip r:embed="rId647" cstate="print"/>
            <a:stretch>
              <a:fillRect/>
            </a:stretch>
          </p:blipFill>
          <p:spPr>
            <a:xfrm>
              <a:off x="13970034" y="940725"/>
              <a:ext cx="17151" cy="17130"/>
            </a:xfrm>
            <a:prstGeom prst="rect">
              <a:avLst/>
            </a:prstGeom>
          </p:spPr>
        </p:pic>
        <p:sp>
          <p:nvSpPr>
            <p:cNvPr id="2228" name="object 2228"/>
            <p:cNvSpPr/>
            <p:nvPr/>
          </p:nvSpPr>
          <p:spPr>
            <a:xfrm>
              <a:off x="13970038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9" name="object 2229"/>
            <p:cNvSpPr/>
            <p:nvPr/>
          </p:nvSpPr>
          <p:spPr>
            <a:xfrm>
              <a:off x="13281478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0" name="object 2230"/>
            <p:cNvSpPr/>
            <p:nvPr/>
          </p:nvSpPr>
          <p:spPr>
            <a:xfrm>
              <a:off x="13281478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1" name="object 2231"/>
            <p:cNvSpPr/>
            <p:nvPr/>
          </p:nvSpPr>
          <p:spPr>
            <a:xfrm>
              <a:off x="13281484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2" name="object 2232"/>
            <p:cNvSpPr/>
            <p:nvPr/>
          </p:nvSpPr>
          <p:spPr>
            <a:xfrm>
              <a:off x="13281484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33" name="object 2233"/>
            <p:cNvPicPr/>
            <p:nvPr/>
          </p:nvPicPr>
          <p:blipFill>
            <a:blip r:embed="rId648" cstate="print"/>
            <a:stretch>
              <a:fillRect/>
            </a:stretch>
          </p:blipFill>
          <p:spPr>
            <a:xfrm>
              <a:off x="13336274" y="921312"/>
              <a:ext cx="17130" cy="35799"/>
            </a:xfrm>
            <a:prstGeom prst="rect">
              <a:avLst/>
            </a:prstGeom>
          </p:spPr>
        </p:pic>
        <p:sp>
          <p:nvSpPr>
            <p:cNvPr id="2234" name="object 2234"/>
            <p:cNvSpPr/>
            <p:nvPr/>
          </p:nvSpPr>
          <p:spPr>
            <a:xfrm>
              <a:off x="13336272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35" name="object 2235"/>
            <p:cNvPicPr/>
            <p:nvPr/>
          </p:nvPicPr>
          <p:blipFill>
            <a:blip r:embed="rId649" cstate="print"/>
            <a:stretch>
              <a:fillRect/>
            </a:stretch>
          </p:blipFill>
          <p:spPr>
            <a:xfrm>
              <a:off x="13298977" y="921322"/>
              <a:ext cx="35799" cy="17130"/>
            </a:xfrm>
            <a:prstGeom prst="rect">
              <a:avLst/>
            </a:prstGeom>
          </p:spPr>
        </p:pic>
        <p:sp>
          <p:nvSpPr>
            <p:cNvPr id="2236" name="object 2236"/>
            <p:cNvSpPr/>
            <p:nvPr/>
          </p:nvSpPr>
          <p:spPr>
            <a:xfrm>
              <a:off x="13298980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37" name="object 2237"/>
            <p:cNvPicPr/>
            <p:nvPr/>
          </p:nvPicPr>
          <p:blipFill>
            <a:blip r:embed="rId650" cstate="print"/>
            <a:stretch>
              <a:fillRect/>
            </a:stretch>
          </p:blipFill>
          <p:spPr>
            <a:xfrm>
              <a:off x="13261711" y="921322"/>
              <a:ext cx="35799" cy="17130"/>
            </a:xfrm>
            <a:prstGeom prst="rect">
              <a:avLst/>
            </a:prstGeom>
          </p:spPr>
        </p:pic>
        <p:sp>
          <p:nvSpPr>
            <p:cNvPr id="2238" name="object 2238"/>
            <p:cNvSpPr/>
            <p:nvPr/>
          </p:nvSpPr>
          <p:spPr>
            <a:xfrm>
              <a:off x="1326170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39" name="object 2239"/>
            <p:cNvPicPr/>
            <p:nvPr/>
          </p:nvPicPr>
          <p:blipFill>
            <a:blip r:embed="rId651" cstate="print"/>
            <a:stretch>
              <a:fillRect/>
            </a:stretch>
          </p:blipFill>
          <p:spPr>
            <a:xfrm>
              <a:off x="13261711" y="939940"/>
              <a:ext cx="17130" cy="17151"/>
            </a:xfrm>
            <a:prstGeom prst="rect">
              <a:avLst/>
            </a:prstGeom>
          </p:spPr>
        </p:pic>
        <p:sp>
          <p:nvSpPr>
            <p:cNvPr id="2240" name="object 2240"/>
            <p:cNvSpPr/>
            <p:nvPr/>
          </p:nvSpPr>
          <p:spPr>
            <a:xfrm>
              <a:off x="13261711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1" name="object 2241"/>
            <p:cNvSpPr/>
            <p:nvPr/>
          </p:nvSpPr>
          <p:spPr>
            <a:xfrm>
              <a:off x="13589032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1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2" name="object 2242"/>
            <p:cNvSpPr/>
            <p:nvPr/>
          </p:nvSpPr>
          <p:spPr>
            <a:xfrm>
              <a:off x="13589032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97" y="0"/>
                  </a:moveTo>
                  <a:lnTo>
                    <a:pt x="0" y="0"/>
                  </a:lnTo>
                </a:path>
                <a:path w="52705" h="29844">
                  <a:moveTo>
                    <a:pt x="52197" y="0"/>
                  </a:moveTo>
                  <a:lnTo>
                    <a:pt x="52197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3" name="object 2243"/>
            <p:cNvSpPr/>
            <p:nvPr/>
          </p:nvSpPr>
          <p:spPr>
            <a:xfrm>
              <a:off x="13589031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4" name="object 2244"/>
            <p:cNvSpPr/>
            <p:nvPr/>
          </p:nvSpPr>
          <p:spPr>
            <a:xfrm>
              <a:off x="13589031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45" name="object 2245"/>
            <p:cNvPicPr/>
            <p:nvPr/>
          </p:nvPicPr>
          <p:blipFill>
            <a:blip r:embed="rId652" cstate="print"/>
            <a:stretch>
              <a:fillRect/>
            </a:stretch>
          </p:blipFill>
          <p:spPr>
            <a:xfrm>
              <a:off x="13643835" y="921312"/>
              <a:ext cx="17130" cy="35799"/>
            </a:xfrm>
            <a:prstGeom prst="rect">
              <a:avLst/>
            </a:prstGeom>
          </p:spPr>
        </p:pic>
        <p:sp>
          <p:nvSpPr>
            <p:cNvPr id="2246" name="object 2246"/>
            <p:cNvSpPr/>
            <p:nvPr/>
          </p:nvSpPr>
          <p:spPr>
            <a:xfrm>
              <a:off x="13643840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47" name="object 2247"/>
            <p:cNvPicPr/>
            <p:nvPr/>
          </p:nvPicPr>
          <p:blipFill>
            <a:blip r:embed="rId653" cstate="print"/>
            <a:stretch>
              <a:fillRect/>
            </a:stretch>
          </p:blipFill>
          <p:spPr>
            <a:xfrm>
              <a:off x="13606527" y="921322"/>
              <a:ext cx="35799" cy="17130"/>
            </a:xfrm>
            <a:prstGeom prst="rect">
              <a:avLst/>
            </a:prstGeom>
          </p:spPr>
        </p:pic>
        <p:sp>
          <p:nvSpPr>
            <p:cNvPr id="2248" name="object 2248"/>
            <p:cNvSpPr/>
            <p:nvPr/>
          </p:nvSpPr>
          <p:spPr>
            <a:xfrm>
              <a:off x="13606529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49" name="object 2249"/>
            <p:cNvPicPr/>
            <p:nvPr/>
          </p:nvPicPr>
          <p:blipFill>
            <a:blip r:embed="rId654" cstate="print"/>
            <a:stretch>
              <a:fillRect/>
            </a:stretch>
          </p:blipFill>
          <p:spPr>
            <a:xfrm>
              <a:off x="13569272" y="921322"/>
              <a:ext cx="35799" cy="17130"/>
            </a:xfrm>
            <a:prstGeom prst="rect">
              <a:avLst/>
            </a:prstGeom>
          </p:spPr>
        </p:pic>
        <p:sp>
          <p:nvSpPr>
            <p:cNvPr id="2250" name="object 2250"/>
            <p:cNvSpPr/>
            <p:nvPr/>
          </p:nvSpPr>
          <p:spPr>
            <a:xfrm>
              <a:off x="13569274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51" name="object 2251"/>
            <p:cNvPicPr/>
            <p:nvPr/>
          </p:nvPicPr>
          <p:blipFill>
            <a:blip r:embed="rId655" cstate="print"/>
            <a:stretch>
              <a:fillRect/>
            </a:stretch>
          </p:blipFill>
          <p:spPr>
            <a:xfrm>
              <a:off x="13569282" y="939940"/>
              <a:ext cx="17130" cy="17151"/>
            </a:xfrm>
            <a:prstGeom prst="rect">
              <a:avLst/>
            </a:prstGeom>
          </p:spPr>
        </p:pic>
        <p:sp>
          <p:nvSpPr>
            <p:cNvPr id="2252" name="object 2252"/>
            <p:cNvSpPr/>
            <p:nvPr/>
          </p:nvSpPr>
          <p:spPr>
            <a:xfrm>
              <a:off x="13569280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3" name="object 2253"/>
            <p:cNvSpPr/>
            <p:nvPr/>
          </p:nvSpPr>
          <p:spPr>
            <a:xfrm>
              <a:off x="13896590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4" name="object 2254"/>
            <p:cNvSpPr/>
            <p:nvPr/>
          </p:nvSpPr>
          <p:spPr>
            <a:xfrm>
              <a:off x="13896590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5" name="object 2255"/>
            <p:cNvSpPr/>
            <p:nvPr/>
          </p:nvSpPr>
          <p:spPr>
            <a:xfrm>
              <a:off x="13896596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6" name="object 2256"/>
            <p:cNvSpPr/>
            <p:nvPr/>
          </p:nvSpPr>
          <p:spPr>
            <a:xfrm>
              <a:off x="13896596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57" name="object 2257"/>
            <p:cNvPicPr/>
            <p:nvPr/>
          </p:nvPicPr>
          <p:blipFill>
            <a:blip r:embed="rId656" cstate="print"/>
            <a:stretch>
              <a:fillRect/>
            </a:stretch>
          </p:blipFill>
          <p:spPr>
            <a:xfrm>
              <a:off x="13951407" y="921312"/>
              <a:ext cx="17130" cy="35799"/>
            </a:xfrm>
            <a:prstGeom prst="rect">
              <a:avLst/>
            </a:prstGeom>
          </p:spPr>
        </p:pic>
        <p:sp>
          <p:nvSpPr>
            <p:cNvPr id="2258" name="object 2258"/>
            <p:cNvSpPr/>
            <p:nvPr/>
          </p:nvSpPr>
          <p:spPr>
            <a:xfrm>
              <a:off x="13951408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59" name="object 2259"/>
            <p:cNvPicPr/>
            <p:nvPr/>
          </p:nvPicPr>
          <p:blipFill>
            <a:blip r:embed="rId657" cstate="print"/>
            <a:stretch>
              <a:fillRect/>
            </a:stretch>
          </p:blipFill>
          <p:spPr>
            <a:xfrm>
              <a:off x="13914099" y="921322"/>
              <a:ext cx="35799" cy="17130"/>
            </a:xfrm>
            <a:prstGeom prst="rect">
              <a:avLst/>
            </a:prstGeom>
          </p:spPr>
        </p:pic>
        <p:sp>
          <p:nvSpPr>
            <p:cNvPr id="2260" name="object 2260"/>
            <p:cNvSpPr/>
            <p:nvPr/>
          </p:nvSpPr>
          <p:spPr>
            <a:xfrm>
              <a:off x="13914099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61" name="object 2261"/>
            <p:cNvPicPr/>
            <p:nvPr/>
          </p:nvPicPr>
          <p:blipFill>
            <a:blip r:embed="rId658" cstate="print"/>
            <a:stretch>
              <a:fillRect/>
            </a:stretch>
          </p:blipFill>
          <p:spPr>
            <a:xfrm>
              <a:off x="13876823" y="921322"/>
              <a:ext cx="35799" cy="17130"/>
            </a:xfrm>
            <a:prstGeom prst="rect">
              <a:avLst/>
            </a:prstGeom>
          </p:spPr>
        </p:pic>
        <p:sp>
          <p:nvSpPr>
            <p:cNvPr id="2262" name="object 2262"/>
            <p:cNvSpPr/>
            <p:nvPr/>
          </p:nvSpPr>
          <p:spPr>
            <a:xfrm>
              <a:off x="13876826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63" name="object 2263"/>
            <p:cNvPicPr/>
            <p:nvPr/>
          </p:nvPicPr>
          <p:blipFill>
            <a:blip r:embed="rId659" cstate="print"/>
            <a:stretch>
              <a:fillRect/>
            </a:stretch>
          </p:blipFill>
          <p:spPr>
            <a:xfrm>
              <a:off x="13876844" y="939940"/>
              <a:ext cx="17130" cy="17151"/>
            </a:xfrm>
            <a:prstGeom prst="rect">
              <a:avLst/>
            </a:prstGeom>
          </p:spPr>
        </p:pic>
        <p:sp>
          <p:nvSpPr>
            <p:cNvPr id="2264" name="object 2264"/>
            <p:cNvSpPr/>
            <p:nvPr/>
          </p:nvSpPr>
          <p:spPr>
            <a:xfrm>
              <a:off x="13876847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5" name="object 2265"/>
            <p:cNvSpPr/>
            <p:nvPr/>
          </p:nvSpPr>
          <p:spPr>
            <a:xfrm>
              <a:off x="14204155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6" name="object 2266"/>
            <p:cNvSpPr/>
            <p:nvPr/>
          </p:nvSpPr>
          <p:spPr>
            <a:xfrm>
              <a:off x="14204155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7" name="object 2267"/>
            <p:cNvSpPr/>
            <p:nvPr/>
          </p:nvSpPr>
          <p:spPr>
            <a:xfrm>
              <a:off x="14204162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8" name="object 2268"/>
            <p:cNvSpPr/>
            <p:nvPr/>
          </p:nvSpPr>
          <p:spPr>
            <a:xfrm>
              <a:off x="14204162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69" name="object 2269"/>
            <p:cNvPicPr/>
            <p:nvPr/>
          </p:nvPicPr>
          <p:blipFill>
            <a:blip r:embed="rId660" cstate="print"/>
            <a:stretch>
              <a:fillRect/>
            </a:stretch>
          </p:blipFill>
          <p:spPr>
            <a:xfrm>
              <a:off x="14258979" y="921312"/>
              <a:ext cx="17130" cy="35799"/>
            </a:xfrm>
            <a:prstGeom prst="rect">
              <a:avLst/>
            </a:prstGeom>
          </p:spPr>
        </p:pic>
        <p:sp>
          <p:nvSpPr>
            <p:cNvPr id="2270" name="object 2270"/>
            <p:cNvSpPr/>
            <p:nvPr/>
          </p:nvSpPr>
          <p:spPr>
            <a:xfrm>
              <a:off x="14258978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71" name="object 2271"/>
            <p:cNvPicPr/>
            <p:nvPr/>
          </p:nvPicPr>
          <p:blipFill>
            <a:blip r:embed="rId661" cstate="print"/>
            <a:stretch>
              <a:fillRect/>
            </a:stretch>
          </p:blipFill>
          <p:spPr>
            <a:xfrm>
              <a:off x="14221671" y="921322"/>
              <a:ext cx="35799" cy="17130"/>
            </a:xfrm>
            <a:prstGeom prst="rect">
              <a:avLst/>
            </a:prstGeom>
          </p:spPr>
        </p:pic>
        <p:sp>
          <p:nvSpPr>
            <p:cNvPr id="2272" name="object 2272"/>
            <p:cNvSpPr/>
            <p:nvPr/>
          </p:nvSpPr>
          <p:spPr>
            <a:xfrm>
              <a:off x="1422166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73" name="object 2273"/>
            <p:cNvPicPr/>
            <p:nvPr/>
          </p:nvPicPr>
          <p:blipFill>
            <a:blip r:embed="rId662" cstate="print"/>
            <a:stretch>
              <a:fillRect/>
            </a:stretch>
          </p:blipFill>
          <p:spPr>
            <a:xfrm>
              <a:off x="14184363" y="921322"/>
              <a:ext cx="35810" cy="17130"/>
            </a:xfrm>
            <a:prstGeom prst="rect">
              <a:avLst/>
            </a:prstGeom>
          </p:spPr>
        </p:pic>
        <p:sp>
          <p:nvSpPr>
            <p:cNvPr id="2274" name="object 2274"/>
            <p:cNvSpPr/>
            <p:nvPr/>
          </p:nvSpPr>
          <p:spPr>
            <a:xfrm>
              <a:off x="1418436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75" name="object 2275"/>
            <p:cNvPicPr/>
            <p:nvPr/>
          </p:nvPicPr>
          <p:blipFill>
            <a:blip r:embed="rId663" cstate="print"/>
            <a:stretch>
              <a:fillRect/>
            </a:stretch>
          </p:blipFill>
          <p:spPr>
            <a:xfrm>
              <a:off x="14184384" y="939940"/>
              <a:ext cx="17172" cy="17151"/>
            </a:xfrm>
            <a:prstGeom prst="rect">
              <a:avLst/>
            </a:prstGeom>
          </p:spPr>
        </p:pic>
        <p:sp>
          <p:nvSpPr>
            <p:cNvPr id="2276" name="object 2276"/>
            <p:cNvSpPr/>
            <p:nvPr/>
          </p:nvSpPr>
          <p:spPr>
            <a:xfrm>
              <a:off x="14184381" y="939943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80" h="17144">
                  <a:moveTo>
                    <a:pt x="0" y="0"/>
                  </a:moveTo>
                  <a:lnTo>
                    <a:pt x="17172" y="0"/>
                  </a:lnTo>
                  <a:lnTo>
                    <a:pt x="17172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7" name="object 2277"/>
            <p:cNvSpPr/>
            <p:nvPr/>
          </p:nvSpPr>
          <p:spPr>
            <a:xfrm>
              <a:off x="14256341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8" name="object 2278"/>
            <p:cNvSpPr/>
            <p:nvPr/>
          </p:nvSpPr>
          <p:spPr>
            <a:xfrm>
              <a:off x="14256341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79" name="object 2279"/>
            <p:cNvPicPr/>
            <p:nvPr/>
          </p:nvPicPr>
          <p:blipFill>
            <a:blip r:embed="rId664" cstate="print"/>
            <a:stretch>
              <a:fillRect/>
            </a:stretch>
          </p:blipFill>
          <p:spPr>
            <a:xfrm>
              <a:off x="14333521" y="937720"/>
              <a:ext cx="17151" cy="17884"/>
            </a:xfrm>
            <a:prstGeom prst="rect">
              <a:avLst/>
            </a:prstGeom>
          </p:spPr>
        </p:pic>
        <p:sp>
          <p:nvSpPr>
            <p:cNvPr id="2280" name="object 2280"/>
            <p:cNvSpPr/>
            <p:nvPr/>
          </p:nvSpPr>
          <p:spPr>
            <a:xfrm>
              <a:off x="1433352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81" name="object 2281"/>
            <p:cNvPicPr/>
            <p:nvPr/>
          </p:nvPicPr>
          <p:blipFill>
            <a:blip r:embed="rId665" cstate="print"/>
            <a:stretch>
              <a:fillRect/>
            </a:stretch>
          </p:blipFill>
          <p:spPr>
            <a:xfrm>
              <a:off x="14296223" y="940725"/>
              <a:ext cx="35799" cy="17130"/>
            </a:xfrm>
            <a:prstGeom prst="rect">
              <a:avLst/>
            </a:prstGeom>
          </p:spPr>
        </p:pic>
        <p:sp>
          <p:nvSpPr>
            <p:cNvPr id="2282" name="object 2282"/>
            <p:cNvSpPr/>
            <p:nvPr/>
          </p:nvSpPr>
          <p:spPr>
            <a:xfrm>
              <a:off x="14296229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83" name="object 2283"/>
            <p:cNvPicPr/>
            <p:nvPr/>
          </p:nvPicPr>
          <p:blipFill>
            <a:blip r:embed="rId666" cstate="print"/>
            <a:stretch>
              <a:fillRect/>
            </a:stretch>
          </p:blipFill>
          <p:spPr>
            <a:xfrm>
              <a:off x="14352128" y="940725"/>
              <a:ext cx="35799" cy="17130"/>
            </a:xfrm>
            <a:prstGeom prst="rect">
              <a:avLst/>
            </a:prstGeom>
          </p:spPr>
        </p:pic>
        <p:sp>
          <p:nvSpPr>
            <p:cNvPr id="2284" name="object 2284"/>
            <p:cNvSpPr/>
            <p:nvPr/>
          </p:nvSpPr>
          <p:spPr>
            <a:xfrm>
              <a:off x="14352129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5" name="object 2285"/>
            <p:cNvSpPr/>
            <p:nvPr/>
          </p:nvSpPr>
          <p:spPr>
            <a:xfrm>
              <a:off x="14276111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86" name="object 2286"/>
            <p:cNvPicPr/>
            <p:nvPr/>
          </p:nvPicPr>
          <p:blipFill>
            <a:blip r:embed="rId667" cstate="print"/>
            <a:stretch>
              <a:fillRect/>
            </a:stretch>
          </p:blipFill>
          <p:spPr>
            <a:xfrm>
              <a:off x="14389456" y="937720"/>
              <a:ext cx="17130" cy="17884"/>
            </a:xfrm>
            <a:prstGeom prst="rect">
              <a:avLst/>
            </a:prstGeom>
          </p:spPr>
        </p:pic>
        <p:sp>
          <p:nvSpPr>
            <p:cNvPr id="2287" name="object 2287"/>
            <p:cNvSpPr/>
            <p:nvPr/>
          </p:nvSpPr>
          <p:spPr>
            <a:xfrm>
              <a:off x="1438946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88" name="object 2288"/>
            <p:cNvPicPr/>
            <p:nvPr/>
          </p:nvPicPr>
          <p:blipFill>
            <a:blip r:embed="rId668" cstate="print"/>
            <a:stretch>
              <a:fillRect/>
            </a:stretch>
          </p:blipFill>
          <p:spPr>
            <a:xfrm>
              <a:off x="14408063" y="940725"/>
              <a:ext cx="35799" cy="17130"/>
            </a:xfrm>
            <a:prstGeom prst="rect">
              <a:avLst/>
            </a:prstGeom>
          </p:spPr>
        </p:pic>
        <p:sp>
          <p:nvSpPr>
            <p:cNvPr id="2289" name="object 2289"/>
            <p:cNvSpPr/>
            <p:nvPr/>
          </p:nvSpPr>
          <p:spPr>
            <a:xfrm>
              <a:off x="1440806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90" name="object 2290"/>
            <p:cNvPicPr/>
            <p:nvPr/>
          </p:nvPicPr>
          <p:blipFill>
            <a:blip r:embed="rId669" cstate="print"/>
            <a:stretch>
              <a:fillRect/>
            </a:stretch>
          </p:blipFill>
          <p:spPr>
            <a:xfrm>
              <a:off x="14445360" y="937720"/>
              <a:ext cx="17130" cy="17884"/>
            </a:xfrm>
            <a:prstGeom prst="rect">
              <a:avLst/>
            </a:prstGeom>
          </p:spPr>
        </p:pic>
        <p:sp>
          <p:nvSpPr>
            <p:cNvPr id="2291" name="object 2291"/>
            <p:cNvSpPr/>
            <p:nvPr/>
          </p:nvSpPr>
          <p:spPr>
            <a:xfrm>
              <a:off x="1444536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92" name="object 2292"/>
            <p:cNvPicPr/>
            <p:nvPr/>
          </p:nvPicPr>
          <p:blipFill>
            <a:blip r:embed="rId670" cstate="print"/>
            <a:stretch>
              <a:fillRect/>
            </a:stretch>
          </p:blipFill>
          <p:spPr>
            <a:xfrm>
              <a:off x="14463998" y="940725"/>
              <a:ext cx="26480" cy="17130"/>
            </a:xfrm>
            <a:prstGeom prst="rect">
              <a:avLst/>
            </a:prstGeom>
          </p:spPr>
        </p:pic>
        <p:sp>
          <p:nvSpPr>
            <p:cNvPr id="2293" name="object 2293"/>
            <p:cNvSpPr/>
            <p:nvPr/>
          </p:nvSpPr>
          <p:spPr>
            <a:xfrm>
              <a:off x="14463995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8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80" y="0"/>
                  </a:lnTo>
                  <a:lnTo>
                    <a:pt x="2648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94" name="object 2294"/>
            <p:cNvPicPr/>
            <p:nvPr/>
          </p:nvPicPr>
          <p:blipFill>
            <a:blip r:embed="rId671" cstate="print"/>
            <a:stretch>
              <a:fillRect/>
            </a:stretch>
          </p:blipFill>
          <p:spPr>
            <a:xfrm>
              <a:off x="14277596" y="940725"/>
              <a:ext cx="17130" cy="17130"/>
            </a:xfrm>
            <a:prstGeom prst="rect">
              <a:avLst/>
            </a:prstGeom>
          </p:spPr>
        </p:pic>
        <p:sp>
          <p:nvSpPr>
            <p:cNvPr id="2295" name="object 2295"/>
            <p:cNvSpPr/>
            <p:nvPr/>
          </p:nvSpPr>
          <p:spPr>
            <a:xfrm>
              <a:off x="14277591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6" name="object 2296"/>
            <p:cNvSpPr/>
            <p:nvPr/>
          </p:nvSpPr>
          <p:spPr>
            <a:xfrm>
              <a:off x="14563904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7" name="object 2297"/>
            <p:cNvSpPr/>
            <p:nvPr/>
          </p:nvSpPr>
          <p:spPr>
            <a:xfrm>
              <a:off x="14563904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98" name="object 2298"/>
            <p:cNvPicPr/>
            <p:nvPr/>
          </p:nvPicPr>
          <p:blipFill>
            <a:blip r:embed="rId672" cstate="print"/>
            <a:stretch>
              <a:fillRect/>
            </a:stretch>
          </p:blipFill>
          <p:spPr>
            <a:xfrm>
              <a:off x="14641072" y="937720"/>
              <a:ext cx="17172" cy="17884"/>
            </a:xfrm>
            <a:prstGeom prst="rect">
              <a:avLst/>
            </a:prstGeom>
          </p:spPr>
        </p:pic>
        <p:sp>
          <p:nvSpPr>
            <p:cNvPr id="2299" name="object 2299"/>
            <p:cNvSpPr/>
            <p:nvPr/>
          </p:nvSpPr>
          <p:spPr>
            <a:xfrm>
              <a:off x="14641070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00" name="object 2300"/>
            <p:cNvPicPr/>
            <p:nvPr/>
          </p:nvPicPr>
          <p:blipFill>
            <a:blip r:embed="rId673" cstate="print"/>
            <a:stretch>
              <a:fillRect/>
            </a:stretch>
          </p:blipFill>
          <p:spPr>
            <a:xfrm>
              <a:off x="14603785" y="940725"/>
              <a:ext cx="35799" cy="17130"/>
            </a:xfrm>
            <a:prstGeom prst="rect">
              <a:avLst/>
            </a:prstGeom>
          </p:spPr>
        </p:pic>
        <p:sp>
          <p:nvSpPr>
            <p:cNvPr id="2301" name="object 2301"/>
            <p:cNvSpPr/>
            <p:nvPr/>
          </p:nvSpPr>
          <p:spPr>
            <a:xfrm>
              <a:off x="1460378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02" name="object 2302"/>
            <p:cNvPicPr/>
            <p:nvPr/>
          </p:nvPicPr>
          <p:blipFill>
            <a:blip r:embed="rId674" cstate="print"/>
            <a:stretch>
              <a:fillRect/>
            </a:stretch>
          </p:blipFill>
          <p:spPr>
            <a:xfrm>
              <a:off x="14659699" y="940725"/>
              <a:ext cx="35799" cy="17130"/>
            </a:xfrm>
            <a:prstGeom prst="rect">
              <a:avLst/>
            </a:prstGeom>
          </p:spPr>
        </p:pic>
        <p:sp>
          <p:nvSpPr>
            <p:cNvPr id="2303" name="object 2303"/>
            <p:cNvSpPr/>
            <p:nvPr/>
          </p:nvSpPr>
          <p:spPr>
            <a:xfrm>
              <a:off x="1465969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4" name="object 2304"/>
            <p:cNvSpPr/>
            <p:nvPr/>
          </p:nvSpPr>
          <p:spPr>
            <a:xfrm>
              <a:off x="14583659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05" name="object 2305"/>
            <p:cNvPicPr/>
            <p:nvPr/>
          </p:nvPicPr>
          <p:blipFill>
            <a:blip r:embed="rId675" cstate="print"/>
            <a:stretch>
              <a:fillRect/>
            </a:stretch>
          </p:blipFill>
          <p:spPr>
            <a:xfrm>
              <a:off x="14696986" y="937720"/>
              <a:ext cx="17151" cy="17884"/>
            </a:xfrm>
            <a:prstGeom prst="rect">
              <a:avLst/>
            </a:prstGeom>
          </p:spPr>
        </p:pic>
        <p:sp>
          <p:nvSpPr>
            <p:cNvPr id="2306" name="object 2306"/>
            <p:cNvSpPr/>
            <p:nvPr/>
          </p:nvSpPr>
          <p:spPr>
            <a:xfrm>
              <a:off x="1469699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07" name="object 2307"/>
            <p:cNvPicPr/>
            <p:nvPr/>
          </p:nvPicPr>
          <p:blipFill>
            <a:blip r:embed="rId676" cstate="print"/>
            <a:stretch>
              <a:fillRect/>
            </a:stretch>
          </p:blipFill>
          <p:spPr>
            <a:xfrm>
              <a:off x="14715614" y="940725"/>
              <a:ext cx="35799" cy="17130"/>
            </a:xfrm>
            <a:prstGeom prst="rect">
              <a:avLst/>
            </a:prstGeom>
          </p:spPr>
        </p:pic>
        <p:sp>
          <p:nvSpPr>
            <p:cNvPr id="2308" name="object 2308"/>
            <p:cNvSpPr/>
            <p:nvPr/>
          </p:nvSpPr>
          <p:spPr>
            <a:xfrm>
              <a:off x="1471561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09" name="object 2309"/>
            <p:cNvPicPr/>
            <p:nvPr/>
          </p:nvPicPr>
          <p:blipFill>
            <a:blip r:embed="rId677" cstate="print"/>
            <a:stretch>
              <a:fillRect/>
            </a:stretch>
          </p:blipFill>
          <p:spPr>
            <a:xfrm>
              <a:off x="14752921" y="937720"/>
              <a:ext cx="17130" cy="17884"/>
            </a:xfrm>
            <a:prstGeom prst="rect">
              <a:avLst/>
            </a:prstGeom>
          </p:spPr>
        </p:pic>
        <p:sp>
          <p:nvSpPr>
            <p:cNvPr id="2310" name="object 2310"/>
            <p:cNvSpPr/>
            <p:nvPr/>
          </p:nvSpPr>
          <p:spPr>
            <a:xfrm>
              <a:off x="1475292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11" name="object 2311"/>
            <p:cNvPicPr/>
            <p:nvPr/>
          </p:nvPicPr>
          <p:blipFill>
            <a:blip r:embed="rId678" cstate="print"/>
            <a:stretch>
              <a:fillRect/>
            </a:stretch>
          </p:blipFill>
          <p:spPr>
            <a:xfrm>
              <a:off x="14771549" y="940725"/>
              <a:ext cx="26459" cy="17130"/>
            </a:xfrm>
            <a:prstGeom prst="rect">
              <a:avLst/>
            </a:prstGeom>
          </p:spPr>
        </p:pic>
        <p:sp>
          <p:nvSpPr>
            <p:cNvPr id="2312" name="object 2312"/>
            <p:cNvSpPr/>
            <p:nvPr/>
          </p:nvSpPr>
          <p:spPr>
            <a:xfrm>
              <a:off x="14771548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13" name="object 2313"/>
            <p:cNvPicPr/>
            <p:nvPr/>
          </p:nvPicPr>
          <p:blipFill>
            <a:blip r:embed="rId679" cstate="print"/>
            <a:stretch>
              <a:fillRect/>
            </a:stretch>
          </p:blipFill>
          <p:spPr>
            <a:xfrm>
              <a:off x="14585157" y="940725"/>
              <a:ext cx="17130" cy="17130"/>
            </a:xfrm>
            <a:prstGeom prst="rect">
              <a:avLst/>
            </a:prstGeom>
          </p:spPr>
        </p:pic>
        <p:sp>
          <p:nvSpPr>
            <p:cNvPr id="2314" name="object 2314"/>
            <p:cNvSpPr/>
            <p:nvPr/>
          </p:nvSpPr>
          <p:spPr>
            <a:xfrm>
              <a:off x="14585160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5" name="object 2315"/>
            <p:cNvSpPr/>
            <p:nvPr/>
          </p:nvSpPr>
          <p:spPr>
            <a:xfrm>
              <a:off x="14871468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6" name="object 2316"/>
            <p:cNvSpPr/>
            <p:nvPr/>
          </p:nvSpPr>
          <p:spPr>
            <a:xfrm>
              <a:off x="14871468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17" name="object 2317"/>
            <p:cNvPicPr/>
            <p:nvPr/>
          </p:nvPicPr>
          <p:blipFill>
            <a:blip r:embed="rId680" cstate="print"/>
            <a:stretch>
              <a:fillRect/>
            </a:stretch>
          </p:blipFill>
          <p:spPr>
            <a:xfrm>
              <a:off x="14948622" y="937720"/>
              <a:ext cx="17130" cy="17884"/>
            </a:xfrm>
            <a:prstGeom prst="rect">
              <a:avLst/>
            </a:prstGeom>
          </p:spPr>
        </p:pic>
        <p:sp>
          <p:nvSpPr>
            <p:cNvPr id="2318" name="object 2318"/>
            <p:cNvSpPr/>
            <p:nvPr/>
          </p:nvSpPr>
          <p:spPr>
            <a:xfrm>
              <a:off x="1494862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19" name="object 2319"/>
            <p:cNvPicPr/>
            <p:nvPr/>
          </p:nvPicPr>
          <p:blipFill>
            <a:blip r:embed="rId681" cstate="print"/>
            <a:stretch>
              <a:fillRect/>
            </a:stretch>
          </p:blipFill>
          <p:spPr>
            <a:xfrm>
              <a:off x="14911346" y="940725"/>
              <a:ext cx="35799" cy="17130"/>
            </a:xfrm>
            <a:prstGeom prst="rect">
              <a:avLst/>
            </a:prstGeom>
          </p:spPr>
        </p:pic>
        <p:sp>
          <p:nvSpPr>
            <p:cNvPr id="2320" name="object 2320"/>
            <p:cNvSpPr/>
            <p:nvPr/>
          </p:nvSpPr>
          <p:spPr>
            <a:xfrm>
              <a:off x="14911349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21" name="object 2321"/>
            <p:cNvPicPr/>
            <p:nvPr/>
          </p:nvPicPr>
          <p:blipFill>
            <a:blip r:embed="rId682" cstate="print"/>
            <a:stretch>
              <a:fillRect/>
            </a:stretch>
          </p:blipFill>
          <p:spPr>
            <a:xfrm>
              <a:off x="14967261" y="940725"/>
              <a:ext cx="35799" cy="17130"/>
            </a:xfrm>
            <a:prstGeom prst="rect">
              <a:avLst/>
            </a:prstGeom>
          </p:spPr>
        </p:pic>
        <p:sp>
          <p:nvSpPr>
            <p:cNvPr id="2322" name="object 2322"/>
            <p:cNvSpPr/>
            <p:nvPr/>
          </p:nvSpPr>
          <p:spPr>
            <a:xfrm>
              <a:off x="1496726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3" name="object 2323"/>
            <p:cNvSpPr/>
            <p:nvPr/>
          </p:nvSpPr>
          <p:spPr>
            <a:xfrm>
              <a:off x="14891224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24" name="object 2324"/>
            <p:cNvPicPr/>
            <p:nvPr/>
          </p:nvPicPr>
          <p:blipFill>
            <a:blip r:embed="rId683" cstate="print"/>
            <a:stretch>
              <a:fillRect/>
            </a:stretch>
          </p:blipFill>
          <p:spPr>
            <a:xfrm>
              <a:off x="15004579" y="937720"/>
              <a:ext cx="17130" cy="17884"/>
            </a:xfrm>
            <a:prstGeom prst="rect">
              <a:avLst/>
            </a:prstGeom>
          </p:spPr>
        </p:pic>
        <p:sp>
          <p:nvSpPr>
            <p:cNvPr id="2325" name="object 2325"/>
            <p:cNvSpPr/>
            <p:nvPr/>
          </p:nvSpPr>
          <p:spPr>
            <a:xfrm>
              <a:off x="1500458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26" name="object 2326"/>
            <p:cNvPicPr/>
            <p:nvPr/>
          </p:nvPicPr>
          <p:blipFill>
            <a:blip r:embed="rId684" cstate="print"/>
            <a:stretch>
              <a:fillRect/>
            </a:stretch>
          </p:blipFill>
          <p:spPr>
            <a:xfrm>
              <a:off x="15023186" y="940725"/>
              <a:ext cx="35799" cy="17130"/>
            </a:xfrm>
            <a:prstGeom prst="rect">
              <a:avLst/>
            </a:prstGeom>
          </p:spPr>
        </p:pic>
        <p:sp>
          <p:nvSpPr>
            <p:cNvPr id="2327" name="object 2327"/>
            <p:cNvSpPr/>
            <p:nvPr/>
          </p:nvSpPr>
          <p:spPr>
            <a:xfrm>
              <a:off x="1502318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28" name="object 2328"/>
            <p:cNvPicPr/>
            <p:nvPr/>
          </p:nvPicPr>
          <p:blipFill>
            <a:blip r:embed="rId685" cstate="print"/>
            <a:stretch>
              <a:fillRect/>
            </a:stretch>
          </p:blipFill>
          <p:spPr>
            <a:xfrm>
              <a:off x="15060493" y="937720"/>
              <a:ext cx="17130" cy="17884"/>
            </a:xfrm>
            <a:prstGeom prst="rect">
              <a:avLst/>
            </a:prstGeom>
          </p:spPr>
        </p:pic>
        <p:sp>
          <p:nvSpPr>
            <p:cNvPr id="2329" name="object 2329"/>
            <p:cNvSpPr/>
            <p:nvPr/>
          </p:nvSpPr>
          <p:spPr>
            <a:xfrm>
              <a:off x="1506049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30" name="object 2330"/>
            <p:cNvPicPr/>
            <p:nvPr/>
          </p:nvPicPr>
          <p:blipFill>
            <a:blip r:embed="rId686" cstate="print"/>
            <a:stretch>
              <a:fillRect/>
            </a:stretch>
          </p:blipFill>
          <p:spPr>
            <a:xfrm>
              <a:off x="15079121" y="940725"/>
              <a:ext cx="26459" cy="17130"/>
            </a:xfrm>
            <a:prstGeom prst="rect">
              <a:avLst/>
            </a:prstGeom>
          </p:spPr>
        </p:pic>
        <p:sp>
          <p:nvSpPr>
            <p:cNvPr id="2331" name="object 2331"/>
            <p:cNvSpPr/>
            <p:nvPr/>
          </p:nvSpPr>
          <p:spPr>
            <a:xfrm>
              <a:off x="15079117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2" name="object 2332"/>
            <p:cNvSpPr/>
            <p:nvPr/>
          </p:nvSpPr>
          <p:spPr>
            <a:xfrm>
              <a:off x="15179035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3" name="object 2333"/>
            <p:cNvSpPr/>
            <p:nvPr/>
          </p:nvSpPr>
          <p:spPr>
            <a:xfrm>
              <a:off x="15179035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34" name="object 2334"/>
            <p:cNvPicPr/>
            <p:nvPr/>
          </p:nvPicPr>
          <p:blipFill>
            <a:blip r:embed="rId687" cstate="print"/>
            <a:stretch>
              <a:fillRect/>
            </a:stretch>
          </p:blipFill>
          <p:spPr>
            <a:xfrm>
              <a:off x="15256194" y="937720"/>
              <a:ext cx="17130" cy="17884"/>
            </a:xfrm>
            <a:prstGeom prst="rect">
              <a:avLst/>
            </a:prstGeom>
          </p:spPr>
        </p:pic>
        <p:sp>
          <p:nvSpPr>
            <p:cNvPr id="2335" name="object 2335"/>
            <p:cNvSpPr/>
            <p:nvPr/>
          </p:nvSpPr>
          <p:spPr>
            <a:xfrm>
              <a:off x="1525619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36" name="object 2336"/>
            <p:cNvPicPr/>
            <p:nvPr/>
          </p:nvPicPr>
          <p:blipFill>
            <a:blip r:embed="rId688" cstate="print"/>
            <a:stretch>
              <a:fillRect/>
            </a:stretch>
          </p:blipFill>
          <p:spPr>
            <a:xfrm>
              <a:off x="15218897" y="940725"/>
              <a:ext cx="35799" cy="17130"/>
            </a:xfrm>
            <a:prstGeom prst="rect">
              <a:avLst/>
            </a:prstGeom>
          </p:spPr>
        </p:pic>
        <p:sp>
          <p:nvSpPr>
            <p:cNvPr id="2337" name="object 2337"/>
            <p:cNvSpPr/>
            <p:nvPr/>
          </p:nvSpPr>
          <p:spPr>
            <a:xfrm>
              <a:off x="1521890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38" name="object 2338"/>
            <p:cNvPicPr/>
            <p:nvPr/>
          </p:nvPicPr>
          <p:blipFill>
            <a:blip r:embed="rId689" cstate="print"/>
            <a:stretch>
              <a:fillRect/>
            </a:stretch>
          </p:blipFill>
          <p:spPr>
            <a:xfrm>
              <a:off x="15274833" y="940725"/>
              <a:ext cx="35799" cy="17130"/>
            </a:xfrm>
            <a:prstGeom prst="rect">
              <a:avLst/>
            </a:prstGeom>
          </p:spPr>
        </p:pic>
        <p:sp>
          <p:nvSpPr>
            <p:cNvPr id="2339" name="object 2339"/>
            <p:cNvSpPr/>
            <p:nvPr/>
          </p:nvSpPr>
          <p:spPr>
            <a:xfrm>
              <a:off x="1527483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0" name="object 2340"/>
            <p:cNvSpPr/>
            <p:nvPr/>
          </p:nvSpPr>
          <p:spPr>
            <a:xfrm>
              <a:off x="15198789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41" name="object 2341"/>
            <p:cNvPicPr/>
            <p:nvPr/>
          </p:nvPicPr>
          <p:blipFill>
            <a:blip r:embed="rId690" cstate="print"/>
            <a:stretch>
              <a:fillRect/>
            </a:stretch>
          </p:blipFill>
          <p:spPr>
            <a:xfrm>
              <a:off x="15312109" y="937720"/>
              <a:ext cx="17151" cy="17884"/>
            </a:xfrm>
            <a:prstGeom prst="rect">
              <a:avLst/>
            </a:prstGeom>
          </p:spPr>
        </p:pic>
        <p:sp>
          <p:nvSpPr>
            <p:cNvPr id="2342" name="object 2342"/>
            <p:cNvSpPr/>
            <p:nvPr/>
          </p:nvSpPr>
          <p:spPr>
            <a:xfrm>
              <a:off x="15312112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43" name="object 2343"/>
            <p:cNvPicPr/>
            <p:nvPr/>
          </p:nvPicPr>
          <p:blipFill>
            <a:blip r:embed="rId691" cstate="print"/>
            <a:stretch>
              <a:fillRect/>
            </a:stretch>
          </p:blipFill>
          <p:spPr>
            <a:xfrm>
              <a:off x="15330737" y="940725"/>
              <a:ext cx="35799" cy="17130"/>
            </a:xfrm>
            <a:prstGeom prst="rect">
              <a:avLst/>
            </a:prstGeom>
          </p:spPr>
        </p:pic>
        <p:sp>
          <p:nvSpPr>
            <p:cNvPr id="2344" name="object 2344"/>
            <p:cNvSpPr/>
            <p:nvPr/>
          </p:nvSpPr>
          <p:spPr>
            <a:xfrm>
              <a:off x="1533073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45" name="object 2345"/>
            <p:cNvPicPr/>
            <p:nvPr/>
          </p:nvPicPr>
          <p:blipFill>
            <a:blip r:embed="rId692" cstate="print"/>
            <a:stretch>
              <a:fillRect/>
            </a:stretch>
          </p:blipFill>
          <p:spPr>
            <a:xfrm>
              <a:off x="15368065" y="937720"/>
              <a:ext cx="17130" cy="17884"/>
            </a:xfrm>
            <a:prstGeom prst="rect">
              <a:avLst/>
            </a:prstGeom>
          </p:spPr>
        </p:pic>
        <p:sp>
          <p:nvSpPr>
            <p:cNvPr id="2346" name="object 2346"/>
            <p:cNvSpPr/>
            <p:nvPr/>
          </p:nvSpPr>
          <p:spPr>
            <a:xfrm>
              <a:off x="1536806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47" name="object 2347"/>
            <p:cNvPicPr/>
            <p:nvPr/>
          </p:nvPicPr>
          <p:blipFill>
            <a:blip r:embed="rId693" cstate="print"/>
            <a:stretch>
              <a:fillRect/>
            </a:stretch>
          </p:blipFill>
          <p:spPr>
            <a:xfrm>
              <a:off x="15386672" y="940725"/>
              <a:ext cx="26470" cy="17130"/>
            </a:xfrm>
            <a:prstGeom prst="rect">
              <a:avLst/>
            </a:prstGeom>
          </p:spPr>
        </p:pic>
        <p:sp>
          <p:nvSpPr>
            <p:cNvPr id="2348" name="object 2348"/>
            <p:cNvSpPr/>
            <p:nvPr/>
          </p:nvSpPr>
          <p:spPr>
            <a:xfrm>
              <a:off x="15386674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49" name="object 2349"/>
            <p:cNvPicPr/>
            <p:nvPr/>
          </p:nvPicPr>
          <p:blipFill>
            <a:blip r:embed="rId694" cstate="print"/>
            <a:stretch>
              <a:fillRect/>
            </a:stretch>
          </p:blipFill>
          <p:spPr>
            <a:xfrm>
              <a:off x="15200301" y="940725"/>
              <a:ext cx="17130" cy="17130"/>
            </a:xfrm>
            <a:prstGeom prst="rect">
              <a:avLst/>
            </a:prstGeom>
          </p:spPr>
        </p:pic>
        <p:sp>
          <p:nvSpPr>
            <p:cNvPr id="2350" name="object 2350"/>
            <p:cNvSpPr/>
            <p:nvPr/>
          </p:nvSpPr>
          <p:spPr>
            <a:xfrm>
              <a:off x="15200296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51" name="object 2351"/>
            <p:cNvPicPr/>
            <p:nvPr/>
          </p:nvPicPr>
          <p:blipFill>
            <a:blip r:embed="rId695" cstate="print"/>
            <a:stretch>
              <a:fillRect/>
            </a:stretch>
          </p:blipFill>
          <p:spPr>
            <a:xfrm>
              <a:off x="14818634" y="921312"/>
              <a:ext cx="91849" cy="69966"/>
            </a:xfrm>
            <a:prstGeom prst="rect">
              <a:avLst/>
            </a:prstGeom>
          </p:spPr>
        </p:pic>
        <p:sp>
          <p:nvSpPr>
            <p:cNvPr id="2352" name="object 2352"/>
            <p:cNvSpPr/>
            <p:nvPr/>
          </p:nvSpPr>
          <p:spPr>
            <a:xfrm>
              <a:off x="14511720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3" name="object 2353"/>
            <p:cNvSpPr/>
            <p:nvPr/>
          </p:nvSpPr>
          <p:spPr>
            <a:xfrm>
              <a:off x="14511720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4" name="object 2354"/>
            <p:cNvSpPr/>
            <p:nvPr/>
          </p:nvSpPr>
          <p:spPr>
            <a:xfrm>
              <a:off x="14511726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5" name="object 2355"/>
            <p:cNvSpPr/>
            <p:nvPr/>
          </p:nvSpPr>
          <p:spPr>
            <a:xfrm>
              <a:off x="14511726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56" name="object 2356"/>
            <p:cNvPicPr/>
            <p:nvPr/>
          </p:nvPicPr>
          <p:blipFill>
            <a:blip r:embed="rId696" cstate="print"/>
            <a:stretch>
              <a:fillRect/>
            </a:stretch>
          </p:blipFill>
          <p:spPr>
            <a:xfrm>
              <a:off x="14566498" y="921312"/>
              <a:ext cx="17151" cy="35799"/>
            </a:xfrm>
            <a:prstGeom prst="rect">
              <a:avLst/>
            </a:prstGeom>
          </p:spPr>
        </p:pic>
        <p:sp>
          <p:nvSpPr>
            <p:cNvPr id="2357" name="object 2357"/>
            <p:cNvSpPr/>
            <p:nvPr/>
          </p:nvSpPr>
          <p:spPr>
            <a:xfrm>
              <a:off x="14566494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58" name="object 2358"/>
            <p:cNvPicPr/>
            <p:nvPr/>
          </p:nvPicPr>
          <p:blipFill>
            <a:blip r:embed="rId697" cstate="print"/>
            <a:stretch>
              <a:fillRect/>
            </a:stretch>
          </p:blipFill>
          <p:spPr>
            <a:xfrm>
              <a:off x="14529222" y="921322"/>
              <a:ext cx="35799" cy="17130"/>
            </a:xfrm>
            <a:prstGeom prst="rect">
              <a:avLst/>
            </a:prstGeom>
          </p:spPr>
        </p:pic>
        <p:sp>
          <p:nvSpPr>
            <p:cNvPr id="2359" name="object 2359"/>
            <p:cNvSpPr/>
            <p:nvPr/>
          </p:nvSpPr>
          <p:spPr>
            <a:xfrm>
              <a:off x="1452921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60" name="object 2360"/>
            <p:cNvPicPr/>
            <p:nvPr/>
          </p:nvPicPr>
          <p:blipFill>
            <a:blip r:embed="rId698" cstate="print"/>
            <a:stretch>
              <a:fillRect/>
            </a:stretch>
          </p:blipFill>
          <p:spPr>
            <a:xfrm>
              <a:off x="14491945" y="921322"/>
              <a:ext cx="35779" cy="17130"/>
            </a:xfrm>
            <a:prstGeom prst="rect">
              <a:avLst/>
            </a:prstGeom>
          </p:spPr>
        </p:pic>
        <p:sp>
          <p:nvSpPr>
            <p:cNvPr id="2361" name="object 2361"/>
            <p:cNvSpPr/>
            <p:nvPr/>
          </p:nvSpPr>
          <p:spPr>
            <a:xfrm>
              <a:off x="14491949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62" name="object 2362"/>
            <p:cNvPicPr/>
            <p:nvPr/>
          </p:nvPicPr>
          <p:blipFill>
            <a:blip r:embed="rId699" cstate="print"/>
            <a:stretch>
              <a:fillRect/>
            </a:stretch>
          </p:blipFill>
          <p:spPr>
            <a:xfrm>
              <a:off x="14491945" y="939940"/>
              <a:ext cx="17130" cy="17151"/>
            </a:xfrm>
            <a:prstGeom prst="rect">
              <a:avLst/>
            </a:prstGeom>
          </p:spPr>
        </p:pic>
        <p:sp>
          <p:nvSpPr>
            <p:cNvPr id="2363" name="object 2363"/>
            <p:cNvSpPr/>
            <p:nvPr/>
          </p:nvSpPr>
          <p:spPr>
            <a:xfrm>
              <a:off x="14491949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4" name="object 2364"/>
            <p:cNvSpPr/>
            <p:nvPr/>
          </p:nvSpPr>
          <p:spPr>
            <a:xfrm>
              <a:off x="14874064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65" name="object 2365"/>
            <p:cNvPicPr/>
            <p:nvPr/>
          </p:nvPicPr>
          <p:blipFill>
            <a:blip r:embed="rId700" cstate="print"/>
            <a:stretch>
              <a:fillRect/>
            </a:stretch>
          </p:blipFill>
          <p:spPr>
            <a:xfrm>
              <a:off x="14836793" y="921322"/>
              <a:ext cx="35779" cy="17130"/>
            </a:xfrm>
            <a:prstGeom prst="rect">
              <a:avLst/>
            </a:prstGeom>
          </p:spPr>
        </p:pic>
        <p:sp>
          <p:nvSpPr>
            <p:cNvPr id="2366" name="object 2366"/>
            <p:cNvSpPr/>
            <p:nvPr/>
          </p:nvSpPr>
          <p:spPr>
            <a:xfrm>
              <a:off x="14836792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67" name="object 2367"/>
            <p:cNvPicPr/>
            <p:nvPr/>
          </p:nvPicPr>
          <p:blipFill>
            <a:blip r:embed="rId701" cstate="print"/>
            <a:stretch>
              <a:fillRect/>
            </a:stretch>
          </p:blipFill>
          <p:spPr>
            <a:xfrm>
              <a:off x="14799517" y="921322"/>
              <a:ext cx="35799" cy="17130"/>
            </a:xfrm>
            <a:prstGeom prst="rect">
              <a:avLst/>
            </a:prstGeom>
          </p:spPr>
        </p:pic>
        <p:sp>
          <p:nvSpPr>
            <p:cNvPr id="2368" name="object 2368"/>
            <p:cNvSpPr/>
            <p:nvPr/>
          </p:nvSpPr>
          <p:spPr>
            <a:xfrm>
              <a:off x="14799515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69" name="object 2369"/>
            <p:cNvPicPr/>
            <p:nvPr/>
          </p:nvPicPr>
          <p:blipFill>
            <a:blip r:embed="rId702" cstate="print"/>
            <a:stretch>
              <a:fillRect/>
            </a:stretch>
          </p:blipFill>
          <p:spPr>
            <a:xfrm>
              <a:off x="14799517" y="939940"/>
              <a:ext cx="17130" cy="17151"/>
            </a:xfrm>
            <a:prstGeom prst="rect">
              <a:avLst/>
            </a:prstGeom>
          </p:spPr>
        </p:pic>
        <p:sp>
          <p:nvSpPr>
            <p:cNvPr id="2370" name="object 2370"/>
            <p:cNvSpPr/>
            <p:nvPr/>
          </p:nvSpPr>
          <p:spPr>
            <a:xfrm>
              <a:off x="14799518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1" name="object 2371"/>
            <p:cNvSpPr/>
            <p:nvPr/>
          </p:nvSpPr>
          <p:spPr>
            <a:xfrm>
              <a:off x="15126819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21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2" name="object 2372"/>
            <p:cNvSpPr/>
            <p:nvPr/>
          </p:nvSpPr>
          <p:spPr>
            <a:xfrm>
              <a:off x="15126819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218" y="0"/>
                  </a:moveTo>
                  <a:lnTo>
                    <a:pt x="0" y="0"/>
                  </a:lnTo>
                </a:path>
                <a:path w="52705" h="29844">
                  <a:moveTo>
                    <a:pt x="52218" y="0"/>
                  </a:moveTo>
                  <a:lnTo>
                    <a:pt x="52218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3" name="object 2373"/>
            <p:cNvSpPr/>
            <p:nvPr/>
          </p:nvSpPr>
          <p:spPr>
            <a:xfrm>
              <a:off x="15126821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4" name="object 2374"/>
            <p:cNvSpPr/>
            <p:nvPr/>
          </p:nvSpPr>
          <p:spPr>
            <a:xfrm>
              <a:off x="15126821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75" name="object 2375"/>
            <p:cNvPicPr/>
            <p:nvPr/>
          </p:nvPicPr>
          <p:blipFill>
            <a:blip r:embed="rId703" cstate="print"/>
            <a:stretch>
              <a:fillRect/>
            </a:stretch>
          </p:blipFill>
          <p:spPr>
            <a:xfrm>
              <a:off x="15181631" y="921312"/>
              <a:ext cx="17151" cy="35799"/>
            </a:xfrm>
            <a:prstGeom prst="rect">
              <a:avLst/>
            </a:prstGeom>
          </p:spPr>
        </p:pic>
        <p:sp>
          <p:nvSpPr>
            <p:cNvPr id="2376" name="object 2376"/>
            <p:cNvSpPr/>
            <p:nvPr/>
          </p:nvSpPr>
          <p:spPr>
            <a:xfrm>
              <a:off x="15181630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77" name="object 2377"/>
            <p:cNvPicPr/>
            <p:nvPr/>
          </p:nvPicPr>
          <p:blipFill>
            <a:blip r:embed="rId704" cstate="print"/>
            <a:stretch>
              <a:fillRect/>
            </a:stretch>
          </p:blipFill>
          <p:spPr>
            <a:xfrm>
              <a:off x="15144334" y="921322"/>
              <a:ext cx="35799" cy="17130"/>
            </a:xfrm>
            <a:prstGeom prst="rect">
              <a:avLst/>
            </a:prstGeom>
          </p:spPr>
        </p:pic>
        <p:sp>
          <p:nvSpPr>
            <p:cNvPr id="2378" name="object 2378"/>
            <p:cNvSpPr/>
            <p:nvPr/>
          </p:nvSpPr>
          <p:spPr>
            <a:xfrm>
              <a:off x="1514433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79" name="object 2379"/>
            <p:cNvPicPr/>
            <p:nvPr/>
          </p:nvPicPr>
          <p:blipFill>
            <a:blip r:embed="rId705" cstate="print"/>
            <a:stretch>
              <a:fillRect/>
            </a:stretch>
          </p:blipFill>
          <p:spPr>
            <a:xfrm>
              <a:off x="15107068" y="921322"/>
              <a:ext cx="35810" cy="17130"/>
            </a:xfrm>
            <a:prstGeom prst="rect">
              <a:avLst/>
            </a:prstGeom>
          </p:spPr>
        </p:pic>
        <p:sp>
          <p:nvSpPr>
            <p:cNvPr id="2380" name="object 2380"/>
            <p:cNvSpPr/>
            <p:nvPr/>
          </p:nvSpPr>
          <p:spPr>
            <a:xfrm>
              <a:off x="15107073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81" name="object 2381"/>
            <p:cNvPicPr/>
            <p:nvPr/>
          </p:nvPicPr>
          <p:blipFill>
            <a:blip r:embed="rId706" cstate="print"/>
            <a:stretch>
              <a:fillRect/>
            </a:stretch>
          </p:blipFill>
          <p:spPr>
            <a:xfrm>
              <a:off x="15107068" y="939940"/>
              <a:ext cx="17151" cy="17151"/>
            </a:xfrm>
            <a:prstGeom prst="rect">
              <a:avLst/>
            </a:prstGeom>
          </p:spPr>
        </p:pic>
        <p:sp>
          <p:nvSpPr>
            <p:cNvPr id="2382" name="object 2382"/>
            <p:cNvSpPr/>
            <p:nvPr/>
          </p:nvSpPr>
          <p:spPr>
            <a:xfrm>
              <a:off x="15107070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3" name="object 2383"/>
            <p:cNvSpPr/>
            <p:nvPr/>
          </p:nvSpPr>
          <p:spPr>
            <a:xfrm>
              <a:off x="15434385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4" name="object 2384"/>
            <p:cNvSpPr/>
            <p:nvPr/>
          </p:nvSpPr>
          <p:spPr>
            <a:xfrm>
              <a:off x="15434385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5" name="object 2385"/>
            <p:cNvSpPr/>
            <p:nvPr/>
          </p:nvSpPr>
          <p:spPr>
            <a:xfrm>
              <a:off x="15434389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6" name="object 2386"/>
            <p:cNvSpPr/>
            <p:nvPr/>
          </p:nvSpPr>
          <p:spPr>
            <a:xfrm>
              <a:off x="15434389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87" name="object 2387"/>
            <p:cNvPicPr/>
            <p:nvPr/>
          </p:nvPicPr>
          <p:blipFill>
            <a:blip r:embed="rId707" cstate="print"/>
            <a:stretch>
              <a:fillRect/>
            </a:stretch>
          </p:blipFill>
          <p:spPr>
            <a:xfrm>
              <a:off x="15489203" y="921312"/>
              <a:ext cx="17151" cy="35799"/>
            </a:xfrm>
            <a:prstGeom prst="rect">
              <a:avLst/>
            </a:prstGeom>
          </p:spPr>
        </p:pic>
        <p:sp>
          <p:nvSpPr>
            <p:cNvPr id="2388" name="object 2388"/>
            <p:cNvSpPr/>
            <p:nvPr/>
          </p:nvSpPr>
          <p:spPr>
            <a:xfrm>
              <a:off x="15489200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89" name="object 2389"/>
            <p:cNvPicPr/>
            <p:nvPr/>
          </p:nvPicPr>
          <p:blipFill>
            <a:blip r:embed="rId708" cstate="print"/>
            <a:stretch>
              <a:fillRect/>
            </a:stretch>
          </p:blipFill>
          <p:spPr>
            <a:xfrm>
              <a:off x="15451906" y="921322"/>
              <a:ext cx="35799" cy="17130"/>
            </a:xfrm>
            <a:prstGeom prst="rect">
              <a:avLst/>
            </a:prstGeom>
          </p:spPr>
        </p:pic>
        <p:sp>
          <p:nvSpPr>
            <p:cNvPr id="2390" name="object 2390"/>
            <p:cNvSpPr/>
            <p:nvPr/>
          </p:nvSpPr>
          <p:spPr>
            <a:xfrm>
              <a:off x="1545190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91" name="object 2391"/>
            <p:cNvPicPr/>
            <p:nvPr/>
          </p:nvPicPr>
          <p:blipFill>
            <a:blip r:embed="rId709" cstate="print"/>
            <a:stretch>
              <a:fillRect/>
            </a:stretch>
          </p:blipFill>
          <p:spPr>
            <a:xfrm>
              <a:off x="15414640" y="921322"/>
              <a:ext cx="35799" cy="17130"/>
            </a:xfrm>
            <a:prstGeom prst="rect">
              <a:avLst/>
            </a:prstGeom>
          </p:spPr>
        </p:pic>
        <p:sp>
          <p:nvSpPr>
            <p:cNvPr id="2392" name="object 2392"/>
            <p:cNvSpPr/>
            <p:nvPr/>
          </p:nvSpPr>
          <p:spPr>
            <a:xfrm>
              <a:off x="15414635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93" name="object 2393"/>
            <p:cNvPicPr/>
            <p:nvPr/>
          </p:nvPicPr>
          <p:blipFill>
            <a:blip r:embed="rId710" cstate="print"/>
            <a:stretch>
              <a:fillRect/>
            </a:stretch>
          </p:blipFill>
          <p:spPr>
            <a:xfrm>
              <a:off x="15414661" y="939940"/>
              <a:ext cx="17130" cy="17151"/>
            </a:xfrm>
            <a:prstGeom prst="rect">
              <a:avLst/>
            </a:prstGeom>
          </p:spPr>
        </p:pic>
        <p:sp>
          <p:nvSpPr>
            <p:cNvPr id="2394" name="object 2394"/>
            <p:cNvSpPr/>
            <p:nvPr/>
          </p:nvSpPr>
          <p:spPr>
            <a:xfrm>
              <a:off x="15414656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5" name="object 2395"/>
            <p:cNvSpPr/>
            <p:nvPr/>
          </p:nvSpPr>
          <p:spPr>
            <a:xfrm>
              <a:off x="15486567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6" name="object 2396"/>
            <p:cNvSpPr/>
            <p:nvPr/>
          </p:nvSpPr>
          <p:spPr>
            <a:xfrm>
              <a:off x="15486567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97" name="object 2397"/>
            <p:cNvPicPr/>
            <p:nvPr/>
          </p:nvPicPr>
          <p:blipFill>
            <a:blip r:embed="rId711" cstate="print"/>
            <a:stretch>
              <a:fillRect/>
            </a:stretch>
          </p:blipFill>
          <p:spPr>
            <a:xfrm>
              <a:off x="15563756" y="937720"/>
              <a:ext cx="17151" cy="17884"/>
            </a:xfrm>
            <a:prstGeom prst="rect">
              <a:avLst/>
            </a:prstGeom>
          </p:spPr>
        </p:pic>
        <p:sp>
          <p:nvSpPr>
            <p:cNvPr id="2398" name="object 2398"/>
            <p:cNvSpPr/>
            <p:nvPr/>
          </p:nvSpPr>
          <p:spPr>
            <a:xfrm>
              <a:off x="1556376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99" name="object 2399"/>
            <p:cNvPicPr/>
            <p:nvPr/>
          </p:nvPicPr>
          <p:blipFill>
            <a:blip r:embed="rId712" cstate="print"/>
            <a:stretch>
              <a:fillRect/>
            </a:stretch>
          </p:blipFill>
          <p:spPr>
            <a:xfrm>
              <a:off x="15526469" y="940725"/>
              <a:ext cx="35799" cy="17130"/>
            </a:xfrm>
            <a:prstGeom prst="rect">
              <a:avLst/>
            </a:prstGeom>
          </p:spPr>
        </p:pic>
        <p:sp>
          <p:nvSpPr>
            <p:cNvPr id="2400" name="object 2400"/>
            <p:cNvSpPr/>
            <p:nvPr/>
          </p:nvSpPr>
          <p:spPr>
            <a:xfrm>
              <a:off x="15526468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01" name="object 2401"/>
            <p:cNvPicPr/>
            <p:nvPr/>
          </p:nvPicPr>
          <p:blipFill>
            <a:blip r:embed="rId713" cstate="print"/>
            <a:stretch>
              <a:fillRect/>
            </a:stretch>
          </p:blipFill>
          <p:spPr>
            <a:xfrm>
              <a:off x="15582404" y="940725"/>
              <a:ext cx="35779" cy="17130"/>
            </a:xfrm>
            <a:prstGeom prst="rect">
              <a:avLst/>
            </a:prstGeom>
          </p:spPr>
        </p:pic>
        <p:sp>
          <p:nvSpPr>
            <p:cNvPr id="2402" name="object 2402"/>
            <p:cNvSpPr/>
            <p:nvPr/>
          </p:nvSpPr>
          <p:spPr>
            <a:xfrm>
              <a:off x="1558240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3" name="object 2403"/>
            <p:cNvSpPr/>
            <p:nvPr/>
          </p:nvSpPr>
          <p:spPr>
            <a:xfrm>
              <a:off x="15506353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04" name="object 2404"/>
            <p:cNvPicPr/>
            <p:nvPr/>
          </p:nvPicPr>
          <p:blipFill>
            <a:blip r:embed="rId714" cstate="print"/>
            <a:stretch>
              <a:fillRect/>
            </a:stretch>
          </p:blipFill>
          <p:spPr>
            <a:xfrm>
              <a:off x="15619681" y="937720"/>
              <a:ext cx="17151" cy="17884"/>
            </a:xfrm>
            <a:prstGeom prst="rect">
              <a:avLst/>
            </a:prstGeom>
          </p:spPr>
        </p:pic>
        <p:sp>
          <p:nvSpPr>
            <p:cNvPr id="2405" name="object 2405"/>
            <p:cNvSpPr/>
            <p:nvPr/>
          </p:nvSpPr>
          <p:spPr>
            <a:xfrm>
              <a:off x="15619679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06" name="object 2406"/>
            <p:cNvPicPr/>
            <p:nvPr/>
          </p:nvPicPr>
          <p:blipFill>
            <a:blip r:embed="rId715" cstate="print"/>
            <a:stretch>
              <a:fillRect/>
            </a:stretch>
          </p:blipFill>
          <p:spPr>
            <a:xfrm>
              <a:off x="15638298" y="940725"/>
              <a:ext cx="35799" cy="17130"/>
            </a:xfrm>
            <a:prstGeom prst="rect">
              <a:avLst/>
            </a:prstGeom>
          </p:spPr>
        </p:pic>
        <p:sp>
          <p:nvSpPr>
            <p:cNvPr id="2407" name="object 2407"/>
            <p:cNvSpPr/>
            <p:nvPr/>
          </p:nvSpPr>
          <p:spPr>
            <a:xfrm>
              <a:off x="1563830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08" name="object 2408"/>
            <p:cNvPicPr/>
            <p:nvPr/>
          </p:nvPicPr>
          <p:blipFill>
            <a:blip r:embed="rId716" cstate="print"/>
            <a:stretch>
              <a:fillRect/>
            </a:stretch>
          </p:blipFill>
          <p:spPr>
            <a:xfrm>
              <a:off x="15675574" y="937720"/>
              <a:ext cx="17172" cy="17884"/>
            </a:xfrm>
            <a:prstGeom prst="rect">
              <a:avLst/>
            </a:prstGeom>
          </p:spPr>
        </p:pic>
        <p:sp>
          <p:nvSpPr>
            <p:cNvPr id="2409" name="object 2409"/>
            <p:cNvSpPr/>
            <p:nvPr/>
          </p:nvSpPr>
          <p:spPr>
            <a:xfrm>
              <a:off x="15675575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10" name="object 2410"/>
            <p:cNvPicPr/>
            <p:nvPr/>
          </p:nvPicPr>
          <p:blipFill>
            <a:blip r:embed="rId717" cstate="print"/>
            <a:stretch>
              <a:fillRect/>
            </a:stretch>
          </p:blipFill>
          <p:spPr>
            <a:xfrm>
              <a:off x="15694244" y="940725"/>
              <a:ext cx="26470" cy="17130"/>
            </a:xfrm>
            <a:prstGeom prst="rect">
              <a:avLst/>
            </a:prstGeom>
          </p:spPr>
        </p:pic>
        <p:sp>
          <p:nvSpPr>
            <p:cNvPr id="2411" name="object 2411"/>
            <p:cNvSpPr/>
            <p:nvPr/>
          </p:nvSpPr>
          <p:spPr>
            <a:xfrm>
              <a:off x="15694244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12" name="object 2412"/>
            <p:cNvPicPr/>
            <p:nvPr/>
          </p:nvPicPr>
          <p:blipFill>
            <a:blip r:embed="rId718" cstate="print"/>
            <a:stretch>
              <a:fillRect/>
            </a:stretch>
          </p:blipFill>
          <p:spPr>
            <a:xfrm>
              <a:off x="15507830" y="940725"/>
              <a:ext cx="17151" cy="17130"/>
            </a:xfrm>
            <a:prstGeom prst="rect">
              <a:avLst/>
            </a:prstGeom>
          </p:spPr>
        </p:pic>
        <p:sp>
          <p:nvSpPr>
            <p:cNvPr id="2413" name="object 2413"/>
            <p:cNvSpPr/>
            <p:nvPr/>
          </p:nvSpPr>
          <p:spPr>
            <a:xfrm>
              <a:off x="15507827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4" name="object 2414"/>
            <p:cNvSpPr/>
            <p:nvPr/>
          </p:nvSpPr>
          <p:spPr>
            <a:xfrm>
              <a:off x="15794132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5" name="object 2415"/>
            <p:cNvSpPr/>
            <p:nvPr/>
          </p:nvSpPr>
          <p:spPr>
            <a:xfrm>
              <a:off x="15794132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16" name="object 2416"/>
            <p:cNvPicPr/>
            <p:nvPr/>
          </p:nvPicPr>
          <p:blipFill>
            <a:blip r:embed="rId719" cstate="print"/>
            <a:stretch>
              <a:fillRect/>
            </a:stretch>
          </p:blipFill>
          <p:spPr>
            <a:xfrm>
              <a:off x="15871328" y="937720"/>
              <a:ext cx="17151" cy="17884"/>
            </a:xfrm>
            <a:prstGeom prst="rect">
              <a:avLst/>
            </a:prstGeom>
          </p:spPr>
        </p:pic>
        <p:sp>
          <p:nvSpPr>
            <p:cNvPr id="2417" name="object 2417"/>
            <p:cNvSpPr/>
            <p:nvPr/>
          </p:nvSpPr>
          <p:spPr>
            <a:xfrm>
              <a:off x="15871329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18" name="object 2418"/>
            <p:cNvPicPr/>
            <p:nvPr/>
          </p:nvPicPr>
          <p:blipFill>
            <a:blip r:embed="rId720" cstate="print"/>
            <a:stretch>
              <a:fillRect/>
            </a:stretch>
          </p:blipFill>
          <p:spPr>
            <a:xfrm>
              <a:off x="15834041" y="940725"/>
              <a:ext cx="35799" cy="17130"/>
            </a:xfrm>
            <a:prstGeom prst="rect">
              <a:avLst/>
            </a:prstGeom>
          </p:spPr>
        </p:pic>
        <p:sp>
          <p:nvSpPr>
            <p:cNvPr id="2419" name="object 2419"/>
            <p:cNvSpPr/>
            <p:nvPr/>
          </p:nvSpPr>
          <p:spPr>
            <a:xfrm>
              <a:off x="15834038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20" name="object 2420"/>
            <p:cNvPicPr/>
            <p:nvPr/>
          </p:nvPicPr>
          <p:blipFill>
            <a:blip r:embed="rId721" cstate="print"/>
            <a:stretch>
              <a:fillRect/>
            </a:stretch>
          </p:blipFill>
          <p:spPr>
            <a:xfrm>
              <a:off x="15889934" y="940725"/>
              <a:ext cx="35799" cy="17130"/>
            </a:xfrm>
            <a:prstGeom prst="rect">
              <a:avLst/>
            </a:prstGeom>
          </p:spPr>
        </p:pic>
        <p:sp>
          <p:nvSpPr>
            <p:cNvPr id="2421" name="object 2421"/>
            <p:cNvSpPr/>
            <p:nvPr/>
          </p:nvSpPr>
          <p:spPr>
            <a:xfrm>
              <a:off x="1588993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2" name="object 2422"/>
            <p:cNvSpPr/>
            <p:nvPr/>
          </p:nvSpPr>
          <p:spPr>
            <a:xfrm>
              <a:off x="15813920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23" name="object 2423"/>
            <p:cNvPicPr/>
            <p:nvPr/>
          </p:nvPicPr>
          <p:blipFill>
            <a:blip r:embed="rId722" cstate="print"/>
            <a:stretch>
              <a:fillRect/>
            </a:stretch>
          </p:blipFill>
          <p:spPr>
            <a:xfrm>
              <a:off x="15927252" y="937720"/>
              <a:ext cx="17151" cy="17884"/>
            </a:xfrm>
            <a:prstGeom prst="rect">
              <a:avLst/>
            </a:prstGeom>
          </p:spPr>
        </p:pic>
        <p:sp>
          <p:nvSpPr>
            <p:cNvPr id="2424" name="object 2424"/>
            <p:cNvSpPr/>
            <p:nvPr/>
          </p:nvSpPr>
          <p:spPr>
            <a:xfrm>
              <a:off x="1592724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25" name="object 2425"/>
            <p:cNvPicPr/>
            <p:nvPr/>
          </p:nvPicPr>
          <p:blipFill>
            <a:blip r:embed="rId723" cstate="print"/>
            <a:stretch>
              <a:fillRect/>
            </a:stretch>
          </p:blipFill>
          <p:spPr>
            <a:xfrm>
              <a:off x="15945870" y="940725"/>
              <a:ext cx="35799" cy="17130"/>
            </a:xfrm>
            <a:prstGeom prst="rect">
              <a:avLst/>
            </a:prstGeom>
          </p:spPr>
        </p:pic>
        <p:sp>
          <p:nvSpPr>
            <p:cNvPr id="2426" name="object 2426"/>
            <p:cNvSpPr/>
            <p:nvPr/>
          </p:nvSpPr>
          <p:spPr>
            <a:xfrm>
              <a:off x="15945870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27" name="object 2427"/>
            <p:cNvPicPr/>
            <p:nvPr/>
          </p:nvPicPr>
          <p:blipFill>
            <a:blip r:embed="rId724" cstate="print"/>
            <a:stretch>
              <a:fillRect/>
            </a:stretch>
          </p:blipFill>
          <p:spPr>
            <a:xfrm>
              <a:off x="15983146" y="937720"/>
              <a:ext cx="17151" cy="17884"/>
            </a:xfrm>
            <a:prstGeom prst="rect">
              <a:avLst/>
            </a:prstGeom>
          </p:spPr>
        </p:pic>
        <p:sp>
          <p:nvSpPr>
            <p:cNvPr id="2428" name="object 2428"/>
            <p:cNvSpPr/>
            <p:nvPr/>
          </p:nvSpPr>
          <p:spPr>
            <a:xfrm>
              <a:off x="1598314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29" name="object 2429"/>
            <p:cNvPicPr/>
            <p:nvPr/>
          </p:nvPicPr>
          <p:blipFill>
            <a:blip r:embed="rId725" cstate="print"/>
            <a:stretch>
              <a:fillRect/>
            </a:stretch>
          </p:blipFill>
          <p:spPr>
            <a:xfrm>
              <a:off x="16001816" y="940725"/>
              <a:ext cx="26470" cy="17130"/>
            </a:xfrm>
            <a:prstGeom prst="rect">
              <a:avLst/>
            </a:prstGeom>
          </p:spPr>
        </p:pic>
        <p:sp>
          <p:nvSpPr>
            <p:cNvPr id="2430" name="object 2430"/>
            <p:cNvSpPr/>
            <p:nvPr/>
          </p:nvSpPr>
          <p:spPr>
            <a:xfrm>
              <a:off x="16001811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31" name="object 2431"/>
            <p:cNvPicPr/>
            <p:nvPr/>
          </p:nvPicPr>
          <p:blipFill>
            <a:blip r:embed="rId726" cstate="print"/>
            <a:stretch>
              <a:fillRect/>
            </a:stretch>
          </p:blipFill>
          <p:spPr>
            <a:xfrm>
              <a:off x="15815402" y="940725"/>
              <a:ext cx="17130" cy="17130"/>
            </a:xfrm>
            <a:prstGeom prst="rect">
              <a:avLst/>
            </a:prstGeom>
          </p:spPr>
        </p:pic>
        <p:sp>
          <p:nvSpPr>
            <p:cNvPr id="2432" name="object 2432"/>
            <p:cNvSpPr/>
            <p:nvPr/>
          </p:nvSpPr>
          <p:spPr>
            <a:xfrm>
              <a:off x="15815399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3" name="object 2433"/>
            <p:cNvSpPr/>
            <p:nvPr/>
          </p:nvSpPr>
          <p:spPr>
            <a:xfrm>
              <a:off x="16101713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4" name="object 2434"/>
            <p:cNvSpPr/>
            <p:nvPr/>
          </p:nvSpPr>
          <p:spPr>
            <a:xfrm>
              <a:off x="16101713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35" name="object 2435"/>
            <p:cNvPicPr/>
            <p:nvPr/>
          </p:nvPicPr>
          <p:blipFill>
            <a:blip r:embed="rId727" cstate="print"/>
            <a:stretch>
              <a:fillRect/>
            </a:stretch>
          </p:blipFill>
          <p:spPr>
            <a:xfrm>
              <a:off x="16178889" y="937720"/>
              <a:ext cx="17130" cy="17884"/>
            </a:xfrm>
            <a:prstGeom prst="rect">
              <a:avLst/>
            </a:prstGeom>
          </p:spPr>
        </p:pic>
        <p:sp>
          <p:nvSpPr>
            <p:cNvPr id="2436" name="object 2436"/>
            <p:cNvSpPr/>
            <p:nvPr/>
          </p:nvSpPr>
          <p:spPr>
            <a:xfrm>
              <a:off x="16178885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37" name="object 2437"/>
            <p:cNvPicPr/>
            <p:nvPr/>
          </p:nvPicPr>
          <p:blipFill>
            <a:blip r:embed="rId728" cstate="print"/>
            <a:stretch>
              <a:fillRect/>
            </a:stretch>
          </p:blipFill>
          <p:spPr>
            <a:xfrm>
              <a:off x="16141592" y="940725"/>
              <a:ext cx="35799" cy="17130"/>
            </a:xfrm>
            <a:prstGeom prst="rect">
              <a:avLst/>
            </a:prstGeom>
          </p:spPr>
        </p:pic>
        <p:sp>
          <p:nvSpPr>
            <p:cNvPr id="2438" name="object 2438"/>
            <p:cNvSpPr/>
            <p:nvPr/>
          </p:nvSpPr>
          <p:spPr>
            <a:xfrm>
              <a:off x="16141589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39" name="object 2439"/>
            <p:cNvPicPr/>
            <p:nvPr/>
          </p:nvPicPr>
          <p:blipFill>
            <a:blip r:embed="rId729" cstate="print"/>
            <a:stretch>
              <a:fillRect/>
            </a:stretch>
          </p:blipFill>
          <p:spPr>
            <a:xfrm>
              <a:off x="16197506" y="940725"/>
              <a:ext cx="35799" cy="17130"/>
            </a:xfrm>
            <a:prstGeom prst="rect">
              <a:avLst/>
            </a:prstGeom>
          </p:spPr>
        </p:pic>
        <p:sp>
          <p:nvSpPr>
            <p:cNvPr id="2440" name="object 2440"/>
            <p:cNvSpPr/>
            <p:nvPr/>
          </p:nvSpPr>
          <p:spPr>
            <a:xfrm>
              <a:off x="1619750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1" name="object 2441"/>
            <p:cNvSpPr/>
            <p:nvPr/>
          </p:nvSpPr>
          <p:spPr>
            <a:xfrm>
              <a:off x="16121450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42" name="object 2442"/>
            <p:cNvPicPr/>
            <p:nvPr/>
          </p:nvPicPr>
          <p:blipFill>
            <a:blip r:embed="rId730" cstate="print"/>
            <a:stretch>
              <a:fillRect/>
            </a:stretch>
          </p:blipFill>
          <p:spPr>
            <a:xfrm>
              <a:off x="16234793" y="937720"/>
              <a:ext cx="17151" cy="17884"/>
            </a:xfrm>
            <a:prstGeom prst="rect">
              <a:avLst/>
            </a:prstGeom>
          </p:spPr>
        </p:pic>
        <p:sp>
          <p:nvSpPr>
            <p:cNvPr id="2443" name="object 2443"/>
            <p:cNvSpPr/>
            <p:nvPr/>
          </p:nvSpPr>
          <p:spPr>
            <a:xfrm>
              <a:off x="1623479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44" name="object 2444"/>
            <p:cNvPicPr/>
            <p:nvPr/>
          </p:nvPicPr>
          <p:blipFill>
            <a:blip r:embed="rId731" cstate="print"/>
            <a:stretch>
              <a:fillRect/>
            </a:stretch>
          </p:blipFill>
          <p:spPr>
            <a:xfrm>
              <a:off x="16253421" y="940725"/>
              <a:ext cx="35799" cy="17130"/>
            </a:xfrm>
            <a:prstGeom prst="rect">
              <a:avLst/>
            </a:prstGeom>
          </p:spPr>
        </p:pic>
        <p:sp>
          <p:nvSpPr>
            <p:cNvPr id="2445" name="object 2445"/>
            <p:cNvSpPr/>
            <p:nvPr/>
          </p:nvSpPr>
          <p:spPr>
            <a:xfrm>
              <a:off x="16253423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46" name="object 2446"/>
            <p:cNvPicPr/>
            <p:nvPr/>
          </p:nvPicPr>
          <p:blipFill>
            <a:blip r:embed="rId732" cstate="print"/>
            <a:stretch>
              <a:fillRect/>
            </a:stretch>
          </p:blipFill>
          <p:spPr>
            <a:xfrm>
              <a:off x="16290718" y="937720"/>
              <a:ext cx="17151" cy="17884"/>
            </a:xfrm>
            <a:prstGeom prst="rect">
              <a:avLst/>
            </a:prstGeom>
          </p:spPr>
        </p:pic>
        <p:sp>
          <p:nvSpPr>
            <p:cNvPr id="2447" name="object 2447"/>
            <p:cNvSpPr/>
            <p:nvPr/>
          </p:nvSpPr>
          <p:spPr>
            <a:xfrm>
              <a:off x="16290714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48" name="object 2448"/>
            <p:cNvPicPr/>
            <p:nvPr/>
          </p:nvPicPr>
          <p:blipFill>
            <a:blip r:embed="rId733" cstate="print"/>
            <a:stretch>
              <a:fillRect/>
            </a:stretch>
          </p:blipFill>
          <p:spPr>
            <a:xfrm>
              <a:off x="16309356" y="940725"/>
              <a:ext cx="26459" cy="17130"/>
            </a:xfrm>
            <a:prstGeom prst="rect">
              <a:avLst/>
            </a:prstGeom>
          </p:spPr>
        </p:pic>
        <p:sp>
          <p:nvSpPr>
            <p:cNvPr id="2449" name="object 2449"/>
            <p:cNvSpPr/>
            <p:nvPr/>
          </p:nvSpPr>
          <p:spPr>
            <a:xfrm>
              <a:off x="16309358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50" name="object 2450"/>
            <p:cNvPicPr/>
            <p:nvPr/>
          </p:nvPicPr>
          <p:blipFill>
            <a:blip r:embed="rId734" cstate="print"/>
            <a:stretch>
              <a:fillRect/>
            </a:stretch>
          </p:blipFill>
          <p:spPr>
            <a:xfrm>
              <a:off x="16122974" y="940725"/>
              <a:ext cx="17130" cy="17130"/>
            </a:xfrm>
            <a:prstGeom prst="rect">
              <a:avLst/>
            </a:prstGeom>
          </p:spPr>
        </p:pic>
        <p:sp>
          <p:nvSpPr>
            <p:cNvPr id="2451" name="object 2451"/>
            <p:cNvSpPr/>
            <p:nvPr/>
          </p:nvSpPr>
          <p:spPr>
            <a:xfrm>
              <a:off x="16122969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2" name="object 2452"/>
            <p:cNvSpPr/>
            <p:nvPr/>
          </p:nvSpPr>
          <p:spPr>
            <a:xfrm>
              <a:off x="16626502" y="961021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w="0" h="31750">
                  <a:moveTo>
                    <a:pt x="0" y="0"/>
                  </a:moveTo>
                  <a:lnTo>
                    <a:pt x="0" y="31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3" name="object 2453"/>
            <p:cNvSpPr/>
            <p:nvPr/>
          </p:nvSpPr>
          <p:spPr>
            <a:xfrm>
              <a:off x="16409278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4" name="object 2454"/>
            <p:cNvSpPr/>
            <p:nvPr/>
          </p:nvSpPr>
          <p:spPr>
            <a:xfrm>
              <a:off x="16409278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55" name="object 2455"/>
            <p:cNvPicPr/>
            <p:nvPr/>
          </p:nvPicPr>
          <p:blipFill>
            <a:blip r:embed="rId735" cstate="print"/>
            <a:stretch>
              <a:fillRect/>
            </a:stretch>
          </p:blipFill>
          <p:spPr>
            <a:xfrm>
              <a:off x="16486440" y="937720"/>
              <a:ext cx="17130" cy="17884"/>
            </a:xfrm>
            <a:prstGeom prst="rect">
              <a:avLst/>
            </a:prstGeom>
          </p:spPr>
        </p:pic>
        <p:sp>
          <p:nvSpPr>
            <p:cNvPr id="2456" name="object 2456"/>
            <p:cNvSpPr/>
            <p:nvPr/>
          </p:nvSpPr>
          <p:spPr>
            <a:xfrm>
              <a:off x="16486437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57" name="object 2457"/>
            <p:cNvPicPr/>
            <p:nvPr/>
          </p:nvPicPr>
          <p:blipFill>
            <a:blip r:embed="rId736" cstate="print"/>
            <a:stretch>
              <a:fillRect/>
            </a:stretch>
          </p:blipFill>
          <p:spPr>
            <a:xfrm>
              <a:off x="16449163" y="940725"/>
              <a:ext cx="35779" cy="17130"/>
            </a:xfrm>
            <a:prstGeom prst="rect">
              <a:avLst/>
            </a:prstGeom>
          </p:spPr>
        </p:pic>
        <p:sp>
          <p:nvSpPr>
            <p:cNvPr id="2458" name="object 2458"/>
            <p:cNvSpPr/>
            <p:nvPr/>
          </p:nvSpPr>
          <p:spPr>
            <a:xfrm>
              <a:off x="16449162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59" name="object 2459"/>
            <p:cNvPicPr/>
            <p:nvPr/>
          </p:nvPicPr>
          <p:blipFill>
            <a:blip r:embed="rId737" cstate="print"/>
            <a:stretch>
              <a:fillRect/>
            </a:stretch>
          </p:blipFill>
          <p:spPr>
            <a:xfrm>
              <a:off x="16505078" y="940725"/>
              <a:ext cx="35799" cy="17130"/>
            </a:xfrm>
            <a:prstGeom prst="rect">
              <a:avLst/>
            </a:prstGeom>
          </p:spPr>
        </p:pic>
        <p:sp>
          <p:nvSpPr>
            <p:cNvPr id="2460" name="object 2460"/>
            <p:cNvSpPr/>
            <p:nvPr/>
          </p:nvSpPr>
          <p:spPr>
            <a:xfrm>
              <a:off x="1650507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1" name="object 2461"/>
            <p:cNvSpPr/>
            <p:nvPr/>
          </p:nvSpPr>
          <p:spPr>
            <a:xfrm>
              <a:off x="16429015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62" name="object 2462"/>
            <p:cNvPicPr/>
            <p:nvPr/>
          </p:nvPicPr>
          <p:blipFill>
            <a:blip r:embed="rId738" cstate="print"/>
            <a:stretch>
              <a:fillRect/>
            </a:stretch>
          </p:blipFill>
          <p:spPr>
            <a:xfrm>
              <a:off x="16542343" y="937720"/>
              <a:ext cx="17172" cy="17884"/>
            </a:xfrm>
            <a:prstGeom prst="rect">
              <a:avLst/>
            </a:prstGeom>
          </p:spPr>
        </p:pic>
        <p:sp>
          <p:nvSpPr>
            <p:cNvPr id="2463" name="object 2463"/>
            <p:cNvSpPr/>
            <p:nvPr/>
          </p:nvSpPr>
          <p:spPr>
            <a:xfrm>
              <a:off x="16542346" y="937718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64" name="object 2464"/>
            <p:cNvPicPr/>
            <p:nvPr/>
          </p:nvPicPr>
          <p:blipFill>
            <a:blip r:embed="rId739" cstate="print"/>
            <a:stretch>
              <a:fillRect/>
            </a:stretch>
          </p:blipFill>
          <p:spPr>
            <a:xfrm>
              <a:off x="16560993" y="940725"/>
              <a:ext cx="35799" cy="17130"/>
            </a:xfrm>
            <a:prstGeom prst="rect">
              <a:avLst/>
            </a:prstGeom>
          </p:spPr>
        </p:pic>
        <p:sp>
          <p:nvSpPr>
            <p:cNvPr id="2465" name="object 2465"/>
            <p:cNvSpPr/>
            <p:nvPr/>
          </p:nvSpPr>
          <p:spPr>
            <a:xfrm>
              <a:off x="16560989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66" name="object 2466"/>
            <p:cNvPicPr/>
            <p:nvPr/>
          </p:nvPicPr>
          <p:blipFill>
            <a:blip r:embed="rId740" cstate="print"/>
            <a:stretch>
              <a:fillRect/>
            </a:stretch>
          </p:blipFill>
          <p:spPr>
            <a:xfrm>
              <a:off x="16598289" y="937720"/>
              <a:ext cx="17151" cy="17884"/>
            </a:xfrm>
            <a:prstGeom prst="rect">
              <a:avLst/>
            </a:prstGeom>
          </p:spPr>
        </p:pic>
        <p:sp>
          <p:nvSpPr>
            <p:cNvPr id="2467" name="object 2467"/>
            <p:cNvSpPr/>
            <p:nvPr/>
          </p:nvSpPr>
          <p:spPr>
            <a:xfrm>
              <a:off x="16598284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68" name="object 2468"/>
            <p:cNvPicPr/>
            <p:nvPr/>
          </p:nvPicPr>
          <p:blipFill>
            <a:blip r:embed="rId741" cstate="print"/>
            <a:stretch>
              <a:fillRect/>
            </a:stretch>
          </p:blipFill>
          <p:spPr>
            <a:xfrm>
              <a:off x="16616917" y="940725"/>
              <a:ext cx="26470" cy="17130"/>
            </a:xfrm>
            <a:prstGeom prst="rect">
              <a:avLst/>
            </a:prstGeom>
          </p:spPr>
        </p:pic>
        <p:sp>
          <p:nvSpPr>
            <p:cNvPr id="2469" name="object 2469"/>
            <p:cNvSpPr/>
            <p:nvPr/>
          </p:nvSpPr>
          <p:spPr>
            <a:xfrm>
              <a:off x="16616914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70" name="object 2470"/>
            <p:cNvPicPr/>
            <p:nvPr/>
          </p:nvPicPr>
          <p:blipFill>
            <a:blip r:embed="rId742" cstate="print"/>
            <a:stretch>
              <a:fillRect/>
            </a:stretch>
          </p:blipFill>
          <p:spPr>
            <a:xfrm>
              <a:off x="16430535" y="940725"/>
              <a:ext cx="17130" cy="17130"/>
            </a:xfrm>
            <a:prstGeom prst="rect">
              <a:avLst/>
            </a:prstGeom>
          </p:spPr>
        </p:pic>
        <p:sp>
          <p:nvSpPr>
            <p:cNvPr id="2471" name="object 2471"/>
            <p:cNvSpPr/>
            <p:nvPr/>
          </p:nvSpPr>
          <p:spPr>
            <a:xfrm>
              <a:off x="16430538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2" name="object 2472"/>
            <p:cNvSpPr/>
            <p:nvPr/>
          </p:nvSpPr>
          <p:spPr>
            <a:xfrm>
              <a:off x="15741949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3" name="object 2473"/>
            <p:cNvSpPr/>
            <p:nvPr/>
          </p:nvSpPr>
          <p:spPr>
            <a:xfrm>
              <a:off x="15741949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4" name="object 2474"/>
            <p:cNvSpPr/>
            <p:nvPr/>
          </p:nvSpPr>
          <p:spPr>
            <a:xfrm>
              <a:off x="15741952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5" name="object 2475"/>
            <p:cNvSpPr/>
            <p:nvPr/>
          </p:nvSpPr>
          <p:spPr>
            <a:xfrm>
              <a:off x="15741952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76" name="object 2476"/>
            <p:cNvPicPr/>
            <p:nvPr/>
          </p:nvPicPr>
          <p:blipFill>
            <a:blip r:embed="rId743" cstate="print"/>
            <a:stretch>
              <a:fillRect/>
            </a:stretch>
          </p:blipFill>
          <p:spPr>
            <a:xfrm>
              <a:off x="15796754" y="921312"/>
              <a:ext cx="17172" cy="35799"/>
            </a:xfrm>
            <a:prstGeom prst="rect">
              <a:avLst/>
            </a:prstGeom>
          </p:spPr>
        </p:pic>
        <p:sp>
          <p:nvSpPr>
            <p:cNvPr id="2477" name="object 2477"/>
            <p:cNvSpPr/>
            <p:nvPr/>
          </p:nvSpPr>
          <p:spPr>
            <a:xfrm>
              <a:off x="15796751" y="921315"/>
              <a:ext cx="17780" cy="36195"/>
            </a:xfrm>
            <a:custGeom>
              <a:avLst/>
              <a:gdLst/>
              <a:ahLst/>
              <a:cxnLst/>
              <a:rect l="l" t="t" r="r" b="b"/>
              <a:pathLst>
                <a:path w="17780" h="36194">
                  <a:moveTo>
                    <a:pt x="0" y="0"/>
                  </a:moveTo>
                  <a:lnTo>
                    <a:pt x="17172" y="0"/>
                  </a:lnTo>
                  <a:lnTo>
                    <a:pt x="17172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78" name="object 2478"/>
            <p:cNvPicPr/>
            <p:nvPr/>
          </p:nvPicPr>
          <p:blipFill>
            <a:blip r:embed="rId744" cstate="print"/>
            <a:stretch>
              <a:fillRect/>
            </a:stretch>
          </p:blipFill>
          <p:spPr>
            <a:xfrm>
              <a:off x="15759477" y="921322"/>
              <a:ext cx="35799" cy="17130"/>
            </a:xfrm>
            <a:prstGeom prst="rect">
              <a:avLst/>
            </a:prstGeom>
          </p:spPr>
        </p:pic>
        <p:sp>
          <p:nvSpPr>
            <p:cNvPr id="2479" name="object 2479"/>
            <p:cNvSpPr/>
            <p:nvPr/>
          </p:nvSpPr>
          <p:spPr>
            <a:xfrm>
              <a:off x="15759476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80" name="object 2480"/>
            <p:cNvPicPr/>
            <p:nvPr/>
          </p:nvPicPr>
          <p:blipFill>
            <a:blip r:embed="rId745" cstate="print"/>
            <a:stretch>
              <a:fillRect/>
            </a:stretch>
          </p:blipFill>
          <p:spPr>
            <a:xfrm>
              <a:off x="15722170" y="921322"/>
              <a:ext cx="35799" cy="17130"/>
            </a:xfrm>
            <a:prstGeom prst="rect">
              <a:avLst/>
            </a:prstGeom>
          </p:spPr>
        </p:pic>
        <p:sp>
          <p:nvSpPr>
            <p:cNvPr id="2481" name="object 2481"/>
            <p:cNvSpPr/>
            <p:nvPr/>
          </p:nvSpPr>
          <p:spPr>
            <a:xfrm>
              <a:off x="15722169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82" name="object 2482"/>
            <p:cNvPicPr/>
            <p:nvPr/>
          </p:nvPicPr>
          <p:blipFill>
            <a:blip r:embed="rId746" cstate="print"/>
            <a:stretch>
              <a:fillRect/>
            </a:stretch>
          </p:blipFill>
          <p:spPr>
            <a:xfrm>
              <a:off x="15722191" y="939940"/>
              <a:ext cx="17172" cy="17151"/>
            </a:xfrm>
            <a:prstGeom prst="rect">
              <a:avLst/>
            </a:prstGeom>
          </p:spPr>
        </p:pic>
        <p:sp>
          <p:nvSpPr>
            <p:cNvPr id="2483" name="object 2483"/>
            <p:cNvSpPr/>
            <p:nvPr/>
          </p:nvSpPr>
          <p:spPr>
            <a:xfrm>
              <a:off x="15722189" y="939943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80" h="17144">
                  <a:moveTo>
                    <a:pt x="0" y="0"/>
                  </a:moveTo>
                  <a:lnTo>
                    <a:pt x="17172" y="0"/>
                  </a:lnTo>
                  <a:lnTo>
                    <a:pt x="17172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4" name="object 2484"/>
            <p:cNvSpPr/>
            <p:nvPr/>
          </p:nvSpPr>
          <p:spPr>
            <a:xfrm>
              <a:off x="16049518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1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5" name="object 2485"/>
            <p:cNvSpPr/>
            <p:nvPr/>
          </p:nvSpPr>
          <p:spPr>
            <a:xfrm>
              <a:off x="16049518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97" y="0"/>
                  </a:moveTo>
                  <a:lnTo>
                    <a:pt x="0" y="0"/>
                  </a:lnTo>
                </a:path>
                <a:path w="52705" h="29844">
                  <a:moveTo>
                    <a:pt x="52197" y="0"/>
                  </a:moveTo>
                  <a:lnTo>
                    <a:pt x="52197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6" name="object 2486"/>
            <p:cNvSpPr/>
            <p:nvPr/>
          </p:nvSpPr>
          <p:spPr>
            <a:xfrm>
              <a:off x="16049517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7" name="object 2487"/>
            <p:cNvSpPr/>
            <p:nvPr/>
          </p:nvSpPr>
          <p:spPr>
            <a:xfrm>
              <a:off x="16049517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88" name="object 2488"/>
            <p:cNvPicPr/>
            <p:nvPr/>
          </p:nvPicPr>
          <p:blipFill>
            <a:blip r:embed="rId747" cstate="print"/>
            <a:stretch>
              <a:fillRect/>
            </a:stretch>
          </p:blipFill>
          <p:spPr>
            <a:xfrm>
              <a:off x="16104305" y="921312"/>
              <a:ext cx="17130" cy="35799"/>
            </a:xfrm>
            <a:prstGeom prst="rect">
              <a:avLst/>
            </a:prstGeom>
          </p:spPr>
        </p:pic>
        <p:sp>
          <p:nvSpPr>
            <p:cNvPr id="2489" name="object 2489"/>
            <p:cNvSpPr/>
            <p:nvPr/>
          </p:nvSpPr>
          <p:spPr>
            <a:xfrm>
              <a:off x="16104303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90" name="object 2490"/>
            <p:cNvPicPr/>
            <p:nvPr/>
          </p:nvPicPr>
          <p:blipFill>
            <a:blip r:embed="rId748" cstate="print"/>
            <a:stretch>
              <a:fillRect/>
            </a:stretch>
          </p:blipFill>
          <p:spPr>
            <a:xfrm>
              <a:off x="16067028" y="921322"/>
              <a:ext cx="35799" cy="17130"/>
            </a:xfrm>
            <a:prstGeom prst="rect">
              <a:avLst/>
            </a:prstGeom>
          </p:spPr>
        </p:pic>
        <p:sp>
          <p:nvSpPr>
            <p:cNvPr id="2491" name="object 2491"/>
            <p:cNvSpPr/>
            <p:nvPr/>
          </p:nvSpPr>
          <p:spPr>
            <a:xfrm>
              <a:off x="1606702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92" name="object 2492"/>
            <p:cNvPicPr/>
            <p:nvPr/>
          </p:nvPicPr>
          <p:blipFill>
            <a:blip r:embed="rId749" cstate="print"/>
            <a:stretch>
              <a:fillRect/>
            </a:stretch>
          </p:blipFill>
          <p:spPr>
            <a:xfrm>
              <a:off x="16029741" y="921322"/>
              <a:ext cx="35799" cy="17130"/>
            </a:xfrm>
            <a:prstGeom prst="rect">
              <a:avLst/>
            </a:prstGeom>
          </p:spPr>
        </p:pic>
        <p:sp>
          <p:nvSpPr>
            <p:cNvPr id="2493" name="object 2493"/>
            <p:cNvSpPr/>
            <p:nvPr/>
          </p:nvSpPr>
          <p:spPr>
            <a:xfrm>
              <a:off x="16029738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94" name="object 2494"/>
            <p:cNvPicPr/>
            <p:nvPr/>
          </p:nvPicPr>
          <p:blipFill>
            <a:blip r:embed="rId750" cstate="print"/>
            <a:stretch>
              <a:fillRect/>
            </a:stretch>
          </p:blipFill>
          <p:spPr>
            <a:xfrm>
              <a:off x="16029762" y="939940"/>
              <a:ext cx="17151" cy="17151"/>
            </a:xfrm>
            <a:prstGeom prst="rect">
              <a:avLst/>
            </a:prstGeom>
          </p:spPr>
        </p:pic>
        <p:sp>
          <p:nvSpPr>
            <p:cNvPr id="2495" name="object 2495"/>
            <p:cNvSpPr/>
            <p:nvPr/>
          </p:nvSpPr>
          <p:spPr>
            <a:xfrm>
              <a:off x="16029759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6" name="object 2496"/>
            <p:cNvSpPr/>
            <p:nvPr/>
          </p:nvSpPr>
          <p:spPr>
            <a:xfrm>
              <a:off x="16357062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21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7" name="object 2497"/>
            <p:cNvSpPr/>
            <p:nvPr/>
          </p:nvSpPr>
          <p:spPr>
            <a:xfrm>
              <a:off x="16357062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218" y="0"/>
                  </a:moveTo>
                  <a:lnTo>
                    <a:pt x="0" y="0"/>
                  </a:lnTo>
                </a:path>
                <a:path w="52705" h="29844">
                  <a:moveTo>
                    <a:pt x="52218" y="0"/>
                  </a:moveTo>
                  <a:lnTo>
                    <a:pt x="52218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8" name="object 2498"/>
            <p:cNvSpPr/>
            <p:nvPr/>
          </p:nvSpPr>
          <p:spPr>
            <a:xfrm>
              <a:off x="16357067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9" name="object 2499"/>
            <p:cNvSpPr/>
            <p:nvPr/>
          </p:nvSpPr>
          <p:spPr>
            <a:xfrm>
              <a:off x="16357067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00" name="object 2500"/>
            <p:cNvPicPr/>
            <p:nvPr/>
          </p:nvPicPr>
          <p:blipFill>
            <a:blip r:embed="rId751" cstate="print"/>
            <a:stretch>
              <a:fillRect/>
            </a:stretch>
          </p:blipFill>
          <p:spPr>
            <a:xfrm>
              <a:off x="16411876" y="921312"/>
              <a:ext cx="17130" cy="35799"/>
            </a:xfrm>
            <a:prstGeom prst="rect">
              <a:avLst/>
            </a:prstGeom>
          </p:spPr>
        </p:pic>
        <p:sp>
          <p:nvSpPr>
            <p:cNvPr id="2501" name="object 2501"/>
            <p:cNvSpPr/>
            <p:nvPr/>
          </p:nvSpPr>
          <p:spPr>
            <a:xfrm>
              <a:off x="16411872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02" name="object 2502"/>
            <p:cNvPicPr/>
            <p:nvPr/>
          </p:nvPicPr>
          <p:blipFill>
            <a:blip r:embed="rId752" cstate="print"/>
            <a:stretch>
              <a:fillRect/>
            </a:stretch>
          </p:blipFill>
          <p:spPr>
            <a:xfrm>
              <a:off x="16374579" y="921322"/>
              <a:ext cx="35799" cy="17130"/>
            </a:xfrm>
            <a:prstGeom prst="rect">
              <a:avLst/>
            </a:prstGeom>
          </p:spPr>
        </p:pic>
        <p:sp>
          <p:nvSpPr>
            <p:cNvPr id="2503" name="object 2503"/>
            <p:cNvSpPr/>
            <p:nvPr/>
          </p:nvSpPr>
          <p:spPr>
            <a:xfrm>
              <a:off x="16374579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04" name="object 2504"/>
            <p:cNvPicPr/>
            <p:nvPr/>
          </p:nvPicPr>
          <p:blipFill>
            <a:blip r:embed="rId753" cstate="print"/>
            <a:stretch>
              <a:fillRect/>
            </a:stretch>
          </p:blipFill>
          <p:spPr>
            <a:xfrm>
              <a:off x="16337303" y="921322"/>
              <a:ext cx="35799" cy="17130"/>
            </a:xfrm>
            <a:prstGeom prst="rect">
              <a:avLst/>
            </a:prstGeom>
          </p:spPr>
        </p:pic>
        <p:sp>
          <p:nvSpPr>
            <p:cNvPr id="2505" name="object 2505"/>
            <p:cNvSpPr/>
            <p:nvPr/>
          </p:nvSpPr>
          <p:spPr>
            <a:xfrm>
              <a:off x="16337305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06" name="object 2506"/>
            <p:cNvPicPr/>
            <p:nvPr/>
          </p:nvPicPr>
          <p:blipFill>
            <a:blip r:embed="rId754" cstate="print"/>
            <a:stretch>
              <a:fillRect/>
            </a:stretch>
          </p:blipFill>
          <p:spPr>
            <a:xfrm>
              <a:off x="16337313" y="939940"/>
              <a:ext cx="17151" cy="17151"/>
            </a:xfrm>
            <a:prstGeom prst="rect">
              <a:avLst/>
            </a:prstGeom>
          </p:spPr>
        </p:pic>
        <p:sp>
          <p:nvSpPr>
            <p:cNvPr id="2507" name="object 2507"/>
            <p:cNvSpPr/>
            <p:nvPr/>
          </p:nvSpPr>
          <p:spPr>
            <a:xfrm>
              <a:off x="16337310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8" name="object 2508"/>
            <p:cNvSpPr/>
            <p:nvPr/>
          </p:nvSpPr>
          <p:spPr>
            <a:xfrm>
              <a:off x="16664626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9" name="object 2509"/>
            <p:cNvSpPr/>
            <p:nvPr/>
          </p:nvSpPr>
          <p:spPr>
            <a:xfrm>
              <a:off x="16664626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0" name="object 2510"/>
            <p:cNvSpPr/>
            <p:nvPr/>
          </p:nvSpPr>
          <p:spPr>
            <a:xfrm>
              <a:off x="16664631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1" name="object 2511"/>
            <p:cNvSpPr/>
            <p:nvPr/>
          </p:nvSpPr>
          <p:spPr>
            <a:xfrm>
              <a:off x="16664631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12" name="object 2512"/>
            <p:cNvPicPr/>
            <p:nvPr/>
          </p:nvPicPr>
          <p:blipFill>
            <a:blip r:embed="rId755" cstate="print"/>
            <a:stretch>
              <a:fillRect/>
            </a:stretch>
          </p:blipFill>
          <p:spPr>
            <a:xfrm>
              <a:off x="16719438" y="921312"/>
              <a:ext cx="17130" cy="35799"/>
            </a:xfrm>
            <a:prstGeom prst="rect">
              <a:avLst/>
            </a:prstGeom>
          </p:spPr>
        </p:pic>
        <p:sp>
          <p:nvSpPr>
            <p:cNvPr id="2513" name="object 2513"/>
            <p:cNvSpPr/>
            <p:nvPr/>
          </p:nvSpPr>
          <p:spPr>
            <a:xfrm>
              <a:off x="16719439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14" name="object 2514"/>
            <p:cNvPicPr/>
            <p:nvPr/>
          </p:nvPicPr>
          <p:blipFill>
            <a:blip r:embed="rId756" cstate="print"/>
            <a:stretch>
              <a:fillRect/>
            </a:stretch>
          </p:blipFill>
          <p:spPr>
            <a:xfrm>
              <a:off x="16682151" y="921322"/>
              <a:ext cx="35799" cy="17130"/>
            </a:xfrm>
            <a:prstGeom prst="rect">
              <a:avLst/>
            </a:prstGeom>
          </p:spPr>
        </p:pic>
        <p:sp>
          <p:nvSpPr>
            <p:cNvPr id="2515" name="object 2515"/>
            <p:cNvSpPr/>
            <p:nvPr/>
          </p:nvSpPr>
          <p:spPr>
            <a:xfrm>
              <a:off x="16682146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16" name="object 2516"/>
            <p:cNvPicPr/>
            <p:nvPr/>
          </p:nvPicPr>
          <p:blipFill>
            <a:blip r:embed="rId757" cstate="print"/>
            <a:stretch>
              <a:fillRect/>
            </a:stretch>
          </p:blipFill>
          <p:spPr>
            <a:xfrm>
              <a:off x="16644874" y="921322"/>
              <a:ext cx="35799" cy="17130"/>
            </a:xfrm>
            <a:prstGeom prst="rect">
              <a:avLst/>
            </a:prstGeom>
          </p:spPr>
        </p:pic>
        <p:sp>
          <p:nvSpPr>
            <p:cNvPr id="2517" name="object 2517"/>
            <p:cNvSpPr/>
            <p:nvPr/>
          </p:nvSpPr>
          <p:spPr>
            <a:xfrm>
              <a:off x="16644874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18" name="object 2518"/>
            <p:cNvPicPr/>
            <p:nvPr/>
          </p:nvPicPr>
          <p:blipFill>
            <a:blip r:embed="rId758" cstate="print"/>
            <a:stretch>
              <a:fillRect/>
            </a:stretch>
          </p:blipFill>
          <p:spPr>
            <a:xfrm>
              <a:off x="16644874" y="939940"/>
              <a:ext cx="17151" cy="17151"/>
            </a:xfrm>
            <a:prstGeom prst="rect">
              <a:avLst/>
            </a:prstGeom>
          </p:spPr>
        </p:pic>
        <p:sp>
          <p:nvSpPr>
            <p:cNvPr id="2519" name="object 2519"/>
            <p:cNvSpPr/>
            <p:nvPr/>
          </p:nvSpPr>
          <p:spPr>
            <a:xfrm>
              <a:off x="16644878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51" y="0"/>
                  </a:lnTo>
                  <a:lnTo>
                    <a:pt x="17151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0" name="object 2520"/>
            <p:cNvSpPr/>
            <p:nvPr/>
          </p:nvSpPr>
          <p:spPr>
            <a:xfrm>
              <a:off x="16716809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1" name="object 2521"/>
            <p:cNvSpPr/>
            <p:nvPr/>
          </p:nvSpPr>
          <p:spPr>
            <a:xfrm>
              <a:off x="16716809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22" name="object 2522"/>
            <p:cNvPicPr/>
            <p:nvPr/>
          </p:nvPicPr>
          <p:blipFill>
            <a:blip r:embed="rId759" cstate="print"/>
            <a:stretch>
              <a:fillRect/>
            </a:stretch>
          </p:blipFill>
          <p:spPr>
            <a:xfrm>
              <a:off x="16794001" y="937720"/>
              <a:ext cx="17130" cy="17884"/>
            </a:xfrm>
            <a:prstGeom prst="rect">
              <a:avLst/>
            </a:prstGeom>
          </p:spPr>
        </p:pic>
        <p:sp>
          <p:nvSpPr>
            <p:cNvPr id="2523" name="object 2523"/>
            <p:cNvSpPr/>
            <p:nvPr/>
          </p:nvSpPr>
          <p:spPr>
            <a:xfrm>
              <a:off x="16794006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24" name="object 2524"/>
            <p:cNvPicPr/>
            <p:nvPr/>
          </p:nvPicPr>
          <p:blipFill>
            <a:blip r:embed="rId760" cstate="print"/>
            <a:stretch>
              <a:fillRect/>
            </a:stretch>
          </p:blipFill>
          <p:spPr>
            <a:xfrm>
              <a:off x="16756693" y="940725"/>
              <a:ext cx="35810" cy="17130"/>
            </a:xfrm>
            <a:prstGeom prst="rect">
              <a:avLst/>
            </a:prstGeom>
          </p:spPr>
        </p:pic>
        <p:sp>
          <p:nvSpPr>
            <p:cNvPr id="2525" name="object 2525"/>
            <p:cNvSpPr/>
            <p:nvPr/>
          </p:nvSpPr>
          <p:spPr>
            <a:xfrm>
              <a:off x="16756698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26" name="object 2526"/>
            <p:cNvPicPr/>
            <p:nvPr/>
          </p:nvPicPr>
          <p:blipFill>
            <a:blip r:embed="rId761" cstate="print"/>
            <a:stretch>
              <a:fillRect/>
            </a:stretch>
          </p:blipFill>
          <p:spPr>
            <a:xfrm>
              <a:off x="16812639" y="940725"/>
              <a:ext cx="35799" cy="17130"/>
            </a:xfrm>
            <a:prstGeom prst="rect">
              <a:avLst/>
            </a:prstGeom>
          </p:spPr>
        </p:pic>
        <p:sp>
          <p:nvSpPr>
            <p:cNvPr id="2527" name="object 2527"/>
            <p:cNvSpPr/>
            <p:nvPr/>
          </p:nvSpPr>
          <p:spPr>
            <a:xfrm>
              <a:off x="16812643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8" name="object 2528"/>
            <p:cNvSpPr/>
            <p:nvPr/>
          </p:nvSpPr>
          <p:spPr>
            <a:xfrm>
              <a:off x="16736582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29" name="object 2529"/>
            <p:cNvPicPr/>
            <p:nvPr/>
          </p:nvPicPr>
          <p:blipFill>
            <a:blip r:embed="rId762" cstate="print"/>
            <a:stretch>
              <a:fillRect/>
            </a:stretch>
          </p:blipFill>
          <p:spPr>
            <a:xfrm>
              <a:off x="16849926" y="937720"/>
              <a:ext cx="17130" cy="17884"/>
            </a:xfrm>
            <a:prstGeom prst="rect">
              <a:avLst/>
            </a:prstGeom>
          </p:spPr>
        </p:pic>
        <p:sp>
          <p:nvSpPr>
            <p:cNvPr id="2530" name="object 2530"/>
            <p:cNvSpPr/>
            <p:nvPr/>
          </p:nvSpPr>
          <p:spPr>
            <a:xfrm>
              <a:off x="1684992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31" name="object 2531"/>
            <p:cNvPicPr/>
            <p:nvPr/>
          </p:nvPicPr>
          <p:blipFill>
            <a:blip r:embed="rId763" cstate="print"/>
            <a:stretch>
              <a:fillRect/>
            </a:stretch>
          </p:blipFill>
          <p:spPr>
            <a:xfrm>
              <a:off x="16868543" y="940725"/>
              <a:ext cx="35799" cy="17130"/>
            </a:xfrm>
            <a:prstGeom prst="rect">
              <a:avLst/>
            </a:prstGeom>
          </p:spPr>
        </p:pic>
        <p:sp>
          <p:nvSpPr>
            <p:cNvPr id="2532" name="object 2532"/>
            <p:cNvSpPr/>
            <p:nvPr/>
          </p:nvSpPr>
          <p:spPr>
            <a:xfrm>
              <a:off x="1686854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33" name="object 2533"/>
            <p:cNvPicPr/>
            <p:nvPr/>
          </p:nvPicPr>
          <p:blipFill>
            <a:blip r:embed="rId764" cstate="print"/>
            <a:stretch>
              <a:fillRect/>
            </a:stretch>
          </p:blipFill>
          <p:spPr>
            <a:xfrm>
              <a:off x="16905851" y="937720"/>
              <a:ext cx="17151" cy="17884"/>
            </a:xfrm>
            <a:prstGeom prst="rect">
              <a:avLst/>
            </a:prstGeom>
          </p:spPr>
        </p:pic>
        <p:sp>
          <p:nvSpPr>
            <p:cNvPr id="2534" name="object 2534"/>
            <p:cNvSpPr/>
            <p:nvPr/>
          </p:nvSpPr>
          <p:spPr>
            <a:xfrm>
              <a:off x="16905854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35" name="object 2535"/>
            <p:cNvPicPr/>
            <p:nvPr/>
          </p:nvPicPr>
          <p:blipFill>
            <a:blip r:embed="rId765" cstate="print"/>
            <a:stretch>
              <a:fillRect/>
            </a:stretch>
          </p:blipFill>
          <p:spPr>
            <a:xfrm>
              <a:off x="16924479" y="940725"/>
              <a:ext cx="26470" cy="17130"/>
            </a:xfrm>
            <a:prstGeom prst="rect">
              <a:avLst/>
            </a:prstGeom>
          </p:spPr>
        </p:pic>
        <p:sp>
          <p:nvSpPr>
            <p:cNvPr id="2536" name="object 2536"/>
            <p:cNvSpPr/>
            <p:nvPr/>
          </p:nvSpPr>
          <p:spPr>
            <a:xfrm>
              <a:off x="16924484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37" name="object 2537"/>
            <p:cNvPicPr/>
            <p:nvPr/>
          </p:nvPicPr>
          <p:blipFill>
            <a:blip r:embed="rId766" cstate="print"/>
            <a:stretch>
              <a:fillRect/>
            </a:stretch>
          </p:blipFill>
          <p:spPr>
            <a:xfrm>
              <a:off x="16738107" y="940725"/>
              <a:ext cx="17130" cy="17130"/>
            </a:xfrm>
            <a:prstGeom prst="rect">
              <a:avLst/>
            </a:prstGeom>
          </p:spPr>
        </p:pic>
        <p:sp>
          <p:nvSpPr>
            <p:cNvPr id="2538" name="object 2538"/>
            <p:cNvSpPr/>
            <p:nvPr/>
          </p:nvSpPr>
          <p:spPr>
            <a:xfrm>
              <a:off x="16738105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9" name="object 2539"/>
            <p:cNvSpPr/>
            <p:nvPr/>
          </p:nvSpPr>
          <p:spPr>
            <a:xfrm>
              <a:off x="17024377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0" name="object 2540"/>
            <p:cNvSpPr/>
            <p:nvPr/>
          </p:nvSpPr>
          <p:spPr>
            <a:xfrm>
              <a:off x="17024377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41" name="object 2541"/>
            <p:cNvPicPr/>
            <p:nvPr/>
          </p:nvPicPr>
          <p:blipFill>
            <a:blip r:embed="rId767" cstate="print"/>
            <a:stretch>
              <a:fillRect/>
            </a:stretch>
          </p:blipFill>
          <p:spPr>
            <a:xfrm>
              <a:off x="17101573" y="937720"/>
              <a:ext cx="17130" cy="17884"/>
            </a:xfrm>
            <a:prstGeom prst="rect">
              <a:avLst/>
            </a:prstGeom>
          </p:spPr>
        </p:pic>
        <p:sp>
          <p:nvSpPr>
            <p:cNvPr id="2542" name="object 2542"/>
            <p:cNvSpPr/>
            <p:nvPr/>
          </p:nvSpPr>
          <p:spPr>
            <a:xfrm>
              <a:off x="17101575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43" name="object 2543"/>
            <p:cNvPicPr/>
            <p:nvPr/>
          </p:nvPicPr>
          <p:blipFill>
            <a:blip r:embed="rId768" cstate="print"/>
            <a:stretch>
              <a:fillRect/>
            </a:stretch>
          </p:blipFill>
          <p:spPr>
            <a:xfrm>
              <a:off x="17064265" y="940725"/>
              <a:ext cx="35810" cy="17130"/>
            </a:xfrm>
            <a:prstGeom prst="rect">
              <a:avLst/>
            </a:prstGeom>
          </p:spPr>
        </p:pic>
        <p:sp>
          <p:nvSpPr>
            <p:cNvPr id="2544" name="object 2544"/>
            <p:cNvSpPr/>
            <p:nvPr/>
          </p:nvSpPr>
          <p:spPr>
            <a:xfrm>
              <a:off x="1706426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45" name="object 2545"/>
            <p:cNvPicPr/>
            <p:nvPr/>
          </p:nvPicPr>
          <p:blipFill>
            <a:blip r:embed="rId769" cstate="print"/>
            <a:stretch>
              <a:fillRect/>
            </a:stretch>
          </p:blipFill>
          <p:spPr>
            <a:xfrm>
              <a:off x="17120200" y="940725"/>
              <a:ext cx="35799" cy="17130"/>
            </a:xfrm>
            <a:prstGeom prst="rect">
              <a:avLst/>
            </a:prstGeom>
          </p:spPr>
        </p:pic>
        <p:sp>
          <p:nvSpPr>
            <p:cNvPr id="2546" name="object 2546"/>
            <p:cNvSpPr/>
            <p:nvPr/>
          </p:nvSpPr>
          <p:spPr>
            <a:xfrm>
              <a:off x="17120195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7" name="object 2547"/>
            <p:cNvSpPr/>
            <p:nvPr/>
          </p:nvSpPr>
          <p:spPr>
            <a:xfrm>
              <a:off x="17044144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48" name="object 2548"/>
            <p:cNvPicPr/>
            <p:nvPr/>
          </p:nvPicPr>
          <p:blipFill>
            <a:blip r:embed="rId770" cstate="print"/>
            <a:stretch>
              <a:fillRect/>
            </a:stretch>
          </p:blipFill>
          <p:spPr>
            <a:xfrm>
              <a:off x="17157487" y="937720"/>
              <a:ext cx="17130" cy="17884"/>
            </a:xfrm>
            <a:prstGeom prst="rect">
              <a:avLst/>
            </a:prstGeom>
          </p:spPr>
        </p:pic>
        <p:sp>
          <p:nvSpPr>
            <p:cNvPr id="2549" name="object 2549"/>
            <p:cNvSpPr/>
            <p:nvPr/>
          </p:nvSpPr>
          <p:spPr>
            <a:xfrm>
              <a:off x="1715749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50" name="object 2550"/>
            <p:cNvPicPr/>
            <p:nvPr/>
          </p:nvPicPr>
          <p:blipFill>
            <a:blip r:embed="rId771" cstate="print"/>
            <a:stretch>
              <a:fillRect/>
            </a:stretch>
          </p:blipFill>
          <p:spPr>
            <a:xfrm>
              <a:off x="17176115" y="940725"/>
              <a:ext cx="35799" cy="17130"/>
            </a:xfrm>
            <a:prstGeom prst="rect">
              <a:avLst/>
            </a:prstGeom>
          </p:spPr>
        </p:pic>
        <p:sp>
          <p:nvSpPr>
            <p:cNvPr id="2551" name="object 2551"/>
            <p:cNvSpPr/>
            <p:nvPr/>
          </p:nvSpPr>
          <p:spPr>
            <a:xfrm>
              <a:off x="17176111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52" name="object 2552"/>
            <p:cNvPicPr/>
            <p:nvPr/>
          </p:nvPicPr>
          <p:blipFill>
            <a:blip r:embed="rId772" cstate="print"/>
            <a:stretch>
              <a:fillRect/>
            </a:stretch>
          </p:blipFill>
          <p:spPr>
            <a:xfrm>
              <a:off x="17213391" y="937720"/>
              <a:ext cx="17151" cy="17884"/>
            </a:xfrm>
            <a:prstGeom prst="rect">
              <a:avLst/>
            </a:prstGeom>
          </p:spPr>
        </p:pic>
        <p:sp>
          <p:nvSpPr>
            <p:cNvPr id="2553" name="object 2553"/>
            <p:cNvSpPr/>
            <p:nvPr/>
          </p:nvSpPr>
          <p:spPr>
            <a:xfrm>
              <a:off x="17213388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54" name="object 2554"/>
            <p:cNvPicPr/>
            <p:nvPr/>
          </p:nvPicPr>
          <p:blipFill>
            <a:blip r:embed="rId773" cstate="print"/>
            <a:stretch>
              <a:fillRect/>
            </a:stretch>
          </p:blipFill>
          <p:spPr>
            <a:xfrm>
              <a:off x="17232040" y="940725"/>
              <a:ext cx="26480" cy="17130"/>
            </a:xfrm>
            <a:prstGeom prst="rect">
              <a:avLst/>
            </a:prstGeom>
          </p:spPr>
        </p:pic>
        <p:sp>
          <p:nvSpPr>
            <p:cNvPr id="2555" name="object 2555"/>
            <p:cNvSpPr/>
            <p:nvPr/>
          </p:nvSpPr>
          <p:spPr>
            <a:xfrm>
              <a:off x="17232043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8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80" y="0"/>
                  </a:lnTo>
                  <a:lnTo>
                    <a:pt x="2648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56" name="object 2556"/>
            <p:cNvPicPr/>
            <p:nvPr/>
          </p:nvPicPr>
          <p:blipFill>
            <a:blip r:embed="rId774" cstate="print"/>
            <a:stretch>
              <a:fillRect/>
            </a:stretch>
          </p:blipFill>
          <p:spPr>
            <a:xfrm>
              <a:off x="17045637" y="940725"/>
              <a:ext cx="17151" cy="17130"/>
            </a:xfrm>
            <a:prstGeom prst="rect">
              <a:avLst/>
            </a:prstGeom>
          </p:spPr>
        </p:pic>
        <p:sp>
          <p:nvSpPr>
            <p:cNvPr id="2557" name="object 2557"/>
            <p:cNvSpPr/>
            <p:nvPr/>
          </p:nvSpPr>
          <p:spPr>
            <a:xfrm>
              <a:off x="17045637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8" name="object 2558"/>
            <p:cNvSpPr/>
            <p:nvPr/>
          </p:nvSpPr>
          <p:spPr>
            <a:xfrm>
              <a:off x="17331945" y="99065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9" name="object 2559"/>
            <p:cNvSpPr/>
            <p:nvPr/>
          </p:nvSpPr>
          <p:spPr>
            <a:xfrm>
              <a:off x="17331945" y="960835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5" h="0">
                  <a:moveTo>
                    <a:pt x="2553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60" name="object 2560"/>
            <p:cNvPicPr/>
            <p:nvPr/>
          </p:nvPicPr>
          <p:blipFill>
            <a:blip r:embed="rId775" cstate="print"/>
            <a:stretch>
              <a:fillRect/>
            </a:stretch>
          </p:blipFill>
          <p:spPr>
            <a:xfrm>
              <a:off x="17409124" y="937720"/>
              <a:ext cx="17151" cy="17884"/>
            </a:xfrm>
            <a:prstGeom prst="rect">
              <a:avLst/>
            </a:prstGeom>
          </p:spPr>
        </p:pic>
        <p:sp>
          <p:nvSpPr>
            <p:cNvPr id="2561" name="object 2561"/>
            <p:cNvSpPr/>
            <p:nvPr/>
          </p:nvSpPr>
          <p:spPr>
            <a:xfrm>
              <a:off x="17409121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62" name="object 2562"/>
            <p:cNvPicPr/>
            <p:nvPr/>
          </p:nvPicPr>
          <p:blipFill>
            <a:blip r:embed="rId776" cstate="print"/>
            <a:stretch>
              <a:fillRect/>
            </a:stretch>
          </p:blipFill>
          <p:spPr>
            <a:xfrm>
              <a:off x="17371837" y="940725"/>
              <a:ext cx="35810" cy="17130"/>
            </a:xfrm>
            <a:prstGeom prst="rect">
              <a:avLst/>
            </a:prstGeom>
          </p:spPr>
        </p:pic>
        <p:sp>
          <p:nvSpPr>
            <p:cNvPr id="2563" name="object 2563"/>
            <p:cNvSpPr/>
            <p:nvPr/>
          </p:nvSpPr>
          <p:spPr>
            <a:xfrm>
              <a:off x="17371837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64" name="object 2564"/>
            <p:cNvPicPr/>
            <p:nvPr/>
          </p:nvPicPr>
          <p:blipFill>
            <a:blip r:embed="rId777" cstate="print"/>
            <a:stretch>
              <a:fillRect/>
            </a:stretch>
          </p:blipFill>
          <p:spPr>
            <a:xfrm>
              <a:off x="17427751" y="940725"/>
              <a:ext cx="35789" cy="17130"/>
            </a:xfrm>
            <a:prstGeom prst="rect">
              <a:avLst/>
            </a:prstGeom>
          </p:spPr>
        </p:pic>
        <p:sp>
          <p:nvSpPr>
            <p:cNvPr id="2565" name="object 2565"/>
            <p:cNvSpPr/>
            <p:nvPr/>
          </p:nvSpPr>
          <p:spPr>
            <a:xfrm>
              <a:off x="17427754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8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89" y="0"/>
                  </a:lnTo>
                  <a:lnTo>
                    <a:pt x="3578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6" name="object 2566"/>
            <p:cNvSpPr/>
            <p:nvPr/>
          </p:nvSpPr>
          <p:spPr>
            <a:xfrm>
              <a:off x="17351709" y="930250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67" name="object 2567"/>
            <p:cNvPicPr/>
            <p:nvPr/>
          </p:nvPicPr>
          <p:blipFill>
            <a:blip r:embed="rId778" cstate="print"/>
            <a:stretch>
              <a:fillRect/>
            </a:stretch>
          </p:blipFill>
          <p:spPr>
            <a:xfrm>
              <a:off x="17465059" y="937720"/>
              <a:ext cx="17130" cy="17884"/>
            </a:xfrm>
            <a:prstGeom prst="rect">
              <a:avLst/>
            </a:prstGeom>
          </p:spPr>
        </p:pic>
        <p:sp>
          <p:nvSpPr>
            <p:cNvPr id="2568" name="object 2568"/>
            <p:cNvSpPr/>
            <p:nvPr/>
          </p:nvSpPr>
          <p:spPr>
            <a:xfrm>
              <a:off x="17465060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69" name="object 2569"/>
            <p:cNvPicPr/>
            <p:nvPr/>
          </p:nvPicPr>
          <p:blipFill>
            <a:blip r:embed="rId779" cstate="print"/>
            <a:stretch>
              <a:fillRect/>
            </a:stretch>
          </p:blipFill>
          <p:spPr>
            <a:xfrm>
              <a:off x="17483687" y="940725"/>
              <a:ext cx="35779" cy="17130"/>
            </a:xfrm>
            <a:prstGeom prst="rect">
              <a:avLst/>
            </a:prstGeom>
          </p:spPr>
        </p:pic>
        <p:sp>
          <p:nvSpPr>
            <p:cNvPr id="2570" name="object 2570"/>
            <p:cNvSpPr/>
            <p:nvPr/>
          </p:nvSpPr>
          <p:spPr>
            <a:xfrm>
              <a:off x="17483683" y="940728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71" name="object 2571"/>
            <p:cNvPicPr/>
            <p:nvPr/>
          </p:nvPicPr>
          <p:blipFill>
            <a:blip r:embed="rId780" cstate="print"/>
            <a:stretch>
              <a:fillRect/>
            </a:stretch>
          </p:blipFill>
          <p:spPr>
            <a:xfrm>
              <a:off x="17520953" y="937720"/>
              <a:ext cx="17151" cy="17884"/>
            </a:xfrm>
            <a:prstGeom prst="rect">
              <a:avLst/>
            </a:prstGeom>
          </p:spPr>
        </p:pic>
        <p:sp>
          <p:nvSpPr>
            <p:cNvPr id="2572" name="object 2572"/>
            <p:cNvSpPr/>
            <p:nvPr/>
          </p:nvSpPr>
          <p:spPr>
            <a:xfrm>
              <a:off x="17520955" y="937718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73" name="object 2573"/>
            <p:cNvPicPr/>
            <p:nvPr/>
          </p:nvPicPr>
          <p:blipFill>
            <a:blip r:embed="rId781" cstate="print"/>
            <a:stretch>
              <a:fillRect/>
            </a:stretch>
          </p:blipFill>
          <p:spPr>
            <a:xfrm>
              <a:off x="17539612" y="940725"/>
              <a:ext cx="26459" cy="17130"/>
            </a:xfrm>
            <a:prstGeom prst="rect">
              <a:avLst/>
            </a:prstGeom>
          </p:spPr>
        </p:pic>
        <p:sp>
          <p:nvSpPr>
            <p:cNvPr id="2574" name="object 2574"/>
            <p:cNvSpPr/>
            <p:nvPr/>
          </p:nvSpPr>
          <p:spPr>
            <a:xfrm>
              <a:off x="17539615" y="94072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75" name="object 2575"/>
            <p:cNvPicPr/>
            <p:nvPr/>
          </p:nvPicPr>
          <p:blipFill>
            <a:blip r:embed="rId782" cstate="print"/>
            <a:stretch>
              <a:fillRect/>
            </a:stretch>
          </p:blipFill>
          <p:spPr>
            <a:xfrm>
              <a:off x="17353209" y="940725"/>
              <a:ext cx="17130" cy="17130"/>
            </a:xfrm>
            <a:prstGeom prst="rect">
              <a:avLst/>
            </a:prstGeom>
          </p:spPr>
        </p:pic>
        <p:sp>
          <p:nvSpPr>
            <p:cNvPr id="2576" name="object 2576"/>
            <p:cNvSpPr/>
            <p:nvPr/>
          </p:nvSpPr>
          <p:spPr>
            <a:xfrm>
              <a:off x="17353209" y="9407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7" name="object 2577"/>
            <p:cNvSpPr/>
            <p:nvPr/>
          </p:nvSpPr>
          <p:spPr>
            <a:xfrm>
              <a:off x="16972191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8" name="object 2578"/>
            <p:cNvSpPr/>
            <p:nvPr/>
          </p:nvSpPr>
          <p:spPr>
            <a:xfrm>
              <a:off x="16972191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9" name="object 2579"/>
            <p:cNvSpPr/>
            <p:nvPr/>
          </p:nvSpPr>
          <p:spPr>
            <a:xfrm>
              <a:off x="16972195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0" name="object 2580"/>
            <p:cNvSpPr/>
            <p:nvPr/>
          </p:nvSpPr>
          <p:spPr>
            <a:xfrm>
              <a:off x="16972195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81" name="object 2581"/>
            <p:cNvPicPr/>
            <p:nvPr/>
          </p:nvPicPr>
          <p:blipFill>
            <a:blip r:embed="rId783" cstate="print"/>
            <a:stretch>
              <a:fillRect/>
            </a:stretch>
          </p:blipFill>
          <p:spPr>
            <a:xfrm>
              <a:off x="17027010" y="921312"/>
              <a:ext cx="17130" cy="35799"/>
            </a:xfrm>
            <a:prstGeom prst="rect">
              <a:avLst/>
            </a:prstGeom>
          </p:spPr>
        </p:pic>
        <p:sp>
          <p:nvSpPr>
            <p:cNvPr id="2582" name="object 2582"/>
            <p:cNvSpPr/>
            <p:nvPr/>
          </p:nvSpPr>
          <p:spPr>
            <a:xfrm>
              <a:off x="17027008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83" name="object 2583"/>
            <p:cNvPicPr/>
            <p:nvPr/>
          </p:nvPicPr>
          <p:blipFill>
            <a:blip r:embed="rId784" cstate="print"/>
            <a:stretch>
              <a:fillRect/>
            </a:stretch>
          </p:blipFill>
          <p:spPr>
            <a:xfrm>
              <a:off x="16989712" y="921322"/>
              <a:ext cx="35799" cy="17130"/>
            </a:xfrm>
            <a:prstGeom prst="rect">
              <a:avLst/>
            </a:prstGeom>
          </p:spPr>
        </p:pic>
        <p:sp>
          <p:nvSpPr>
            <p:cNvPr id="2584" name="object 2584"/>
            <p:cNvSpPr/>
            <p:nvPr/>
          </p:nvSpPr>
          <p:spPr>
            <a:xfrm>
              <a:off x="16989715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85" name="object 2585"/>
            <p:cNvPicPr/>
            <p:nvPr/>
          </p:nvPicPr>
          <p:blipFill>
            <a:blip r:embed="rId785" cstate="print"/>
            <a:stretch>
              <a:fillRect/>
            </a:stretch>
          </p:blipFill>
          <p:spPr>
            <a:xfrm>
              <a:off x="16952404" y="921322"/>
              <a:ext cx="35799" cy="17130"/>
            </a:xfrm>
            <a:prstGeom prst="rect">
              <a:avLst/>
            </a:prstGeom>
          </p:spPr>
        </p:pic>
        <p:sp>
          <p:nvSpPr>
            <p:cNvPr id="2586" name="object 2586"/>
            <p:cNvSpPr/>
            <p:nvPr/>
          </p:nvSpPr>
          <p:spPr>
            <a:xfrm>
              <a:off x="1695240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87" name="object 2587"/>
            <p:cNvPicPr/>
            <p:nvPr/>
          </p:nvPicPr>
          <p:blipFill>
            <a:blip r:embed="rId786" cstate="print"/>
            <a:stretch>
              <a:fillRect/>
            </a:stretch>
          </p:blipFill>
          <p:spPr>
            <a:xfrm>
              <a:off x="16952425" y="939940"/>
              <a:ext cx="17172" cy="17151"/>
            </a:xfrm>
            <a:prstGeom prst="rect">
              <a:avLst/>
            </a:prstGeom>
          </p:spPr>
        </p:pic>
        <p:sp>
          <p:nvSpPr>
            <p:cNvPr id="2588" name="object 2588"/>
            <p:cNvSpPr/>
            <p:nvPr/>
          </p:nvSpPr>
          <p:spPr>
            <a:xfrm>
              <a:off x="16952428" y="939943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80" h="17144">
                  <a:moveTo>
                    <a:pt x="0" y="0"/>
                  </a:moveTo>
                  <a:lnTo>
                    <a:pt x="17172" y="0"/>
                  </a:lnTo>
                  <a:lnTo>
                    <a:pt x="17172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9" name="object 2589"/>
            <p:cNvSpPr/>
            <p:nvPr/>
          </p:nvSpPr>
          <p:spPr>
            <a:xfrm>
              <a:off x="17279756" y="990655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521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0" name="object 2590"/>
            <p:cNvSpPr/>
            <p:nvPr/>
          </p:nvSpPr>
          <p:spPr>
            <a:xfrm>
              <a:off x="17279756" y="960835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2186" y="0"/>
                  </a:moveTo>
                  <a:lnTo>
                    <a:pt x="0" y="0"/>
                  </a:lnTo>
                </a:path>
                <a:path w="52705" h="29844">
                  <a:moveTo>
                    <a:pt x="52186" y="0"/>
                  </a:moveTo>
                  <a:lnTo>
                    <a:pt x="52186" y="29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1" name="object 2591"/>
            <p:cNvSpPr/>
            <p:nvPr/>
          </p:nvSpPr>
          <p:spPr>
            <a:xfrm>
              <a:off x="17279762" y="96770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229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2" name="object 2592"/>
            <p:cNvSpPr/>
            <p:nvPr/>
          </p:nvSpPr>
          <p:spPr>
            <a:xfrm>
              <a:off x="17279762" y="960832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68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93" name="object 2593"/>
            <p:cNvPicPr/>
            <p:nvPr/>
          </p:nvPicPr>
          <p:blipFill>
            <a:blip r:embed="rId787" cstate="print"/>
            <a:stretch>
              <a:fillRect/>
            </a:stretch>
          </p:blipFill>
          <p:spPr>
            <a:xfrm>
              <a:off x="17334560" y="921312"/>
              <a:ext cx="17151" cy="35799"/>
            </a:xfrm>
            <a:prstGeom prst="rect">
              <a:avLst/>
            </a:prstGeom>
          </p:spPr>
        </p:pic>
        <p:sp>
          <p:nvSpPr>
            <p:cNvPr id="2594" name="object 2594"/>
            <p:cNvSpPr/>
            <p:nvPr/>
          </p:nvSpPr>
          <p:spPr>
            <a:xfrm>
              <a:off x="17334560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51" y="0"/>
                  </a:lnTo>
                  <a:lnTo>
                    <a:pt x="17151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95" name="object 2595"/>
            <p:cNvPicPr/>
            <p:nvPr/>
          </p:nvPicPr>
          <p:blipFill>
            <a:blip r:embed="rId788" cstate="print"/>
            <a:stretch>
              <a:fillRect/>
            </a:stretch>
          </p:blipFill>
          <p:spPr>
            <a:xfrm>
              <a:off x="17297284" y="921322"/>
              <a:ext cx="35799" cy="17130"/>
            </a:xfrm>
            <a:prstGeom prst="rect">
              <a:avLst/>
            </a:prstGeom>
          </p:spPr>
        </p:pic>
        <p:sp>
          <p:nvSpPr>
            <p:cNvPr id="2596" name="object 2596"/>
            <p:cNvSpPr/>
            <p:nvPr/>
          </p:nvSpPr>
          <p:spPr>
            <a:xfrm>
              <a:off x="17297285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97" name="object 2597"/>
            <p:cNvPicPr/>
            <p:nvPr/>
          </p:nvPicPr>
          <p:blipFill>
            <a:blip r:embed="rId789" cstate="print"/>
            <a:stretch>
              <a:fillRect/>
            </a:stretch>
          </p:blipFill>
          <p:spPr>
            <a:xfrm>
              <a:off x="17259976" y="921322"/>
              <a:ext cx="35799" cy="17130"/>
            </a:xfrm>
            <a:prstGeom prst="rect">
              <a:avLst/>
            </a:prstGeom>
          </p:spPr>
        </p:pic>
        <p:sp>
          <p:nvSpPr>
            <p:cNvPr id="2598" name="object 2598"/>
            <p:cNvSpPr/>
            <p:nvPr/>
          </p:nvSpPr>
          <p:spPr>
            <a:xfrm>
              <a:off x="1725997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99" name="object 2599"/>
            <p:cNvPicPr/>
            <p:nvPr/>
          </p:nvPicPr>
          <p:blipFill>
            <a:blip r:embed="rId790" cstate="print"/>
            <a:stretch>
              <a:fillRect/>
            </a:stretch>
          </p:blipFill>
          <p:spPr>
            <a:xfrm>
              <a:off x="17259997" y="939940"/>
              <a:ext cx="17130" cy="17151"/>
            </a:xfrm>
            <a:prstGeom prst="rect">
              <a:avLst/>
            </a:prstGeom>
          </p:spPr>
        </p:pic>
        <p:sp>
          <p:nvSpPr>
            <p:cNvPr id="2600" name="object 2600"/>
            <p:cNvSpPr/>
            <p:nvPr/>
          </p:nvSpPr>
          <p:spPr>
            <a:xfrm>
              <a:off x="17259998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1" name="object 2601"/>
            <p:cNvSpPr/>
            <p:nvPr/>
          </p:nvSpPr>
          <p:spPr>
            <a:xfrm>
              <a:off x="17587680" y="960835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29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2" name="object 2602"/>
            <p:cNvSpPr/>
            <p:nvPr/>
          </p:nvSpPr>
          <p:spPr>
            <a:xfrm>
              <a:off x="17587682" y="960838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w="0" h="69850">
                  <a:moveTo>
                    <a:pt x="0" y="6931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3" name="object 2603"/>
            <p:cNvSpPr/>
            <p:nvPr/>
          </p:nvSpPr>
          <p:spPr>
            <a:xfrm>
              <a:off x="17587680" y="960838"/>
              <a:ext cx="29845" cy="69850"/>
            </a:xfrm>
            <a:custGeom>
              <a:avLst/>
              <a:gdLst/>
              <a:ahLst/>
              <a:cxnLst/>
              <a:rect l="l" t="t" r="r" b="b"/>
              <a:pathLst>
                <a:path w="29844" h="69850">
                  <a:moveTo>
                    <a:pt x="29842" y="69317"/>
                  </a:moveTo>
                  <a:lnTo>
                    <a:pt x="29842" y="0"/>
                  </a:lnTo>
                </a:path>
                <a:path w="29844" h="69850">
                  <a:moveTo>
                    <a:pt x="29842" y="69317"/>
                  </a:moveTo>
                  <a:lnTo>
                    <a:pt x="0" y="693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04" name="object 2604"/>
            <p:cNvPicPr/>
            <p:nvPr/>
          </p:nvPicPr>
          <p:blipFill>
            <a:blip r:embed="rId791" cstate="print"/>
            <a:stretch>
              <a:fillRect/>
            </a:stretch>
          </p:blipFill>
          <p:spPr>
            <a:xfrm>
              <a:off x="17642111" y="921312"/>
              <a:ext cx="17130" cy="35799"/>
            </a:xfrm>
            <a:prstGeom prst="rect">
              <a:avLst/>
            </a:prstGeom>
          </p:spPr>
        </p:pic>
        <p:sp>
          <p:nvSpPr>
            <p:cNvPr id="2605" name="object 2605"/>
            <p:cNvSpPr/>
            <p:nvPr/>
          </p:nvSpPr>
          <p:spPr>
            <a:xfrm>
              <a:off x="17642111" y="921315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06" name="object 2606"/>
            <p:cNvPicPr/>
            <p:nvPr/>
          </p:nvPicPr>
          <p:blipFill>
            <a:blip r:embed="rId792" cstate="print"/>
            <a:stretch>
              <a:fillRect/>
            </a:stretch>
          </p:blipFill>
          <p:spPr>
            <a:xfrm>
              <a:off x="17604835" y="921322"/>
              <a:ext cx="35799" cy="17130"/>
            </a:xfrm>
            <a:prstGeom prst="rect">
              <a:avLst/>
            </a:prstGeom>
          </p:spPr>
        </p:pic>
        <p:sp>
          <p:nvSpPr>
            <p:cNvPr id="2607" name="object 2607"/>
            <p:cNvSpPr/>
            <p:nvPr/>
          </p:nvSpPr>
          <p:spPr>
            <a:xfrm>
              <a:off x="1760483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08" name="object 2608"/>
            <p:cNvPicPr/>
            <p:nvPr/>
          </p:nvPicPr>
          <p:blipFill>
            <a:blip r:embed="rId793" cstate="print"/>
            <a:stretch>
              <a:fillRect/>
            </a:stretch>
          </p:blipFill>
          <p:spPr>
            <a:xfrm>
              <a:off x="17567548" y="921322"/>
              <a:ext cx="35799" cy="17130"/>
            </a:xfrm>
            <a:prstGeom prst="rect">
              <a:avLst/>
            </a:prstGeom>
          </p:spPr>
        </p:pic>
        <p:sp>
          <p:nvSpPr>
            <p:cNvPr id="2609" name="object 2609"/>
            <p:cNvSpPr/>
            <p:nvPr/>
          </p:nvSpPr>
          <p:spPr>
            <a:xfrm>
              <a:off x="17567547" y="921320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4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10" name="object 2610"/>
            <p:cNvPicPr/>
            <p:nvPr/>
          </p:nvPicPr>
          <p:blipFill>
            <a:blip r:embed="rId794" cstate="print"/>
            <a:stretch>
              <a:fillRect/>
            </a:stretch>
          </p:blipFill>
          <p:spPr>
            <a:xfrm>
              <a:off x="17567569" y="939940"/>
              <a:ext cx="17130" cy="17151"/>
            </a:xfrm>
            <a:prstGeom prst="rect">
              <a:avLst/>
            </a:prstGeom>
          </p:spPr>
        </p:pic>
        <p:sp>
          <p:nvSpPr>
            <p:cNvPr id="2611" name="object 2611"/>
            <p:cNvSpPr/>
            <p:nvPr/>
          </p:nvSpPr>
          <p:spPr>
            <a:xfrm>
              <a:off x="17567568" y="93994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0"/>
                  </a:moveTo>
                  <a:lnTo>
                    <a:pt x="17130" y="0"/>
                  </a:lnTo>
                  <a:lnTo>
                    <a:pt x="17130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12" name="object 2612"/>
            <p:cNvPicPr/>
            <p:nvPr/>
          </p:nvPicPr>
          <p:blipFill>
            <a:blip r:embed="rId795" cstate="print"/>
            <a:stretch>
              <a:fillRect/>
            </a:stretch>
          </p:blipFill>
          <p:spPr>
            <a:xfrm>
              <a:off x="17642111" y="958599"/>
              <a:ext cx="17130" cy="35779"/>
            </a:xfrm>
            <a:prstGeom prst="rect">
              <a:avLst/>
            </a:prstGeom>
          </p:spPr>
        </p:pic>
        <p:sp>
          <p:nvSpPr>
            <p:cNvPr id="2613" name="object 2613"/>
            <p:cNvSpPr/>
            <p:nvPr/>
          </p:nvSpPr>
          <p:spPr>
            <a:xfrm>
              <a:off x="17642111" y="958604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79"/>
                  </a:lnTo>
                  <a:lnTo>
                    <a:pt x="0" y="357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14" name="object 2614"/>
            <p:cNvPicPr/>
            <p:nvPr/>
          </p:nvPicPr>
          <p:blipFill>
            <a:blip r:embed="rId796" cstate="print"/>
            <a:stretch>
              <a:fillRect/>
            </a:stretch>
          </p:blipFill>
          <p:spPr>
            <a:xfrm>
              <a:off x="17642111" y="995875"/>
              <a:ext cx="17130" cy="35799"/>
            </a:xfrm>
            <a:prstGeom prst="rect">
              <a:avLst/>
            </a:prstGeom>
          </p:spPr>
        </p:pic>
        <p:sp>
          <p:nvSpPr>
            <p:cNvPr id="2615" name="object 2615"/>
            <p:cNvSpPr/>
            <p:nvPr/>
          </p:nvSpPr>
          <p:spPr>
            <a:xfrm>
              <a:off x="17642111" y="995877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0" y="0"/>
                  </a:moveTo>
                  <a:lnTo>
                    <a:pt x="17130" y="0"/>
                  </a:lnTo>
                  <a:lnTo>
                    <a:pt x="17130" y="35799"/>
                  </a:lnTo>
                  <a:lnTo>
                    <a:pt x="0" y="3579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16" name="object 2616"/>
            <p:cNvPicPr/>
            <p:nvPr/>
          </p:nvPicPr>
          <p:blipFill>
            <a:blip r:embed="rId797" cstate="print"/>
            <a:stretch>
              <a:fillRect/>
            </a:stretch>
          </p:blipFill>
          <p:spPr>
            <a:xfrm>
              <a:off x="17622740" y="1033172"/>
              <a:ext cx="36522" cy="17130"/>
            </a:xfrm>
            <a:prstGeom prst="rect">
              <a:avLst/>
            </a:prstGeom>
          </p:spPr>
        </p:pic>
        <p:sp>
          <p:nvSpPr>
            <p:cNvPr id="2617" name="object 2617"/>
            <p:cNvSpPr/>
            <p:nvPr/>
          </p:nvSpPr>
          <p:spPr>
            <a:xfrm>
              <a:off x="17622740" y="1033170"/>
              <a:ext cx="36830" cy="17145"/>
            </a:xfrm>
            <a:custGeom>
              <a:avLst/>
              <a:gdLst/>
              <a:ahLst/>
              <a:cxnLst/>
              <a:rect l="l" t="t" r="r" b="b"/>
              <a:pathLst>
                <a:path w="36830" h="17144">
                  <a:moveTo>
                    <a:pt x="3652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6522" y="0"/>
                  </a:lnTo>
                  <a:lnTo>
                    <a:pt x="3652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8" name="object 2618"/>
            <p:cNvSpPr/>
            <p:nvPr/>
          </p:nvSpPr>
          <p:spPr>
            <a:xfrm>
              <a:off x="17586868" y="1969297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3124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9" name="object 2619"/>
            <p:cNvSpPr/>
            <p:nvPr/>
          </p:nvSpPr>
          <p:spPr>
            <a:xfrm>
              <a:off x="17587680" y="1030156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29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0" name="object 2620"/>
            <p:cNvSpPr/>
            <p:nvPr/>
          </p:nvSpPr>
          <p:spPr>
            <a:xfrm>
              <a:off x="17587682" y="1030164"/>
              <a:ext cx="0" cy="2218690"/>
            </a:xfrm>
            <a:custGeom>
              <a:avLst/>
              <a:gdLst/>
              <a:ahLst/>
              <a:cxnLst/>
              <a:rect l="l" t="t" r="r" b="b"/>
              <a:pathLst>
                <a:path w="0" h="2218690">
                  <a:moveTo>
                    <a:pt x="0" y="221818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1" name="object 2621"/>
            <p:cNvSpPr/>
            <p:nvPr/>
          </p:nvSpPr>
          <p:spPr>
            <a:xfrm>
              <a:off x="17587680" y="1030164"/>
              <a:ext cx="29845" cy="2218690"/>
            </a:xfrm>
            <a:custGeom>
              <a:avLst/>
              <a:gdLst/>
              <a:ahLst/>
              <a:cxnLst/>
              <a:rect l="l" t="t" r="r" b="b"/>
              <a:pathLst>
                <a:path w="29844" h="2218690">
                  <a:moveTo>
                    <a:pt x="29842" y="2218183"/>
                  </a:moveTo>
                  <a:lnTo>
                    <a:pt x="29842" y="0"/>
                  </a:lnTo>
                </a:path>
                <a:path w="29844" h="2218690">
                  <a:moveTo>
                    <a:pt x="29842" y="2218183"/>
                  </a:moveTo>
                  <a:lnTo>
                    <a:pt x="0" y="22181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22" name="object 2622"/>
            <p:cNvPicPr/>
            <p:nvPr/>
          </p:nvPicPr>
          <p:blipFill>
            <a:blip r:embed="rId798" cstate="print"/>
            <a:stretch>
              <a:fillRect/>
            </a:stretch>
          </p:blipFill>
          <p:spPr>
            <a:xfrm>
              <a:off x="17622761" y="3158102"/>
              <a:ext cx="17130" cy="35799"/>
            </a:xfrm>
            <a:prstGeom prst="rect">
              <a:avLst/>
            </a:prstGeom>
          </p:spPr>
        </p:pic>
        <p:sp>
          <p:nvSpPr>
            <p:cNvPr id="2623" name="object 2623"/>
            <p:cNvSpPr/>
            <p:nvPr/>
          </p:nvSpPr>
          <p:spPr>
            <a:xfrm>
              <a:off x="17632799" y="1051171"/>
              <a:ext cx="0" cy="2162175"/>
            </a:xfrm>
            <a:custGeom>
              <a:avLst/>
              <a:gdLst/>
              <a:ahLst/>
              <a:cxnLst/>
              <a:rect l="l" t="t" r="r" b="b"/>
              <a:pathLst>
                <a:path w="0" h="2162175">
                  <a:moveTo>
                    <a:pt x="0" y="0"/>
                  </a:moveTo>
                  <a:lnTo>
                    <a:pt x="0" y="2162003"/>
                  </a:lnTo>
                </a:path>
              </a:pathLst>
            </a:custGeom>
            <a:ln w="1837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24" name="object 2624"/>
            <p:cNvPicPr/>
            <p:nvPr/>
          </p:nvPicPr>
          <p:blipFill>
            <a:blip r:embed="rId799" cstate="print"/>
            <a:stretch>
              <a:fillRect/>
            </a:stretch>
          </p:blipFill>
          <p:spPr>
            <a:xfrm>
              <a:off x="17624970" y="3139485"/>
              <a:ext cx="17884" cy="17130"/>
            </a:xfrm>
            <a:prstGeom prst="rect">
              <a:avLst/>
            </a:prstGeom>
          </p:spPr>
        </p:pic>
        <p:pic>
          <p:nvPicPr>
            <p:cNvPr id="2625" name="object 2625"/>
            <p:cNvPicPr/>
            <p:nvPr/>
          </p:nvPicPr>
          <p:blipFill>
            <a:blip r:embed="rId800" cstate="print"/>
            <a:stretch>
              <a:fillRect/>
            </a:stretch>
          </p:blipFill>
          <p:spPr>
            <a:xfrm>
              <a:off x="17622761" y="3102209"/>
              <a:ext cx="17130" cy="35799"/>
            </a:xfrm>
            <a:prstGeom prst="rect">
              <a:avLst/>
            </a:prstGeom>
          </p:spPr>
        </p:pic>
        <p:pic>
          <p:nvPicPr>
            <p:cNvPr id="2626" name="object 2626"/>
            <p:cNvPicPr/>
            <p:nvPr/>
          </p:nvPicPr>
          <p:blipFill>
            <a:blip r:embed="rId801" cstate="print"/>
            <a:stretch>
              <a:fillRect/>
            </a:stretch>
          </p:blipFill>
          <p:spPr>
            <a:xfrm>
              <a:off x="17624970" y="3083571"/>
              <a:ext cx="17884" cy="17130"/>
            </a:xfrm>
            <a:prstGeom prst="rect">
              <a:avLst/>
            </a:prstGeom>
          </p:spPr>
        </p:pic>
        <p:pic>
          <p:nvPicPr>
            <p:cNvPr id="2627" name="object 2627"/>
            <p:cNvPicPr/>
            <p:nvPr/>
          </p:nvPicPr>
          <p:blipFill>
            <a:blip r:embed="rId802" cstate="print"/>
            <a:stretch>
              <a:fillRect/>
            </a:stretch>
          </p:blipFill>
          <p:spPr>
            <a:xfrm>
              <a:off x="17622761" y="3046252"/>
              <a:ext cx="17130" cy="35799"/>
            </a:xfrm>
            <a:prstGeom prst="rect">
              <a:avLst/>
            </a:prstGeom>
          </p:spPr>
        </p:pic>
        <p:pic>
          <p:nvPicPr>
            <p:cNvPr id="2628" name="object 2628"/>
            <p:cNvPicPr/>
            <p:nvPr/>
          </p:nvPicPr>
          <p:blipFill>
            <a:blip r:embed="rId803" cstate="print"/>
            <a:stretch>
              <a:fillRect/>
            </a:stretch>
          </p:blipFill>
          <p:spPr>
            <a:xfrm>
              <a:off x="17624970" y="3027656"/>
              <a:ext cx="17884" cy="17130"/>
            </a:xfrm>
            <a:prstGeom prst="rect">
              <a:avLst/>
            </a:prstGeom>
          </p:spPr>
        </p:pic>
        <p:pic>
          <p:nvPicPr>
            <p:cNvPr id="2629" name="object 2629"/>
            <p:cNvPicPr/>
            <p:nvPr/>
          </p:nvPicPr>
          <p:blipFill>
            <a:blip r:embed="rId804" cstate="print"/>
            <a:stretch>
              <a:fillRect/>
            </a:stretch>
          </p:blipFill>
          <p:spPr>
            <a:xfrm>
              <a:off x="17622761" y="2990338"/>
              <a:ext cx="17130" cy="35799"/>
            </a:xfrm>
            <a:prstGeom prst="rect">
              <a:avLst/>
            </a:prstGeom>
          </p:spPr>
        </p:pic>
        <p:pic>
          <p:nvPicPr>
            <p:cNvPr id="2630" name="object 2630"/>
            <p:cNvPicPr/>
            <p:nvPr/>
          </p:nvPicPr>
          <p:blipFill>
            <a:blip r:embed="rId805" cstate="print"/>
            <a:stretch>
              <a:fillRect/>
            </a:stretch>
          </p:blipFill>
          <p:spPr>
            <a:xfrm>
              <a:off x="17624970" y="2971710"/>
              <a:ext cx="17884" cy="17151"/>
            </a:xfrm>
            <a:prstGeom prst="rect">
              <a:avLst/>
            </a:prstGeom>
          </p:spPr>
        </p:pic>
        <p:pic>
          <p:nvPicPr>
            <p:cNvPr id="2631" name="object 2631"/>
            <p:cNvPicPr/>
            <p:nvPr/>
          </p:nvPicPr>
          <p:blipFill>
            <a:blip r:embed="rId806" cstate="print"/>
            <a:stretch>
              <a:fillRect/>
            </a:stretch>
          </p:blipFill>
          <p:spPr>
            <a:xfrm>
              <a:off x="17622761" y="2934444"/>
              <a:ext cx="17130" cy="35799"/>
            </a:xfrm>
            <a:prstGeom prst="rect">
              <a:avLst/>
            </a:prstGeom>
          </p:spPr>
        </p:pic>
        <p:pic>
          <p:nvPicPr>
            <p:cNvPr id="2632" name="object 2632"/>
            <p:cNvPicPr/>
            <p:nvPr/>
          </p:nvPicPr>
          <p:blipFill>
            <a:blip r:embed="rId807" cstate="print"/>
            <a:stretch>
              <a:fillRect/>
            </a:stretch>
          </p:blipFill>
          <p:spPr>
            <a:xfrm>
              <a:off x="17624970" y="2915796"/>
              <a:ext cx="17884" cy="17151"/>
            </a:xfrm>
            <a:prstGeom prst="rect">
              <a:avLst/>
            </a:prstGeom>
          </p:spPr>
        </p:pic>
        <p:pic>
          <p:nvPicPr>
            <p:cNvPr id="2633" name="object 2633"/>
            <p:cNvPicPr/>
            <p:nvPr/>
          </p:nvPicPr>
          <p:blipFill>
            <a:blip r:embed="rId808" cstate="print"/>
            <a:stretch>
              <a:fillRect/>
            </a:stretch>
          </p:blipFill>
          <p:spPr>
            <a:xfrm>
              <a:off x="17622761" y="2878509"/>
              <a:ext cx="17130" cy="35799"/>
            </a:xfrm>
            <a:prstGeom prst="rect">
              <a:avLst/>
            </a:prstGeom>
          </p:spPr>
        </p:pic>
        <p:pic>
          <p:nvPicPr>
            <p:cNvPr id="2634" name="object 2634"/>
            <p:cNvPicPr/>
            <p:nvPr/>
          </p:nvPicPr>
          <p:blipFill>
            <a:blip r:embed="rId809" cstate="print"/>
            <a:stretch>
              <a:fillRect/>
            </a:stretch>
          </p:blipFill>
          <p:spPr>
            <a:xfrm>
              <a:off x="17624970" y="2859881"/>
              <a:ext cx="17884" cy="17130"/>
            </a:xfrm>
            <a:prstGeom prst="rect">
              <a:avLst/>
            </a:prstGeom>
          </p:spPr>
        </p:pic>
        <p:pic>
          <p:nvPicPr>
            <p:cNvPr id="2635" name="object 2635"/>
            <p:cNvPicPr/>
            <p:nvPr/>
          </p:nvPicPr>
          <p:blipFill>
            <a:blip r:embed="rId810" cstate="print"/>
            <a:stretch>
              <a:fillRect/>
            </a:stretch>
          </p:blipFill>
          <p:spPr>
            <a:xfrm>
              <a:off x="17622761" y="2822584"/>
              <a:ext cx="17130" cy="35799"/>
            </a:xfrm>
            <a:prstGeom prst="rect">
              <a:avLst/>
            </a:prstGeom>
          </p:spPr>
        </p:pic>
        <p:pic>
          <p:nvPicPr>
            <p:cNvPr id="2636" name="object 2636"/>
            <p:cNvPicPr/>
            <p:nvPr/>
          </p:nvPicPr>
          <p:blipFill>
            <a:blip r:embed="rId811" cstate="print"/>
            <a:stretch>
              <a:fillRect/>
            </a:stretch>
          </p:blipFill>
          <p:spPr>
            <a:xfrm>
              <a:off x="17624970" y="2803967"/>
              <a:ext cx="17884" cy="17130"/>
            </a:xfrm>
            <a:prstGeom prst="rect">
              <a:avLst/>
            </a:prstGeom>
          </p:spPr>
        </p:pic>
        <p:pic>
          <p:nvPicPr>
            <p:cNvPr id="2637" name="object 2637"/>
            <p:cNvPicPr/>
            <p:nvPr/>
          </p:nvPicPr>
          <p:blipFill>
            <a:blip r:embed="rId812" cstate="print"/>
            <a:stretch>
              <a:fillRect/>
            </a:stretch>
          </p:blipFill>
          <p:spPr>
            <a:xfrm>
              <a:off x="17622761" y="2766669"/>
              <a:ext cx="17130" cy="35799"/>
            </a:xfrm>
            <a:prstGeom prst="rect">
              <a:avLst/>
            </a:prstGeom>
          </p:spPr>
        </p:pic>
        <p:pic>
          <p:nvPicPr>
            <p:cNvPr id="2638" name="object 2638"/>
            <p:cNvPicPr/>
            <p:nvPr/>
          </p:nvPicPr>
          <p:blipFill>
            <a:blip r:embed="rId813" cstate="print"/>
            <a:stretch>
              <a:fillRect/>
            </a:stretch>
          </p:blipFill>
          <p:spPr>
            <a:xfrm>
              <a:off x="17624970" y="2748052"/>
              <a:ext cx="17884" cy="17130"/>
            </a:xfrm>
            <a:prstGeom prst="rect">
              <a:avLst/>
            </a:prstGeom>
          </p:spPr>
        </p:pic>
        <p:pic>
          <p:nvPicPr>
            <p:cNvPr id="2639" name="object 2639"/>
            <p:cNvPicPr/>
            <p:nvPr/>
          </p:nvPicPr>
          <p:blipFill>
            <a:blip r:embed="rId814" cstate="print"/>
            <a:stretch>
              <a:fillRect/>
            </a:stretch>
          </p:blipFill>
          <p:spPr>
            <a:xfrm>
              <a:off x="17622761" y="2710734"/>
              <a:ext cx="17130" cy="35799"/>
            </a:xfrm>
            <a:prstGeom prst="rect">
              <a:avLst/>
            </a:prstGeom>
          </p:spPr>
        </p:pic>
        <p:pic>
          <p:nvPicPr>
            <p:cNvPr id="2640" name="object 2640"/>
            <p:cNvPicPr/>
            <p:nvPr/>
          </p:nvPicPr>
          <p:blipFill>
            <a:blip r:embed="rId815" cstate="print"/>
            <a:stretch>
              <a:fillRect/>
            </a:stretch>
          </p:blipFill>
          <p:spPr>
            <a:xfrm>
              <a:off x="17624981" y="2076994"/>
              <a:ext cx="17884" cy="17130"/>
            </a:xfrm>
            <a:prstGeom prst="rect">
              <a:avLst/>
            </a:prstGeom>
          </p:spPr>
        </p:pic>
        <p:pic>
          <p:nvPicPr>
            <p:cNvPr id="2641" name="object 2641"/>
            <p:cNvPicPr/>
            <p:nvPr/>
          </p:nvPicPr>
          <p:blipFill>
            <a:blip r:embed="rId816" cstate="print"/>
            <a:stretch>
              <a:fillRect/>
            </a:stretch>
          </p:blipFill>
          <p:spPr>
            <a:xfrm>
              <a:off x="17622740" y="2095643"/>
              <a:ext cx="17130" cy="35799"/>
            </a:xfrm>
            <a:prstGeom prst="rect">
              <a:avLst/>
            </a:prstGeom>
          </p:spPr>
        </p:pic>
        <p:pic>
          <p:nvPicPr>
            <p:cNvPr id="2642" name="object 2642"/>
            <p:cNvPicPr/>
            <p:nvPr/>
          </p:nvPicPr>
          <p:blipFill>
            <a:blip r:embed="rId817" cstate="print"/>
            <a:stretch>
              <a:fillRect/>
            </a:stretch>
          </p:blipFill>
          <p:spPr>
            <a:xfrm>
              <a:off x="17624981" y="2132908"/>
              <a:ext cx="17884" cy="17151"/>
            </a:xfrm>
            <a:prstGeom prst="rect">
              <a:avLst/>
            </a:prstGeom>
          </p:spPr>
        </p:pic>
        <p:pic>
          <p:nvPicPr>
            <p:cNvPr id="2643" name="object 2643"/>
            <p:cNvPicPr/>
            <p:nvPr/>
          </p:nvPicPr>
          <p:blipFill>
            <a:blip r:embed="rId818" cstate="print"/>
            <a:stretch>
              <a:fillRect/>
            </a:stretch>
          </p:blipFill>
          <p:spPr>
            <a:xfrm>
              <a:off x="17622740" y="2151557"/>
              <a:ext cx="17130" cy="35799"/>
            </a:xfrm>
            <a:prstGeom prst="rect">
              <a:avLst/>
            </a:prstGeom>
          </p:spPr>
        </p:pic>
        <p:pic>
          <p:nvPicPr>
            <p:cNvPr id="2644" name="object 2644"/>
            <p:cNvPicPr/>
            <p:nvPr/>
          </p:nvPicPr>
          <p:blipFill>
            <a:blip r:embed="rId819" cstate="print"/>
            <a:stretch>
              <a:fillRect/>
            </a:stretch>
          </p:blipFill>
          <p:spPr>
            <a:xfrm>
              <a:off x="17624981" y="2188844"/>
              <a:ext cx="17884" cy="17130"/>
            </a:xfrm>
            <a:prstGeom prst="rect">
              <a:avLst/>
            </a:prstGeom>
          </p:spPr>
        </p:pic>
        <p:pic>
          <p:nvPicPr>
            <p:cNvPr id="2645" name="object 2645"/>
            <p:cNvPicPr/>
            <p:nvPr/>
          </p:nvPicPr>
          <p:blipFill>
            <a:blip r:embed="rId820" cstate="print"/>
            <a:stretch>
              <a:fillRect/>
            </a:stretch>
          </p:blipFill>
          <p:spPr>
            <a:xfrm>
              <a:off x="17622740" y="2207472"/>
              <a:ext cx="17130" cy="35799"/>
            </a:xfrm>
            <a:prstGeom prst="rect">
              <a:avLst/>
            </a:prstGeom>
          </p:spPr>
        </p:pic>
        <p:pic>
          <p:nvPicPr>
            <p:cNvPr id="2646" name="object 2646"/>
            <p:cNvPicPr/>
            <p:nvPr/>
          </p:nvPicPr>
          <p:blipFill>
            <a:blip r:embed="rId821" cstate="print"/>
            <a:stretch>
              <a:fillRect/>
            </a:stretch>
          </p:blipFill>
          <p:spPr>
            <a:xfrm>
              <a:off x="17624981" y="2244748"/>
              <a:ext cx="17884" cy="17130"/>
            </a:xfrm>
            <a:prstGeom prst="rect">
              <a:avLst/>
            </a:prstGeom>
          </p:spPr>
        </p:pic>
        <p:pic>
          <p:nvPicPr>
            <p:cNvPr id="2647" name="object 2647"/>
            <p:cNvPicPr/>
            <p:nvPr/>
          </p:nvPicPr>
          <p:blipFill>
            <a:blip r:embed="rId822" cstate="print"/>
            <a:stretch>
              <a:fillRect/>
            </a:stretch>
          </p:blipFill>
          <p:spPr>
            <a:xfrm>
              <a:off x="17622740" y="2263407"/>
              <a:ext cx="17130" cy="35799"/>
            </a:xfrm>
            <a:prstGeom prst="rect">
              <a:avLst/>
            </a:prstGeom>
          </p:spPr>
        </p:pic>
        <p:pic>
          <p:nvPicPr>
            <p:cNvPr id="2648" name="object 2648"/>
            <p:cNvPicPr/>
            <p:nvPr/>
          </p:nvPicPr>
          <p:blipFill>
            <a:blip r:embed="rId823" cstate="print"/>
            <a:stretch>
              <a:fillRect/>
            </a:stretch>
          </p:blipFill>
          <p:spPr>
            <a:xfrm>
              <a:off x="17624981" y="2300662"/>
              <a:ext cx="17884" cy="17130"/>
            </a:xfrm>
            <a:prstGeom prst="rect">
              <a:avLst/>
            </a:prstGeom>
          </p:spPr>
        </p:pic>
        <p:pic>
          <p:nvPicPr>
            <p:cNvPr id="2649" name="object 2649"/>
            <p:cNvPicPr/>
            <p:nvPr/>
          </p:nvPicPr>
          <p:blipFill>
            <a:blip r:embed="rId824" cstate="print"/>
            <a:stretch>
              <a:fillRect/>
            </a:stretch>
          </p:blipFill>
          <p:spPr>
            <a:xfrm>
              <a:off x="17622740" y="2319301"/>
              <a:ext cx="17130" cy="35799"/>
            </a:xfrm>
            <a:prstGeom prst="rect">
              <a:avLst/>
            </a:prstGeom>
          </p:spPr>
        </p:pic>
        <p:pic>
          <p:nvPicPr>
            <p:cNvPr id="2650" name="object 2650"/>
            <p:cNvPicPr/>
            <p:nvPr/>
          </p:nvPicPr>
          <p:blipFill>
            <a:blip r:embed="rId825" cstate="print"/>
            <a:stretch>
              <a:fillRect/>
            </a:stretch>
          </p:blipFill>
          <p:spPr>
            <a:xfrm>
              <a:off x="17624981" y="2356608"/>
              <a:ext cx="17884" cy="17130"/>
            </a:xfrm>
            <a:prstGeom prst="rect">
              <a:avLst/>
            </a:prstGeom>
          </p:spPr>
        </p:pic>
        <p:pic>
          <p:nvPicPr>
            <p:cNvPr id="2651" name="object 2651"/>
            <p:cNvPicPr/>
            <p:nvPr/>
          </p:nvPicPr>
          <p:blipFill>
            <a:blip r:embed="rId826" cstate="print"/>
            <a:stretch>
              <a:fillRect/>
            </a:stretch>
          </p:blipFill>
          <p:spPr>
            <a:xfrm>
              <a:off x="17622740" y="2375226"/>
              <a:ext cx="17130" cy="35799"/>
            </a:xfrm>
            <a:prstGeom prst="rect">
              <a:avLst/>
            </a:prstGeom>
          </p:spPr>
        </p:pic>
        <p:pic>
          <p:nvPicPr>
            <p:cNvPr id="2652" name="object 2652"/>
            <p:cNvPicPr/>
            <p:nvPr/>
          </p:nvPicPr>
          <p:blipFill>
            <a:blip r:embed="rId827" cstate="print"/>
            <a:stretch>
              <a:fillRect/>
            </a:stretch>
          </p:blipFill>
          <p:spPr>
            <a:xfrm>
              <a:off x="17624981" y="2412533"/>
              <a:ext cx="17884" cy="17130"/>
            </a:xfrm>
            <a:prstGeom prst="rect">
              <a:avLst/>
            </a:prstGeom>
          </p:spPr>
        </p:pic>
        <p:pic>
          <p:nvPicPr>
            <p:cNvPr id="2653" name="object 2653"/>
            <p:cNvPicPr/>
            <p:nvPr/>
          </p:nvPicPr>
          <p:blipFill>
            <a:blip r:embed="rId828" cstate="print"/>
            <a:stretch>
              <a:fillRect/>
            </a:stretch>
          </p:blipFill>
          <p:spPr>
            <a:xfrm>
              <a:off x="17622740" y="2431161"/>
              <a:ext cx="17130" cy="35810"/>
            </a:xfrm>
            <a:prstGeom prst="rect">
              <a:avLst/>
            </a:prstGeom>
          </p:spPr>
        </p:pic>
        <p:pic>
          <p:nvPicPr>
            <p:cNvPr id="2654" name="object 2654"/>
            <p:cNvPicPr/>
            <p:nvPr/>
          </p:nvPicPr>
          <p:blipFill>
            <a:blip r:embed="rId829" cstate="print"/>
            <a:stretch>
              <a:fillRect/>
            </a:stretch>
          </p:blipFill>
          <p:spPr>
            <a:xfrm>
              <a:off x="17624981" y="2468427"/>
              <a:ext cx="17884" cy="17130"/>
            </a:xfrm>
            <a:prstGeom prst="rect">
              <a:avLst/>
            </a:prstGeom>
          </p:spPr>
        </p:pic>
        <p:pic>
          <p:nvPicPr>
            <p:cNvPr id="2655" name="object 2655"/>
            <p:cNvPicPr/>
            <p:nvPr/>
          </p:nvPicPr>
          <p:blipFill>
            <a:blip r:embed="rId830" cstate="print"/>
            <a:stretch>
              <a:fillRect/>
            </a:stretch>
          </p:blipFill>
          <p:spPr>
            <a:xfrm>
              <a:off x="17622740" y="2487055"/>
              <a:ext cx="17130" cy="35810"/>
            </a:xfrm>
            <a:prstGeom prst="rect">
              <a:avLst/>
            </a:prstGeom>
          </p:spPr>
        </p:pic>
        <p:pic>
          <p:nvPicPr>
            <p:cNvPr id="2656" name="object 2656"/>
            <p:cNvPicPr/>
            <p:nvPr/>
          </p:nvPicPr>
          <p:blipFill>
            <a:blip r:embed="rId831" cstate="print"/>
            <a:stretch>
              <a:fillRect/>
            </a:stretch>
          </p:blipFill>
          <p:spPr>
            <a:xfrm>
              <a:off x="17624981" y="2524363"/>
              <a:ext cx="17884" cy="17130"/>
            </a:xfrm>
            <a:prstGeom prst="rect">
              <a:avLst/>
            </a:prstGeom>
          </p:spPr>
        </p:pic>
        <p:pic>
          <p:nvPicPr>
            <p:cNvPr id="2657" name="object 2657"/>
            <p:cNvPicPr/>
            <p:nvPr/>
          </p:nvPicPr>
          <p:blipFill>
            <a:blip r:embed="rId832" cstate="print"/>
            <a:stretch>
              <a:fillRect/>
            </a:stretch>
          </p:blipFill>
          <p:spPr>
            <a:xfrm>
              <a:off x="17622740" y="2542990"/>
              <a:ext cx="17130" cy="35799"/>
            </a:xfrm>
            <a:prstGeom prst="rect">
              <a:avLst/>
            </a:prstGeom>
          </p:spPr>
        </p:pic>
        <p:pic>
          <p:nvPicPr>
            <p:cNvPr id="2658" name="object 2658"/>
            <p:cNvPicPr/>
            <p:nvPr/>
          </p:nvPicPr>
          <p:blipFill>
            <a:blip r:embed="rId833" cstate="print"/>
            <a:stretch>
              <a:fillRect/>
            </a:stretch>
          </p:blipFill>
          <p:spPr>
            <a:xfrm>
              <a:off x="17624981" y="2580277"/>
              <a:ext cx="17884" cy="17151"/>
            </a:xfrm>
            <a:prstGeom prst="rect">
              <a:avLst/>
            </a:prstGeom>
          </p:spPr>
        </p:pic>
        <p:pic>
          <p:nvPicPr>
            <p:cNvPr id="2659" name="object 2659"/>
            <p:cNvPicPr/>
            <p:nvPr/>
          </p:nvPicPr>
          <p:blipFill>
            <a:blip r:embed="rId834" cstate="print"/>
            <a:stretch>
              <a:fillRect/>
            </a:stretch>
          </p:blipFill>
          <p:spPr>
            <a:xfrm>
              <a:off x="17622740" y="2598926"/>
              <a:ext cx="17130" cy="35799"/>
            </a:xfrm>
            <a:prstGeom prst="rect">
              <a:avLst/>
            </a:prstGeom>
          </p:spPr>
        </p:pic>
        <p:pic>
          <p:nvPicPr>
            <p:cNvPr id="2660" name="object 2660"/>
            <p:cNvPicPr/>
            <p:nvPr/>
          </p:nvPicPr>
          <p:blipFill>
            <a:blip r:embed="rId835" cstate="print"/>
            <a:stretch>
              <a:fillRect/>
            </a:stretch>
          </p:blipFill>
          <p:spPr>
            <a:xfrm>
              <a:off x="17624981" y="2636181"/>
              <a:ext cx="17884" cy="17151"/>
            </a:xfrm>
            <a:prstGeom prst="rect">
              <a:avLst/>
            </a:prstGeom>
          </p:spPr>
        </p:pic>
        <p:pic>
          <p:nvPicPr>
            <p:cNvPr id="2661" name="object 2661"/>
            <p:cNvPicPr/>
            <p:nvPr/>
          </p:nvPicPr>
          <p:blipFill>
            <a:blip r:embed="rId836" cstate="print"/>
            <a:stretch>
              <a:fillRect/>
            </a:stretch>
          </p:blipFill>
          <p:spPr>
            <a:xfrm>
              <a:off x="17622740" y="2654840"/>
              <a:ext cx="17130" cy="35799"/>
            </a:xfrm>
            <a:prstGeom prst="rect">
              <a:avLst/>
            </a:prstGeom>
          </p:spPr>
        </p:pic>
        <p:pic>
          <p:nvPicPr>
            <p:cNvPr id="2662" name="object 2662"/>
            <p:cNvPicPr/>
            <p:nvPr/>
          </p:nvPicPr>
          <p:blipFill>
            <a:blip r:embed="rId837" cstate="print"/>
            <a:stretch>
              <a:fillRect/>
            </a:stretch>
          </p:blipFill>
          <p:spPr>
            <a:xfrm>
              <a:off x="17624981" y="2692127"/>
              <a:ext cx="17884" cy="17130"/>
            </a:xfrm>
            <a:prstGeom prst="rect">
              <a:avLst/>
            </a:prstGeom>
          </p:spPr>
        </p:pic>
        <p:pic>
          <p:nvPicPr>
            <p:cNvPr id="2663" name="object 2663"/>
            <p:cNvPicPr/>
            <p:nvPr/>
          </p:nvPicPr>
          <p:blipFill>
            <a:blip r:embed="rId838" cstate="print"/>
            <a:stretch>
              <a:fillRect/>
            </a:stretch>
          </p:blipFill>
          <p:spPr>
            <a:xfrm>
              <a:off x="17622761" y="2039686"/>
              <a:ext cx="17130" cy="35799"/>
            </a:xfrm>
            <a:prstGeom prst="rect">
              <a:avLst/>
            </a:prstGeom>
          </p:spPr>
        </p:pic>
        <p:pic>
          <p:nvPicPr>
            <p:cNvPr id="2664" name="object 2664"/>
            <p:cNvPicPr/>
            <p:nvPr/>
          </p:nvPicPr>
          <p:blipFill>
            <a:blip r:embed="rId839" cstate="print"/>
            <a:stretch>
              <a:fillRect/>
            </a:stretch>
          </p:blipFill>
          <p:spPr>
            <a:xfrm>
              <a:off x="17624970" y="2021100"/>
              <a:ext cx="17884" cy="17130"/>
            </a:xfrm>
            <a:prstGeom prst="rect">
              <a:avLst/>
            </a:prstGeom>
          </p:spPr>
        </p:pic>
        <p:pic>
          <p:nvPicPr>
            <p:cNvPr id="2665" name="object 2665"/>
            <p:cNvPicPr/>
            <p:nvPr/>
          </p:nvPicPr>
          <p:blipFill>
            <a:blip r:embed="rId840" cstate="print"/>
            <a:stretch>
              <a:fillRect/>
            </a:stretch>
          </p:blipFill>
          <p:spPr>
            <a:xfrm>
              <a:off x="17622761" y="1983782"/>
              <a:ext cx="17130" cy="35799"/>
            </a:xfrm>
            <a:prstGeom prst="rect">
              <a:avLst/>
            </a:prstGeom>
          </p:spPr>
        </p:pic>
        <p:pic>
          <p:nvPicPr>
            <p:cNvPr id="2666" name="object 2666"/>
            <p:cNvPicPr/>
            <p:nvPr/>
          </p:nvPicPr>
          <p:blipFill>
            <a:blip r:embed="rId841" cstate="print"/>
            <a:stretch>
              <a:fillRect/>
            </a:stretch>
          </p:blipFill>
          <p:spPr>
            <a:xfrm>
              <a:off x="17624970" y="1965144"/>
              <a:ext cx="17884" cy="17172"/>
            </a:xfrm>
            <a:prstGeom prst="rect">
              <a:avLst/>
            </a:prstGeom>
          </p:spPr>
        </p:pic>
        <p:pic>
          <p:nvPicPr>
            <p:cNvPr id="2667" name="object 2667"/>
            <p:cNvPicPr/>
            <p:nvPr/>
          </p:nvPicPr>
          <p:blipFill>
            <a:blip r:embed="rId842" cstate="print"/>
            <a:stretch>
              <a:fillRect/>
            </a:stretch>
          </p:blipFill>
          <p:spPr>
            <a:xfrm>
              <a:off x="17622761" y="1927868"/>
              <a:ext cx="17130" cy="35799"/>
            </a:xfrm>
            <a:prstGeom prst="rect">
              <a:avLst/>
            </a:prstGeom>
          </p:spPr>
        </p:pic>
        <p:pic>
          <p:nvPicPr>
            <p:cNvPr id="2668" name="object 2668"/>
            <p:cNvPicPr/>
            <p:nvPr/>
          </p:nvPicPr>
          <p:blipFill>
            <a:blip r:embed="rId843" cstate="print"/>
            <a:stretch>
              <a:fillRect/>
            </a:stretch>
          </p:blipFill>
          <p:spPr>
            <a:xfrm>
              <a:off x="17624970" y="1909250"/>
              <a:ext cx="17884" cy="17130"/>
            </a:xfrm>
            <a:prstGeom prst="rect">
              <a:avLst/>
            </a:prstGeom>
          </p:spPr>
        </p:pic>
        <p:pic>
          <p:nvPicPr>
            <p:cNvPr id="2669" name="object 2669"/>
            <p:cNvPicPr/>
            <p:nvPr/>
          </p:nvPicPr>
          <p:blipFill>
            <a:blip r:embed="rId844" cstate="print"/>
            <a:stretch>
              <a:fillRect/>
            </a:stretch>
          </p:blipFill>
          <p:spPr>
            <a:xfrm>
              <a:off x="17622761" y="1871922"/>
              <a:ext cx="17130" cy="35810"/>
            </a:xfrm>
            <a:prstGeom prst="rect">
              <a:avLst/>
            </a:prstGeom>
          </p:spPr>
        </p:pic>
        <p:pic>
          <p:nvPicPr>
            <p:cNvPr id="2670" name="object 2670"/>
            <p:cNvPicPr/>
            <p:nvPr/>
          </p:nvPicPr>
          <p:blipFill>
            <a:blip r:embed="rId845" cstate="print"/>
            <a:stretch>
              <a:fillRect/>
            </a:stretch>
          </p:blipFill>
          <p:spPr>
            <a:xfrm>
              <a:off x="17624970" y="1853325"/>
              <a:ext cx="17884" cy="17130"/>
            </a:xfrm>
            <a:prstGeom prst="rect">
              <a:avLst/>
            </a:prstGeom>
          </p:spPr>
        </p:pic>
        <p:pic>
          <p:nvPicPr>
            <p:cNvPr id="2671" name="object 2671"/>
            <p:cNvPicPr/>
            <p:nvPr/>
          </p:nvPicPr>
          <p:blipFill>
            <a:blip r:embed="rId846" cstate="print"/>
            <a:stretch>
              <a:fillRect/>
            </a:stretch>
          </p:blipFill>
          <p:spPr>
            <a:xfrm>
              <a:off x="17622761" y="1816018"/>
              <a:ext cx="17130" cy="35810"/>
            </a:xfrm>
            <a:prstGeom prst="rect">
              <a:avLst/>
            </a:prstGeom>
          </p:spPr>
        </p:pic>
        <p:pic>
          <p:nvPicPr>
            <p:cNvPr id="2672" name="object 2672"/>
            <p:cNvPicPr/>
            <p:nvPr/>
          </p:nvPicPr>
          <p:blipFill>
            <a:blip r:embed="rId847" cstate="print"/>
            <a:stretch>
              <a:fillRect/>
            </a:stretch>
          </p:blipFill>
          <p:spPr>
            <a:xfrm>
              <a:off x="17624970" y="1797390"/>
              <a:ext cx="17884" cy="17151"/>
            </a:xfrm>
            <a:prstGeom prst="rect">
              <a:avLst/>
            </a:prstGeom>
          </p:spPr>
        </p:pic>
        <p:pic>
          <p:nvPicPr>
            <p:cNvPr id="2673" name="object 2673"/>
            <p:cNvPicPr/>
            <p:nvPr/>
          </p:nvPicPr>
          <p:blipFill>
            <a:blip r:embed="rId848" cstate="print"/>
            <a:stretch>
              <a:fillRect/>
            </a:stretch>
          </p:blipFill>
          <p:spPr>
            <a:xfrm>
              <a:off x="17622761" y="1760103"/>
              <a:ext cx="17130" cy="35799"/>
            </a:xfrm>
            <a:prstGeom prst="rect">
              <a:avLst/>
            </a:prstGeom>
          </p:spPr>
        </p:pic>
        <p:pic>
          <p:nvPicPr>
            <p:cNvPr id="2674" name="object 2674"/>
            <p:cNvPicPr/>
            <p:nvPr/>
          </p:nvPicPr>
          <p:blipFill>
            <a:blip r:embed="rId849" cstate="print"/>
            <a:stretch>
              <a:fillRect/>
            </a:stretch>
          </p:blipFill>
          <p:spPr>
            <a:xfrm>
              <a:off x="17624970" y="1741496"/>
              <a:ext cx="17884" cy="17130"/>
            </a:xfrm>
            <a:prstGeom prst="rect">
              <a:avLst/>
            </a:prstGeom>
          </p:spPr>
        </p:pic>
        <p:pic>
          <p:nvPicPr>
            <p:cNvPr id="2675" name="object 2675"/>
            <p:cNvPicPr/>
            <p:nvPr/>
          </p:nvPicPr>
          <p:blipFill>
            <a:blip r:embed="rId850" cstate="print"/>
            <a:stretch>
              <a:fillRect/>
            </a:stretch>
          </p:blipFill>
          <p:spPr>
            <a:xfrm>
              <a:off x="17622761" y="1704189"/>
              <a:ext cx="17130" cy="35779"/>
            </a:xfrm>
            <a:prstGeom prst="rect">
              <a:avLst/>
            </a:prstGeom>
          </p:spPr>
        </p:pic>
        <p:pic>
          <p:nvPicPr>
            <p:cNvPr id="2676" name="object 2676"/>
            <p:cNvPicPr/>
            <p:nvPr/>
          </p:nvPicPr>
          <p:blipFill>
            <a:blip r:embed="rId851" cstate="print"/>
            <a:stretch>
              <a:fillRect/>
            </a:stretch>
          </p:blipFill>
          <p:spPr>
            <a:xfrm>
              <a:off x="17624970" y="1685561"/>
              <a:ext cx="17884" cy="17151"/>
            </a:xfrm>
            <a:prstGeom prst="rect">
              <a:avLst/>
            </a:prstGeom>
          </p:spPr>
        </p:pic>
        <p:pic>
          <p:nvPicPr>
            <p:cNvPr id="2677" name="object 2677"/>
            <p:cNvPicPr/>
            <p:nvPr/>
          </p:nvPicPr>
          <p:blipFill>
            <a:blip r:embed="rId852" cstate="print"/>
            <a:stretch>
              <a:fillRect/>
            </a:stretch>
          </p:blipFill>
          <p:spPr>
            <a:xfrm>
              <a:off x="17622761" y="1648264"/>
              <a:ext cx="17130" cy="35799"/>
            </a:xfrm>
            <a:prstGeom prst="rect">
              <a:avLst/>
            </a:prstGeom>
          </p:spPr>
        </p:pic>
        <p:pic>
          <p:nvPicPr>
            <p:cNvPr id="2678" name="object 2678"/>
            <p:cNvPicPr/>
            <p:nvPr/>
          </p:nvPicPr>
          <p:blipFill>
            <a:blip r:embed="rId853" cstate="print"/>
            <a:stretch>
              <a:fillRect/>
            </a:stretch>
          </p:blipFill>
          <p:spPr>
            <a:xfrm>
              <a:off x="17624970" y="1629625"/>
              <a:ext cx="17884" cy="17172"/>
            </a:xfrm>
            <a:prstGeom prst="rect">
              <a:avLst/>
            </a:prstGeom>
          </p:spPr>
        </p:pic>
        <p:pic>
          <p:nvPicPr>
            <p:cNvPr id="2679" name="object 2679"/>
            <p:cNvPicPr/>
            <p:nvPr/>
          </p:nvPicPr>
          <p:blipFill>
            <a:blip r:embed="rId854" cstate="print"/>
            <a:stretch>
              <a:fillRect/>
            </a:stretch>
          </p:blipFill>
          <p:spPr>
            <a:xfrm>
              <a:off x="17622761" y="1592349"/>
              <a:ext cx="17130" cy="35799"/>
            </a:xfrm>
            <a:prstGeom prst="rect">
              <a:avLst/>
            </a:prstGeom>
          </p:spPr>
        </p:pic>
        <p:pic>
          <p:nvPicPr>
            <p:cNvPr id="2680" name="object 2680"/>
            <p:cNvPicPr/>
            <p:nvPr/>
          </p:nvPicPr>
          <p:blipFill>
            <a:blip r:embed="rId855" cstate="print"/>
            <a:stretch>
              <a:fillRect/>
            </a:stretch>
          </p:blipFill>
          <p:spPr>
            <a:xfrm>
              <a:off x="17624970" y="1573711"/>
              <a:ext cx="17884" cy="17130"/>
            </a:xfrm>
            <a:prstGeom prst="rect">
              <a:avLst/>
            </a:prstGeom>
          </p:spPr>
        </p:pic>
        <p:pic>
          <p:nvPicPr>
            <p:cNvPr id="2681" name="object 2681"/>
            <p:cNvPicPr/>
            <p:nvPr/>
          </p:nvPicPr>
          <p:blipFill>
            <a:blip r:embed="rId856" cstate="print"/>
            <a:stretch>
              <a:fillRect/>
            </a:stretch>
          </p:blipFill>
          <p:spPr>
            <a:xfrm>
              <a:off x="17622761" y="1536434"/>
              <a:ext cx="17130" cy="35799"/>
            </a:xfrm>
            <a:prstGeom prst="rect">
              <a:avLst/>
            </a:prstGeom>
          </p:spPr>
        </p:pic>
        <p:pic>
          <p:nvPicPr>
            <p:cNvPr id="2682" name="object 2682"/>
            <p:cNvPicPr/>
            <p:nvPr/>
          </p:nvPicPr>
          <p:blipFill>
            <a:blip r:embed="rId857" cstate="print"/>
            <a:stretch>
              <a:fillRect/>
            </a:stretch>
          </p:blipFill>
          <p:spPr>
            <a:xfrm>
              <a:off x="17624981" y="1461871"/>
              <a:ext cx="17884" cy="17151"/>
            </a:xfrm>
            <a:prstGeom prst="rect">
              <a:avLst/>
            </a:prstGeom>
          </p:spPr>
        </p:pic>
        <p:pic>
          <p:nvPicPr>
            <p:cNvPr id="2683" name="object 2683"/>
            <p:cNvPicPr/>
            <p:nvPr/>
          </p:nvPicPr>
          <p:blipFill>
            <a:blip r:embed="rId858" cstate="print"/>
            <a:stretch>
              <a:fillRect/>
            </a:stretch>
          </p:blipFill>
          <p:spPr>
            <a:xfrm>
              <a:off x="17622740" y="1480499"/>
              <a:ext cx="17130" cy="35799"/>
            </a:xfrm>
            <a:prstGeom prst="rect">
              <a:avLst/>
            </a:prstGeom>
          </p:spPr>
        </p:pic>
        <p:pic>
          <p:nvPicPr>
            <p:cNvPr id="2684" name="object 2684"/>
            <p:cNvPicPr/>
            <p:nvPr/>
          </p:nvPicPr>
          <p:blipFill>
            <a:blip r:embed="rId859" cstate="print"/>
            <a:stretch>
              <a:fillRect/>
            </a:stretch>
          </p:blipFill>
          <p:spPr>
            <a:xfrm>
              <a:off x="17624981" y="1517786"/>
              <a:ext cx="17884" cy="17130"/>
            </a:xfrm>
            <a:prstGeom prst="rect">
              <a:avLst/>
            </a:prstGeom>
          </p:spPr>
        </p:pic>
        <p:pic>
          <p:nvPicPr>
            <p:cNvPr id="2685" name="object 2685"/>
            <p:cNvPicPr/>
            <p:nvPr/>
          </p:nvPicPr>
          <p:blipFill>
            <a:blip r:embed="rId860" cstate="print"/>
            <a:stretch>
              <a:fillRect/>
            </a:stretch>
          </p:blipFill>
          <p:spPr>
            <a:xfrm>
              <a:off x="17622761" y="1424584"/>
              <a:ext cx="17130" cy="35799"/>
            </a:xfrm>
            <a:prstGeom prst="rect">
              <a:avLst/>
            </a:prstGeom>
          </p:spPr>
        </p:pic>
        <p:pic>
          <p:nvPicPr>
            <p:cNvPr id="2686" name="object 2686"/>
            <p:cNvPicPr/>
            <p:nvPr/>
          </p:nvPicPr>
          <p:blipFill>
            <a:blip r:embed="rId861" cstate="print"/>
            <a:stretch>
              <a:fillRect/>
            </a:stretch>
          </p:blipFill>
          <p:spPr>
            <a:xfrm>
              <a:off x="17624970" y="1405957"/>
              <a:ext cx="17884" cy="17130"/>
            </a:xfrm>
            <a:prstGeom prst="rect">
              <a:avLst/>
            </a:prstGeom>
          </p:spPr>
        </p:pic>
        <p:pic>
          <p:nvPicPr>
            <p:cNvPr id="2687" name="object 2687"/>
            <p:cNvPicPr/>
            <p:nvPr/>
          </p:nvPicPr>
          <p:blipFill>
            <a:blip r:embed="rId862" cstate="print"/>
            <a:stretch>
              <a:fillRect/>
            </a:stretch>
          </p:blipFill>
          <p:spPr>
            <a:xfrm>
              <a:off x="17622761" y="1368659"/>
              <a:ext cx="17130" cy="35799"/>
            </a:xfrm>
            <a:prstGeom prst="rect">
              <a:avLst/>
            </a:prstGeom>
          </p:spPr>
        </p:pic>
        <p:pic>
          <p:nvPicPr>
            <p:cNvPr id="2688" name="object 2688"/>
            <p:cNvPicPr/>
            <p:nvPr/>
          </p:nvPicPr>
          <p:blipFill>
            <a:blip r:embed="rId863" cstate="print"/>
            <a:stretch>
              <a:fillRect/>
            </a:stretch>
          </p:blipFill>
          <p:spPr>
            <a:xfrm>
              <a:off x="17624970" y="1350042"/>
              <a:ext cx="17884" cy="17151"/>
            </a:xfrm>
            <a:prstGeom prst="rect">
              <a:avLst/>
            </a:prstGeom>
          </p:spPr>
        </p:pic>
        <p:pic>
          <p:nvPicPr>
            <p:cNvPr id="2689" name="object 2689"/>
            <p:cNvPicPr/>
            <p:nvPr/>
          </p:nvPicPr>
          <p:blipFill>
            <a:blip r:embed="rId864" cstate="print"/>
            <a:stretch>
              <a:fillRect/>
            </a:stretch>
          </p:blipFill>
          <p:spPr>
            <a:xfrm>
              <a:off x="17622761" y="1312734"/>
              <a:ext cx="17130" cy="35799"/>
            </a:xfrm>
            <a:prstGeom prst="rect">
              <a:avLst/>
            </a:prstGeom>
          </p:spPr>
        </p:pic>
        <p:pic>
          <p:nvPicPr>
            <p:cNvPr id="2690" name="object 2690"/>
            <p:cNvPicPr/>
            <p:nvPr/>
          </p:nvPicPr>
          <p:blipFill>
            <a:blip r:embed="rId865" cstate="print"/>
            <a:stretch>
              <a:fillRect/>
            </a:stretch>
          </p:blipFill>
          <p:spPr>
            <a:xfrm>
              <a:off x="17624970" y="1294107"/>
              <a:ext cx="17884" cy="17172"/>
            </a:xfrm>
            <a:prstGeom prst="rect">
              <a:avLst/>
            </a:prstGeom>
          </p:spPr>
        </p:pic>
        <p:pic>
          <p:nvPicPr>
            <p:cNvPr id="2691" name="object 2691"/>
            <p:cNvPicPr/>
            <p:nvPr/>
          </p:nvPicPr>
          <p:blipFill>
            <a:blip r:embed="rId866" cstate="print"/>
            <a:stretch>
              <a:fillRect/>
            </a:stretch>
          </p:blipFill>
          <p:spPr>
            <a:xfrm>
              <a:off x="17622761" y="1256830"/>
              <a:ext cx="17130" cy="35799"/>
            </a:xfrm>
            <a:prstGeom prst="rect">
              <a:avLst/>
            </a:prstGeom>
          </p:spPr>
        </p:pic>
        <p:pic>
          <p:nvPicPr>
            <p:cNvPr id="2692" name="object 2692"/>
            <p:cNvPicPr/>
            <p:nvPr/>
          </p:nvPicPr>
          <p:blipFill>
            <a:blip r:embed="rId867" cstate="print"/>
            <a:stretch>
              <a:fillRect/>
            </a:stretch>
          </p:blipFill>
          <p:spPr>
            <a:xfrm>
              <a:off x="17624970" y="1238192"/>
              <a:ext cx="17884" cy="17130"/>
            </a:xfrm>
            <a:prstGeom prst="rect">
              <a:avLst/>
            </a:prstGeom>
          </p:spPr>
        </p:pic>
        <p:pic>
          <p:nvPicPr>
            <p:cNvPr id="2693" name="object 2693"/>
            <p:cNvPicPr/>
            <p:nvPr/>
          </p:nvPicPr>
          <p:blipFill>
            <a:blip r:embed="rId868" cstate="print"/>
            <a:stretch>
              <a:fillRect/>
            </a:stretch>
          </p:blipFill>
          <p:spPr>
            <a:xfrm>
              <a:off x="17622761" y="1200916"/>
              <a:ext cx="17130" cy="35799"/>
            </a:xfrm>
            <a:prstGeom prst="rect">
              <a:avLst/>
            </a:prstGeom>
          </p:spPr>
        </p:pic>
        <p:pic>
          <p:nvPicPr>
            <p:cNvPr id="2694" name="object 2694"/>
            <p:cNvPicPr/>
            <p:nvPr/>
          </p:nvPicPr>
          <p:blipFill>
            <a:blip r:embed="rId869" cstate="print"/>
            <a:stretch>
              <a:fillRect/>
            </a:stretch>
          </p:blipFill>
          <p:spPr>
            <a:xfrm>
              <a:off x="17624970" y="1182299"/>
              <a:ext cx="17884" cy="17130"/>
            </a:xfrm>
            <a:prstGeom prst="rect">
              <a:avLst/>
            </a:prstGeom>
          </p:spPr>
        </p:pic>
        <p:pic>
          <p:nvPicPr>
            <p:cNvPr id="2695" name="object 2695"/>
            <p:cNvPicPr/>
            <p:nvPr/>
          </p:nvPicPr>
          <p:blipFill>
            <a:blip r:embed="rId870" cstate="print"/>
            <a:stretch>
              <a:fillRect/>
            </a:stretch>
          </p:blipFill>
          <p:spPr>
            <a:xfrm>
              <a:off x="17622761" y="1144959"/>
              <a:ext cx="17130" cy="35799"/>
            </a:xfrm>
            <a:prstGeom prst="rect">
              <a:avLst/>
            </a:prstGeom>
          </p:spPr>
        </p:pic>
        <p:pic>
          <p:nvPicPr>
            <p:cNvPr id="2696" name="object 2696"/>
            <p:cNvPicPr/>
            <p:nvPr/>
          </p:nvPicPr>
          <p:blipFill>
            <a:blip r:embed="rId871" cstate="print"/>
            <a:stretch>
              <a:fillRect/>
            </a:stretch>
          </p:blipFill>
          <p:spPr>
            <a:xfrm>
              <a:off x="17625724" y="1126374"/>
              <a:ext cx="17130" cy="17130"/>
            </a:xfrm>
            <a:prstGeom prst="rect">
              <a:avLst/>
            </a:prstGeom>
          </p:spPr>
        </p:pic>
        <p:pic>
          <p:nvPicPr>
            <p:cNvPr id="2697" name="object 2697"/>
            <p:cNvPicPr/>
            <p:nvPr/>
          </p:nvPicPr>
          <p:blipFill>
            <a:blip r:embed="rId872" cstate="print"/>
            <a:stretch>
              <a:fillRect/>
            </a:stretch>
          </p:blipFill>
          <p:spPr>
            <a:xfrm>
              <a:off x="17624970" y="3195400"/>
              <a:ext cx="17884" cy="17151"/>
            </a:xfrm>
            <a:prstGeom prst="rect">
              <a:avLst/>
            </a:prstGeom>
          </p:spPr>
        </p:pic>
        <p:pic>
          <p:nvPicPr>
            <p:cNvPr id="2698" name="object 2698"/>
            <p:cNvPicPr/>
            <p:nvPr/>
          </p:nvPicPr>
          <p:blipFill>
            <a:blip r:embed="rId873" cstate="print"/>
            <a:stretch>
              <a:fillRect/>
            </a:stretch>
          </p:blipFill>
          <p:spPr>
            <a:xfrm>
              <a:off x="17622761" y="1089066"/>
              <a:ext cx="17130" cy="35799"/>
            </a:xfrm>
            <a:prstGeom prst="rect">
              <a:avLst/>
            </a:prstGeom>
          </p:spPr>
        </p:pic>
        <p:pic>
          <p:nvPicPr>
            <p:cNvPr id="2699" name="object 2699"/>
            <p:cNvPicPr/>
            <p:nvPr/>
          </p:nvPicPr>
          <p:blipFill>
            <a:blip r:embed="rId874" cstate="print"/>
            <a:stretch>
              <a:fillRect/>
            </a:stretch>
          </p:blipFill>
          <p:spPr>
            <a:xfrm>
              <a:off x="17624970" y="1070417"/>
              <a:ext cx="17884" cy="17151"/>
            </a:xfrm>
            <a:prstGeom prst="rect">
              <a:avLst/>
            </a:prstGeom>
          </p:spPr>
        </p:pic>
        <p:pic>
          <p:nvPicPr>
            <p:cNvPr id="2700" name="object 2700"/>
            <p:cNvPicPr/>
            <p:nvPr/>
          </p:nvPicPr>
          <p:blipFill>
            <a:blip r:embed="rId875" cstate="print"/>
            <a:stretch>
              <a:fillRect/>
            </a:stretch>
          </p:blipFill>
          <p:spPr>
            <a:xfrm>
              <a:off x="17622740" y="1051790"/>
              <a:ext cx="17130" cy="17151"/>
            </a:xfrm>
            <a:prstGeom prst="rect">
              <a:avLst/>
            </a:prstGeom>
          </p:spPr>
        </p:pic>
        <p:sp>
          <p:nvSpPr>
            <p:cNvPr id="2701" name="object 2701"/>
            <p:cNvSpPr/>
            <p:nvPr/>
          </p:nvSpPr>
          <p:spPr>
            <a:xfrm>
              <a:off x="17650326" y="1050290"/>
              <a:ext cx="0" cy="3208020"/>
            </a:xfrm>
            <a:custGeom>
              <a:avLst/>
              <a:gdLst/>
              <a:ahLst/>
              <a:cxnLst/>
              <a:rect l="l" t="t" r="r" b="b"/>
              <a:pathLst>
                <a:path w="0" h="3208020">
                  <a:moveTo>
                    <a:pt x="0" y="32075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2" name="object 2702"/>
            <p:cNvSpPr/>
            <p:nvPr/>
          </p:nvSpPr>
          <p:spPr>
            <a:xfrm>
              <a:off x="17587682" y="7821862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w="0" h="79375">
                  <a:moveTo>
                    <a:pt x="0" y="790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3" name="object 2703"/>
            <p:cNvSpPr/>
            <p:nvPr/>
          </p:nvSpPr>
          <p:spPr>
            <a:xfrm>
              <a:off x="17587680" y="7821862"/>
              <a:ext cx="29845" cy="79375"/>
            </a:xfrm>
            <a:custGeom>
              <a:avLst/>
              <a:gdLst/>
              <a:ahLst/>
              <a:cxnLst/>
              <a:rect l="l" t="t" r="r" b="b"/>
              <a:pathLst>
                <a:path w="29844" h="79375">
                  <a:moveTo>
                    <a:pt x="29842" y="79023"/>
                  </a:moveTo>
                  <a:lnTo>
                    <a:pt x="29842" y="0"/>
                  </a:lnTo>
                </a:path>
                <a:path w="29844" h="79375">
                  <a:moveTo>
                    <a:pt x="29842" y="79023"/>
                  </a:moveTo>
                  <a:lnTo>
                    <a:pt x="0" y="790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04" name="object 2704"/>
            <p:cNvPicPr/>
            <p:nvPr/>
          </p:nvPicPr>
          <p:blipFill>
            <a:blip r:embed="rId876" cstate="print"/>
            <a:stretch>
              <a:fillRect/>
            </a:stretch>
          </p:blipFill>
          <p:spPr>
            <a:xfrm>
              <a:off x="17642132" y="7892691"/>
              <a:ext cx="17130" cy="35799"/>
            </a:xfrm>
            <a:prstGeom prst="rect">
              <a:avLst/>
            </a:prstGeom>
          </p:spPr>
        </p:pic>
        <p:sp>
          <p:nvSpPr>
            <p:cNvPr id="2705" name="object 2705"/>
            <p:cNvSpPr/>
            <p:nvPr/>
          </p:nvSpPr>
          <p:spPr>
            <a:xfrm>
              <a:off x="17642132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06" name="object 2706"/>
            <p:cNvPicPr/>
            <p:nvPr/>
          </p:nvPicPr>
          <p:blipFill>
            <a:blip r:embed="rId877" cstate="print"/>
            <a:stretch>
              <a:fillRect/>
            </a:stretch>
          </p:blipFill>
          <p:spPr>
            <a:xfrm>
              <a:off x="17604835" y="7911319"/>
              <a:ext cx="35799" cy="17172"/>
            </a:xfrm>
            <a:prstGeom prst="rect">
              <a:avLst/>
            </a:prstGeom>
          </p:spPr>
        </p:pic>
        <p:sp>
          <p:nvSpPr>
            <p:cNvPr id="2707" name="object 2707"/>
            <p:cNvSpPr/>
            <p:nvPr/>
          </p:nvSpPr>
          <p:spPr>
            <a:xfrm>
              <a:off x="1760483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08" name="object 2708"/>
            <p:cNvPicPr/>
            <p:nvPr/>
          </p:nvPicPr>
          <p:blipFill>
            <a:blip r:embed="rId878" cstate="print"/>
            <a:stretch>
              <a:fillRect/>
            </a:stretch>
          </p:blipFill>
          <p:spPr>
            <a:xfrm>
              <a:off x="17567548" y="7911319"/>
              <a:ext cx="35799" cy="17172"/>
            </a:xfrm>
            <a:prstGeom prst="rect">
              <a:avLst/>
            </a:prstGeom>
          </p:spPr>
        </p:pic>
        <p:sp>
          <p:nvSpPr>
            <p:cNvPr id="2709" name="object 2709"/>
            <p:cNvSpPr/>
            <p:nvPr/>
          </p:nvSpPr>
          <p:spPr>
            <a:xfrm>
              <a:off x="1756754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10" name="object 2710"/>
            <p:cNvPicPr/>
            <p:nvPr/>
          </p:nvPicPr>
          <p:blipFill>
            <a:blip r:embed="rId879" cstate="print"/>
            <a:stretch>
              <a:fillRect/>
            </a:stretch>
          </p:blipFill>
          <p:spPr>
            <a:xfrm>
              <a:off x="17567569" y="7874043"/>
              <a:ext cx="17130" cy="35799"/>
            </a:xfrm>
            <a:prstGeom prst="rect">
              <a:avLst/>
            </a:prstGeom>
          </p:spPr>
        </p:pic>
        <p:sp>
          <p:nvSpPr>
            <p:cNvPr id="2711" name="object 2711"/>
            <p:cNvSpPr/>
            <p:nvPr/>
          </p:nvSpPr>
          <p:spPr>
            <a:xfrm>
              <a:off x="17567570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12" name="object 2712"/>
            <p:cNvPicPr/>
            <p:nvPr/>
          </p:nvPicPr>
          <p:blipFill>
            <a:blip r:embed="rId880" cstate="print"/>
            <a:stretch>
              <a:fillRect/>
            </a:stretch>
          </p:blipFill>
          <p:spPr>
            <a:xfrm>
              <a:off x="17642132" y="7855383"/>
              <a:ext cx="17130" cy="35799"/>
            </a:xfrm>
            <a:prstGeom prst="rect">
              <a:avLst/>
            </a:prstGeom>
          </p:spPr>
        </p:pic>
        <p:sp>
          <p:nvSpPr>
            <p:cNvPr id="2713" name="object 2713"/>
            <p:cNvSpPr/>
            <p:nvPr/>
          </p:nvSpPr>
          <p:spPr>
            <a:xfrm>
              <a:off x="17642132" y="7855381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14" name="object 2714"/>
            <p:cNvPicPr/>
            <p:nvPr/>
          </p:nvPicPr>
          <p:blipFill>
            <a:blip r:embed="rId881" cstate="print"/>
            <a:stretch>
              <a:fillRect/>
            </a:stretch>
          </p:blipFill>
          <p:spPr>
            <a:xfrm>
              <a:off x="17642132" y="7818128"/>
              <a:ext cx="17130" cy="35799"/>
            </a:xfrm>
            <a:prstGeom prst="rect">
              <a:avLst/>
            </a:prstGeom>
          </p:spPr>
        </p:pic>
        <p:sp>
          <p:nvSpPr>
            <p:cNvPr id="2715" name="object 2715"/>
            <p:cNvSpPr/>
            <p:nvPr/>
          </p:nvSpPr>
          <p:spPr>
            <a:xfrm>
              <a:off x="17642132" y="7818126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16" name="object 2716"/>
            <p:cNvPicPr/>
            <p:nvPr/>
          </p:nvPicPr>
          <p:blipFill>
            <a:blip r:embed="rId882" cstate="print"/>
            <a:stretch>
              <a:fillRect/>
            </a:stretch>
          </p:blipFill>
          <p:spPr>
            <a:xfrm>
              <a:off x="17623463" y="7799490"/>
              <a:ext cx="35799" cy="17130"/>
            </a:xfrm>
            <a:prstGeom prst="rect">
              <a:avLst/>
            </a:prstGeom>
          </p:spPr>
        </p:pic>
        <p:sp>
          <p:nvSpPr>
            <p:cNvPr id="2717" name="object 2717"/>
            <p:cNvSpPr/>
            <p:nvPr/>
          </p:nvSpPr>
          <p:spPr>
            <a:xfrm>
              <a:off x="17623463" y="7799489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8" name="object 2718"/>
            <p:cNvSpPr/>
            <p:nvPr/>
          </p:nvSpPr>
          <p:spPr>
            <a:xfrm>
              <a:off x="15108936" y="702330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 h="0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9" name="object 2719"/>
            <p:cNvSpPr/>
            <p:nvPr/>
          </p:nvSpPr>
          <p:spPr>
            <a:xfrm>
              <a:off x="15108936" y="701584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 h="0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20" name="object 2720"/>
            <p:cNvPicPr/>
            <p:nvPr/>
          </p:nvPicPr>
          <p:blipFill>
            <a:blip r:embed="rId883" cstate="print"/>
            <a:stretch>
              <a:fillRect/>
            </a:stretch>
          </p:blipFill>
          <p:spPr>
            <a:xfrm>
              <a:off x="16365281" y="7015849"/>
              <a:ext cx="3727" cy="806038"/>
            </a:xfrm>
            <a:prstGeom prst="rect">
              <a:avLst/>
            </a:prstGeom>
          </p:spPr>
        </p:pic>
        <p:sp>
          <p:nvSpPr>
            <p:cNvPr id="2721" name="object 2721"/>
            <p:cNvSpPr/>
            <p:nvPr/>
          </p:nvSpPr>
          <p:spPr>
            <a:xfrm>
              <a:off x="16365273" y="7015842"/>
              <a:ext cx="0" cy="806450"/>
            </a:xfrm>
            <a:custGeom>
              <a:avLst/>
              <a:gdLst/>
              <a:ahLst/>
              <a:cxnLst/>
              <a:rect l="l" t="t" r="r" b="b"/>
              <a:pathLst>
                <a:path w="0" h="806450">
                  <a:moveTo>
                    <a:pt x="0" y="0"/>
                  </a:moveTo>
                  <a:lnTo>
                    <a:pt x="0" y="8060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2" name="object 2722"/>
            <p:cNvSpPr/>
            <p:nvPr/>
          </p:nvSpPr>
          <p:spPr>
            <a:xfrm>
              <a:off x="16369003" y="7015842"/>
              <a:ext cx="0" cy="806450"/>
            </a:xfrm>
            <a:custGeom>
              <a:avLst/>
              <a:gdLst/>
              <a:ahLst/>
              <a:cxnLst/>
              <a:rect l="l" t="t" r="r" b="b"/>
              <a:pathLst>
                <a:path w="0" h="806450">
                  <a:moveTo>
                    <a:pt x="0" y="0"/>
                  </a:moveTo>
                  <a:lnTo>
                    <a:pt x="0" y="8060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3" name="object 2723"/>
            <p:cNvSpPr/>
            <p:nvPr/>
          </p:nvSpPr>
          <p:spPr>
            <a:xfrm>
              <a:off x="16365273" y="7821865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4" name="object 2724"/>
            <p:cNvSpPr/>
            <p:nvPr/>
          </p:nvSpPr>
          <p:spPr>
            <a:xfrm>
              <a:off x="16369003" y="7015842"/>
              <a:ext cx="0" cy="806450"/>
            </a:xfrm>
            <a:custGeom>
              <a:avLst/>
              <a:gdLst/>
              <a:ahLst/>
              <a:cxnLst/>
              <a:rect l="l" t="t" r="r" b="b"/>
              <a:pathLst>
                <a:path w="0" h="806450">
                  <a:moveTo>
                    <a:pt x="0" y="0"/>
                  </a:moveTo>
                  <a:lnTo>
                    <a:pt x="0" y="8060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5" name="object 2725"/>
            <p:cNvSpPr/>
            <p:nvPr/>
          </p:nvSpPr>
          <p:spPr>
            <a:xfrm>
              <a:off x="16365273" y="7015842"/>
              <a:ext cx="3810" cy="806450"/>
            </a:xfrm>
            <a:custGeom>
              <a:avLst/>
              <a:gdLst/>
              <a:ahLst/>
              <a:cxnLst/>
              <a:rect l="l" t="t" r="r" b="b"/>
              <a:pathLst>
                <a:path w="3809" h="806450">
                  <a:moveTo>
                    <a:pt x="0" y="0"/>
                  </a:moveTo>
                  <a:lnTo>
                    <a:pt x="0" y="806027"/>
                  </a:lnTo>
                </a:path>
                <a:path w="3809" h="806450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6" name="object 2726"/>
            <p:cNvSpPr/>
            <p:nvPr/>
          </p:nvSpPr>
          <p:spPr>
            <a:xfrm>
              <a:off x="16357067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w="0"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7" name="object 2727"/>
            <p:cNvSpPr/>
            <p:nvPr/>
          </p:nvSpPr>
          <p:spPr>
            <a:xfrm>
              <a:off x="16364526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w="0"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28" name="object 2728"/>
            <p:cNvPicPr/>
            <p:nvPr/>
          </p:nvPicPr>
          <p:blipFill>
            <a:blip r:embed="rId884" cstate="print"/>
            <a:stretch>
              <a:fillRect/>
            </a:stretch>
          </p:blipFill>
          <p:spPr>
            <a:xfrm>
              <a:off x="15981303" y="7012121"/>
              <a:ext cx="387705" cy="3727"/>
            </a:xfrm>
            <a:prstGeom prst="rect">
              <a:avLst/>
            </a:prstGeom>
          </p:spPr>
        </p:pic>
        <p:sp>
          <p:nvSpPr>
            <p:cNvPr id="2729" name="object 2729"/>
            <p:cNvSpPr/>
            <p:nvPr/>
          </p:nvSpPr>
          <p:spPr>
            <a:xfrm>
              <a:off x="15981298" y="7015842"/>
              <a:ext cx="387985" cy="0"/>
            </a:xfrm>
            <a:custGeom>
              <a:avLst/>
              <a:gdLst/>
              <a:ahLst/>
              <a:cxnLst/>
              <a:rect l="l" t="t" r="r" b="b"/>
              <a:pathLst>
                <a:path w="387984" h="0">
                  <a:moveTo>
                    <a:pt x="0" y="0"/>
                  </a:moveTo>
                  <a:lnTo>
                    <a:pt x="3877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0" name="object 2730"/>
            <p:cNvSpPr/>
            <p:nvPr/>
          </p:nvSpPr>
          <p:spPr>
            <a:xfrm>
              <a:off x="15981298" y="7012113"/>
              <a:ext cx="387985" cy="0"/>
            </a:xfrm>
            <a:custGeom>
              <a:avLst/>
              <a:gdLst/>
              <a:ahLst/>
              <a:cxnLst/>
              <a:rect l="l" t="t" r="r" b="b"/>
              <a:pathLst>
                <a:path w="387984" h="0">
                  <a:moveTo>
                    <a:pt x="0" y="0"/>
                  </a:moveTo>
                  <a:lnTo>
                    <a:pt x="3877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1" name="object 2731"/>
            <p:cNvSpPr/>
            <p:nvPr/>
          </p:nvSpPr>
          <p:spPr>
            <a:xfrm>
              <a:off x="16369003" y="701211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2" name="object 2732"/>
            <p:cNvSpPr/>
            <p:nvPr/>
          </p:nvSpPr>
          <p:spPr>
            <a:xfrm>
              <a:off x="15981298" y="7012113"/>
              <a:ext cx="387985" cy="0"/>
            </a:xfrm>
            <a:custGeom>
              <a:avLst/>
              <a:gdLst/>
              <a:ahLst/>
              <a:cxnLst/>
              <a:rect l="l" t="t" r="r" b="b"/>
              <a:pathLst>
                <a:path w="387984" h="0">
                  <a:moveTo>
                    <a:pt x="0" y="0"/>
                  </a:moveTo>
                  <a:lnTo>
                    <a:pt x="3877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3" name="object 2733"/>
            <p:cNvSpPr/>
            <p:nvPr/>
          </p:nvSpPr>
          <p:spPr>
            <a:xfrm>
              <a:off x="15981298" y="7012115"/>
              <a:ext cx="387985" cy="3810"/>
            </a:xfrm>
            <a:custGeom>
              <a:avLst/>
              <a:gdLst/>
              <a:ahLst/>
              <a:cxnLst/>
              <a:rect l="l" t="t" r="r" b="b"/>
              <a:pathLst>
                <a:path w="387984" h="3809">
                  <a:moveTo>
                    <a:pt x="0" y="3727"/>
                  </a:moveTo>
                  <a:lnTo>
                    <a:pt x="387705" y="3727"/>
                  </a:lnTo>
                </a:path>
                <a:path w="387984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4" name="object 2734"/>
            <p:cNvSpPr/>
            <p:nvPr/>
          </p:nvSpPr>
          <p:spPr>
            <a:xfrm>
              <a:off x="15981298" y="7023302"/>
              <a:ext cx="383540" cy="0"/>
            </a:xfrm>
            <a:custGeom>
              <a:avLst/>
              <a:gdLst/>
              <a:ahLst/>
              <a:cxnLst/>
              <a:rect l="l" t="t" r="r" b="b"/>
              <a:pathLst>
                <a:path w="383540" h="0">
                  <a:moveTo>
                    <a:pt x="0" y="0"/>
                  </a:moveTo>
                  <a:lnTo>
                    <a:pt x="3832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5" name="object 2735"/>
            <p:cNvSpPr/>
            <p:nvPr/>
          </p:nvSpPr>
          <p:spPr>
            <a:xfrm>
              <a:off x="15981298" y="7015842"/>
              <a:ext cx="383540" cy="0"/>
            </a:xfrm>
            <a:custGeom>
              <a:avLst/>
              <a:gdLst/>
              <a:ahLst/>
              <a:cxnLst/>
              <a:rect l="l" t="t" r="r" b="b"/>
              <a:pathLst>
                <a:path w="383540" h="0">
                  <a:moveTo>
                    <a:pt x="0" y="0"/>
                  </a:moveTo>
                  <a:lnTo>
                    <a:pt x="3832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36" name="object 2736"/>
            <p:cNvPicPr/>
            <p:nvPr/>
          </p:nvPicPr>
          <p:blipFill>
            <a:blip r:embed="rId885" cstate="print"/>
            <a:stretch>
              <a:fillRect/>
            </a:stretch>
          </p:blipFill>
          <p:spPr>
            <a:xfrm>
              <a:off x="16354077" y="7027032"/>
              <a:ext cx="3738" cy="794834"/>
            </a:xfrm>
            <a:prstGeom prst="rect">
              <a:avLst/>
            </a:prstGeom>
          </p:spPr>
        </p:pic>
        <p:sp>
          <p:nvSpPr>
            <p:cNvPr id="2737" name="object 2737"/>
            <p:cNvSpPr/>
            <p:nvPr/>
          </p:nvSpPr>
          <p:spPr>
            <a:xfrm>
              <a:off x="16357813" y="7027031"/>
              <a:ext cx="0" cy="795020"/>
            </a:xfrm>
            <a:custGeom>
              <a:avLst/>
              <a:gdLst/>
              <a:ahLst/>
              <a:cxnLst/>
              <a:rect l="l" t="t" r="r" b="b"/>
              <a:pathLst>
                <a:path w="0" h="795020">
                  <a:moveTo>
                    <a:pt x="0" y="7948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8" name="object 2738"/>
            <p:cNvSpPr/>
            <p:nvPr/>
          </p:nvSpPr>
          <p:spPr>
            <a:xfrm>
              <a:off x="16354080" y="7027031"/>
              <a:ext cx="0" cy="795020"/>
            </a:xfrm>
            <a:custGeom>
              <a:avLst/>
              <a:gdLst/>
              <a:ahLst/>
              <a:cxnLst/>
              <a:rect l="l" t="t" r="r" b="b"/>
              <a:pathLst>
                <a:path w="0" h="795020">
                  <a:moveTo>
                    <a:pt x="0" y="7948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9" name="object 2739"/>
            <p:cNvSpPr/>
            <p:nvPr/>
          </p:nvSpPr>
          <p:spPr>
            <a:xfrm>
              <a:off x="16354075" y="7027031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0" name="object 2740"/>
            <p:cNvSpPr/>
            <p:nvPr/>
          </p:nvSpPr>
          <p:spPr>
            <a:xfrm>
              <a:off x="16354080" y="7027031"/>
              <a:ext cx="0" cy="795020"/>
            </a:xfrm>
            <a:custGeom>
              <a:avLst/>
              <a:gdLst/>
              <a:ahLst/>
              <a:cxnLst/>
              <a:rect l="l" t="t" r="r" b="b"/>
              <a:pathLst>
                <a:path w="0" h="795020">
                  <a:moveTo>
                    <a:pt x="0" y="7948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1" name="object 2741"/>
            <p:cNvSpPr/>
            <p:nvPr/>
          </p:nvSpPr>
          <p:spPr>
            <a:xfrm>
              <a:off x="16354075" y="7027031"/>
              <a:ext cx="3810" cy="795020"/>
            </a:xfrm>
            <a:custGeom>
              <a:avLst/>
              <a:gdLst/>
              <a:ahLst/>
              <a:cxnLst/>
              <a:rect l="l" t="t" r="r" b="b"/>
              <a:pathLst>
                <a:path w="3809" h="795020">
                  <a:moveTo>
                    <a:pt x="3738" y="794834"/>
                  </a:moveTo>
                  <a:lnTo>
                    <a:pt x="3738" y="0"/>
                  </a:lnTo>
                </a:path>
                <a:path w="3809" h="795020">
                  <a:moveTo>
                    <a:pt x="3738" y="794834"/>
                  </a:moveTo>
                  <a:lnTo>
                    <a:pt x="0" y="7948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42" name="object 2742"/>
            <p:cNvPicPr/>
            <p:nvPr/>
          </p:nvPicPr>
          <p:blipFill>
            <a:blip r:embed="rId886" cstate="print"/>
            <a:stretch>
              <a:fillRect/>
            </a:stretch>
          </p:blipFill>
          <p:spPr>
            <a:xfrm>
              <a:off x="15981303" y="7023304"/>
              <a:ext cx="376512" cy="3727"/>
            </a:xfrm>
            <a:prstGeom prst="rect">
              <a:avLst/>
            </a:prstGeom>
          </p:spPr>
        </p:pic>
        <p:sp>
          <p:nvSpPr>
            <p:cNvPr id="2743" name="object 2743"/>
            <p:cNvSpPr/>
            <p:nvPr/>
          </p:nvSpPr>
          <p:spPr>
            <a:xfrm>
              <a:off x="15981298" y="7027031"/>
              <a:ext cx="376555" cy="0"/>
            </a:xfrm>
            <a:custGeom>
              <a:avLst/>
              <a:gdLst/>
              <a:ahLst/>
              <a:cxnLst/>
              <a:rect l="l" t="t" r="r" b="b"/>
              <a:pathLst>
                <a:path w="376555" h="0">
                  <a:moveTo>
                    <a:pt x="0" y="0"/>
                  </a:moveTo>
                  <a:lnTo>
                    <a:pt x="3765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4" name="object 2744"/>
            <p:cNvSpPr/>
            <p:nvPr/>
          </p:nvSpPr>
          <p:spPr>
            <a:xfrm>
              <a:off x="15981298" y="7023302"/>
              <a:ext cx="376555" cy="0"/>
            </a:xfrm>
            <a:custGeom>
              <a:avLst/>
              <a:gdLst/>
              <a:ahLst/>
              <a:cxnLst/>
              <a:rect l="l" t="t" r="r" b="b"/>
              <a:pathLst>
                <a:path w="376555" h="0">
                  <a:moveTo>
                    <a:pt x="0" y="0"/>
                  </a:moveTo>
                  <a:lnTo>
                    <a:pt x="3765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5" name="object 2745"/>
            <p:cNvSpPr/>
            <p:nvPr/>
          </p:nvSpPr>
          <p:spPr>
            <a:xfrm>
              <a:off x="16357813" y="7023303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6" name="object 2746"/>
            <p:cNvSpPr/>
            <p:nvPr/>
          </p:nvSpPr>
          <p:spPr>
            <a:xfrm>
              <a:off x="15981298" y="7023302"/>
              <a:ext cx="376555" cy="0"/>
            </a:xfrm>
            <a:custGeom>
              <a:avLst/>
              <a:gdLst/>
              <a:ahLst/>
              <a:cxnLst/>
              <a:rect l="l" t="t" r="r" b="b"/>
              <a:pathLst>
                <a:path w="376555" h="0">
                  <a:moveTo>
                    <a:pt x="0" y="0"/>
                  </a:moveTo>
                  <a:lnTo>
                    <a:pt x="3765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7" name="object 2747"/>
            <p:cNvSpPr/>
            <p:nvPr/>
          </p:nvSpPr>
          <p:spPr>
            <a:xfrm>
              <a:off x="15981298" y="7023303"/>
              <a:ext cx="376555" cy="3810"/>
            </a:xfrm>
            <a:custGeom>
              <a:avLst/>
              <a:gdLst/>
              <a:ahLst/>
              <a:cxnLst/>
              <a:rect l="l" t="t" r="r" b="b"/>
              <a:pathLst>
                <a:path w="376555" h="3809">
                  <a:moveTo>
                    <a:pt x="0" y="3727"/>
                  </a:moveTo>
                  <a:lnTo>
                    <a:pt x="376501" y="3727"/>
                  </a:lnTo>
                </a:path>
                <a:path w="376555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48" name="object 2748"/>
            <p:cNvPicPr/>
            <p:nvPr/>
          </p:nvPicPr>
          <p:blipFill>
            <a:blip r:embed="rId887" cstate="print"/>
            <a:stretch>
              <a:fillRect/>
            </a:stretch>
          </p:blipFill>
          <p:spPr>
            <a:xfrm>
              <a:off x="15336360" y="7012121"/>
              <a:ext cx="473441" cy="3727"/>
            </a:xfrm>
            <a:prstGeom prst="rect">
              <a:avLst/>
            </a:prstGeom>
          </p:spPr>
        </p:pic>
        <p:sp>
          <p:nvSpPr>
            <p:cNvPr id="2749" name="object 2749"/>
            <p:cNvSpPr/>
            <p:nvPr/>
          </p:nvSpPr>
          <p:spPr>
            <a:xfrm>
              <a:off x="15336365" y="7015842"/>
              <a:ext cx="473709" cy="0"/>
            </a:xfrm>
            <a:custGeom>
              <a:avLst/>
              <a:gdLst/>
              <a:ahLst/>
              <a:cxnLst/>
              <a:rect l="l" t="t" r="r" b="b"/>
              <a:pathLst>
                <a:path w="473709" h="0">
                  <a:moveTo>
                    <a:pt x="0" y="0"/>
                  </a:moveTo>
                  <a:lnTo>
                    <a:pt x="4734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0" name="object 2750"/>
            <p:cNvSpPr/>
            <p:nvPr/>
          </p:nvSpPr>
          <p:spPr>
            <a:xfrm>
              <a:off x="15336365" y="7012113"/>
              <a:ext cx="473709" cy="0"/>
            </a:xfrm>
            <a:custGeom>
              <a:avLst/>
              <a:gdLst/>
              <a:ahLst/>
              <a:cxnLst/>
              <a:rect l="l" t="t" r="r" b="b"/>
              <a:pathLst>
                <a:path w="473709" h="0">
                  <a:moveTo>
                    <a:pt x="0" y="0"/>
                  </a:moveTo>
                  <a:lnTo>
                    <a:pt x="4734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1" name="object 2751"/>
            <p:cNvSpPr/>
            <p:nvPr/>
          </p:nvSpPr>
          <p:spPr>
            <a:xfrm>
              <a:off x="15809816" y="701211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2" name="object 2752"/>
            <p:cNvSpPr/>
            <p:nvPr/>
          </p:nvSpPr>
          <p:spPr>
            <a:xfrm>
              <a:off x="15336365" y="7012113"/>
              <a:ext cx="473709" cy="0"/>
            </a:xfrm>
            <a:custGeom>
              <a:avLst/>
              <a:gdLst/>
              <a:ahLst/>
              <a:cxnLst/>
              <a:rect l="l" t="t" r="r" b="b"/>
              <a:pathLst>
                <a:path w="473709" h="0">
                  <a:moveTo>
                    <a:pt x="0" y="0"/>
                  </a:moveTo>
                  <a:lnTo>
                    <a:pt x="4734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3" name="object 2753"/>
            <p:cNvSpPr/>
            <p:nvPr/>
          </p:nvSpPr>
          <p:spPr>
            <a:xfrm>
              <a:off x="15336365" y="7012115"/>
              <a:ext cx="473709" cy="3810"/>
            </a:xfrm>
            <a:custGeom>
              <a:avLst/>
              <a:gdLst/>
              <a:ahLst/>
              <a:cxnLst/>
              <a:rect l="l" t="t" r="r" b="b"/>
              <a:pathLst>
                <a:path w="473709" h="3809">
                  <a:moveTo>
                    <a:pt x="0" y="3727"/>
                  </a:moveTo>
                  <a:lnTo>
                    <a:pt x="473441" y="3727"/>
                  </a:lnTo>
                </a:path>
                <a:path w="473709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4" name="object 2754"/>
            <p:cNvSpPr/>
            <p:nvPr/>
          </p:nvSpPr>
          <p:spPr>
            <a:xfrm>
              <a:off x="15336365" y="7023302"/>
              <a:ext cx="473709" cy="0"/>
            </a:xfrm>
            <a:custGeom>
              <a:avLst/>
              <a:gdLst/>
              <a:ahLst/>
              <a:cxnLst/>
              <a:rect l="l" t="t" r="r" b="b"/>
              <a:pathLst>
                <a:path w="473709" h="0">
                  <a:moveTo>
                    <a:pt x="0" y="0"/>
                  </a:moveTo>
                  <a:lnTo>
                    <a:pt x="4734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5" name="object 2755"/>
            <p:cNvSpPr/>
            <p:nvPr/>
          </p:nvSpPr>
          <p:spPr>
            <a:xfrm>
              <a:off x="15336365" y="7015842"/>
              <a:ext cx="473709" cy="0"/>
            </a:xfrm>
            <a:custGeom>
              <a:avLst/>
              <a:gdLst/>
              <a:ahLst/>
              <a:cxnLst/>
              <a:rect l="l" t="t" r="r" b="b"/>
              <a:pathLst>
                <a:path w="473709" h="0">
                  <a:moveTo>
                    <a:pt x="0" y="0"/>
                  </a:moveTo>
                  <a:lnTo>
                    <a:pt x="4734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56" name="object 2756"/>
            <p:cNvPicPr/>
            <p:nvPr/>
          </p:nvPicPr>
          <p:blipFill>
            <a:blip r:embed="rId888" cstate="print"/>
            <a:stretch>
              <a:fillRect/>
            </a:stretch>
          </p:blipFill>
          <p:spPr>
            <a:xfrm>
              <a:off x="15753875" y="7023304"/>
              <a:ext cx="55945" cy="3727"/>
            </a:xfrm>
            <a:prstGeom prst="rect">
              <a:avLst/>
            </a:prstGeom>
          </p:spPr>
        </p:pic>
        <p:sp>
          <p:nvSpPr>
            <p:cNvPr id="2757" name="object 2757"/>
            <p:cNvSpPr/>
            <p:nvPr/>
          </p:nvSpPr>
          <p:spPr>
            <a:xfrm>
              <a:off x="15753870" y="7027031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 h="0">
                  <a:moveTo>
                    <a:pt x="0" y="0"/>
                  </a:moveTo>
                  <a:lnTo>
                    <a:pt x="559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8" name="object 2758"/>
            <p:cNvSpPr/>
            <p:nvPr/>
          </p:nvSpPr>
          <p:spPr>
            <a:xfrm>
              <a:off x="15753870" y="702330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 h="0">
                  <a:moveTo>
                    <a:pt x="0" y="0"/>
                  </a:moveTo>
                  <a:lnTo>
                    <a:pt x="559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9" name="object 2759"/>
            <p:cNvSpPr/>
            <p:nvPr/>
          </p:nvSpPr>
          <p:spPr>
            <a:xfrm>
              <a:off x="15809816" y="7023303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0" name="object 2760"/>
            <p:cNvSpPr/>
            <p:nvPr/>
          </p:nvSpPr>
          <p:spPr>
            <a:xfrm>
              <a:off x="15753870" y="702330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 h="0">
                  <a:moveTo>
                    <a:pt x="0" y="0"/>
                  </a:moveTo>
                  <a:lnTo>
                    <a:pt x="559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1" name="object 2761"/>
            <p:cNvSpPr/>
            <p:nvPr/>
          </p:nvSpPr>
          <p:spPr>
            <a:xfrm>
              <a:off x="15753870" y="7023303"/>
              <a:ext cx="56515" cy="3810"/>
            </a:xfrm>
            <a:custGeom>
              <a:avLst/>
              <a:gdLst/>
              <a:ahLst/>
              <a:cxnLst/>
              <a:rect l="l" t="t" r="r" b="b"/>
              <a:pathLst>
                <a:path w="56515" h="3809">
                  <a:moveTo>
                    <a:pt x="0" y="3727"/>
                  </a:moveTo>
                  <a:lnTo>
                    <a:pt x="55956" y="3727"/>
                  </a:lnTo>
                </a:path>
                <a:path w="56515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62" name="object 2762"/>
            <p:cNvPicPr/>
            <p:nvPr/>
          </p:nvPicPr>
          <p:blipFill>
            <a:blip r:embed="rId889" cstate="print"/>
            <a:stretch>
              <a:fillRect/>
            </a:stretch>
          </p:blipFill>
          <p:spPr>
            <a:xfrm>
              <a:off x="15750137" y="7023304"/>
              <a:ext cx="3727" cy="798562"/>
            </a:xfrm>
            <a:prstGeom prst="rect">
              <a:avLst/>
            </a:prstGeom>
          </p:spPr>
        </p:pic>
        <p:sp>
          <p:nvSpPr>
            <p:cNvPr id="2763" name="object 2763"/>
            <p:cNvSpPr/>
            <p:nvPr/>
          </p:nvSpPr>
          <p:spPr>
            <a:xfrm>
              <a:off x="15750140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w="0"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4" name="object 2764"/>
            <p:cNvSpPr/>
            <p:nvPr/>
          </p:nvSpPr>
          <p:spPr>
            <a:xfrm>
              <a:off x="15753870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w="0"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5" name="object 2765"/>
            <p:cNvSpPr/>
            <p:nvPr/>
          </p:nvSpPr>
          <p:spPr>
            <a:xfrm>
              <a:off x="15750140" y="7821865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6" name="object 2766"/>
            <p:cNvSpPr/>
            <p:nvPr/>
          </p:nvSpPr>
          <p:spPr>
            <a:xfrm>
              <a:off x="15753870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w="0"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7" name="object 2767"/>
            <p:cNvSpPr/>
            <p:nvPr/>
          </p:nvSpPr>
          <p:spPr>
            <a:xfrm>
              <a:off x="15750140" y="7023302"/>
              <a:ext cx="3810" cy="798830"/>
            </a:xfrm>
            <a:custGeom>
              <a:avLst/>
              <a:gdLst/>
              <a:ahLst/>
              <a:cxnLst/>
              <a:rect l="l" t="t" r="r" b="b"/>
              <a:pathLst>
                <a:path w="3809" h="798829">
                  <a:moveTo>
                    <a:pt x="0" y="0"/>
                  </a:moveTo>
                  <a:lnTo>
                    <a:pt x="0" y="798562"/>
                  </a:lnTo>
                </a:path>
                <a:path w="3809" h="798829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8" name="object 2768"/>
            <p:cNvSpPr/>
            <p:nvPr/>
          </p:nvSpPr>
          <p:spPr>
            <a:xfrm>
              <a:off x="15741952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w="0"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9" name="object 2769"/>
            <p:cNvSpPr/>
            <p:nvPr/>
          </p:nvSpPr>
          <p:spPr>
            <a:xfrm>
              <a:off x="15749412" y="7023302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w="0" h="798829">
                  <a:moveTo>
                    <a:pt x="0" y="0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70" name="object 2770"/>
            <p:cNvPicPr/>
            <p:nvPr/>
          </p:nvPicPr>
          <p:blipFill>
            <a:blip r:embed="rId890" cstate="print"/>
            <a:stretch>
              <a:fillRect/>
            </a:stretch>
          </p:blipFill>
          <p:spPr>
            <a:xfrm>
              <a:off x="15738975" y="7023304"/>
              <a:ext cx="3727" cy="798562"/>
            </a:xfrm>
            <a:prstGeom prst="rect">
              <a:avLst/>
            </a:prstGeom>
          </p:spPr>
        </p:pic>
        <p:sp>
          <p:nvSpPr>
            <p:cNvPr id="2771" name="object 2771"/>
            <p:cNvSpPr/>
            <p:nvPr/>
          </p:nvSpPr>
          <p:spPr>
            <a:xfrm>
              <a:off x="15742717" y="7023303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w="0" h="798829">
                  <a:moveTo>
                    <a:pt x="0" y="79856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2" name="object 2772"/>
            <p:cNvSpPr/>
            <p:nvPr/>
          </p:nvSpPr>
          <p:spPr>
            <a:xfrm>
              <a:off x="15738985" y="7023303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w="0" h="798829">
                  <a:moveTo>
                    <a:pt x="0" y="79856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3" name="object 2773"/>
            <p:cNvSpPr/>
            <p:nvPr/>
          </p:nvSpPr>
          <p:spPr>
            <a:xfrm>
              <a:off x="15738989" y="702330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4" name="object 2774"/>
            <p:cNvSpPr/>
            <p:nvPr/>
          </p:nvSpPr>
          <p:spPr>
            <a:xfrm>
              <a:off x="15738985" y="7023303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w="0" h="798829">
                  <a:moveTo>
                    <a:pt x="0" y="79856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5" name="object 2775"/>
            <p:cNvSpPr/>
            <p:nvPr/>
          </p:nvSpPr>
          <p:spPr>
            <a:xfrm>
              <a:off x="15738989" y="7023303"/>
              <a:ext cx="3810" cy="798830"/>
            </a:xfrm>
            <a:custGeom>
              <a:avLst/>
              <a:gdLst/>
              <a:ahLst/>
              <a:cxnLst/>
              <a:rect l="l" t="t" r="r" b="b"/>
              <a:pathLst>
                <a:path w="3809" h="798829">
                  <a:moveTo>
                    <a:pt x="3727" y="798562"/>
                  </a:moveTo>
                  <a:lnTo>
                    <a:pt x="3727" y="0"/>
                  </a:lnTo>
                </a:path>
                <a:path w="3809" h="798829">
                  <a:moveTo>
                    <a:pt x="3727" y="798562"/>
                  </a:moveTo>
                  <a:lnTo>
                    <a:pt x="0" y="798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76" name="object 2776"/>
            <p:cNvPicPr/>
            <p:nvPr/>
          </p:nvPicPr>
          <p:blipFill>
            <a:blip r:embed="rId891" cstate="print"/>
            <a:stretch>
              <a:fillRect/>
            </a:stretch>
          </p:blipFill>
          <p:spPr>
            <a:xfrm>
              <a:off x="15336360" y="7023304"/>
              <a:ext cx="402616" cy="3727"/>
            </a:xfrm>
            <a:prstGeom prst="rect">
              <a:avLst/>
            </a:prstGeom>
          </p:spPr>
        </p:pic>
        <p:sp>
          <p:nvSpPr>
            <p:cNvPr id="2777" name="object 2777"/>
            <p:cNvSpPr/>
            <p:nvPr/>
          </p:nvSpPr>
          <p:spPr>
            <a:xfrm>
              <a:off x="15336365" y="7027031"/>
              <a:ext cx="403225" cy="0"/>
            </a:xfrm>
            <a:custGeom>
              <a:avLst/>
              <a:gdLst/>
              <a:ahLst/>
              <a:cxnLst/>
              <a:rect l="l" t="t" r="r" b="b"/>
              <a:pathLst>
                <a:path w="403225" h="0">
                  <a:moveTo>
                    <a:pt x="0" y="0"/>
                  </a:moveTo>
                  <a:lnTo>
                    <a:pt x="4026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8" name="object 2778"/>
            <p:cNvSpPr/>
            <p:nvPr/>
          </p:nvSpPr>
          <p:spPr>
            <a:xfrm>
              <a:off x="15336365" y="7023302"/>
              <a:ext cx="403225" cy="0"/>
            </a:xfrm>
            <a:custGeom>
              <a:avLst/>
              <a:gdLst/>
              <a:ahLst/>
              <a:cxnLst/>
              <a:rect l="l" t="t" r="r" b="b"/>
              <a:pathLst>
                <a:path w="403225" h="0">
                  <a:moveTo>
                    <a:pt x="0" y="0"/>
                  </a:moveTo>
                  <a:lnTo>
                    <a:pt x="4026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9" name="object 2779"/>
            <p:cNvSpPr/>
            <p:nvPr/>
          </p:nvSpPr>
          <p:spPr>
            <a:xfrm>
              <a:off x="15738985" y="7023303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0" name="object 2780"/>
            <p:cNvSpPr/>
            <p:nvPr/>
          </p:nvSpPr>
          <p:spPr>
            <a:xfrm>
              <a:off x="15336365" y="7023302"/>
              <a:ext cx="403225" cy="0"/>
            </a:xfrm>
            <a:custGeom>
              <a:avLst/>
              <a:gdLst/>
              <a:ahLst/>
              <a:cxnLst/>
              <a:rect l="l" t="t" r="r" b="b"/>
              <a:pathLst>
                <a:path w="403225" h="0">
                  <a:moveTo>
                    <a:pt x="0" y="0"/>
                  </a:moveTo>
                  <a:lnTo>
                    <a:pt x="4026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1" name="object 2781"/>
            <p:cNvSpPr/>
            <p:nvPr/>
          </p:nvSpPr>
          <p:spPr>
            <a:xfrm>
              <a:off x="15336365" y="7023303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09">
                  <a:moveTo>
                    <a:pt x="0" y="3727"/>
                  </a:moveTo>
                  <a:lnTo>
                    <a:pt x="402616" y="3727"/>
                  </a:lnTo>
                </a:path>
                <a:path w="403225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82" name="object 2782"/>
            <p:cNvPicPr/>
            <p:nvPr/>
          </p:nvPicPr>
          <p:blipFill>
            <a:blip r:embed="rId892" cstate="print"/>
            <a:stretch>
              <a:fillRect/>
            </a:stretch>
          </p:blipFill>
          <p:spPr>
            <a:xfrm>
              <a:off x="15108942" y="7012121"/>
              <a:ext cx="55935" cy="3727"/>
            </a:xfrm>
            <a:prstGeom prst="rect">
              <a:avLst/>
            </a:prstGeom>
          </p:spPr>
        </p:pic>
        <p:sp>
          <p:nvSpPr>
            <p:cNvPr id="2783" name="object 2783"/>
            <p:cNvSpPr/>
            <p:nvPr/>
          </p:nvSpPr>
          <p:spPr>
            <a:xfrm>
              <a:off x="15108936" y="701584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 h="0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4" name="object 2784"/>
            <p:cNvSpPr/>
            <p:nvPr/>
          </p:nvSpPr>
          <p:spPr>
            <a:xfrm>
              <a:off x="15108936" y="7012113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 h="0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5" name="object 2785"/>
            <p:cNvSpPr/>
            <p:nvPr/>
          </p:nvSpPr>
          <p:spPr>
            <a:xfrm>
              <a:off x="15164865" y="701211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6" name="object 2786"/>
            <p:cNvSpPr/>
            <p:nvPr/>
          </p:nvSpPr>
          <p:spPr>
            <a:xfrm>
              <a:off x="15108936" y="7012113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 h="0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7" name="object 2787"/>
            <p:cNvSpPr/>
            <p:nvPr/>
          </p:nvSpPr>
          <p:spPr>
            <a:xfrm>
              <a:off x="15108936" y="7012115"/>
              <a:ext cx="56515" cy="3810"/>
            </a:xfrm>
            <a:custGeom>
              <a:avLst/>
              <a:gdLst/>
              <a:ahLst/>
              <a:cxnLst/>
              <a:rect l="l" t="t" r="r" b="b"/>
              <a:pathLst>
                <a:path w="56515" h="3809">
                  <a:moveTo>
                    <a:pt x="0" y="3727"/>
                  </a:moveTo>
                  <a:lnTo>
                    <a:pt x="55935" y="3727"/>
                  </a:lnTo>
                </a:path>
                <a:path w="56515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88" name="object 2788"/>
            <p:cNvPicPr/>
            <p:nvPr/>
          </p:nvPicPr>
          <p:blipFill>
            <a:blip r:embed="rId893" cstate="print"/>
            <a:stretch>
              <a:fillRect/>
            </a:stretch>
          </p:blipFill>
          <p:spPr>
            <a:xfrm>
              <a:off x="15108942" y="7023304"/>
              <a:ext cx="55935" cy="3727"/>
            </a:xfrm>
            <a:prstGeom prst="rect">
              <a:avLst/>
            </a:prstGeom>
          </p:spPr>
        </p:pic>
        <p:sp>
          <p:nvSpPr>
            <p:cNvPr id="2789" name="object 2789"/>
            <p:cNvSpPr/>
            <p:nvPr/>
          </p:nvSpPr>
          <p:spPr>
            <a:xfrm>
              <a:off x="15108936" y="7027031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 h="0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0" name="object 2790"/>
            <p:cNvSpPr/>
            <p:nvPr/>
          </p:nvSpPr>
          <p:spPr>
            <a:xfrm>
              <a:off x="15108936" y="702330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 h="0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1" name="object 2791"/>
            <p:cNvSpPr/>
            <p:nvPr/>
          </p:nvSpPr>
          <p:spPr>
            <a:xfrm>
              <a:off x="15164865" y="7023303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2" name="object 2792"/>
            <p:cNvSpPr/>
            <p:nvPr/>
          </p:nvSpPr>
          <p:spPr>
            <a:xfrm>
              <a:off x="15108936" y="702330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 h="0">
                  <a:moveTo>
                    <a:pt x="0" y="0"/>
                  </a:moveTo>
                  <a:lnTo>
                    <a:pt x="55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3" name="object 2793"/>
            <p:cNvSpPr/>
            <p:nvPr/>
          </p:nvSpPr>
          <p:spPr>
            <a:xfrm>
              <a:off x="15108936" y="7023303"/>
              <a:ext cx="56515" cy="3810"/>
            </a:xfrm>
            <a:custGeom>
              <a:avLst/>
              <a:gdLst/>
              <a:ahLst/>
              <a:cxnLst/>
              <a:rect l="l" t="t" r="r" b="b"/>
              <a:pathLst>
                <a:path w="56515" h="3809">
                  <a:moveTo>
                    <a:pt x="0" y="3727"/>
                  </a:moveTo>
                  <a:lnTo>
                    <a:pt x="55935" y="3727"/>
                  </a:lnTo>
                </a:path>
                <a:path w="56515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4" name="object 2794"/>
            <p:cNvSpPr/>
            <p:nvPr/>
          </p:nvSpPr>
          <p:spPr>
            <a:xfrm>
              <a:off x="15970108" y="701212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19" h="15240">
                  <a:moveTo>
                    <a:pt x="7465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7465" y="0"/>
                  </a:lnTo>
                  <a:lnTo>
                    <a:pt x="7465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5" name="object 2795"/>
            <p:cNvSpPr/>
            <p:nvPr/>
          </p:nvSpPr>
          <p:spPr>
            <a:xfrm>
              <a:off x="15820983" y="7012120"/>
              <a:ext cx="149225" cy="15240"/>
            </a:xfrm>
            <a:custGeom>
              <a:avLst/>
              <a:gdLst/>
              <a:ahLst/>
              <a:cxnLst/>
              <a:rect l="l" t="t" r="r" b="b"/>
              <a:pathLst>
                <a:path w="149225" h="15240">
                  <a:moveTo>
                    <a:pt x="149126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149126" y="0"/>
                  </a:lnTo>
                  <a:lnTo>
                    <a:pt x="149126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6" name="object 2796"/>
            <p:cNvSpPr/>
            <p:nvPr/>
          </p:nvSpPr>
          <p:spPr>
            <a:xfrm>
              <a:off x="15813540" y="701212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19" h="15240">
                  <a:moveTo>
                    <a:pt x="7444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7444" y="0"/>
                  </a:lnTo>
                  <a:lnTo>
                    <a:pt x="7444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7" name="object 2797"/>
            <p:cNvSpPr/>
            <p:nvPr/>
          </p:nvSpPr>
          <p:spPr>
            <a:xfrm>
              <a:off x="15820987" y="7027025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149126"/>
                  </a:moveTo>
                  <a:lnTo>
                    <a:pt x="46926" y="141471"/>
                  </a:lnTo>
                  <a:lnTo>
                    <a:pt x="87834" y="120197"/>
                  </a:lnTo>
                  <a:lnTo>
                    <a:pt x="120191" y="87838"/>
                  </a:lnTo>
                  <a:lnTo>
                    <a:pt x="141462" y="46927"/>
                  </a:lnTo>
                  <a:lnTo>
                    <a:pt x="1491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8" name="object 2798"/>
            <p:cNvSpPr/>
            <p:nvPr/>
          </p:nvSpPr>
          <p:spPr>
            <a:xfrm>
              <a:off x="15820987" y="7027025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w="0" h="149225">
                  <a:moveTo>
                    <a:pt x="0" y="14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9" name="object 2799"/>
            <p:cNvSpPr/>
            <p:nvPr/>
          </p:nvSpPr>
          <p:spPr>
            <a:xfrm>
              <a:off x="15813552" y="7012113"/>
              <a:ext cx="164465" cy="0"/>
            </a:xfrm>
            <a:custGeom>
              <a:avLst/>
              <a:gdLst/>
              <a:ahLst/>
              <a:cxnLst/>
              <a:rect l="l" t="t" r="r" b="b"/>
              <a:pathLst>
                <a:path w="164465" h="0">
                  <a:moveTo>
                    <a:pt x="16401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0" name="object 2800"/>
            <p:cNvSpPr/>
            <p:nvPr/>
          </p:nvSpPr>
          <p:spPr>
            <a:xfrm>
              <a:off x="15325164" y="701212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19" h="15240">
                  <a:moveTo>
                    <a:pt x="7465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7465" y="0"/>
                  </a:lnTo>
                  <a:lnTo>
                    <a:pt x="7465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1" name="object 2801"/>
            <p:cNvSpPr/>
            <p:nvPr/>
          </p:nvSpPr>
          <p:spPr>
            <a:xfrm>
              <a:off x="15176046" y="7012120"/>
              <a:ext cx="149225" cy="15240"/>
            </a:xfrm>
            <a:custGeom>
              <a:avLst/>
              <a:gdLst/>
              <a:ahLst/>
              <a:cxnLst/>
              <a:rect l="l" t="t" r="r" b="b"/>
              <a:pathLst>
                <a:path w="149225" h="15240">
                  <a:moveTo>
                    <a:pt x="149136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149136" y="0"/>
                  </a:lnTo>
                  <a:lnTo>
                    <a:pt x="149136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2" name="object 2802"/>
            <p:cNvSpPr/>
            <p:nvPr/>
          </p:nvSpPr>
          <p:spPr>
            <a:xfrm>
              <a:off x="15168597" y="7012120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19" h="15240">
                  <a:moveTo>
                    <a:pt x="7444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7444" y="0"/>
                  </a:lnTo>
                  <a:lnTo>
                    <a:pt x="7444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3" name="object 2803"/>
            <p:cNvSpPr/>
            <p:nvPr/>
          </p:nvSpPr>
          <p:spPr>
            <a:xfrm>
              <a:off x="15176055" y="7027025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149126"/>
                  </a:moveTo>
                  <a:lnTo>
                    <a:pt x="46914" y="141471"/>
                  </a:lnTo>
                  <a:lnTo>
                    <a:pt x="87821" y="120197"/>
                  </a:lnTo>
                  <a:lnTo>
                    <a:pt x="120182" y="87838"/>
                  </a:lnTo>
                  <a:lnTo>
                    <a:pt x="141459" y="46927"/>
                  </a:lnTo>
                  <a:lnTo>
                    <a:pt x="1491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4" name="object 2804"/>
            <p:cNvSpPr/>
            <p:nvPr/>
          </p:nvSpPr>
          <p:spPr>
            <a:xfrm>
              <a:off x="15176033" y="7027025"/>
              <a:ext cx="635" cy="149225"/>
            </a:xfrm>
            <a:custGeom>
              <a:avLst/>
              <a:gdLst/>
              <a:ahLst/>
              <a:cxnLst/>
              <a:rect l="l" t="t" r="r" b="b"/>
              <a:pathLst>
                <a:path w="634" h="149225">
                  <a:moveTo>
                    <a:pt x="20" y="14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5" name="object 2805"/>
            <p:cNvSpPr/>
            <p:nvPr/>
          </p:nvSpPr>
          <p:spPr>
            <a:xfrm>
              <a:off x="15168598" y="7012113"/>
              <a:ext cx="164465" cy="0"/>
            </a:xfrm>
            <a:custGeom>
              <a:avLst/>
              <a:gdLst/>
              <a:ahLst/>
              <a:cxnLst/>
              <a:rect l="l" t="t" r="r" b="b"/>
              <a:pathLst>
                <a:path w="164465" h="0">
                  <a:moveTo>
                    <a:pt x="1640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06" name="object 2806"/>
            <p:cNvPicPr/>
            <p:nvPr/>
          </p:nvPicPr>
          <p:blipFill>
            <a:blip r:embed="rId894" cstate="print"/>
            <a:stretch>
              <a:fillRect/>
            </a:stretch>
          </p:blipFill>
          <p:spPr>
            <a:xfrm>
              <a:off x="15809821" y="7012111"/>
              <a:ext cx="3727" cy="14921"/>
            </a:xfrm>
            <a:prstGeom prst="rect">
              <a:avLst/>
            </a:prstGeom>
          </p:spPr>
        </p:pic>
        <p:sp>
          <p:nvSpPr>
            <p:cNvPr id="2807" name="object 2807"/>
            <p:cNvSpPr/>
            <p:nvPr/>
          </p:nvSpPr>
          <p:spPr>
            <a:xfrm>
              <a:off x="15809816" y="7012113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8" name="object 2808"/>
            <p:cNvSpPr/>
            <p:nvPr/>
          </p:nvSpPr>
          <p:spPr>
            <a:xfrm>
              <a:off x="15813546" y="7012113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9" name="object 2809"/>
            <p:cNvSpPr/>
            <p:nvPr/>
          </p:nvSpPr>
          <p:spPr>
            <a:xfrm>
              <a:off x="15809816" y="7027031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0" name="object 2810"/>
            <p:cNvSpPr/>
            <p:nvPr/>
          </p:nvSpPr>
          <p:spPr>
            <a:xfrm>
              <a:off x="15813546" y="7012113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1" name="object 2811"/>
            <p:cNvSpPr/>
            <p:nvPr/>
          </p:nvSpPr>
          <p:spPr>
            <a:xfrm>
              <a:off x="15809816" y="7012113"/>
              <a:ext cx="3810" cy="15240"/>
            </a:xfrm>
            <a:custGeom>
              <a:avLst/>
              <a:gdLst/>
              <a:ahLst/>
              <a:cxnLst/>
              <a:rect l="l" t="t" r="r" b="b"/>
              <a:pathLst>
                <a:path w="3809" h="15240">
                  <a:moveTo>
                    <a:pt x="0" y="0"/>
                  </a:moveTo>
                  <a:lnTo>
                    <a:pt x="0" y="14910"/>
                  </a:lnTo>
                </a:path>
                <a:path w="3809" h="15240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12" name="object 2812"/>
            <p:cNvPicPr/>
            <p:nvPr/>
          </p:nvPicPr>
          <p:blipFill>
            <a:blip r:embed="rId895" cstate="print"/>
            <a:stretch>
              <a:fillRect/>
            </a:stretch>
          </p:blipFill>
          <p:spPr>
            <a:xfrm>
              <a:off x="15977575" y="7012111"/>
              <a:ext cx="3727" cy="14921"/>
            </a:xfrm>
            <a:prstGeom prst="rect">
              <a:avLst/>
            </a:prstGeom>
          </p:spPr>
        </p:pic>
        <p:sp>
          <p:nvSpPr>
            <p:cNvPr id="2813" name="object 2813"/>
            <p:cNvSpPr/>
            <p:nvPr/>
          </p:nvSpPr>
          <p:spPr>
            <a:xfrm>
              <a:off x="15981298" y="701212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4" name="object 2814"/>
            <p:cNvSpPr/>
            <p:nvPr/>
          </p:nvSpPr>
          <p:spPr>
            <a:xfrm>
              <a:off x="15977568" y="701212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5" name="object 2815"/>
            <p:cNvSpPr/>
            <p:nvPr/>
          </p:nvSpPr>
          <p:spPr>
            <a:xfrm>
              <a:off x="15977570" y="7012113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6" name="object 2816"/>
            <p:cNvSpPr/>
            <p:nvPr/>
          </p:nvSpPr>
          <p:spPr>
            <a:xfrm>
              <a:off x="15977568" y="701212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7" name="object 2817"/>
            <p:cNvSpPr/>
            <p:nvPr/>
          </p:nvSpPr>
          <p:spPr>
            <a:xfrm>
              <a:off x="15977570" y="7012120"/>
              <a:ext cx="3810" cy="15240"/>
            </a:xfrm>
            <a:custGeom>
              <a:avLst/>
              <a:gdLst/>
              <a:ahLst/>
              <a:cxnLst/>
              <a:rect l="l" t="t" r="r" b="b"/>
              <a:pathLst>
                <a:path w="3809" h="15240">
                  <a:moveTo>
                    <a:pt x="3727" y="14910"/>
                  </a:moveTo>
                  <a:lnTo>
                    <a:pt x="3727" y="0"/>
                  </a:lnTo>
                </a:path>
                <a:path w="3809" h="15240">
                  <a:moveTo>
                    <a:pt x="3727" y="1491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18" name="object 2818"/>
            <p:cNvPicPr/>
            <p:nvPr/>
          </p:nvPicPr>
          <p:blipFill>
            <a:blip r:embed="rId896" cstate="print"/>
            <a:stretch>
              <a:fillRect/>
            </a:stretch>
          </p:blipFill>
          <p:spPr>
            <a:xfrm>
              <a:off x="15164857" y="7012111"/>
              <a:ext cx="3727" cy="14921"/>
            </a:xfrm>
            <a:prstGeom prst="rect">
              <a:avLst/>
            </a:prstGeom>
          </p:spPr>
        </p:pic>
        <p:sp>
          <p:nvSpPr>
            <p:cNvPr id="2819" name="object 2819"/>
            <p:cNvSpPr/>
            <p:nvPr/>
          </p:nvSpPr>
          <p:spPr>
            <a:xfrm>
              <a:off x="15164865" y="7012113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0" name="object 2820"/>
            <p:cNvSpPr/>
            <p:nvPr/>
          </p:nvSpPr>
          <p:spPr>
            <a:xfrm>
              <a:off x="15168596" y="7012113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1" name="object 2821"/>
            <p:cNvSpPr/>
            <p:nvPr/>
          </p:nvSpPr>
          <p:spPr>
            <a:xfrm>
              <a:off x="15164865" y="7027031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2" name="object 2822"/>
            <p:cNvSpPr/>
            <p:nvPr/>
          </p:nvSpPr>
          <p:spPr>
            <a:xfrm>
              <a:off x="15168596" y="7012113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3" name="object 2823"/>
            <p:cNvSpPr/>
            <p:nvPr/>
          </p:nvSpPr>
          <p:spPr>
            <a:xfrm>
              <a:off x="15164865" y="7012113"/>
              <a:ext cx="3810" cy="15240"/>
            </a:xfrm>
            <a:custGeom>
              <a:avLst/>
              <a:gdLst/>
              <a:ahLst/>
              <a:cxnLst/>
              <a:rect l="l" t="t" r="r" b="b"/>
              <a:pathLst>
                <a:path w="3809" h="15240">
                  <a:moveTo>
                    <a:pt x="0" y="0"/>
                  </a:moveTo>
                  <a:lnTo>
                    <a:pt x="0" y="14910"/>
                  </a:lnTo>
                </a:path>
                <a:path w="3809" h="15240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24" name="object 2824"/>
            <p:cNvPicPr/>
            <p:nvPr/>
          </p:nvPicPr>
          <p:blipFill>
            <a:blip r:embed="rId897" cstate="print"/>
            <a:stretch>
              <a:fillRect/>
            </a:stretch>
          </p:blipFill>
          <p:spPr>
            <a:xfrm>
              <a:off x="15332632" y="7012111"/>
              <a:ext cx="3727" cy="14921"/>
            </a:xfrm>
            <a:prstGeom prst="rect">
              <a:avLst/>
            </a:prstGeom>
          </p:spPr>
        </p:pic>
        <p:sp>
          <p:nvSpPr>
            <p:cNvPr id="2825" name="object 2825"/>
            <p:cNvSpPr/>
            <p:nvPr/>
          </p:nvSpPr>
          <p:spPr>
            <a:xfrm>
              <a:off x="15336365" y="701212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6" name="object 2826"/>
            <p:cNvSpPr/>
            <p:nvPr/>
          </p:nvSpPr>
          <p:spPr>
            <a:xfrm>
              <a:off x="15332635" y="701212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7" name="object 2827"/>
            <p:cNvSpPr/>
            <p:nvPr/>
          </p:nvSpPr>
          <p:spPr>
            <a:xfrm>
              <a:off x="15332637" y="7012113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8" name="object 2828"/>
            <p:cNvSpPr/>
            <p:nvPr/>
          </p:nvSpPr>
          <p:spPr>
            <a:xfrm>
              <a:off x="15332635" y="701212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9" name="object 2829"/>
            <p:cNvSpPr/>
            <p:nvPr/>
          </p:nvSpPr>
          <p:spPr>
            <a:xfrm>
              <a:off x="15332637" y="7012120"/>
              <a:ext cx="3810" cy="15240"/>
            </a:xfrm>
            <a:custGeom>
              <a:avLst/>
              <a:gdLst/>
              <a:ahLst/>
              <a:cxnLst/>
              <a:rect l="l" t="t" r="r" b="b"/>
              <a:pathLst>
                <a:path w="3809" h="15240">
                  <a:moveTo>
                    <a:pt x="3727" y="14910"/>
                  </a:moveTo>
                  <a:lnTo>
                    <a:pt x="3727" y="0"/>
                  </a:lnTo>
                </a:path>
                <a:path w="3809" h="15240">
                  <a:moveTo>
                    <a:pt x="3727" y="1491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30" name="object 2830"/>
            <p:cNvPicPr/>
            <p:nvPr/>
          </p:nvPicPr>
          <p:blipFill>
            <a:blip r:embed="rId898" cstate="print"/>
            <a:stretch>
              <a:fillRect/>
            </a:stretch>
          </p:blipFill>
          <p:spPr>
            <a:xfrm>
              <a:off x="16969210" y="6424568"/>
              <a:ext cx="3727" cy="59642"/>
            </a:xfrm>
            <a:prstGeom prst="rect">
              <a:avLst/>
            </a:prstGeom>
          </p:spPr>
        </p:pic>
        <p:sp>
          <p:nvSpPr>
            <p:cNvPr id="2831" name="object 2831"/>
            <p:cNvSpPr/>
            <p:nvPr/>
          </p:nvSpPr>
          <p:spPr>
            <a:xfrm>
              <a:off x="16972941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w="0"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2" name="object 2832"/>
            <p:cNvSpPr/>
            <p:nvPr/>
          </p:nvSpPr>
          <p:spPr>
            <a:xfrm>
              <a:off x="16969211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w="0"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3" name="object 2833"/>
            <p:cNvSpPr/>
            <p:nvPr/>
          </p:nvSpPr>
          <p:spPr>
            <a:xfrm>
              <a:off x="16969213" y="642458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4" name="object 2834"/>
            <p:cNvSpPr/>
            <p:nvPr/>
          </p:nvSpPr>
          <p:spPr>
            <a:xfrm>
              <a:off x="16969211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w="0"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5" name="object 2835"/>
            <p:cNvSpPr/>
            <p:nvPr/>
          </p:nvSpPr>
          <p:spPr>
            <a:xfrm>
              <a:off x="16969213" y="6424571"/>
              <a:ext cx="3810" cy="59690"/>
            </a:xfrm>
            <a:custGeom>
              <a:avLst/>
              <a:gdLst/>
              <a:ahLst/>
              <a:cxnLst/>
              <a:rect l="l" t="t" r="r" b="b"/>
              <a:pathLst>
                <a:path w="3809" h="59689">
                  <a:moveTo>
                    <a:pt x="3727" y="59652"/>
                  </a:moveTo>
                  <a:lnTo>
                    <a:pt x="3727" y="0"/>
                  </a:lnTo>
                </a:path>
                <a:path w="3809" h="59689">
                  <a:moveTo>
                    <a:pt x="3727" y="59652"/>
                  </a:moveTo>
                  <a:lnTo>
                    <a:pt x="0" y="596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6" name="object 2836"/>
            <p:cNvSpPr/>
            <p:nvPr/>
          </p:nvSpPr>
          <p:spPr>
            <a:xfrm>
              <a:off x="16979654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w="0"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7" name="object 2837"/>
            <p:cNvSpPr/>
            <p:nvPr/>
          </p:nvSpPr>
          <p:spPr>
            <a:xfrm>
              <a:off x="16972195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w="0"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38" name="object 2838"/>
            <p:cNvPicPr/>
            <p:nvPr/>
          </p:nvPicPr>
          <p:blipFill>
            <a:blip r:embed="rId899" cstate="print"/>
            <a:stretch>
              <a:fillRect/>
            </a:stretch>
          </p:blipFill>
          <p:spPr>
            <a:xfrm>
              <a:off x="16980403" y="6424568"/>
              <a:ext cx="3727" cy="59642"/>
            </a:xfrm>
            <a:prstGeom prst="rect">
              <a:avLst/>
            </a:prstGeom>
          </p:spPr>
        </p:pic>
        <p:sp>
          <p:nvSpPr>
            <p:cNvPr id="2839" name="object 2839"/>
            <p:cNvSpPr/>
            <p:nvPr/>
          </p:nvSpPr>
          <p:spPr>
            <a:xfrm>
              <a:off x="16984130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w="0"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0" name="object 2840"/>
            <p:cNvSpPr/>
            <p:nvPr/>
          </p:nvSpPr>
          <p:spPr>
            <a:xfrm>
              <a:off x="16980400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w="0"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1" name="object 2841"/>
            <p:cNvSpPr/>
            <p:nvPr/>
          </p:nvSpPr>
          <p:spPr>
            <a:xfrm>
              <a:off x="16980403" y="642458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2" name="object 2842"/>
            <p:cNvSpPr/>
            <p:nvPr/>
          </p:nvSpPr>
          <p:spPr>
            <a:xfrm>
              <a:off x="16980400" y="6424571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w="0" h="59689">
                  <a:moveTo>
                    <a:pt x="0" y="59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3" name="object 2843"/>
            <p:cNvSpPr/>
            <p:nvPr/>
          </p:nvSpPr>
          <p:spPr>
            <a:xfrm>
              <a:off x="16980403" y="6424571"/>
              <a:ext cx="3810" cy="59690"/>
            </a:xfrm>
            <a:custGeom>
              <a:avLst/>
              <a:gdLst/>
              <a:ahLst/>
              <a:cxnLst/>
              <a:rect l="l" t="t" r="r" b="b"/>
              <a:pathLst>
                <a:path w="3809" h="59689">
                  <a:moveTo>
                    <a:pt x="3727" y="59652"/>
                  </a:moveTo>
                  <a:lnTo>
                    <a:pt x="3727" y="0"/>
                  </a:lnTo>
                </a:path>
                <a:path w="3809" h="59689">
                  <a:moveTo>
                    <a:pt x="3727" y="59652"/>
                  </a:moveTo>
                  <a:lnTo>
                    <a:pt x="0" y="596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44" name="object 2844"/>
            <p:cNvPicPr/>
            <p:nvPr/>
          </p:nvPicPr>
          <p:blipFill>
            <a:blip r:embed="rId900" cstate="print"/>
            <a:stretch>
              <a:fillRect/>
            </a:stretch>
          </p:blipFill>
          <p:spPr>
            <a:xfrm>
              <a:off x="16969210" y="6655734"/>
              <a:ext cx="3727" cy="430960"/>
            </a:xfrm>
            <a:prstGeom prst="rect">
              <a:avLst/>
            </a:prstGeom>
          </p:spPr>
        </p:pic>
        <p:sp>
          <p:nvSpPr>
            <p:cNvPr id="2845" name="object 2845"/>
            <p:cNvSpPr/>
            <p:nvPr/>
          </p:nvSpPr>
          <p:spPr>
            <a:xfrm>
              <a:off x="16972941" y="6655730"/>
              <a:ext cx="0" cy="431165"/>
            </a:xfrm>
            <a:custGeom>
              <a:avLst/>
              <a:gdLst/>
              <a:ahLst/>
              <a:cxnLst/>
              <a:rect l="l" t="t" r="r" b="b"/>
              <a:pathLst>
                <a:path w="0" h="431165">
                  <a:moveTo>
                    <a:pt x="0" y="4309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6" name="object 2846"/>
            <p:cNvSpPr/>
            <p:nvPr/>
          </p:nvSpPr>
          <p:spPr>
            <a:xfrm>
              <a:off x="16969211" y="6655730"/>
              <a:ext cx="0" cy="431165"/>
            </a:xfrm>
            <a:custGeom>
              <a:avLst/>
              <a:gdLst/>
              <a:ahLst/>
              <a:cxnLst/>
              <a:rect l="l" t="t" r="r" b="b"/>
              <a:pathLst>
                <a:path w="0" h="431165">
                  <a:moveTo>
                    <a:pt x="0" y="4309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7" name="object 2847"/>
            <p:cNvSpPr/>
            <p:nvPr/>
          </p:nvSpPr>
          <p:spPr>
            <a:xfrm>
              <a:off x="16969213" y="665572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8" name="object 2848"/>
            <p:cNvSpPr/>
            <p:nvPr/>
          </p:nvSpPr>
          <p:spPr>
            <a:xfrm>
              <a:off x="16969211" y="6655730"/>
              <a:ext cx="0" cy="431165"/>
            </a:xfrm>
            <a:custGeom>
              <a:avLst/>
              <a:gdLst/>
              <a:ahLst/>
              <a:cxnLst/>
              <a:rect l="l" t="t" r="r" b="b"/>
              <a:pathLst>
                <a:path w="0" h="431165">
                  <a:moveTo>
                    <a:pt x="0" y="4309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9" name="object 2849"/>
            <p:cNvSpPr/>
            <p:nvPr/>
          </p:nvSpPr>
          <p:spPr>
            <a:xfrm>
              <a:off x="16969213" y="6655730"/>
              <a:ext cx="3810" cy="431165"/>
            </a:xfrm>
            <a:custGeom>
              <a:avLst/>
              <a:gdLst/>
              <a:ahLst/>
              <a:cxnLst/>
              <a:rect l="l" t="t" r="r" b="b"/>
              <a:pathLst>
                <a:path w="3809" h="431165">
                  <a:moveTo>
                    <a:pt x="3727" y="430960"/>
                  </a:moveTo>
                  <a:lnTo>
                    <a:pt x="3727" y="0"/>
                  </a:lnTo>
                </a:path>
                <a:path w="3809" h="431165">
                  <a:moveTo>
                    <a:pt x="3727" y="430960"/>
                  </a:moveTo>
                  <a:lnTo>
                    <a:pt x="0" y="4309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0" name="object 2850"/>
            <p:cNvSpPr/>
            <p:nvPr/>
          </p:nvSpPr>
          <p:spPr>
            <a:xfrm>
              <a:off x="16979654" y="6655730"/>
              <a:ext cx="0" cy="431165"/>
            </a:xfrm>
            <a:custGeom>
              <a:avLst/>
              <a:gdLst/>
              <a:ahLst/>
              <a:cxnLst/>
              <a:rect l="l" t="t" r="r" b="b"/>
              <a:pathLst>
                <a:path w="0" h="431165">
                  <a:moveTo>
                    <a:pt x="0" y="4309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1" name="object 2851"/>
            <p:cNvSpPr/>
            <p:nvPr/>
          </p:nvSpPr>
          <p:spPr>
            <a:xfrm>
              <a:off x="16972195" y="6655730"/>
              <a:ext cx="0" cy="431165"/>
            </a:xfrm>
            <a:custGeom>
              <a:avLst/>
              <a:gdLst/>
              <a:ahLst/>
              <a:cxnLst/>
              <a:rect l="l" t="t" r="r" b="b"/>
              <a:pathLst>
                <a:path w="0" h="431165">
                  <a:moveTo>
                    <a:pt x="0" y="4309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52" name="object 2852"/>
            <p:cNvPicPr/>
            <p:nvPr/>
          </p:nvPicPr>
          <p:blipFill>
            <a:blip r:embed="rId901" cstate="print"/>
            <a:stretch>
              <a:fillRect/>
            </a:stretch>
          </p:blipFill>
          <p:spPr>
            <a:xfrm>
              <a:off x="16980403" y="6655734"/>
              <a:ext cx="3727" cy="356418"/>
            </a:xfrm>
            <a:prstGeom prst="rect">
              <a:avLst/>
            </a:prstGeom>
          </p:spPr>
        </p:pic>
        <p:sp>
          <p:nvSpPr>
            <p:cNvPr id="2853" name="object 2853"/>
            <p:cNvSpPr/>
            <p:nvPr/>
          </p:nvSpPr>
          <p:spPr>
            <a:xfrm>
              <a:off x="16984130" y="6655728"/>
              <a:ext cx="0" cy="356870"/>
            </a:xfrm>
            <a:custGeom>
              <a:avLst/>
              <a:gdLst/>
              <a:ahLst/>
              <a:cxnLst/>
              <a:rect l="l" t="t" r="r" b="b"/>
              <a:pathLst>
                <a:path w="0" h="356870">
                  <a:moveTo>
                    <a:pt x="0" y="3564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4" name="object 2854"/>
            <p:cNvSpPr/>
            <p:nvPr/>
          </p:nvSpPr>
          <p:spPr>
            <a:xfrm>
              <a:off x="16980400" y="6655728"/>
              <a:ext cx="0" cy="356870"/>
            </a:xfrm>
            <a:custGeom>
              <a:avLst/>
              <a:gdLst/>
              <a:ahLst/>
              <a:cxnLst/>
              <a:rect l="l" t="t" r="r" b="b"/>
              <a:pathLst>
                <a:path w="0" h="356870">
                  <a:moveTo>
                    <a:pt x="0" y="3564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5" name="object 2855"/>
            <p:cNvSpPr/>
            <p:nvPr/>
          </p:nvSpPr>
          <p:spPr>
            <a:xfrm>
              <a:off x="16980403" y="6655722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6" name="object 2856"/>
            <p:cNvSpPr/>
            <p:nvPr/>
          </p:nvSpPr>
          <p:spPr>
            <a:xfrm>
              <a:off x="16980400" y="6655728"/>
              <a:ext cx="0" cy="356870"/>
            </a:xfrm>
            <a:custGeom>
              <a:avLst/>
              <a:gdLst/>
              <a:ahLst/>
              <a:cxnLst/>
              <a:rect l="l" t="t" r="r" b="b"/>
              <a:pathLst>
                <a:path w="0" h="356870">
                  <a:moveTo>
                    <a:pt x="0" y="3564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7" name="object 2857"/>
            <p:cNvSpPr/>
            <p:nvPr/>
          </p:nvSpPr>
          <p:spPr>
            <a:xfrm>
              <a:off x="16980403" y="6655728"/>
              <a:ext cx="3810" cy="356870"/>
            </a:xfrm>
            <a:custGeom>
              <a:avLst/>
              <a:gdLst/>
              <a:ahLst/>
              <a:cxnLst/>
              <a:rect l="l" t="t" r="r" b="b"/>
              <a:pathLst>
                <a:path w="3809" h="356870">
                  <a:moveTo>
                    <a:pt x="3727" y="356418"/>
                  </a:moveTo>
                  <a:lnTo>
                    <a:pt x="3727" y="0"/>
                  </a:lnTo>
                </a:path>
                <a:path w="3809" h="356870">
                  <a:moveTo>
                    <a:pt x="3727" y="356418"/>
                  </a:moveTo>
                  <a:lnTo>
                    <a:pt x="0" y="3564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58" name="object 2858"/>
            <p:cNvPicPr/>
            <p:nvPr/>
          </p:nvPicPr>
          <p:blipFill>
            <a:blip r:embed="rId902" cstate="print"/>
            <a:stretch>
              <a:fillRect/>
            </a:stretch>
          </p:blipFill>
          <p:spPr>
            <a:xfrm>
              <a:off x="16980403" y="7012153"/>
              <a:ext cx="570014" cy="3727"/>
            </a:xfrm>
            <a:prstGeom prst="rect">
              <a:avLst/>
            </a:prstGeom>
          </p:spPr>
        </p:pic>
        <p:sp>
          <p:nvSpPr>
            <p:cNvPr id="2859" name="object 2859"/>
            <p:cNvSpPr/>
            <p:nvPr/>
          </p:nvSpPr>
          <p:spPr>
            <a:xfrm>
              <a:off x="16980400" y="7015877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30" h="0">
                  <a:moveTo>
                    <a:pt x="0" y="0"/>
                  </a:moveTo>
                  <a:lnTo>
                    <a:pt x="5700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0" name="object 2860"/>
            <p:cNvSpPr/>
            <p:nvPr/>
          </p:nvSpPr>
          <p:spPr>
            <a:xfrm>
              <a:off x="16980400" y="7012146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30" h="0">
                  <a:moveTo>
                    <a:pt x="0" y="0"/>
                  </a:moveTo>
                  <a:lnTo>
                    <a:pt x="5700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1" name="object 2861"/>
            <p:cNvSpPr/>
            <p:nvPr/>
          </p:nvSpPr>
          <p:spPr>
            <a:xfrm>
              <a:off x="17550417" y="7012149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2" name="object 2862"/>
            <p:cNvSpPr/>
            <p:nvPr/>
          </p:nvSpPr>
          <p:spPr>
            <a:xfrm>
              <a:off x="16980400" y="7012146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30" h="0">
                  <a:moveTo>
                    <a:pt x="0" y="0"/>
                  </a:moveTo>
                  <a:lnTo>
                    <a:pt x="5700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3" name="object 2863"/>
            <p:cNvSpPr/>
            <p:nvPr/>
          </p:nvSpPr>
          <p:spPr>
            <a:xfrm>
              <a:off x="16980400" y="7012149"/>
              <a:ext cx="570230" cy="3810"/>
            </a:xfrm>
            <a:custGeom>
              <a:avLst/>
              <a:gdLst/>
              <a:ahLst/>
              <a:cxnLst/>
              <a:rect l="l" t="t" r="r" b="b"/>
              <a:pathLst>
                <a:path w="570230" h="3809">
                  <a:moveTo>
                    <a:pt x="0" y="3727"/>
                  </a:moveTo>
                  <a:lnTo>
                    <a:pt x="570014" y="3727"/>
                  </a:lnTo>
                </a:path>
                <a:path w="57023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4" name="object 2864"/>
            <p:cNvSpPr/>
            <p:nvPr/>
          </p:nvSpPr>
          <p:spPr>
            <a:xfrm>
              <a:off x="16979654" y="7023302"/>
              <a:ext cx="570865" cy="0"/>
            </a:xfrm>
            <a:custGeom>
              <a:avLst/>
              <a:gdLst/>
              <a:ahLst/>
              <a:cxnLst/>
              <a:rect l="l" t="t" r="r" b="b"/>
              <a:pathLst>
                <a:path w="570865" h="0">
                  <a:moveTo>
                    <a:pt x="0" y="0"/>
                  </a:moveTo>
                  <a:lnTo>
                    <a:pt x="5707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5" name="object 2865"/>
            <p:cNvSpPr/>
            <p:nvPr/>
          </p:nvSpPr>
          <p:spPr>
            <a:xfrm>
              <a:off x="16979654" y="7015877"/>
              <a:ext cx="570865" cy="0"/>
            </a:xfrm>
            <a:custGeom>
              <a:avLst/>
              <a:gdLst/>
              <a:ahLst/>
              <a:cxnLst/>
              <a:rect l="l" t="t" r="r" b="b"/>
              <a:pathLst>
                <a:path w="570865" h="0">
                  <a:moveTo>
                    <a:pt x="0" y="0"/>
                  </a:moveTo>
                  <a:lnTo>
                    <a:pt x="5707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66" name="object 2866"/>
            <p:cNvPicPr/>
            <p:nvPr/>
          </p:nvPicPr>
          <p:blipFill>
            <a:blip r:embed="rId903" cstate="print"/>
            <a:stretch>
              <a:fillRect/>
            </a:stretch>
          </p:blipFill>
          <p:spPr>
            <a:xfrm>
              <a:off x="16980403" y="7023304"/>
              <a:ext cx="570014" cy="3727"/>
            </a:xfrm>
            <a:prstGeom prst="rect">
              <a:avLst/>
            </a:prstGeom>
          </p:spPr>
        </p:pic>
        <p:sp>
          <p:nvSpPr>
            <p:cNvPr id="2867" name="object 2867"/>
            <p:cNvSpPr/>
            <p:nvPr/>
          </p:nvSpPr>
          <p:spPr>
            <a:xfrm>
              <a:off x="16980403" y="7023302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30" h="0">
                  <a:moveTo>
                    <a:pt x="57001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8" name="object 2868"/>
            <p:cNvSpPr/>
            <p:nvPr/>
          </p:nvSpPr>
          <p:spPr>
            <a:xfrm>
              <a:off x="16980403" y="7027031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30" h="0">
                  <a:moveTo>
                    <a:pt x="57001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9" name="object 2869"/>
            <p:cNvSpPr/>
            <p:nvPr/>
          </p:nvSpPr>
          <p:spPr>
            <a:xfrm>
              <a:off x="16980400" y="7023302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0" name="object 2870"/>
            <p:cNvSpPr/>
            <p:nvPr/>
          </p:nvSpPr>
          <p:spPr>
            <a:xfrm>
              <a:off x="16980403" y="7027031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30" h="0">
                  <a:moveTo>
                    <a:pt x="57001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1" name="object 2871"/>
            <p:cNvSpPr/>
            <p:nvPr/>
          </p:nvSpPr>
          <p:spPr>
            <a:xfrm>
              <a:off x="16980403" y="7023302"/>
              <a:ext cx="570230" cy="3810"/>
            </a:xfrm>
            <a:custGeom>
              <a:avLst/>
              <a:gdLst/>
              <a:ahLst/>
              <a:cxnLst/>
              <a:rect l="l" t="t" r="r" b="b"/>
              <a:pathLst>
                <a:path w="570230" h="3809">
                  <a:moveTo>
                    <a:pt x="570014" y="0"/>
                  </a:moveTo>
                  <a:lnTo>
                    <a:pt x="0" y="0"/>
                  </a:lnTo>
                </a:path>
                <a:path w="570230" h="3809">
                  <a:moveTo>
                    <a:pt x="570014" y="0"/>
                  </a:moveTo>
                  <a:lnTo>
                    <a:pt x="570014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72" name="object 2872"/>
            <p:cNvPicPr/>
            <p:nvPr/>
          </p:nvPicPr>
          <p:blipFill>
            <a:blip r:embed="rId904" cstate="print"/>
            <a:stretch>
              <a:fillRect/>
            </a:stretch>
          </p:blipFill>
          <p:spPr>
            <a:xfrm>
              <a:off x="16980403" y="7027032"/>
              <a:ext cx="3727" cy="59663"/>
            </a:xfrm>
            <a:prstGeom prst="rect">
              <a:avLst/>
            </a:prstGeom>
          </p:spPr>
        </p:pic>
        <p:sp>
          <p:nvSpPr>
            <p:cNvPr id="2873" name="object 2873"/>
            <p:cNvSpPr/>
            <p:nvPr/>
          </p:nvSpPr>
          <p:spPr>
            <a:xfrm>
              <a:off x="16984130" y="7027028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w="0" h="59690">
                  <a:moveTo>
                    <a:pt x="0" y="5966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4" name="object 2874"/>
            <p:cNvSpPr/>
            <p:nvPr/>
          </p:nvSpPr>
          <p:spPr>
            <a:xfrm>
              <a:off x="16980400" y="7027028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w="0" h="59690">
                  <a:moveTo>
                    <a:pt x="0" y="5966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5" name="object 2875"/>
            <p:cNvSpPr/>
            <p:nvPr/>
          </p:nvSpPr>
          <p:spPr>
            <a:xfrm>
              <a:off x="16980403" y="7027031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6" name="object 2876"/>
            <p:cNvSpPr/>
            <p:nvPr/>
          </p:nvSpPr>
          <p:spPr>
            <a:xfrm>
              <a:off x="16980400" y="7027028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w="0" h="59690">
                  <a:moveTo>
                    <a:pt x="0" y="5966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7" name="object 2877"/>
            <p:cNvSpPr/>
            <p:nvPr/>
          </p:nvSpPr>
          <p:spPr>
            <a:xfrm>
              <a:off x="16980403" y="7027028"/>
              <a:ext cx="3810" cy="59690"/>
            </a:xfrm>
            <a:custGeom>
              <a:avLst/>
              <a:gdLst/>
              <a:ahLst/>
              <a:cxnLst/>
              <a:rect l="l" t="t" r="r" b="b"/>
              <a:pathLst>
                <a:path w="3809" h="59690">
                  <a:moveTo>
                    <a:pt x="3727" y="59663"/>
                  </a:moveTo>
                  <a:lnTo>
                    <a:pt x="3727" y="0"/>
                  </a:lnTo>
                </a:path>
                <a:path w="3809" h="59690">
                  <a:moveTo>
                    <a:pt x="3727" y="59663"/>
                  </a:moveTo>
                  <a:lnTo>
                    <a:pt x="0" y="596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78" name="object 2878"/>
            <p:cNvPicPr/>
            <p:nvPr/>
          </p:nvPicPr>
          <p:blipFill>
            <a:blip r:embed="rId905" cstate="print"/>
            <a:stretch>
              <a:fillRect/>
            </a:stretch>
          </p:blipFill>
          <p:spPr>
            <a:xfrm>
              <a:off x="16969210" y="7258187"/>
              <a:ext cx="3727" cy="563679"/>
            </a:xfrm>
            <a:prstGeom prst="rect">
              <a:avLst/>
            </a:prstGeom>
          </p:spPr>
        </p:pic>
        <p:sp>
          <p:nvSpPr>
            <p:cNvPr id="2879" name="object 2879"/>
            <p:cNvSpPr/>
            <p:nvPr/>
          </p:nvSpPr>
          <p:spPr>
            <a:xfrm>
              <a:off x="16972941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w="0"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0" name="object 2880"/>
            <p:cNvSpPr/>
            <p:nvPr/>
          </p:nvSpPr>
          <p:spPr>
            <a:xfrm>
              <a:off x="16969211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w="0"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1" name="object 2881"/>
            <p:cNvSpPr/>
            <p:nvPr/>
          </p:nvSpPr>
          <p:spPr>
            <a:xfrm>
              <a:off x="16969213" y="7258189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2" name="object 2882"/>
            <p:cNvSpPr/>
            <p:nvPr/>
          </p:nvSpPr>
          <p:spPr>
            <a:xfrm>
              <a:off x="16969211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w="0"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3" name="object 2883"/>
            <p:cNvSpPr/>
            <p:nvPr/>
          </p:nvSpPr>
          <p:spPr>
            <a:xfrm>
              <a:off x="16969213" y="7258186"/>
              <a:ext cx="3810" cy="563880"/>
            </a:xfrm>
            <a:custGeom>
              <a:avLst/>
              <a:gdLst/>
              <a:ahLst/>
              <a:cxnLst/>
              <a:rect l="l" t="t" r="r" b="b"/>
              <a:pathLst>
                <a:path w="3809" h="563879">
                  <a:moveTo>
                    <a:pt x="3727" y="563679"/>
                  </a:moveTo>
                  <a:lnTo>
                    <a:pt x="3727" y="0"/>
                  </a:lnTo>
                </a:path>
                <a:path w="3809" h="563879">
                  <a:moveTo>
                    <a:pt x="3727" y="563679"/>
                  </a:moveTo>
                  <a:lnTo>
                    <a:pt x="0" y="5636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4" name="object 2884"/>
            <p:cNvSpPr/>
            <p:nvPr/>
          </p:nvSpPr>
          <p:spPr>
            <a:xfrm>
              <a:off x="16979654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w="0"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5" name="object 2885"/>
            <p:cNvSpPr/>
            <p:nvPr/>
          </p:nvSpPr>
          <p:spPr>
            <a:xfrm>
              <a:off x="16972195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w="0"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86" name="object 2886"/>
            <p:cNvPicPr/>
            <p:nvPr/>
          </p:nvPicPr>
          <p:blipFill>
            <a:blip r:embed="rId906" cstate="print"/>
            <a:stretch>
              <a:fillRect/>
            </a:stretch>
          </p:blipFill>
          <p:spPr>
            <a:xfrm>
              <a:off x="16980403" y="7258187"/>
              <a:ext cx="3727" cy="563679"/>
            </a:xfrm>
            <a:prstGeom prst="rect">
              <a:avLst/>
            </a:prstGeom>
          </p:spPr>
        </p:pic>
        <p:sp>
          <p:nvSpPr>
            <p:cNvPr id="2887" name="object 2887"/>
            <p:cNvSpPr/>
            <p:nvPr/>
          </p:nvSpPr>
          <p:spPr>
            <a:xfrm>
              <a:off x="16984130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w="0"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8" name="object 2888"/>
            <p:cNvSpPr/>
            <p:nvPr/>
          </p:nvSpPr>
          <p:spPr>
            <a:xfrm>
              <a:off x="16980400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w="0"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9" name="object 2889"/>
            <p:cNvSpPr/>
            <p:nvPr/>
          </p:nvSpPr>
          <p:spPr>
            <a:xfrm>
              <a:off x="16980403" y="7258189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0" name="object 2890"/>
            <p:cNvSpPr/>
            <p:nvPr/>
          </p:nvSpPr>
          <p:spPr>
            <a:xfrm>
              <a:off x="16980400" y="7258186"/>
              <a:ext cx="0" cy="563880"/>
            </a:xfrm>
            <a:custGeom>
              <a:avLst/>
              <a:gdLst/>
              <a:ahLst/>
              <a:cxnLst/>
              <a:rect l="l" t="t" r="r" b="b"/>
              <a:pathLst>
                <a:path w="0" h="563879">
                  <a:moveTo>
                    <a:pt x="0" y="563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1" name="object 2891"/>
            <p:cNvSpPr/>
            <p:nvPr/>
          </p:nvSpPr>
          <p:spPr>
            <a:xfrm>
              <a:off x="16980403" y="7258186"/>
              <a:ext cx="3810" cy="563880"/>
            </a:xfrm>
            <a:custGeom>
              <a:avLst/>
              <a:gdLst/>
              <a:ahLst/>
              <a:cxnLst/>
              <a:rect l="l" t="t" r="r" b="b"/>
              <a:pathLst>
                <a:path w="3809" h="563879">
                  <a:moveTo>
                    <a:pt x="3727" y="563679"/>
                  </a:moveTo>
                  <a:lnTo>
                    <a:pt x="3727" y="0"/>
                  </a:lnTo>
                </a:path>
                <a:path w="3809" h="563879">
                  <a:moveTo>
                    <a:pt x="3727" y="563679"/>
                  </a:moveTo>
                  <a:lnTo>
                    <a:pt x="0" y="5636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92" name="object 2892"/>
            <p:cNvPicPr/>
            <p:nvPr/>
          </p:nvPicPr>
          <p:blipFill>
            <a:blip r:embed="rId907" cstate="print"/>
            <a:stretch>
              <a:fillRect/>
            </a:stretch>
          </p:blipFill>
          <p:spPr>
            <a:xfrm>
              <a:off x="16969210" y="6652006"/>
              <a:ext cx="14921" cy="3727"/>
            </a:xfrm>
            <a:prstGeom prst="rect">
              <a:avLst/>
            </a:prstGeom>
          </p:spPr>
        </p:pic>
        <p:sp>
          <p:nvSpPr>
            <p:cNvPr id="2893" name="object 2893"/>
            <p:cNvSpPr/>
            <p:nvPr/>
          </p:nvSpPr>
          <p:spPr>
            <a:xfrm>
              <a:off x="16969211" y="665572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4" name="object 2894"/>
            <p:cNvSpPr/>
            <p:nvPr/>
          </p:nvSpPr>
          <p:spPr>
            <a:xfrm>
              <a:off x="16969211" y="665199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5" name="object 2895"/>
            <p:cNvSpPr/>
            <p:nvPr/>
          </p:nvSpPr>
          <p:spPr>
            <a:xfrm>
              <a:off x="16984130" y="6651995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6" name="object 2896"/>
            <p:cNvSpPr/>
            <p:nvPr/>
          </p:nvSpPr>
          <p:spPr>
            <a:xfrm>
              <a:off x="16969211" y="665199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7" name="object 2897"/>
            <p:cNvSpPr/>
            <p:nvPr/>
          </p:nvSpPr>
          <p:spPr>
            <a:xfrm>
              <a:off x="16969211" y="6651995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09">
                  <a:moveTo>
                    <a:pt x="0" y="3727"/>
                  </a:moveTo>
                  <a:lnTo>
                    <a:pt x="14910" y="3727"/>
                  </a:lnTo>
                </a:path>
                <a:path w="1524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98" name="object 2898"/>
            <p:cNvPicPr/>
            <p:nvPr/>
          </p:nvPicPr>
          <p:blipFill>
            <a:blip r:embed="rId908" cstate="print"/>
            <a:stretch>
              <a:fillRect/>
            </a:stretch>
          </p:blipFill>
          <p:spPr>
            <a:xfrm>
              <a:off x="16969210" y="6484221"/>
              <a:ext cx="14921" cy="3727"/>
            </a:xfrm>
            <a:prstGeom prst="rect">
              <a:avLst/>
            </a:prstGeom>
          </p:spPr>
        </p:pic>
        <p:sp>
          <p:nvSpPr>
            <p:cNvPr id="2899" name="object 2899"/>
            <p:cNvSpPr/>
            <p:nvPr/>
          </p:nvSpPr>
          <p:spPr>
            <a:xfrm>
              <a:off x="16969220" y="648422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0" name="object 2900"/>
            <p:cNvSpPr/>
            <p:nvPr/>
          </p:nvSpPr>
          <p:spPr>
            <a:xfrm>
              <a:off x="16969220" y="6487953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1" name="object 2901"/>
            <p:cNvSpPr/>
            <p:nvPr/>
          </p:nvSpPr>
          <p:spPr>
            <a:xfrm>
              <a:off x="16969211" y="6484224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10">
                  <a:moveTo>
                    <a:pt x="0" y="0"/>
                  </a:moveTo>
                  <a:lnTo>
                    <a:pt x="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2" name="object 2902"/>
            <p:cNvSpPr/>
            <p:nvPr/>
          </p:nvSpPr>
          <p:spPr>
            <a:xfrm>
              <a:off x="16969220" y="6487953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3" name="object 2903"/>
            <p:cNvSpPr/>
            <p:nvPr/>
          </p:nvSpPr>
          <p:spPr>
            <a:xfrm>
              <a:off x="16969220" y="6484224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14910" y="0"/>
                  </a:moveTo>
                  <a:lnTo>
                    <a:pt x="0" y="0"/>
                  </a:lnTo>
                </a:path>
                <a:path w="15240" h="3810">
                  <a:moveTo>
                    <a:pt x="14910" y="0"/>
                  </a:moveTo>
                  <a:lnTo>
                    <a:pt x="1491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04" name="object 2904"/>
            <p:cNvPicPr/>
            <p:nvPr/>
          </p:nvPicPr>
          <p:blipFill>
            <a:blip r:embed="rId909" cstate="print"/>
            <a:stretch>
              <a:fillRect/>
            </a:stretch>
          </p:blipFill>
          <p:spPr>
            <a:xfrm>
              <a:off x="16969210" y="7254470"/>
              <a:ext cx="14921" cy="3727"/>
            </a:xfrm>
            <a:prstGeom prst="rect">
              <a:avLst/>
            </a:prstGeom>
          </p:spPr>
        </p:pic>
        <p:sp>
          <p:nvSpPr>
            <p:cNvPr id="2905" name="object 2905"/>
            <p:cNvSpPr/>
            <p:nvPr/>
          </p:nvSpPr>
          <p:spPr>
            <a:xfrm>
              <a:off x="16969211" y="7258189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6" name="object 2906"/>
            <p:cNvSpPr/>
            <p:nvPr/>
          </p:nvSpPr>
          <p:spPr>
            <a:xfrm>
              <a:off x="16969211" y="7254458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7" name="object 2907"/>
            <p:cNvSpPr/>
            <p:nvPr/>
          </p:nvSpPr>
          <p:spPr>
            <a:xfrm>
              <a:off x="16984130" y="7254461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8" name="object 2908"/>
            <p:cNvSpPr/>
            <p:nvPr/>
          </p:nvSpPr>
          <p:spPr>
            <a:xfrm>
              <a:off x="16969211" y="7254458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9" name="object 2909"/>
            <p:cNvSpPr/>
            <p:nvPr/>
          </p:nvSpPr>
          <p:spPr>
            <a:xfrm>
              <a:off x="16969211" y="7254461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09">
                  <a:moveTo>
                    <a:pt x="0" y="3727"/>
                  </a:moveTo>
                  <a:lnTo>
                    <a:pt x="14910" y="3727"/>
                  </a:lnTo>
                </a:path>
                <a:path w="15240" h="3809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10" name="object 2910"/>
            <p:cNvPicPr/>
            <p:nvPr/>
          </p:nvPicPr>
          <p:blipFill>
            <a:blip r:embed="rId910" cstate="print"/>
            <a:stretch>
              <a:fillRect/>
            </a:stretch>
          </p:blipFill>
          <p:spPr>
            <a:xfrm>
              <a:off x="16969210" y="7086684"/>
              <a:ext cx="14921" cy="3727"/>
            </a:xfrm>
            <a:prstGeom prst="rect">
              <a:avLst/>
            </a:prstGeom>
          </p:spPr>
        </p:pic>
        <p:sp>
          <p:nvSpPr>
            <p:cNvPr id="2911" name="object 2911"/>
            <p:cNvSpPr/>
            <p:nvPr/>
          </p:nvSpPr>
          <p:spPr>
            <a:xfrm>
              <a:off x="16969220" y="708669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2" name="object 2912"/>
            <p:cNvSpPr/>
            <p:nvPr/>
          </p:nvSpPr>
          <p:spPr>
            <a:xfrm>
              <a:off x="16969220" y="7090419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3" name="object 2913"/>
            <p:cNvSpPr/>
            <p:nvPr/>
          </p:nvSpPr>
          <p:spPr>
            <a:xfrm>
              <a:off x="16969211" y="7086691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4" name="object 2914"/>
            <p:cNvSpPr/>
            <p:nvPr/>
          </p:nvSpPr>
          <p:spPr>
            <a:xfrm>
              <a:off x="16969220" y="7090419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5" name="object 2915"/>
            <p:cNvSpPr/>
            <p:nvPr/>
          </p:nvSpPr>
          <p:spPr>
            <a:xfrm>
              <a:off x="16969220" y="7086691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09">
                  <a:moveTo>
                    <a:pt x="14910" y="0"/>
                  </a:moveTo>
                  <a:lnTo>
                    <a:pt x="0" y="0"/>
                  </a:lnTo>
                </a:path>
                <a:path w="15240" h="3809">
                  <a:moveTo>
                    <a:pt x="14910" y="0"/>
                  </a:moveTo>
                  <a:lnTo>
                    <a:pt x="1491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6" name="object 2916"/>
            <p:cNvSpPr/>
            <p:nvPr/>
          </p:nvSpPr>
          <p:spPr>
            <a:xfrm>
              <a:off x="16969217" y="7246999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40" h="7620">
                  <a:moveTo>
                    <a:pt x="14910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910" y="0"/>
                  </a:lnTo>
                  <a:lnTo>
                    <a:pt x="14910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7" name="object 2917"/>
            <p:cNvSpPr/>
            <p:nvPr/>
          </p:nvSpPr>
          <p:spPr>
            <a:xfrm>
              <a:off x="16969217" y="7097873"/>
              <a:ext cx="15240" cy="149225"/>
            </a:xfrm>
            <a:custGeom>
              <a:avLst/>
              <a:gdLst/>
              <a:ahLst/>
              <a:cxnLst/>
              <a:rect l="l" t="t" r="r" b="b"/>
              <a:pathLst>
                <a:path w="15240" h="149225">
                  <a:moveTo>
                    <a:pt x="14910" y="149126"/>
                  </a:moveTo>
                  <a:lnTo>
                    <a:pt x="0" y="149126"/>
                  </a:lnTo>
                  <a:lnTo>
                    <a:pt x="0" y="0"/>
                  </a:lnTo>
                  <a:lnTo>
                    <a:pt x="14910" y="0"/>
                  </a:lnTo>
                  <a:lnTo>
                    <a:pt x="14910" y="1491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8" name="object 2918"/>
            <p:cNvSpPr/>
            <p:nvPr/>
          </p:nvSpPr>
          <p:spPr>
            <a:xfrm>
              <a:off x="16969217" y="7090411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40" h="7620">
                  <a:moveTo>
                    <a:pt x="14910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910" y="0"/>
                  </a:lnTo>
                  <a:lnTo>
                    <a:pt x="14910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9" name="object 2919"/>
            <p:cNvSpPr/>
            <p:nvPr/>
          </p:nvSpPr>
          <p:spPr>
            <a:xfrm>
              <a:off x="16984130" y="7097873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149126"/>
                  </a:moveTo>
                  <a:lnTo>
                    <a:pt x="46919" y="141470"/>
                  </a:lnTo>
                  <a:lnTo>
                    <a:pt x="87829" y="120194"/>
                  </a:lnTo>
                  <a:lnTo>
                    <a:pt x="120191" y="87833"/>
                  </a:lnTo>
                  <a:lnTo>
                    <a:pt x="141469" y="46923"/>
                  </a:lnTo>
                  <a:lnTo>
                    <a:pt x="149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0" name="object 2920"/>
            <p:cNvSpPr/>
            <p:nvPr/>
          </p:nvSpPr>
          <p:spPr>
            <a:xfrm>
              <a:off x="16984125" y="7097879"/>
              <a:ext cx="149225" cy="0"/>
            </a:xfrm>
            <a:custGeom>
              <a:avLst/>
              <a:gdLst/>
              <a:ahLst/>
              <a:cxnLst/>
              <a:rect l="l" t="t" r="r" b="b"/>
              <a:pathLst>
                <a:path w="149225" h="0">
                  <a:moveTo>
                    <a:pt x="1491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1" name="object 2921"/>
            <p:cNvSpPr/>
            <p:nvPr/>
          </p:nvSpPr>
          <p:spPr>
            <a:xfrm>
              <a:off x="16969211" y="7090421"/>
              <a:ext cx="0" cy="164465"/>
            </a:xfrm>
            <a:custGeom>
              <a:avLst/>
              <a:gdLst/>
              <a:ahLst/>
              <a:cxnLst/>
              <a:rect l="l" t="t" r="r" b="b"/>
              <a:pathLst>
                <a:path w="0" h="164465">
                  <a:moveTo>
                    <a:pt x="0" y="164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2" name="object 2922"/>
            <p:cNvSpPr/>
            <p:nvPr/>
          </p:nvSpPr>
          <p:spPr>
            <a:xfrm>
              <a:off x="16969217" y="6644556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40" h="7620">
                  <a:moveTo>
                    <a:pt x="14910" y="7444"/>
                  </a:moveTo>
                  <a:lnTo>
                    <a:pt x="0" y="7444"/>
                  </a:lnTo>
                  <a:lnTo>
                    <a:pt x="0" y="0"/>
                  </a:lnTo>
                  <a:lnTo>
                    <a:pt x="14910" y="0"/>
                  </a:lnTo>
                  <a:lnTo>
                    <a:pt x="14910" y="74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3" name="object 2923"/>
            <p:cNvSpPr/>
            <p:nvPr/>
          </p:nvSpPr>
          <p:spPr>
            <a:xfrm>
              <a:off x="16969217" y="6495416"/>
              <a:ext cx="15240" cy="149225"/>
            </a:xfrm>
            <a:custGeom>
              <a:avLst/>
              <a:gdLst/>
              <a:ahLst/>
              <a:cxnLst/>
              <a:rect l="l" t="t" r="r" b="b"/>
              <a:pathLst>
                <a:path w="15240" h="149225">
                  <a:moveTo>
                    <a:pt x="14910" y="149136"/>
                  </a:moveTo>
                  <a:lnTo>
                    <a:pt x="0" y="149136"/>
                  </a:lnTo>
                  <a:lnTo>
                    <a:pt x="0" y="0"/>
                  </a:lnTo>
                  <a:lnTo>
                    <a:pt x="14910" y="0"/>
                  </a:lnTo>
                  <a:lnTo>
                    <a:pt x="14910" y="1491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4" name="object 2924"/>
            <p:cNvSpPr/>
            <p:nvPr/>
          </p:nvSpPr>
          <p:spPr>
            <a:xfrm>
              <a:off x="16969217" y="6487947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40" h="7620">
                  <a:moveTo>
                    <a:pt x="14910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910" y="0"/>
                  </a:lnTo>
                  <a:lnTo>
                    <a:pt x="14910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5" name="object 2925"/>
            <p:cNvSpPr/>
            <p:nvPr/>
          </p:nvSpPr>
          <p:spPr>
            <a:xfrm>
              <a:off x="16984130" y="6495413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149136"/>
                  </a:moveTo>
                  <a:lnTo>
                    <a:pt x="46919" y="141481"/>
                  </a:lnTo>
                  <a:lnTo>
                    <a:pt x="87829" y="120204"/>
                  </a:lnTo>
                  <a:lnTo>
                    <a:pt x="120191" y="87842"/>
                  </a:lnTo>
                  <a:lnTo>
                    <a:pt x="141469" y="46928"/>
                  </a:lnTo>
                  <a:lnTo>
                    <a:pt x="149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6" name="object 2926"/>
            <p:cNvSpPr/>
            <p:nvPr/>
          </p:nvSpPr>
          <p:spPr>
            <a:xfrm>
              <a:off x="16984125" y="6495412"/>
              <a:ext cx="149225" cy="0"/>
            </a:xfrm>
            <a:custGeom>
              <a:avLst/>
              <a:gdLst/>
              <a:ahLst/>
              <a:cxnLst/>
              <a:rect l="l" t="t" r="r" b="b"/>
              <a:pathLst>
                <a:path w="149225" h="0">
                  <a:moveTo>
                    <a:pt x="1491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7" name="object 2927"/>
            <p:cNvSpPr/>
            <p:nvPr/>
          </p:nvSpPr>
          <p:spPr>
            <a:xfrm>
              <a:off x="16969211" y="6487955"/>
              <a:ext cx="0" cy="164465"/>
            </a:xfrm>
            <a:custGeom>
              <a:avLst/>
              <a:gdLst/>
              <a:ahLst/>
              <a:cxnLst/>
              <a:rect l="l" t="t" r="r" b="b"/>
              <a:pathLst>
                <a:path w="0" h="164465">
                  <a:moveTo>
                    <a:pt x="0" y="164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28" name="object 2928"/>
            <p:cNvPicPr/>
            <p:nvPr/>
          </p:nvPicPr>
          <p:blipFill>
            <a:blip r:embed="rId911" cstate="print"/>
            <a:stretch>
              <a:fillRect/>
            </a:stretch>
          </p:blipFill>
          <p:spPr>
            <a:xfrm>
              <a:off x="16867810" y="5951881"/>
              <a:ext cx="3727" cy="435431"/>
            </a:xfrm>
            <a:prstGeom prst="rect">
              <a:avLst/>
            </a:prstGeom>
          </p:spPr>
        </p:pic>
        <p:sp>
          <p:nvSpPr>
            <p:cNvPr id="2929" name="object 2929"/>
            <p:cNvSpPr/>
            <p:nvPr/>
          </p:nvSpPr>
          <p:spPr>
            <a:xfrm>
              <a:off x="16871545" y="5951897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w="0"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0" name="object 2930"/>
            <p:cNvSpPr/>
            <p:nvPr/>
          </p:nvSpPr>
          <p:spPr>
            <a:xfrm>
              <a:off x="16867816" y="5951897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w="0"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1" name="object 2931"/>
            <p:cNvSpPr/>
            <p:nvPr/>
          </p:nvSpPr>
          <p:spPr>
            <a:xfrm>
              <a:off x="16867817" y="5951893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2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2" name="object 2932"/>
            <p:cNvSpPr/>
            <p:nvPr/>
          </p:nvSpPr>
          <p:spPr>
            <a:xfrm>
              <a:off x="16867816" y="5951897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w="0"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3" name="object 2933"/>
            <p:cNvSpPr/>
            <p:nvPr/>
          </p:nvSpPr>
          <p:spPr>
            <a:xfrm>
              <a:off x="16867817" y="5951897"/>
              <a:ext cx="3810" cy="435609"/>
            </a:xfrm>
            <a:custGeom>
              <a:avLst/>
              <a:gdLst/>
              <a:ahLst/>
              <a:cxnLst/>
              <a:rect l="l" t="t" r="r" b="b"/>
              <a:pathLst>
                <a:path w="3809" h="435610">
                  <a:moveTo>
                    <a:pt x="3727" y="435421"/>
                  </a:moveTo>
                  <a:lnTo>
                    <a:pt x="3727" y="0"/>
                  </a:lnTo>
                </a:path>
                <a:path w="3809" h="435610">
                  <a:moveTo>
                    <a:pt x="3727" y="435421"/>
                  </a:moveTo>
                  <a:lnTo>
                    <a:pt x="0" y="4354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4" name="object 2934"/>
            <p:cNvSpPr/>
            <p:nvPr/>
          </p:nvSpPr>
          <p:spPr>
            <a:xfrm>
              <a:off x="16867816" y="5951897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w="0"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5" name="object 2935"/>
            <p:cNvSpPr/>
            <p:nvPr/>
          </p:nvSpPr>
          <p:spPr>
            <a:xfrm>
              <a:off x="16860354" y="5951897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w="0"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36" name="object 2936"/>
            <p:cNvPicPr/>
            <p:nvPr/>
          </p:nvPicPr>
          <p:blipFill>
            <a:blip r:embed="rId912" cstate="print"/>
            <a:stretch>
              <a:fillRect/>
            </a:stretch>
          </p:blipFill>
          <p:spPr>
            <a:xfrm>
              <a:off x="11807064" y="3636800"/>
              <a:ext cx="37286" cy="681487"/>
            </a:xfrm>
            <a:prstGeom prst="rect">
              <a:avLst/>
            </a:prstGeom>
          </p:spPr>
        </p:pic>
        <p:sp>
          <p:nvSpPr>
            <p:cNvPr id="2937" name="object 2937"/>
            <p:cNvSpPr/>
            <p:nvPr/>
          </p:nvSpPr>
          <p:spPr>
            <a:xfrm>
              <a:off x="11807045" y="3636794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8" name="object 2938"/>
            <p:cNvSpPr/>
            <p:nvPr/>
          </p:nvSpPr>
          <p:spPr>
            <a:xfrm>
              <a:off x="11844342" y="3636794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9" name="object 2939"/>
            <p:cNvSpPr/>
            <p:nvPr/>
          </p:nvSpPr>
          <p:spPr>
            <a:xfrm>
              <a:off x="11115126" y="4132914"/>
              <a:ext cx="0" cy="170180"/>
            </a:xfrm>
            <a:custGeom>
              <a:avLst/>
              <a:gdLst/>
              <a:ahLst/>
              <a:cxnLst/>
              <a:rect l="l" t="t" r="r" b="b"/>
              <a:pathLst>
                <a:path w="0" h="170179">
                  <a:moveTo>
                    <a:pt x="0" y="0"/>
                  </a:moveTo>
                  <a:lnTo>
                    <a:pt x="0" y="1699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0" name="object 2940"/>
            <p:cNvSpPr/>
            <p:nvPr/>
          </p:nvSpPr>
          <p:spPr>
            <a:xfrm>
              <a:off x="11144963" y="4129642"/>
              <a:ext cx="0" cy="173355"/>
            </a:xfrm>
            <a:custGeom>
              <a:avLst/>
              <a:gdLst/>
              <a:ahLst/>
              <a:cxnLst/>
              <a:rect l="l" t="t" r="r" b="b"/>
              <a:pathLst>
                <a:path w="0" h="173354">
                  <a:moveTo>
                    <a:pt x="0" y="0"/>
                  </a:moveTo>
                  <a:lnTo>
                    <a:pt x="0" y="1731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41" name="object 2941"/>
            <p:cNvPicPr/>
            <p:nvPr/>
          </p:nvPicPr>
          <p:blipFill>
            <a:blip r:embed="rId913" cstate="print"/>
            <a:stretch>
              <a:fillRect/>
            </a:stretch>
          </p:blipFill>
          <p:spPr>
            <a:xfrm>
              <a:off x="10840737" y="3636800"/>
              <a:ext cx="37276" cy="183387"/>
            </a:xfrm>
            <a:prstGeom prst="rect">
              <a:avLst/>
            </a:prstGeom>
          </p:spPr>
        </p:pic>
        <p:sp>
          <p:nvSpPr>
            <p:cNvPr id="2942" name="object 2942"/>
            <p:cNvSpPr/>
            <p:nvPr/>
          </p:nvSpPr>
          <p:spPr>
            <a:xfrm>
              <a:off x="10840746" y="3636808"/>
              <a:ext cx="0" cy="183515"/>
            </a:xfrm>
            <a:custGeom>
              <a:avLst/>
              <a:gdLst/>
              <a:ahLst/>
              <a:cxnLst/>
              <a:rect l="l" t="t" r="r" b="b"/>
              <a:pathLst>
                <a:path w="0" h="183514">
                  <a:moveTo>
                    <a:pt x="0" y="1833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3" name="object 2943"/>
            <p:cNvSpPr/>
            <p:nvPr/>
          </p:nvSpPr>
          <p:spPr>
            <a:xfrm>
              <a:off x="10878017" y="3636808"/>
              <a:ext cx="0" cy="183515"/>
            </a:xfrm>
            <a:custGeom>
              <a:avLst/>
              <a:gdLst/>
              <a:ahLst/>
              <a:cxnLst/>
              <a:rect l="l" t="t" r="r" b="b"/>
              <a:pathLst>
                <a:path w="0" h="183514">
                  <a:moveTo>
                    <a:pt x="0" y="1833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44" name="object 2944"/>
            <p:cNvPicPr/>
            <p:nvPr/>
          </p:nvPicPr>
          <p:blipFill>
            <a:blip r:embed="rId914" cstate="print"/>
            <a:stretch>
              <a:fillRect/>
            </a:stretch>
          </p:blipFill>
          <p:spPr>
            <a:xfrm>
              <a:off x="10840746" y="4042402"/>
              <a:ext cx="37276" cy="313142"/>
            </a:xfrm>
            <a:prstGeom prst="rect">
              <a:avLst/>
            </a:prstGeom>
          </p:spPr>
        </p:pic>
        <p:sp>
          <p:nvSpPr>
            <p:cNvPr id="2945" name="object 2945"/>
            <p:cNvSpPr/>
            <p:nvPr/>
          </p:nvSpPr>
          <p:spPr>
            <a:xfrm>
              <a:off x="10840740" y="404240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372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6" name="object 2946"/>
            <p:cNvSpPr/>
            <p:nvPr/>
          </p:nvSpPr>
          <p:spPr>
            <a:xfrm>
              <a:off x="10840740" y="3820195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372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7" name="object 2947"/>
            <p:cNvSpPr/>
            <p:nvPr/>
          </p:nvSpPr>
          <p:spPr>
            <a:xfrm>
              <a:off x="10840746" y="4042403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4">
                  <a:moveTo>
                    <a:pt x="0" y="2721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8" name="object 2948"/>
            <p:cNvSpPr/>
            <p:nvPr/>
          </p:nvSpPr>
          <p:spPr>
            <a:xfrm>
              <a:off x="10878017" y="4042394"/>
              <a:ext cx="0" cy="276225"/>
            </a:xfrm>
            <a:custGeom>
              <a:avLst/>
              <a:gdLst/>
              <a:ahLst/>
              <a:cxnLst/>
              <a:rect l="l" t="t" r="r" b="b"/>
              <a:pathLst>
                <a:path w="0" h="276225">
                  <a:moveTo>
                    <a:pt x="0" y="2758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49" name="object 2949"/>
            <p:cNvPicPr/>
            <p:nvPr/>
          </p:nvPicPr>
          <p:blipFill>
            <a:blip r:embed="rId915" cstate="print"/>
            <a:stretch>
              <a:fillRect/>
            </a:stretch>
          </p:blipFill>
          <p:spPr>
            <a:xfrm>
              <a:off x="10832602" y="3820195"/>
              <a:ext cx="209568" cy="222213"/>
            </a:xfrm>
            <a:prstGeom prst="rect">
              <a:avLst/>
            </a:prstGeom>
          </p:spPr>
        </p:pic>
        <p:pic>
          <p:nvPicPr>
            <p:cNvPr id="2950" name="object 2950"/>
            <p:cNvPicPr/>
            <p:nvPr/>
          </p:nvPicPr>
          <p:blipFill>
            <a:blip r:embed="rId916" cstate="print"/>
            <a:stretch>
              <a:fillRect/>
            </a:stretch>
          </p:blipFill>
          <p:spPr>
            <a:xfrm>
              <a:off x="13026095" y="3193902"/>
              <a:ext cx="232621" cy="3727"/>
            </a:xfrm>
            <a:prstGeom prst="rect">
              <a:avLst/>
            </a:prstGeom>
          </p:spPr>
        </p:pic>
        <p:sp>
          <p:nvSpPr>
            <p:cNvPr id="2951" name="object 2951"/>
            <p:cNvSpPr/>
            <p:nvPr/>
          </p:nvSpPr>
          <p:spPr>
            <a:xfrm>
              <a:off x="13026101" y="3193912"/>
              <a:ext cx="233045" cy="0"/>
            </a:xfrm>
            <a:custGeom>
              <a:avLst/>
              <a:gdLst/>
              <a:ahLst/>
              <a:cxnLst/>
              <a:rect l="l" t="t" r="r" b="b"/>
              <a:pathLst>
                <a:path w="233044" h="0">
                  <a:moveTo>
                    <a:pt x="2326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2" name="object 2952"/>
            <p:cNvSpPr/>
            <p:nvPr/>
          </p:nvSpPr>
          <p:spPr>
            <a:xfrm>
              <a:off x="13026101" y="3197329"/>
              <a:ext cx="233045" cy="635"/>
            </a:xfrm>
            <a:custGeom>
              <a:avLst/>
              <a:gdLst/>
              <a:ahLst/>
              <a:cxnLst/>
              <a:rect l="l" t="t" r="r" b="b"/>
              <a:pathLst>
                <a:path w="233044" h="635">
                  <a:moveTo>
                    <a:pt x="0" y="623"/>
                  </a:moveTo>
                  <a:lnTo>
                    <a:pt x="232631" y="623"/>
                  </a:lnTo>
                </a:path>
                <a:path w="233044" h="635">
                  <a:moveTo>
                    <a:pt x="0" y="0"/>
                  </a:moveTo>
                  <a:lnTo>
                    <a:pt x="2326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3" name="object 2953"/>
            <p:cNvSpPr/>
            <p:nvPr/>
          </p:nvSpPr>
          <p:spPr>
            <a:xfrm>
              <a:off x="13026099" y="3193912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10">
                  <a:moveTo>
                    <a:pt x="0" y="0"/>
                  </a:moveTo>
                  <a:lnTo>
                    <a:pt x="0" y="37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4" name="object 2954"/>
            <p:cNvSpPr/>
            <p:nvPr/>
          </p:nvSpPr>
          <p:spPr>
            <a:xfrm>
              <a:off x="13026101" y="3197329"/>
              <a:ext cx="233045" cy="635"/>
            </a:xfrm>
            <a:custGeom>
              <a:avLst/>
              <a:gdLst/>
              <a:ahLst/>
              <a:cxnLst/>
              <a:rect l="l" t="t" r="r" b="b"/>
              <a:pathLst>
                <a:path w="233044" h="635">
                  <a:moveTo>
                    <a:pt x="0" y="623"/>
                  </a:moveTo>
                  <a:lnTo>
                    <a:pt x="232631" y="623"/>
                  </a:lnTo>
                </a:path>
                <a:path w="233044" h="635">
                  <a:moveTo>
                    <a:pt x="0" y="0"/>
                  </a:moveTo>
                  <a:lnTo>
                    <a:pt x="2326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5" name="object 2955"/>
            <p:cNvSpPr/>
            <p:nvPr/>
          </p:nvSpPr>
          <p:spPr>
            <a:xfrm>
              <a:off x="13026101" y="3193912"/>
              <a:ext cx="233045" cy="3810"/>
            </a:xfrm>
            <a:custGeom>
              <a:avLst/>
              <a:gdLst/>
              <a:ahLst/>
              <a:cxnLst/>
              <a:rect l="l" t="t" r="r" b="b"/>
              <a:pathLst>
                <a:path w="233044" h="3810">
                  <a:moveTo>
                    <a:pt x="232631" y="0"/>
                  </a:moveTo>
                  <a:lnTo>
                    <a:pt x="0" y="0"/>
                  </a:lnTo>
                </a:path>
                <a:path w="233044" h="3810">
                  <a:moveTo>
                    <a:pt x="232631" y="0"/>
                  </a:moveTo>
                  <a:lnTo>
                    <a:pt x="232631" y="37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6" name="object 2956"/>
            <p:cNvSpPr/>
            <p:nvPr/>
          </p:nvSpPr>
          <p:spPr>
            <a:xfrm>
              <a:off x="13026095" y="3197640"/>
              <a:ext cx="221615" cy="0"/>
            </a:xfrm>
            <a:custGeom>
              <a:avLst/>
              <a:gdLst/>
              <a:ahLst/>
              <a:cxnLst/>
              <a:rect l="l" t="t" r="r" b="b"/>
              <a:pathLst>
                <a:path w="221615" h="0">
                  <a:moveTo>
                    <a:pt x="2214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7" name="object 2957"/>
            <p:cNvSpPr/>
            <p:nvPr/>
          </p:nvSpPr>
          <p:spPr>
            <a:xfrm>
              <a:off x="13026095" y="3205100"/>
              <a:ext cx="221615" cy="0"/>
            </a:xfrm>
            <a:custGeom>
              <a:avLst/>
              <a:gdLst/>
              <a:ahLst/>
              <a:cxnLst/>
              <a:rect l="l" t="t" r="r" b="b"/>
              <a:pathLst>
                <a:path w="221615" h="0">
                  <a:moveTo>
                    <a:pt x="2214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58" name="object 2958"/>
            <p:cNvPicPr/>
            <p:nvPr/>
          </p:nvPicPr>
          <p:blipFill>
            <a:blip r:embed="rId917" cstate="print"/>
            <a:stretch>
              <a:fillRect/>
            </a:stretch>
          </p:blipFill>
          <p:spPr>
            <a:xfrm>
              <a:off x="13254999" y="3197640"/>
              <a:ext cx="3727" cy="26093"/>
            </a:xfrm>
            <a:prstGeom prst="rect">
              <a:avLst/>
            </a:prstGeom>
          </p:spPr>
        </p:pic>
        <p:sp>
          <p:nvSpPr>
            <p:cNvPr id="2959" name="object 2959"/>
            <p:cNvSpPr/>
            <p:nvPr/>
          </p:nvSpPr>
          <p:spPr>
            <a:xfrm>
              <a:off x="13258733" y="3197637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w="0" h="26669">
                  <a:moveTo>
                    <a:pt x="0" y="260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0" name="object 2960"/>
            <p:cNvSpPr/>
            <p:nvPr/>
          </p:nvSpPr>
          <p:spPr>
            <a:xfrm>
              <a:off x="13255003" y="3197637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w="0" h="26669">
                  <a:moveTo>
                    <a:pt x="0" y="260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1" name="object 2961"/>
            <p:cNvSpPr/>
            <p:nvPr/>
          </p:nvSpPr>
          <p:spPr>
            <a:xfrm>
              <a:off x="13254995" y="3197640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2" name="object 2962"/>
            <p:cNvSpPr/>
            <p:nvPr/>
          </p:nvSpPr>
          <p:spPr>
            <a:xfrm>
              <a:off x="13255003" y="3197637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w="0" h="26669">
                  <a:moveTo>
                    <a:pt x="0" y="260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3" name="object 2963"/>
            <p:cNvSpPr/>
            <p:nvPr/>
          </p:nvSpPr>
          <p:spPr>
            <a:xfrm>
              <a:off x="13254995" y="3197637"/>
              <a:ext cx="3810" cy="26670"/>
            </a:xfrm>
            <a:custGeom>
              <a:avLst/>
              <a:gdLst/>
              <a:ahLst/>
              <a:cxnLst/>
              <a:rect l="l" t="t" r="r" b="b"/>
              <a:pathLst>
                <a:path w="3809" h="26669">
                  <a:moveTo>
                    <a:pt x="3738" y="26093"/>
                  </a:moveTo>
                  <a:lnTo>
                    <a:pt x="3738" y="0"/>
                  </a:lnTo>
                </a:path>
                <a:path w="3809" h="26669">
                  <a:moveTo>
                    <a:pt x="3738" y="26093"/>
                  </a:moveTo>
                  <a:lnTo>
                    <a:pt x="0" y="260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4" name="object 2964"/>
            <p:cNvSpPr/>
            <p:nvPr/>
          </p:nvSpPr>
          <p:spPr>
            <a:xfrm>
              <a:off x="13255003" y="3197637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w="0" h="26669">
                  <a:moveTo>
                    <a:pt x="0" y="260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5" name="object 2965"/>
            <p:cNvSpPr/>
            <p:nvPr/>
          </p:nvSpPr>
          <p:spPr>
            <a:xfrm>
              <a:off x="13247544" y="3197637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w="0" h="26669">
                  <a:moveTo>
                    <a:pt x="0" y="260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66" name="object 2966"/>
            <p:cNvPicPr/>
            <p:nvPr/>
          </p:nvPicPr>
          <p:blipFill>
            <a:blip r:embed="rId918" cstate="print"/>
            <a:stretch>
              <a:fillRect/>
            </a:stretch>
          </p:blipFill>
          <p:spPr>
            <a:xfrm>
              <a:off x="12811023" y="5705826"/>
              <a:ext cx="37255" cy="681487"/>
            </a:xfrm>
            <a:prstGeom prst="rect">
              <a:avLst/>
            </a:prstGeom>
          </p:spPr>
        </p:pic>
        <p:sp>
          <p:nvSpPr>
            <p:cNvPr id="2967" name="object 2967"/>
            <p:cNvSpPr/>
            <p:nvPr/>
          </p:nvSpPr>
          <p:spPr>
            <a:xfrm>
              <a:off x="12811015" y="5705831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8" name="object 2968"/>
            <p:cNvSpPr/>
            <p:nvPr/>
          </p:nvSpPr>
          <p:spPr>
            <a:xfrm>
              <a:off x="12848278" y="5705831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69" name="object 2969"/>
            <p:cNvPicPr/>
            <p:nvPr/>
          </p:nvPicPr>
          <p:blipFill>
            <a:blip r:embed="rId919" cstate="print"/>
            <a:stretch>
              <a:fillRect/>
            </a:stretch>
          </p:blipFill>
          <p:spPr>
            <a:xfrm>
              <a:off x="11844696" y="5705826"/>
              <a:ext cx="37286" cy="228160"/>
            </a:xfrm>
            <a:prstGeom prst="rect">
              <a:avLst/>
            </a:prstGeom>
          </p:spPr>
        </p:pic>
        <p:sp>
          <p:nvSpPr>
            <p:cNvPr id="2970" name="object 2970"/>
            <p:cNvSpPr/>
            <p:nvPr/>
          </p:nvSpPr>
          <p:spPr>
            <a:xfrm>
              <a:off x="11844683" y="570583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w="0" h="228600">
                  <a:moveTo>
                    <a:pt x="0" y="2281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1" name="object 2971"/>
            <p:cNvSpPr/>
            <p:nvPr/>
          </p:nvSpPr>
          <p:spPr>
            <a:xfrm>
              <a:off x="11881977" y="570583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w="0" h="228600">
                  <a:moveTo>
                    <a:pt x="0" y="2281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2" name="object 2972"/>
            <p:cNvSpPr/>
            <p:nvPr/>
          </p:nvSpPr>
          <p:spPr>
            <a:xfrm>
              <a:off x="11814877" y="6138887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w="0" h="248920">
                  <a:moveTo>
                    <a:pt x="0" y="0"/>
                  </a:moveTo>
                  <a:lnTo>
                    <a:pt x="0" y="2484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3" name="object 2973"/>
            <p:cNvSpPr/>
            <p:nvPr/>
          </p:nvSpPr>
          <p:spPr>
            <a:xfrm>
              <a:off x="11822337" y="6138887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w="0" h="248920">
                  <a:moveTo>
                    <a:pt x="0" y="0"/>
                  </a:moveTo>
                  <a:lnTo>
                    <a:pt x="0" y="2484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74" name="object 2974"/>
            <p:cNvPicPr/>
            <p:nvPr/>
          </p:nvPicPr>
          <p:blipFill>
            <a:blip r:embed="rId920" cstate="print"/>
            <a:stretch>
              <a:fillRect/>
            </a:stretch>
          </p:blipFill>
          <p:spPr>
            <a:xfrm>
              <a:off x="11844690" y="6108455"/>
              <a:ext cx="37286" cy="316126"/>
            </a:xfrm>
            <a:prstGeom prst="rect">
              <a:avLst/>
            </a:prstGeom>
          </p:spPr>
        </p:pic>
        <p:sp>
          <p:nvSpPr>
            <p:cNvPr id="2975" name="object 2975"/>
            <p:cNvSpPr/>
            <p:nvPr/>
          </p:nvSpPr>
          <p:spPr>
            <a:xfrm>
              <a:off x="11844690" y="6108457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372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6" name="object 2976"/>
            <p:cNvSpPr/>
            <p:nvPr/>
          </p:nvSpPr>
          <p:spPr>
            <a:xfrm>
              <a:off x="11844690" y="5933990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372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7" name="object 2977"/>
            <p:cNvSpPr/>
            <p:nvPr/>
          </p:nvSpPr>
          <p:spPr>
            <a:xfrm>
              <a:off x="11844683" y="610846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5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8" name="object 2978"/>
            <p:cNvSpPr/>
            <p:nvPr/>
          </p:nvSpPr>
          <p:spPr>
            <a:xfrm>
              <a:off x="11881977" y="6108455"/>
              <a:ext cx="0" cy="316230"/>
            </a:xfrm>
            <a:custGeom>
              <a:avLst/>
              <a:gdLst/>
              <a:ahLst/>
              <a:cxnLst/>
              <a:rect l="l" t="t" r="r" b="b"/>
              <a:pathLst>
                <a:path w="0" h="316229">
                  <a:moveTo>
                    <a:pt x="0" y="316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9" name="object 2979"/>
            <p:cNvSpPr/>
            <p:nvPr/>
          </p:nvSpPr>
          <p:spPr>
            <a:xfrm>
              <a:off x="11844683" y="6138875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w="0" h="248920">
                  <a:moveTo>
                    <a:pt x="0" y="2484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0" name="object 2980"/>
            <p:cNvSpPr/>
            <p:nvPr/>
          </p:nvSpPr>
          <p:spPr>
            <a:xfrm>
              <a:off x="11844683" y="5933990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w="0" h="174625">
                  <a:moveTo>
                    <a:pt x="0" y="0"/>
                  </a:moveTo>
                  <a:lnTo>
                    <a:pt x="0" y="174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81" name="object 2981"/>
            <p:cNvPicPr/>
            <p:nvPr/>
          </p:nvPicPr>
          <p:blipFill>
            <a:blip r:embed="rId921" cstate="print"/>
            <a:stretch>
              <a:fillRect/>
            </a:stretch>
          </p:blipFill>
          <p:spPr>
            <a:xfrm>
              <a:off x="11866429" y="5933990"/>
              <a:ext cx="158120" cy="174465"/>
            </a:xfrm>
            <a:prstGeom prst="rect">
              <a:avLst/>
            </a:prstGeom>
          </p:spPr>
        </p:pic>
        <p:pic>
          <p:nvPicPr>
            <p:cNvPr id="2982" name="object 2982"/>
            <p:cNvPicPr/>
            <p:nvPr/>
          </p:nvPicPr>
          <p:blipFill>
            <a:blip r:embed="rId922" cstate="print"/>
            <a:stretch>
              <a:fillRect/>
            </a:stretch>
          </p:blipFill>
          <p:spPr>
            <a:xfrm>
              <a:off x="14819255" y="7859132"/>
              <a:ext cx="52218" cy="29842"/>
            </a:xfrm>
            <a:prstGeom prst="rect">
              <a:avLst/>
            </a:prstGeom>
          </p:spPr>
        </p:pic>
        <p:sp>
          <p:nvSpPr>
            <p:cNvPr id="2983" name="object 2983"/>
            <p:cNvSpPr/>
            <p:nvPr/>
          </p:nvSpPr>
          <p:spPr>
            <a:xfrm>
              <a:off x="14871473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4" name="object 2984"/>
            <p:cNvSpPr/>
            <p:nvPr/>
          </p:nvSpPr>
          <p:spPr>
            <a:xfrm>
              <a:off x="14819257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2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5" name="object 2985"/>
            <p:cNvSpPr/>
            <p:nvPr/>
          </p:nvSpPr>
          <p:spPr>
            <a:xfrm>
              <a:off x="14819257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2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6" name="object 2986"/>
            <p:cNvSpPr/>
            <p:nvPr/>
          </p:nvSpPr>
          <p:spPr>
            <a:xfrm>
              <a:off x="14819257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7" name="object 2987"/>
            <p:cNvSpPr/>
            <p:nvPr/>
          </p:nvSpPr>
          <p:spPr>
            <a:xfrm>
              <a:off x="14819257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88" name="object 2988"/>
            <p:cNvPicPr/>
            <p:nvPr/>
          </p:nvPicPr>
          <p:blipFill>
            <a:blip r:embed="rId923" cstate="print"/>
            <a:stretch>
              <a:fillRect/>
            </a:stretch>
          </p:blipFill>
          <p:spPr>
            <a:xfrm>
              <a:off x="14874080" y="7892691"/>
              <a:ext cx="17151" cy="35799"/>
            </a:xfrm>
            <a:prstGeom prst="rect">
              <a:avLst/>
            </a:prstGeom>
          </p:spPr>
        </p:pic>
        <p:sp>
          <p:nvSpPr>
            <p:cNvPr id="2989" name="object 2989"/>
            <p:cNvSpPr/>
            <p:nvPr/>
          </p:nvSpPr>
          <p:spPr>
            <a:xfrm>
              <a:off x="14874080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90" name="object 2990"/>
            <p:cNvPicPr/>
            <p:nvPr/>
          </p:nvPicPr>
          <p:blipFill>
            <a:blip r:embed="rId924" cstate="print"/>
            <a:stretch>
              <a:fillRect/>
            </a:stretch>
          </p:blipFill>
          <p:spPr>
            <a:xfrm>
              <a:off x="14836793" y="7911319"/>
              <a:ext cx="35779" cy="17172"/>
            </a:xfrm>
            <a:prstGeom prst="rect">
              <a:avLst/>
            </a:prstGeom>
          </p:spPr>
        </p:pic>
        <p:sp>
          <p:nvSpPr>
            <p:cNvPr id="2991" name="object 2991"/>
            <p:cNvSpPr/>
            <p:nvPr/>
          </p:nvSpPr>
          <p:spPr>
            <a:xfrm>
              <a:off x="14836792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7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92" name="object 2992"/>
            <p:cNvPicPr/>
            <p:nvPr/>
          </p:nvPicPr>
          <p:blipFill>
            <a:blip r:embed="rId925" cstate="print"/>
            <a:stretch>
              <a:fillRect/>
            </a:stretch>
          </p:blipFill>
          <p:spPr>
            <a:xfrm>
              <a:off x="14799517" y="7911319"/>
              <a:ext cx="35799" cy="17172"/>
            </a:xfrm>
            <a:prstGeom prst="rect">
              <a:avLst/>
            </a:prstGeom>
          </p:spPr>
        </p:pic>
        <p:sp>
          <p:nvSpPr>
            <p:cNvPr id="2993" name="object 2993"/>
            <p:cNvSpPr/>
            <p:nvPr/>
          </p:nvSpPr>
          <p:spPr>
            <a:xfrm>
              <a:off x="14799515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94" name="object 2994"/>
            <p:cNvPicPr/>
            <p:nvPr/>
          </p:nvPicPr>
          <p:blipFill>
            <a:blip r:embed="rId926" cstate="print"/>
            <a:stretch>
              <a:fillRect/>
            </a:stretch>
          </p:blipFill>
          <p:spPr>
            <a:xfrm>
              <a:off x="14799538" y="7892712"/>
              <a:ext cx="17130" cy="17130"/>
            </a:xfrm>
            <a:prstGeom prst="rect">
              <a:avLst/>
            </a:prstGeom>
          </p:spPr>
        </p:pic>
        <p:sp>
          <p:nvSpPr>
            <p:cNvPr id="2995" name="object 2995"/>
            <p:cNvSpPr/>
            <p:nvPr/>
          </p:nvSpPr>
          <p:spPr>
            <a:xfrm>
              <a:off x="14799540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96" name="object 2996"/>
            <p:cNvPicPr/>
            <p:nvPr/>
          </p:nvPicPr>
          <p:blipFill>
            <a:blip r:embed="rId927" cstate="print"/>
            <a:stretch>
              <a:fillRect/>
            </a:stretch>
          </p:blipFill>
          <p:spPr>
            <a:xfrm>
              <a:off x="14511725" y="7859132"/>
              <a:ext cx="52186" cy="29842"/>
            </a:xfrm>
            <a:prstGeom prst="rect">
              <a:avLst/>
            </a:prstGeom>
          </p:spPr>
        </p:pic>
        <p:sp>
          <p:nvSpPr>
            <p:cNvPr id="2997" name="object 2997"/>
            <p:cNvSpPr/>
            <p:nvPr/>
          </p:nvSpPr>
          <p:spPr>
            <a:xfrm>
              <a:off x="14563907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8" name="object 2998"/>
            <p:cNvSpPr/>
            <p:nvPr/>
          </p:nvSpPr>
          <p:spPr>
            <a:xfrm>
              <a:off x="14511726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9" name="object 2999"/>
            <p:cNvSpPr/>
            <p:nvPr/>
          </p:nvSpPr>
          <p:spPr>
            <a:xfrm>
              <a:off x="14511726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0" name="object 3000"/>
            <p:cNvSpPr/>
            <p:nvPr/>
          </p:nvSpPr>
          <p:spPr>
            <a:xfrm>
              <a:off x="14511726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1" name="object 3001"/>
            <p:cNvSpPr/>
            <p:nvPr/>
          </p:nvSpPr>
          <p:spPr>
            <a:xfrm>
              <a:off x="14511726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02" name="object 3002"/>
            <p:cNvPicPr/>
            <p:nvPr/>
          </p:nvPicPr>
          <p:blipFill>
            <a:blip r:embed="rId928" cstate="print"/>
            <a:stretch>
              <a:fillRect/>
            </a:stretch>
          </p:blipFill>
          <p:spPr>
            <a:xfrm>
              <a:off x="14566508" y="7892691"/>
              <a:ext cx="17151" cy="35799"/>
            </a:xfrm>
            <a:prstGeom prst="rect">
              <a:avLst/>
            </a:prstGeom>
          </p:spPr>
        </p:pic>
        <p:sp>
          <p:nvSpPr>
            <p:cNvPr id="3003" name="object 3003"/>
            <p:cNvSpPr/>
            <p:nvPr/>
          </p:nvSpPr>
          <p:spPr>
            <a:xfrm>
              <a:off x="14566511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04" name="object 3004"/>
            <p:cNvPicPr/>
            <p:nvPr/>
          </p:nvPicPr>
          <p:blipFill>
            <a:blip r:embed="rId929" cstate="print"/>
            <a:stretch>
              <a:fillRect/>
            </a:stretch>
          </p:blipFill>
          <p:spPr>
            <a:xfrm>
              <a:off x="14529222" y="7911319"/>
              <a:ext cx="35799" cy="17172"/>
            </a:xfrm>
            <a:prstGeom prst="rect">
              <a:avLst/>
            </a:prstGeom>
          </p:spPr>
        </p:pic>
        <p:sp>
          <p:nvSpPr>
            <p:cNvPr id="3005" name="object 3005"/>
            <p:cNvSpPr/>
            <p:nvPr/>
          </p:nvSpPr>
          <p:spPr>
            <a:xfrm>
              <a:off x="1452921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06" name="object 3006"/>
            <p:cNvPicPr/>
            <p:nvPr/>
          </p:nvPicPr>
          <p:blipFill>
            <a:blip r:embed="rId930" cstate="print"/>
            <a:stretch>
              <a:fillRect/>
            </a:stretch>
          </p:blipFill>
          <p:spPr>
            <a:xfrm>
              <a:off x="14491945" y="7911319"/>
              <a:ext cx="35779" cy="17172"/>
            </a:xfrm>
            <a:prstGeom prst="rect">
              <a:avLst/>
            </a:prstGeom>
          </p:spPr>
        </p:pic>
        <p:sp>
          <p:nvSpPr>
            <p:cNvPr id="3007" name="object 3007"/>
            <p:cNvSpPr/>
            <p:nvPr/>
          </p:nvSpPr>
          <p:spPr>
            <a:xfrm>
              <a:off x="14491949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7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08" name="object 3008"/>
            <p:cNvPicPr/>
            <p:nvPr/>
          </p:nvPicPr>
          <p:blipFill>
            <a:blip r:embed="rId931" cstate="print"/>
            <a:stretch>
              <a:fillRect/>
            </a:stretch>
          </p:blipFill>
          <p:spPr>
            <a:xfrm>
              <a:off x="14491966" y="7892712"/>
              <a:ext cx="17130" cy="17130"/>
            </a:xfrm>
            <a:prstGeom prst="rect">
              <a:avLst/>
            </a:prstGeom>
          </p:spPr>
        </p:pic>
        <p:sp>
          <p:nvSpPr>
            <p:cNvPr id="3009" name="object 3009"/>
            <p:cNvSpPr/>
            <p:nvPr/>
          </p:nvSpPr>
          <p:spPr>
            <a:xfrm>
              <a:off x="14491970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10" name="object 3010"/>
            <p:cNvPicPr/>
            <p:nvPr/>
          </p:nvPicPr>
          <p:blipFill>
            <a:blip r:embed="rId932" cstate="print"/>
            <a:stretch>
              <a:fillRect/>
            </a:stretch>
          </p:blipFill>
          <p:spPr>
            <a:xfrm>
              <a:off x="14204153" y="7859132"/>
              <a:ext cx="52186" cy="29842"/>
            </a:xfrm>
            <a:prstGeom prst="rect">
              <a:avLst/>
            </a:prstGeom>
          </p:spPr>
        </p:pic>
        <p:sp>
          <p:nvSpPr>
            <p:cNvPr id="3011" name="object 3011"/>
            <p:cNvSpPr/>
            <p:nvPr/>
          </p:nvSpPr>
          <p:spPr>
            <a:xfrm>
              <a:off x="14256342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2" name="object 3012"/>
            <p:cNvSpPr/>
            <p:nvPr/>
          </p:nvSpPr>
          <p:spPr>
            <a:xfrm>
              <a:off x="14204162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3" name="object 3013"/>
            <p:cNvSpPr/>
            <p:nvPr/>
          </p:nvSpPr>
          <p:spPr>
            <a:xfrm>
              <a:off x="14204162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4" name="object 3014"/>
            <p:cNvSpPr/>
            <p:nvPr/>
          </p:nvSpPr>
          <p:spPr>
            <a:xfrm>
              <a:off x="14204162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5" name="object 3015"/>
            <p:cNvSpPr/>
            <p:nvPr/>
          </p:nvSpPr>
          <p:spPr>
            <a:xfrm>
              <a:off x="14204162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16" name="object 3016"/>
            <p:cNvPicPr/>
            <p:nvPr/>
          </p:nvPicPr>
          <p:blipFill>
            <a:blip r:embed="rId933" cstate="print"/>
            <a:stretch>
              <a:fillRect/>
            </a:stretch>
          </p:blipFill>
          <p:spPr>
            <a:xfrm>
              <a:off x="14258979" y="7892691"/>
              <a:ext cx="17130" cy="35799"/>
            </a:xfrm>
            <a:prstGeom prst="rect">
              <a:avLst/>
            </a:prstGeom>
          </p:spPr>
        </p:pic>
        <p:sp>
          <p:nvSpPr>
            <p:cNvPr id="3017" name="object 3017"/>
            <p:cNvSpPr/>
            <p:nvPr/>
          </p:nvSpPr>
          <p:spPr>
            <a:xfrm>
              <a:off x="14258983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18" name="object 3018"/>
            <p:cNvPicPr/>
            <p:nvPr/>
          </p:nvPicPr>
          <p:blipFill>
            <a:blip r:embed="rId934" cstate="print"/>
            <a:stretch>
              <a:fillRect/>
            </a:stretch>
          </p:blipFill>
          <p:spPr>
            <a:xfrm>
              <a:off x="14221671" y="7911319"/>
              <a:ext cx="35799" cy="17172"/>
            </a:xfrm>
            <a:prstGeom prst="rect">
              <a:avLst/>
            </a:prstGeom>
          </p:spPr>
        </p:pic>
        <p:sp>
          <p:nvSpPr>
            <p:cNvPr id="3019" name="object 3019"/>
            <p:cNvSpPr/>
            <p:nvPr/>
          </p:nvSpPr>
          <p:spPr>
            <a:xfrm>
              <a:off x="1422166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20" name="object 3020"/>
            <p:cNvPicPr/>
            <p:nvPr/>
          </p:nvPicPr>
          <p:blipFill>
            <a:blip r:embed="rId935" cstate="print"/>
            <a:stretch>
              <a:fillRect/>
            </a:stretch>
          </p:blipFill>
          <p:spPr>
            <a:xfrm>
              <a:off x="14184363" y="7911319"/>
              <a:ext cx="35810" cy="17172"/>
            </a:xfrm>
            <a:prstGeom prst="rect">
              <a:avLst/>
            </a:prstGeom>
          </p:spPr>
        </p:pic>
        <p:sp>
          <p:nvSpPr>
            <p:cNvPr id="3021" name="object 3021"/>
            <p:cNvSpPr/>
            <p:nvPr/>
          </p:nvSpPr>
          <p:spPr>
            <a:xfrm>
              <a:off x="1418436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810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22" name="object 3022"/>
            <p:cNvPicPr/>
            <p:nvPr/>
          </p:nvPicPr>
          <p:blipFill>
            <a:blip r:embed="rId936" cstate="print"/>
            <a:stretch>
              <a:fillRect/>
            </a:stretch>
          </p:blipFill>
          <p:spPr>
            <a:xfrm>
              <a:off x="14184374" y="7892712"/>
              <a:ext cx="17172" cy="17130"/>
            </a:xfrm>
            <a:prstGeom prst="rect">
              <a:avLst/>
            </a:prstGeom>
          </p:spPr>
        </p:pic>
        <p:sp>
          <p:nvSpPr>
            <p:cNvPr id="3023" name="object 3023"/>
            <p:cNvSpPr/>
            <p:nvPr/>
          </p:nvSpPr>
          <p:spPr>
            <a:xfrm>
              <a:off x="14184378" y="7892712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80" h="17145">
                  <a:moveTo>
                    <a:pt x="17172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24" name="object 3024"/>
            <p:cNvPicPr/>
            <p:nvPr/>
          </p:nvPicPr>
          <p:blipFill>
            <a:blip r:embed="rId937" cstate="print"/>
            <a:stretch>
              <a:fillRect/>
            </a:stretch>
          </p:blipFill>
          <p:spPr>
            <a:xfrm>
              <a:off x="13896602" y="7859132"/>
              <a:ext cx="52186" cy="29842"/>
            </a:xfrm>
            <a:prstGeom prst="rect">
              <a:avLst/>
            </a:prstGeom>
          </p:spPr>
        </p:pic>
        <p:sp>
          <p:nvSpPr>
            <p:cNvPr id="3025" name="object 3025"/>
            <p:cNvSpPr/>
            <p:nvPr/>
          </p:nvSpPr>
          <p:spPr>
            <a:xfrm>
              <a:off x="13948776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6" name="object 3026"/>
            <p:cNvSpPr/>
            <p:nvPr/>
          </p:nvSpPr>
          <p:spPr>
            <a:xfrm>
              <a:off x="13896596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7" name="object 3027"/>
            <p:cNvSpPr/>
            <p:nvPr/>
          </p:nvSpPr>
          <p:spPr>
            <a:xfrm>
              <a:off x="13896596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8" name="object 3028"/>
            <p:cNvSpPr/>
            <p:nvPr/>
          </p:nvSpPr>
          <p:spPr>
            <a:xfrm>
              <a:off x="13896596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9" name="object 3029"/>
            <p:cNvSpPr/>
            <p:nvPr/>
          </p:nvSpPr>
          <p:spPr>
            <a:xfrm>
              <a:off x="13896596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30" name="object 3030"/>
            <p:cNvPicPr/>
            <p:nvPr/>
          </p:nvPicPr>
          <p:blipFill>
            <a:blip r:embed="rId938" cstate="print"/>
            <a:stretch>
              <a:fillRect/>
            </a:stretch>
          </p:blipFill>
          <p:spPr>
            <a:xfrm>
              <a:off x="13951417" y="7892691"/>
              <a:ext cx="17130" cy="35799"/>
            </a:xfrm>
            <a:prstGeom prst="rect">
              <a:avLst/>
            </a:prstGeom>
          </p:spPr>
        </p:pic>
        <p:sp>
          <p:nvSpPr>
            <p:cNvPr id="3031" name="object 3031"/>
            <p:cNvSpPr/>
            <p:nvPr/>
          </p:nvSpPr>
          <p:spPr>
            <a:xfrm>
              <a:off x="13951413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32" name="object 3032"/>
            <p:cNvPicPr/>
            <p:nvPr/>
          </p:nvPicPr>
          <p:blipFill>
            <a:blip r:embed="rId939" cstate="print"/>
            <a:stretch>
              <a:fillRect/>
            </a:stretch>
          </p:blipFill>
          <p:spPr>
            <a:xfrm>
              <a:off x="13914099" y="7911319"/>
              <a:ext cx="35799" cy="17172"/>
            </a:xfrm>
            <a:prstGeom prst="rect">
              <a:avLst/>
            </a:prstGeom>
          </p:spPr>
        </p:pic>
        <p:sp>
          <p:nvSpPr>
            <p:cNvPr id="3033" name="object 3033"/>
            <p:cNvSpPr/>
            <p:nvPr/>
          </p:nvSpPr>
          <p:spPr>
            <a:xfrm>
              <a:off x="13914099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34" name="object 3034"/>
            <p:cNvPicPr/>
            <p:nvPr/>
          </p:nvPicPr>
          <p:blipFill>
            <a:blip r:embed="rId940" cstate="print"/>
            <a:stretch>
              <a:fillRect/>
            </a:stretch>
          </p:blipFill>
          <p:spPr>
            <a:xfrm>
              <a:off x="13876823" y="7911319"/>
              <a:ext cx="35799" cy="17172"/>
            </a:xfrm>
            <a:prstGeom prst="rect">
              <a:avLst/>
            </a:prstGeom>
          </p:spPr>
        </p:pic>
        <p:sp>
          <p:nvSpPr>
            <p:cNvPr id="3035" name="object 3035"/>
            <p:cNvSpPr/>
            <p:nvPr/>
          </p:nvSpPr>
          <p:spPr>
            <a:xfrm>
              <a:off x="13876826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36" name="object 3036"/>
            <p:cNvPicPr/>
            <p:nvPr/>
          </p:nvPicPr>
          <p:blipFill>
            <a:blip r:embed="rId941" cstate="print"/>
            <a:stretch>
              <a:fillRect/>
            </a:stretch>
          </p:blipFill>
          <p:spPr>
            <a:xfrm>
              <a:off x="13876854" y="7892712"/>
              <a:ext cx="17130" cy="17130"/>
            </a:xfrm>
            <a:prstGeom prst="rect">
              <a:avLst/>
            </a:prstGeom>
          </p:spPr>
        </p:pic>
        <p:sp>
          <p:nvSpPr>
            <p:cNvPr id="3037" name="object 3037"/>
            <p:cNvSpPr/>
            <p:nvPr/>
          </p:nvSpPr>
          <p:spPr>
            <a:xfrm>
              <a:off x="13876852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38" name="object 3038"/>
            <p:cNvPicPr/>
            <p:nvPr/>
          </p:nvPicPr>
          <p:blipFill>
            <a:blip r:embed="rId942" cstate="print"/>
            <a:stretch>
              <a:fillRect/>
            </a:stretch>
          </p:blipFill>
          <p:spPr>
            <a:xfrm>
              <a:off x="13589031" y="7859132"/>
              <a:ext cx="52197" cy="29842"/>
            </a:xfrm>
            <a:prstGeom prst="rect">
              <a:avLst/>
            </a:prstGeom>
          </p:spPr>
        </p:pic>
        <p:sp>
          <p:nvSpPr>
            <p:cNvPr id="3039" name="object 3039"/>
            <p:cNvSpPr/>
            <p:nvPr/>
          </p:nvSpPr>
          <p:spPr>
            <a:xfrm>
              <a:off x="13641229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0" name="object 3040"/>
            <p:cNvSpPr/>
            <p:nvPr/>
          </p:nvSpPr>
          <p:spPr>
            <a:xfrm>
              <a:off x="13589031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1" name="object 3041"/>
            <p:cNvSpPr/>
            <p:nvPr/>
          </p:nvSpPr>
          <p:spPr>
            <a:xfrm>
              <a:off x="13589031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2" name="object 3042"/>
            <p:cNvSpPr/>
            <p:nvPr/>
          </p:nvSpPr>
          <p:spPr>
            <a:xfrm>
              <a:off x="13589031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3" name="object 3043"/>
            <p:cNvSpPr/>
            <p:nvPr/>
          </p:nvSpPr>
          <p:spPr>
            <a:xfrm>
              <a:off x="13589031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44" name="object 3044"/>
            <p:cNvPicPr/>
            <p:nvPr/>
          </p:nvPicPr>
          <p:blipFill>
            <a:blip r:embed="rId943" cstate="print"/>
            <a:stretch>
              <a:fillRect/>
            </a:stretch>
          </p:blipFill>
          <p:spPr>
            <a:xfrm>
              <a:off x="13643845" y="7892691"/>
              <a:ext cx="17130" cy="35799"/>
            </a:xfrm>
            <a:prstGeom prst="rect">
              <a:avLst/>
            </a:prstGeom>
          </p:spPr>
        </p:pic>
        <p:sp>
          <p:nvSpPr>
            <p:cNvPr id="3045" name="object 3045"/>
            <p:cNvSpPr/>
            <p:nvPr/>
          </p:nvSpPr>
          <p:spPr>
            <a:xfrm>
              <a:off x="13643843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46" name="object 3046"/>
            <p:cNvPicPr/>
            <p:nvPr/>
          </p:nvPicPr>
          <p:blipFill>
            <a:blip r:embed="rId944" cstate="print"/>
            <a:stretch>
              <a:fillRect/>
            </a:stretch>
          </p:blipFill>
          <p:spPr>
            <a:xfrm>
              <a:off x="13606527" y="7911319"/>
              <a:ext cx="35799" cy="17172"/>
            </a:xfrm>
            <a:prstGeom prst="rect">
              <a:avLst/>
            </a:prstGeom>
          </p:spPr>
        </p:pic>
        <p:sp>
          <p:nvSpPr>
            <p:cNvPr id="3047" name="object 3047"/>
            <p:cNvSpPr/>
            <p:nvPr/>
          </p:nvSpPr>
          <p:spPr>
            <a:xfrm>
              <a:off x="13606529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48" name="object 3048"/>
            <p:cNvPicPr/>
            <p:nvPr/>
          </p:nvPicPr>
          <p:blipFill>
            <a:blip r:embed="rId945" cstate="print"/>
            <a:stretch>
              <a:fillRect/>
            </a:stretch>
          </p:blipFill>
          <p:spPr>
            <a:xfrm>
              <a:off x="13569272" y="7911319"/>
              <a:ext cx="35799" cy="17172"/>
            </a:xfrm>
            <a:prstGeom prst="rect">
              <a:avLst/>
            </a:prstGeom>
          </p:spPr>
        </p:pic>
        <p:sp>
          <p:nvSpPr>
            <p:cNvPr id="3049" name="object 3049"/>
            <p:cNvSpPr/>
            <p:nvPr/>
          </p:nvSpPr>
          <p:spPr>
            <a:xfrm>
              <a:off x="13569274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50" name="object 3050"/>
            <p:cNvPicPr/>
            <p:nvPr/>
          </p:nvPicPr>
          <p:blipFill>
            <a:blip r:embed="rId946" cstate="print"/>
            <a:stretch>
              <a:fillRect/>
            </a:stretch>
          </p:blipFill>
          <p:spPr>
            <a:xfrm>
              <a:off x="13569282" y="7892712"/>
              <a:ext cx="17130" cy="17130"/>
            </a:xfrm>
            <a:prstGeom prst="rect">
              <a:avLst/>
            </a:prstGeom>
          </p:spPr>
        </p:pic>
        <p:sp>
          <p:nvSpPr>
            <p:cNvPr id="3051" name="object 3051"/>
            <p:cNvSpPr/>
            <p:nvPr/>
          </p:nvSpPr>
          <p:spPr>
            <a:xfrm>
              <a:off x="13569282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52" name="object 3052"/>
            <p:cNvPicPr/>
            <p:nvPr/>
          </p:nvPicPr>
          <p:blipFill>
            <a:blip r:embed="rId947" cstate="print"/>
            <a:stretch>
              <a:fillRect/>
            </a:stretch>
          </p:blipFill>
          <p:spPr>
            <a:xfrm>
              <a:off x="13281480" y="7859132"/>
              <a:ext cx="52186" cy="29842"/>
            </a:xfrm>
            <a:prstGeom prst="rect">
              <a:avLst/>
            </a:prstGeom>
          </p:spPr>
        </p:pic>
        <p:sp>
          <p:nvSpPr>
            <p:cNvPr id="3053" name="object 3053"/>
            <p:cNvSpPr/>
            <p:nvPr/>
          </p:nvSpPr>
          <p:spPr>
            <a:xfrm>
              <a:off x="13333664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4" name="object 3054"/>
            <p:cNvSpPr/>
            <p:nvPr/>
          </p:nvSpPr>
          <p:spPr>
            <a:xfrm>
              <a:off x="13281484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5" name="object 3055"/>
            <p:cNvSpPr/>
            <p:nvPr/>
          </p:nvSpPr>
          <p:spPr>
            <a:xfrm>
              <a:off x="13281484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6" name="object 3056"/>
            <p:cNvSpPr/>
            <p:nvPr/>
          </p:nvSpPr>
          <p:spPr>
            <a:xfrm>
              <a:off x="13281484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7" name="object 3057"/>
            <p:cNvSpPr/>
            <p:nvPr/>
          </p:nvSpPr>
          <p:spPr>
            <a:xfrm>
              <a:off x="13281484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58" name="object 3058"/>
            <p:cNvPicPr/>
            <p:nvPr/>
          </p:nvPicPr>
          <p:blipFill>
            <a:blip r:embed="rId948" cstate="print"/>
            <a:stretch>
              <a:fillRect/>
            </a:stretch>
          </p:blipFill>
          <p:spPr>
            <a:xfrm>
              <a:off x="13336295" y="7892691"/>
              <a:ext cx="17130" cy="35799"/>
            </a:xfrm>
            <a:prstGeom prst="rect">
              <a:avLst/>
            </a:prstGeom>
          </p:spPr>
        </p:pic>
        <p:sp>
          <p:nvSpPr>
            <p:cNvPr id="3059" name="object 3059"/>
            <p:cNvSpPr/>
            <p:nvPr/>
          </p:nvSpPr>
          <p:spPr>
            <a:xfrm>
              <a:off x="13336292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60" name="object 3060"/>
            <p:cNvPicPr/>
            <p:nvPr/>
          </p:nvPicPr>
          <p:blipFill>
            <a:blip r:embed="rId949" cstate="print"/>
            <a:stretch>
              <a:fillRect/>
            </a:stretch>
          </p:blipFill>
          <p:spPr>
            <a:xfrm>
              <a:off x="13298977" y="7911319"/>
              <a:ext cx="35799" cy="17172"/>
            </a:xfrm>
            <a:prstGeom prst="rect">
              <a:avLst/>
            </a:prstGeom>
          </p:spPr>
        </p:pic>
        <p:sp>
          <p:nvSpPr>
            <p:cNvPr id="3061" name="object 3061"/>
            <p:cNvSpPr/>
            <p:nvPr/>
          </p:nvSpPr>
          <p:spPr>
            <a:xfrm>
              <a:off x="13298980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62" name="object 3062"/>
            <p:cNvPicPr/>
            <p:nvPr/>
          </p:nvPicPr>
          <p:blipFill>
            <a:blip r:embed="rId950" cstate="print"/>
            <a:stretch>
              <a:fillRect/>
            </a:stretch>
          </p:blipFill>
          <p:spPr>
            <a:xfrm>
              <a:off x="13261711" y="7911319"/>
              <a:ext cx="35799" cy="17172"/>
            </a:xfrm>
            <a:prstGeom prst="rect">
              <a:avLst/>
            </a:prstGeom>
          </p:spPr>
        </p:pic>
        <p:sp>
          <p:nvSpPr>
            <p:cNvPr id="3063" name="object 3063"/>
            <p:cNvSpPr/>
            <p:nvPr/>
          </p:nvSpPr>
          <p:spPr>
            <a:xfrm>
              <a:off x="1326170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64" name="object 3064"/>
            <p:cNvPicPr/>
            <p:nvPr/>
          </p:nvPicPr>
          <p:blipFill>
            <a:blip r:embed="rId951" cstate="print"/>
            <a:stretch>
              <a:fillRect/>
            </a:stretch>
          </p:blipFill>
          <p:spPr>
            <a:xfrm>
              <a:off x="13261731" y="7892712"/>
              <a:ext cx="17130" cy="17130"/>
            </a:xfrm>
            <a:prstGeom prst="rect">
              <a:avLst/>
            </a:prstGeom>
          </p:spPr>
        </p:pic>
        <p:sp>
          <p:nvSpPr>
            <p:cNvPr id="3065" name="object 3065"/>
            <p:cNvSpPr/>
            <p:nvPr/>
          </p:nvSpPr>
          <p:spPr>
            <a:xfrm>
              <a:off x="13261730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66" name="object 3066"/>
            <p:cNvPicPr/>
            <p:nvPr/>
          </p:nvPicPr>
          <p:blipFill>
            <a:blip r:embed="rId952" cstate="print"/>
            <a:stretch>
              <a:fillRect/>
            </a:stretch>
          </p:blipFill>
          <p:spPr>
            <a:xfrm>
              <a:off x="14013268" y="3213281"/>
              <a:ext cx="3574404" cy="37286"/>
            </a:xfrm>
            <a:prstGeom prst="rect">
              <a:avLst/>
            </a:prstGeom>
          </p:spPr>
        </p:pic>
        <p:sp>
          <p:nvSpPr>
            <p:cNvPr id="3067" name="object 3067"/>
            <p:cNvSpPr/>
            <p:nvPr/>
          </p:nvSpPr>
          <p:spPr>
            <a:xfrm>
              <a:off x="14050565" y="3213271"/>
              <a:ext cx="3485515" cy="0"/>
            </a:xfrm>
            <a:custGeom>
              <a:avLst/>
              <a:gdLst/>
              <a:ahLst/>
              <a:cxnLst/>
              <a:rect l="l" t="t" r="r" b="b"/>
              <a:pathLst>
                <a:path w="3485515" h="0">
                  <a:moveTo>
                    <a:pt x="0" y="0"/>
                  </a:moveTo>
                  <a:lnTo>
                    <a:pt x="34849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8" name="object 3068"/>
            <p:cNvSpPr/>
            <p:nvPr/>
          </p:nvSpPr>
          <p:spPr>
            <a:xfrm>
              <a:off x="14013268" y="3250567"/>
              <a:ext cx="3574415" cy="0"/>
            </a:xfrm>
            <a:custGeom>
              <a:avLst/>
              <a:gdLst/>
              <a:ahLst/>
              <a:cxnLst/>
              <a:rect l="l" t="t" r="r" b="b"/>
              <a:pathLst>
                <a:path w="3574415" h="0">
                  <a:moveTo>
                    <a:pt x="0" y="0"/>
                  </a:moveTo>
                  <a:lnTo>
                    <a:pt x="35744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9" name="object 3069"/>
            <p:cNvSpPr/>
            <p:nvPr/>
          </p:nvSpPr>
          <p:spPr>
            <a:xfrm>
              <a:off x="14012081" y="259426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0" name="object 3070"/>
            <p:cNvSpPr/>
            <p:nvPr/>
          </p:nvSpPr>
          <p:spPr>
            <a:xfrm>
              <a:off x="14007911" y="259009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51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1" name="object 3071"/>
            <p:cNvSpPr/>
            <p:nvPr/>
          </p:nvSpPr>
          <p:spPr>
            <a:xfrm>
              <a:off x="14001671" y="258383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1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2" name="object 3072"/>
            <p:cNvSpPr/>
            <p:nvPr/>
          </p:nvSpPr>
          <p:spPr>
            <a:xfrm>
              <a:off x="13997502" y="257967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3" name="object 3073"/>
            <p:cNvSpPr/>
            <p:nvPr/>
          </p:nvSpPr>
          <p:spPr>
            <a:xfrm>
              <a:off x="13991245" y="257343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4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4" name="object 3074"/>
            <p:cNvSpPr/>
            <p:nvPr/>
          </p:nvSpPr>
          <p:spPr>
            <a:xfrm>
              <a:off x="1398709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5" name="object 3075"/>
            <p:cNvSpPr/>
            <p:nvPr/>
          </p:nvSpPr>
          <p:spPr>
            <a:xfrm>
              <a:off x="1398083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6" name="object 3076"/>
            <p:cNvSpPr/>
            <p:nvPr/>
          </p:nvSpPr>
          <p:spPr>
            <a:xfrm>
              <a:off x="1397666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7" name="object 3077"/>
            <p:cNvSpPr/>
            <p:nvPr/>
          </p:nvSpPr>
          <p:spPr>
            <a:xfrm>
              <a:off x="1397041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8" name="object 3078"/>
            <p:cNvSpPr/>
            <p:nvPr/>
          </p:nvSpPr>
          <p:spPr>
            <a:xfrm>
              <a:off x="1396625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9" name="object 3079"/>
            <p:cNvSpPr/>
            <p:nvPr/>
          </p:nvSpPr>
          <p:spPr>
            <a:xfrm>
              <a:off x="1396000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0" name="object 3080"/>
            <p:cNvSpPr/>
            <p:nvPr/>
          </p:nvSpPr>
          <p:spPr>
            <a:xfrm>
              <a:off x="1395583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1" name="object 3081"/>
            <p:cNvSpPr/>
            <p:nvPr/>
          </p:nvSpPr>
          <p:spPr>
            <a:xfrm>
              <a:off x="1394959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2" name="object 3082"/>
            <p:cNvSpPr/>
            <p:nvPr/>
          </p:nvSpPr>
          <p:spPr>
            <a:xfrm>
              <a:off x="13945422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3" name="object 3083"/>
            <p:cNvSpPr/>
            <p:nvPr/>
          </p:nvSpPr>
          <p:spPr>
            <a:xfrm>
              <a:off x="1393916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4" name="object 3084"/>
            <p:cNvSpPr/>
            <p:nvPr/>
          </p:nvSpPr>
          <p:spPr>
            <a:xfrm>
              <a:off x="13935014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5" name="object 3085"/>
            <p:cNvSpPr/>
            <p:nvPr/>
          </p:nvSpPr>
          <p:spPr>
            <a:xfrm>
              <a:off x="1392875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6" name="object 3086"/>
            <p:cNvSpPr/>
            <p:nvPr/>
          </p:nvSpPr>
          <p:spPr>
            <a:xfrm>
              <a:off x="1392250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7" name="object 3087"/>
            <p:cNvSpPr/>
            <p:nvPr/>
          </p:nvSpPr>
          <p:spPr>
            <a:xfrm>
              <a:off x="13920415" y="2569264"/>
              <a:ext cx="25400" cy="23495"/>
            </a:xfrm>
            <a:custGeom>
              <a:avLst/>
              <a:gdLst/>
              <a:ahLst/>
              <a:cxnLst/>
              <a:rect l="l" t="t" r="r" b="b"/>
              <a:pathLst>
                <a:path w="25400" h="23494">
                  <a:moveTo>
                    <a:pt x="0" y="22910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8" name="object 3088"/>
            <p:cNvSpPr/>
            <p:nvPr/>
          </p:nvSpPr>
          <p:spPr>
            <a:xfrm>
              <a:off x="13920415" y="256925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9" name="object 3089"/>
            <p:cNvSpPr/>
            <p:nvPr/>
          </p:nvSpPr>
          <p:spPr>
            <a:xfrm>
              <a:off x="13920415" y="2569246"/>
              <a:ext cx="14604" cy="12700"/>
            </a:xfrm>
            <a:custGeom>
              <a:avLst/>
              <a:gdLst/>
              <a:ahLst/>
              <a:cxnLst/>
              <a:rect l="l" t="t" r="r" b="b"/>
              <a:pathLst>
                <a:path w="14605" h="12700">
                  <a:moveTo>
                    <a:pt x="0" y="12502"/>
                  </a:moveTo>
                  <a:lnTo>
                    <a:pt x="145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0" name="object 3090"/>
            <p:cNvSpPr/>
            <p:nvPr/>
          </p:nvSpPr>
          <p:spPr>
            <a:xfrm>
              <a:off x="13920415" y="2569259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1" name="object 3091"/>
            <p:cNvSpPr/>
            <p:nvPr/>
          </p:nvSpPr>
          <p:spPr>
            <a:xfrm>
              <a:off x="13920415" y="256925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0" y="2083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2" name="object 3092"/>
            <p:cNvSpPr/>
            <p:nvPr/>
          </p:nvSpPr>
          <p:spPr>
            <a:xfrm>
              <a:off x="14013268" y="2567587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w="0" h="27305">
                  <a:moveTo>
                    <a:pt x="0" y="268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3" name="object 3093"/>
            <p:cNvSpPr/>
            <p:nvPr/>
          </p:nvSpPr>
          <p:spPr>
            <a:xfrm>
              <a:off x="13920821" y="2567592"/>
              <a:ext cx="92710" cy="0"/>
            </a:xfrm>
            <a:custGeom>
              <a:avLst/>
              <a:gdLst/>
              <a:ahLst/>
              <a:cxnLst/>
              <a:rect l="l" t="t" r="r" b="b"/>
              <a:pathLst>
                <a:path w="92709" h="0">
                  <a:moveTo>
                    <a:pt x="0" y="0"/>
                  </a:moveTo>
                  <a:lnTo>
                    <a:pt x="924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4" name="object 3094"/>
            <p:cNvSpPr/>
            <p:nvPr/>
          </p:nvSpPr>
          <p:spPr>
            <a:xfrm>
              <a:off x="13920821" y="2594445"/>
              <a:ext cx="92710" cy="0"/>
            </a:xfrm>
            <a:custGeom>
              <a:avLst/>
              <a:gdLst/>
              <a:ahLst/>
              <a:cxnLst/>
              <a:rect l="l" t="t" r="r" b="b"/>
              <a:pathLst>
                <a:path w="92709" h="0">
                  <a:moveTo>
                    <a:pt x="0" y="0"/>
                  </a:moveTo>
                  <a:lnTo>
                    <a:pt x="924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5" name="object 3095"/>
            <p:cNvSpPr/>
            <p:nvPr/>
          </p:nvSpPr>
          <p:spPr>
            <a:xfrm>
              <a:off x="13743356" y="259426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6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6" name="object 3096"/>
            <p:cNvSpPr/>
            <p:nvPr/>
          </p:nvSpPr>
          <p:spPr>
            <a:xfrm>
              <a:off x="13739185" y="259009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51"/>
                  </a:moveTo>
                  <a:lnTo>
                    <a:pt x="62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7" name="object 3097"/>
            <p:cNvSpPr/>
            <p:nvPr/>
          </p:nvSpPr>
          <p:spPr>
            <a:xfrm>
              <a:off x="13732929" y="258383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1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8" name="object 3098"/>
            <p:cNvSpPr/>
            <p:nvPr/>
          </p:nvSpPr>
          <p:spPr>
            <a:xfrm>
              <a:off x="13728759" y="257967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9" name="object 3099"/>
            <p:cNvSpPr/>
            <p:nvPr/>
          </p:nvSpPr>
          <p:spPr>
            <a:xfrm>
              <a:off x="13722518" y="257343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4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0" name="object 3100"/>
            <p:cNvSpPr/>
            <p:nvPr/>
          </p:nvSpPr>
          <p:spPr>
            <a:xfrm>
              <a:off x="1371834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1" name="object 3101"/>
            <p:cNvSpPr/>
            <p:nvPr/>
          </p:nvSpPr>
          <p:spPr>
            <a:xfrm>
              <a:off x="1371209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2" name="object 3102"/>
            <p:cNvSpPr/>
            <p:nvPr/>
          </p:nvSpPr>
          <p:spPr>
            <a:xfrm>
              <a:off x="1370794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3" name="object 3103"/>
            <p:cNvSpPr/>
            <p:nvPr/>
          </p:nvSpPr>
          <p:spPr>
            <a:xfrm>
              <a:off x="1370168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4" name="object 3104"/>
            <p:cNvSpPr/>
            <p:nvPr/>
          </p:nvSpPr>
          <p:spPr>
            <a:xfrm>
              <a:off x="1369751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5" name="object 3105"/>
            <p:cNvSpPr/>
            <p:nvPr/>
          </p:nvSpPr>
          <p:spPr>
            <a:xfrm>
              <a:off x="1369127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6" name="object 3106"/>
            <p:cNvSpPr/>
            <p:nvPr/>
          </p:nvSpPr>
          <p:spPr>
            <a:xfrm>
              <a:off x="13687105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7" name="object 3107"/>
            <p:cNvSpPr/>
            <p:nvPr/>
          </p:nvSpPr>
          <p:spPr>
            <a:xfrm>
              <a:off x="1368084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8" name="object 3108"/>
            <p:cNvSpPr/>
            <p:nvPr/>
          </p:nvSpPr>
          <p:spPr>
            <a:xfrm>
              <a:off x="13676678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9" name="object 3109"/>
            <p:cNvSpPr/>
            <p:nvPr/>
          </p:nvSpPr>
          <p:spPr>
            <a:xfrm>
              <a:off x="1367043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0" name="object 3110"/>
            <p:cNvSpPr/>
            <p:nvPr/>
          </p:nvSpPr>
          <p:spPr>
            <a:xfrm>
              <a:off x="1366418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1" name="object 3111"/>
            <p:cNvSpPr/>
            <p:nvPr/>
          </p:nvSpPr>
          <p:spPr>
            <a:xfrm>
              <a:off x="1366001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2" name="object 3112"/>
            <p:cNvSpPr/>
            <p:nvPr/>
          </p:nvSpPr>
          <p:spPr>
            <a:xfrm>
              <a:off x="1365377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3" name="object 3113"/>
            <p:cNvSpPr/>
            <p:nvPr/>
          </p:nvSpPr>
          <p:spPr>
            <a:xfrm>
              <a:off x="1364960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4" name="object 3114"/>
            <p:cNvSpPr/>
            <p:nvPr/>
          </p:nvSpPr>
          <p:spPr>
            <a:xfrm>
              <a:off x="1364334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5" name="object 3115"/>
            <p:cNvSpPr/>
            <p:nvPr/>
          </p:nvSpPr>
          <p:spPr>
            <a:xfrm>
              <a:off x="1363919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6" name="object 3116"/>
            <p:cNvSpPr/>
            <p:nvPr/>
          </p:nvSpPr>
          <p:spPr>
            <a:xfrm>
              <a:off x="1363294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7" name="object 3117"/>
            <p:cNvSpPr/>
            <p:nvPr/>
          </p:nvSpPr>
          <p:spPr>
            <a:xfrm>
              <a:off x="1362876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8" name="object 3118"/>
            <p:cNvSpPr/>
            <p:nvPr/>
          </p:nvSpPr>
          <p:spPr>
            <a:xfrm>
              <a:off x="1362253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9" name="object 3119"/>
            <p:cNvSpPr/>
            <p:nvPr/>
          </p:nvSpPr>
          <p:spPr>
            <a:xfrm>
              <a:off x="1361835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0" name="object 3120"/>
            <p:cNvSpPr/>
            <p:nvPr/>
          </p:nvSpPr>
          <p:spPr>
            <a:xfrm>
              <a:off x="1361210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1" name="object 3121"/>
            <p:cNvSpPr/>
            <p:nvPr/>
          </p:nvSpPr>
          <p:spPr>
            <a:xfrm>
              <a:off x="13607932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2" name="object 3122"/>
            <p:cNvSpPr/>
            <p:nvPr/>
          </p:nvSpPr>
          <p:spPr>
            <a:xfrm>
              <a:off x="1360169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3" name="object 3123"/>
            <p:cNvSpPr/>
            <p:nvPr/>
          </p:nvSpPr>
          <p:spPr>
            <a:xfrm>
              <a:off x="13597522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4" name="object 3124"/>
            <p:cNvSpPr/>
            <p:nvPr/>
          </p:nvSpPr>
          <p:spPr>
            <a:xfrm>
              <a:off x="1359126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5" name="object 3125"/>
            <p:cNvSpPr/>
            <p:nvPr/>
          </p:nvSpPr>
          <p:spPr>
            <a:xfrm>
              <a:off x="1358503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6" name="object 3126"/>
            <p:cNvSpPr/>
            <p:nvPr/>
          </p:nvSpPr>
          <p:spPr>
            <a:xfrm>
              <a:off x="1358086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7" name="object 3127"/>
            <p:cNvSpPr/>
            <p:nvPr/>
          </p:nvSpPr>
          <p:spPr>
            <a:xfrm>
              <a:off x="1357460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8" name="object 3128"/>
            <p:cNvSpPr/>
            <p:nvPr/>
          </p:nvSpPr>
          <p:spPr>
            <a:xfrm>
              <a:off x="1357045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9" name="object 3129"/>
            <p:cNvSpPr/>
            <p:nvPr/>
          </p:nvSpPr>
          <p:spPr>
            <a:xfrm>
              <a:off x="1356419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0" name="object 3130"/>
            <p:cNvSpPr/>
            <p:nvPr/>
          </p:nvSpPr>
          <p:spPr>
            <a:xfrm>
              <a:off x="1356002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1" name="object 3131"/>
            <p:cNvSpPr/>
            <p:nvPr/>
          </p:nvSpPr>
          <p:spPr>
            <a:xfrm>
              <a:off x="1355376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2" name="object 3132"/>
            <p:cNvSpPr/>
            <p:nvPr/>
          </p:nvSpPr>
          <p:spPr>
            <a:xfrm>
              <a:off x="1354961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3" name="object 3133"/>
            <p:cNvSpPr/>
            <p:nvPr/>
          </p:nvSpPr>
          <p:spPr>
            <a:xfrm>
              <a:off x="1354335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4" name="object 3134"/>
            <p:cNvSpPr/>
            <p:nvPr/>
          </p:nvSpPr>
          <p:spPr>
            <a:xfrm>
              <a:off x="1353918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5" name="object 3135"/>
            <p:cNvSpPr/>
            <p:nvPr/>
          </p:nvSpPr>
          <p:spPr>
            <a:xfrm>
              <a:off x="1353294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6" name="object 3136"/>
            <p:cNvSpPr/>
            <p:nvPr/>
          </p:nvSpPr>
          <p:spPr>
            <a:xfrm>
              <a:off x="1352877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7" name="object 3137"/>
            <p:cNvSpPr/>
            <p:nvPr/>
          </p:nvSpPr>
          <p:spPr>
            <a:xfrm>
              <a:off x="1352252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8" name="object 3138"/>
            <p:cNvSpPr/>
            <p:nvPr/>
          </p:nvSpPr>
          <p:spPr>
            <a:xfrm>
              <a:off x="13518371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9" name="object 3139"/>
            <p:cNvSpPr/>
            <p:nvPr/>
          </p:nvSpPr>
          <p:spPr>
            <a:xfrm>
              <a:off x="1351211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0" name="object 3140"/>
            <p:cNvSpPr/>
            <p:nvPr/>
          </p:nvSpPr>
          <p:spPr>
            <a:xfrm>
              <a:off x="13507944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1" name="object 3141"/>
            <p:cNvSpPr/>
            <p:nvPr/>
          </p:nvSpPr>
          <p:spPr>
            <a:xfrm>
              <a:off x="1350168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2" name="object 3142"/>
            <p:cNvSpPr/>
            <p:nvPr/>
          </p:nvSpPr>
          <p:spPr>
            <a:xfrm>
              <a:off x="1349544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3" name="object 3143"/>
            <p:cNvSpPr/>
            <p:nvPr/>
          </p:nvSpPr>
          <p:spPr>
            <a:xfrm>
              <a:off x="1349127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4" name="object 3144"/>
            <p:cNvSpPr/>
            <p:nvPr/>
          </p:nvSpPr>
          <p:spPr>
            <a:xfrm>
              <a:off x="1348502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5" name="object 3145"/>
            <p:cNvSpPr/>
            <p:nvPr/>
          </p:nvSpPr>
          <p:spPr>
            <a:xfrm>
              <a:off x="1348086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6" name="object 3146"/>
            <p:cNvSpPr/>
            <p:nvPr/>
          </p:nvSpPr>
          <p:spPr>
            <a:xfrm>
              <a:off x="1347461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7" name="object 3147"/>
            <p:cNvSpPr/>
            <p:nvPr/>
          </p:nvSpPr>
          <p:spPr>
            <a:xfrm>
              <a:off x="1347044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8" name="object 3148"/>
            <p:cNvSpPr/>
            <p:nvPr/>
          </p:nvSpPr>
          <p:spPr>
            <a:xfrm>
              <a:off x="1346420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9" name="object 3149"/>
            <p:cNvSpPr/>
            <p:nvPr/>
          </p:nvSpPr>
          <p:spPr>
            <a:xfrm>
              <a:off x="1346003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0" name="object 3150"/>
            <p:cNvSpPr/>
            <p:nvPr/>
          </p:nvSpPr>
          <p:spPr>
            <a:xfrm>
              <a:off x="1345377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1" name="object 3151"/>
            <p:cNvSpPr/>
            <p:nvPr/>
          </p:nvSpPr>
          <p:spPr>
            <a:xfrm>
              <a:off x="1344960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2" name="object 3152"/>
            <p:cNvSpPr/>
            <p:nvPr/>
          </p:nvSpPr>
          <p:spPr>
            <a:xfrm>
              <a:off x="1344337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3" name="object 3153"/>
            <p:cNvSpPr/>
            <p:nvPr/>
          </p:nvSpPr>
          <p:spPr>
            <a:xfrm>
              <a:off x="1343919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4" name="object 3154"/>
            <p:cNvSpPr/>
            <p:nvPr/>
          </p:nvSpPr>
          <p:spPr>
            <a:xfrm>
              <a:off x="1343294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5" name="object 3155"/>
            <p:cNvSpPr/>
            <p:nvPr/>
          </p:nvSpPr>
          <p:spPr>
            <a:xfrm>
              <a:off x="13428789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6" name="object 3156"/>
            <p:cNvSpPr/>
            <p:nvPr/>
          </p:nvSpPr>
          <p:spPr>
            <a:xfrm>
              <a:off x="1342253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7" name="object 3157"/>
            <p:cNvSpPr/>
            <p:nvPr/>
          </p:nvSpPr>
          <p:spPr>
            <a:xfrm>
              <a:off x="1341627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8" name="object 3158"/>
            <p:cNvSpPr/>
            <p:nvPr/>
          </p:nvSpPr>
          <p:spPr>
            <a:xfrm>
              <a:off x="1341212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9" name="object 3159"/>
            <p:cNvSpPr/>
            <p:nvPr/>
          </p:nvSpPr>
          <p:spPr>
            <a:xfrm>
              <a:off x="1340587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0" name="object 3160"/>
            <p:cNvSpPr/>
            <p:nvPr/>
          </p:nvSpPr>
          <p:spPr>
            <a:xfrm>
              <a:off x="1340170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1" name="object 3161"/>
            <p:cNvSpPr/>
            <p:nvPr/>
          </p:nvSpPr>
          <p:spPr>
            <a:xfrm>
              <a:off x="1339545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2" name="object 3162"/>
            <p:cNvSpPr/>
            <p:nvPr/>
          </p:nvSpPr>
          <p:spPr>
            <a:xfrm>
              <a:off x="1339129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3" name="object 3163"/>
            <p:cNvSpPr/>
            <p:nvPr/>
          </p:nvSpPr>
          <p:spPr>
            <a:xfrm>
              <a:off x="1338503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4" name="object 3164"/>
            <p:cNvSpPr/>
            <p:nvPr/>
          </p:nvSpPr>
          <p:spPr>
            <a:xfrm>
              <a:off x="1338086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5" name="object 3165"/>
            <p:cNvSpPr/>
            <p:nvPr/>
          </p:nvSpPr>
          <p:spPr>
            <a:xfrm>
              <a:off x="1337462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6" name="object 3166"/>
            <p:cNvSpPr/>
            <p:nvPr/>
          </p:nvSpPr>
          <p:spPr>
            <a:xfrm>
              <a:off x="1337045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7" name="object 3167"/>
            <p:cNvSpPr/>
            <p:nvPr/>
          </p:nvSpPr>
          <p:spPr>
            <a:xfrm>
              <a:off x="1336419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8" name="object 3168"/>
            <p:cNvSpPr/>
            <p:nvPr/>
          </p:nvSpPr>
          <p:spPr>
            <a:xfrm>
              <a:off x="1336004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9" name="object 3169"/>
            <p:cNvSpPr/>
            <p:nvPr/>
          </p:nvSpPr>
          <p:spPr>
            <a:xfrm>
              <a:off x="1335378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0" name="object 3170"/>
            <p:cNvSpPr/>
            <p:nvPr/>
          </p:nvSpPr>
          <p:spPr>
            <a:xfrm>
              <a:off x="13349619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1" name="object 3171"/>
            <p:cNvSpPr/>
            <p:nvPr/>
          </p:nvSpPr>
          <p:spPr>
            <a:xfrm>
              <a:off x="1334337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2" name="object 3172"/>
            <p:cNvSpPr/>
            <p:nvPr/>
          </p:nvSpPr>
          <p:spPr>
            <a:xfrm>
              <a:off x="13339209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3" name="object 3173"/>
            <p:cNvSpPr/>
            <p:nvPr/>
          </p:nvSpPr>
          <p:spPr>
            <a:xfrm>
              <a:off x="1333295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4" name="object 3174"/>
            <p:cNvSpPr/>
            <p:nvPr/>
          </p:nvSpPr>
          <p:spPr>
            <a:xfrm>
              <a:off x="13326714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5" name="object 3175"/>
            <p:cNvSpPr/>
            <p:nvPr/>
          </p:nvSpPr>
          <p:spPr>
            <a:xfrm>
              <a:off x="1332254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6" name="object 3176"/>
            <p:cNvSpPr/>
            <p:nvPr/>
          </p:nvSpPr>
          <p:spPr>
            <a:xfrm>
              <a:off x="1331628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7" name="object 3177"/>
            <p:cNvSpPr/>
            <p:nvPr/>
          </p:nvSpPr>
          <p:spPr>
            <a:xfrm>
              <a:off x="1331211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8" name="object 3178"/>
            <p:cNvSpPr/>
            <p:nvPr/>
          </p:nvSpPr>
          <p:spPr>
            <a:xfrm>
              <a:off x="1330587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9" name="object 3179"/>
            <p:cNvSpPr/>
            <p:nvPr/>
          </p:nvSpPr>
          <p:spPr>
            <a:xfrm>
              <a:off x="1330170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0" name="object 3180"/>
            <p:cNvSpPr/>
            <p:nvPr/>
          </p:nvSpPr>
          <p:spPr>
            <a:xfrm>
              <a:off x="1329545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1" name="object 3181"/>
            <p:cNvSpPr/>
            <p:nvPr/>
          </p:nvSpPr>
          <p:spPr>
            <a:xfrm>
              <a:off x="1329129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2" name="object 3182"/>
            <p:cNvSpPr/>
            <p:nvPr/>
          </p:nvSpPr>
          <p:spPr>
            <a:xfrm>
              <a:off x="1328504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3" name="object 3183"/>
            <p:cNvSpPr/>
            <p:nvPr/>
          </p:nvSpPr>
          <p:spPr>
            <a:xfrm>
              <a:off x="1328087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4" name="object 3184"/>
            <p:cNvSpPr/>
            <p:nvPr/>
          </p:nvSpPr>
          <p:spPr>
            <a:xfrm>
              <a:off x="1327463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5" name="object 3185"/>
            <p:cNvSpPr/>
            <p:nvPr/>
          </p:nvSpPr>
          <p:spPr>
            <a:xfrm>
              <a:off x="1327046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6" name="object 3186"/>
            <p:cNvSpPr/>
            <p:nvPr/>
          </p:nvSpPr>
          <p:spPr>
            <a:xfrm>
              <a:off x="1326420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7" name="object 3187"/>
            <p:cNvSpPr/>
            <p:nvPr/>
          </p:nvSpPr>
          <p:spPr>
            <a:xfrm>
              <a:off x="13260036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8" name="object 3188"/>
            <p:cNvSpPr/>
            <p:nvPr/>
          </p:nvSpPr>
          <p:spPr>
            <a:xfrm>
              <a:off x="1325379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9" name="object 3189"/>
            <p:cNvSpPr/>
            <p:nvPr/>
          </p:nvSpPr>
          <p:spPr>
            <a:xfrm>
              <a:off x="13249628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0" name="object 3190"/>
            <p:cNvSpPr/>
            <p:nvPr/>
          </p:nvSpPr>
          <p:spPr>
            <a:xfrm>
              <a:off x="1324337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1" name="object 3191"/>
            <p:cNvSpPr/>
            <p:nvPr/>
          </p:nvSpPr>
          <p:spPr>
            <a:xfrm>
              <a:off x="1323713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2" name="object 3192"/>
            <p:cNvSpPr/>
            <p:nvPr/>
          </p:nvSpPr>
          <p:spPr>
            <a:xfrm>
              <a:off x="1323296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3" name="object 3193"/>
            <p:cNvSpPr/>
            <p:nvPr/>
          </p:nvSpPr>
          <p:spPr>
            <a:xfrm>
              <a:off x="1322670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4" name="object 3194"/>
            <p:cNvSpPr/>
            <p:nvPr/>
          </p:nvSpPr>
          <p:spPr>
            <a:xfrm>
              <a:off x="1322255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5" name="object 3195"/>
            <p:cNvSpPr/>
            <p:nvPr/>
          </p:nvSpPr>
          <p:spPr>
            <a:xfrm>
              <a:off x="1321629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6" name="object 3196"/>
            <p:cNvSpPr/>
            <p:nvPr/>
          </p:nvSpPr>
          <p:spPr>
            <a:xfrm>
              <a:off x="1321212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7" name="object 3197"/>
            <p:cNvSpPr/>
            <p:nvPr/>
          </p:nvSpPr>
          <p:spPr>
            <a:xfrm>
              <a:off x="1320588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8" name="object 3198"/>
            <p:cNvSpPr/>
            <p:nvPr/>
          </p:nvSpPr>
          <p:spPr>
            <a:xfrm>
              <a:off x="1320171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9" name="object 3199"/>
            <p:cNvSpPr/>
            <p:nvPr/>
          </p:nvSpPr>
          <p:spPr>
            <a:xfrm>
              <a:off x="1319546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0" name="object 3200"/>
            <p:cNvSpPr/>
            <p:nvPr/>
          </p:nvSpPr>
          <p:spPr>
            <a:xfrm>
              <a:off x="1319129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1" name="object 3201"/>
            <p:cNvSpPr/>
            <p:nvPr/>
          </p:nvSpPr>
          <p:spPr>
            <a:xfrm>
              <a:off x="1318505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2" name="object 3202"/>
            <p:cNvSpPr/>
            <p:nvPr/>
          </p:nvSpPr>
          <p:spPr>
            <a:xfrm>
              <a:off x="13180882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3" name="object 3203"/>
            <p:cNvSpPr/>
            <p:nvPr/>
          </p:nvSpPr>
          <p:spPr>
            <a:xfrm>
              <a:off x="1317462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4" name="object 3204"/>
            <p:cNvSpPr/>
            <p:nvPr/>
          </p:nvSpPr>
          <p:spPr>
            <a:xfrm>
              <a:off x="13170472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5" name="object 3205"/>
            <p:cNvSpPr/>
            <p:nvPr/>
          </p:nvSpPr>
          <p:spPr>
            <a:xfrm>
              <a:off x="1316421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6" name="object 3206"/>
            <p:cNvSpPr/>
            <p:nvPr/>
          </p:nvSpPr>
          <p:spPr>
            <a:xfrm>
              <a:off x="13157960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7" name="object 3207"/>
            <p:cNvSpPr/>
            <p:nvPr/>
          </p:nvSpPr>
          <p:spPr>
            <a:xfrm>
              <a:off x="13153809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8" name="object 3208"/>
            <p:cNvSpPr/>
            <p:nvPr/>
          </p:nvSpPr>
          <p:spPr>
            <a:xfrm>
              <a:off x="1314755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9" name="object 3209"/>
            <p:cNvSpPr/>
            <p:nvPr/>
          </p:nvSpPr>
          <p:spPr>
            <a:xfrm>
              <a:off x="1314338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0" name="object 3210"/>
            <p:cNvSpPr/>
            <p:nvPr/>
          </p:nvSpPr>
          <p:spPr>
            <a:xfrm>
              <a:off x="1313712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1" name="object 3211"/>
            <p:cNvSpPr/>
            <p:nvPr/>
          </p:nvSpPr>
          <p:spPr>
            <a:xfrm>
              <a:off x="1313297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2" name="object 3212"/>
            <p:cNvSpPr/>
            <p:nvPr/>
          </p:nvSpPr>
          <p:spPr>
            <a:xfrm>
              <a:off x="1312671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3" name="object 3213"/>
            <p:cNvSpPr/>
            <p:nvPr/>
          </p:nvSpPr>
          <p:spPr>
            <a:xfrm>
              <a:off x="1312254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4" name="object 3214"/>
            <p:cNvSpPr/>
            <p:nvPr/>
          </p:nvSpPr>
          <p:spPr>
            <a:xfrm>
              <a:off x="1311630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5" name="object 3215"/>
            <p:cNvSpPr/>
            <p:nvPr/>
          </p:nvSpPr>
          <p:spPr>
            <a:xfrm>
              <a:off x="13112137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6" name="object 3216"/>
            <p:cNvSpPr/>
            <p:nvPr/>
          </p:nvSpPr>
          <p:spPr>
            <a:xfrm>
              <a:off x="1310588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7" name="object 3217"/>
            <p:cNvSpPr/>
            <p:nvPr/>
          </p:nvSpPr>
          <p:spPr>
            <a:xfrm>
              <a:off x="1310172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8" name="object 3218"/>
            <p:cNvSpPr/>
            <p:nvPr/>
          </p:nvSpPr>
          <p:spPr>
            <a:xfrm>
              <a:off x="1309547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9" name="object 3219"/>
            <p:cNvSpPr/>
            <p:nvPr/>
          </p:nvSpPr>
          <p:spPr>
            <a:xfrm>
              <a:off x="13091303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0" name="object 3220"/>
            <p:cNvSpPr/>
            <p:nvPr/>
          </p:nvSpPr>
          <p:spPr>
            <a:xfrm>
              <a:off x="13085045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1" name="object 3221"/>
            <p:cNvSpPr/>
            <p:nvPr/>
          </p:nvSpPr>
          <p:spPr>
            <a:xfrm>
              <a:off x="13080893" y="256924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2" name="object 3222"/>
            <p:cNvSpPr/>
            <p:nvPr/>
          </p:nvSpPr>
          <p:spPr>
            <a:xfrm>
              <a:off x="1307463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3" name="object 3223"/>
            <p:cNvSpPr/>
            <p:nvPr/>
          </p:nvSpPr>
          <p:spPr>
            <a:xfrm>
              <a:off x="1306838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4" name="object 3224"/>
            <p:cNvSpPr/>
            <p:nvPr/>
          </p:nvSpPr>
          <p:spPr>
            <a:xfrm>
              <a:off x="13064228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5" name="object 3225"/>
            <p:cNvSpPr/>
            <p:nvPr/>
          </p:nvSpPr>
          <p:spPr>
            <a:xfrm>
              <a:off x="1305797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6" name="object 3226"/>
            <p:cNvSpPr/>
            <p:nvPr/>
          </p:nvSpPr>
          <p:spPr>
            <a:xfrm>
              <a:off x="13053801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7" name="object 3227"/>
            <p:cNvSpPr/>
            <p:nvPr/>
          </p:nvSpPr>
          <p:spPr>
            <a:xfrm>
              <a:off x="13047563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8" name="object 3228"/>
            <p:cNvSpPr/>
            <p:nvPr/>
          </p:nvSpPr>
          <p:spPr>
            <a:xfrm>
              <a:off x="13043392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9" name="object 3229"/>
            <p:cNvSpPr/>
            <p:nvPr/>
          </p:nvSpPr>
          <p:spPr>
            <a:xfrm>
              <a:off x="1303713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0" name="object 3230"/>
            <p:cNvSpPr/>
            <p:nvPr/>
          </p:nvSpPr>
          <p:spPr>
            <a:xfrm>
              <a:off x="1303296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1" name="object 3231"/>
            <p:cNvSpPr/>
            <p:nvPr/>
          </p:nvSpPr>
          <p:spPr>
            <a:xfrm>
              <a:off x="13026726" y="25692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2" name="object 3232"/>
            <p:cNvSpPr/>
            <p:nvPr/>
          </p:nvSpPr>
          <p:spPr>
            <a:xfrm>
              <a:off x="13026726" y="256926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4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3" name="object 3233"/>
            <p:cNvSpPr/>
            <p:nvPr/>
          </p:nvSpPr>
          <p:spPr>
            <a:xfrm>
              <a:off x="13026726" y="256924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4" name="object 3234"/>
            <p:cNvSpPr/>
            <p:nvPr/>
          </p:nvSpPr>
          <p:spPr>
            <a:xfrm>
              <a:off x="13026726" y="256924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0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5" name="object 3235"/>
            <p:cNvSpPr/>
            <p:nvPr/>
          </p:nvSpPr>
          <p:spPr>
            <a:xfrm>
              <a:off x="13026726" y="256925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51"/>
                  </a:moveTo>
                  <a:lnTo>
                    <a:pt x="62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6" name="object 3236"/>
            <p:cNvSpPr/>
            <p:nvPr/>
          </p:nvSpPr>
          <p:spPr>
            <a:xfrm>
              <a:off x="13026103" y="256863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7" name="object 3237"/>
            <p:cNvSpPr/>
            <p:nvPr/>
          </p:nvSpPr>
          <p:spPr>
            <a:xfrm>
              <a:off x="13744864" y="2567587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w="0" h="27305">
                  <a:moveTo>
                    <a:pt x="0" y="268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8" name="object 3238"/>
            <p:cNvSpPr/>
            <p:nvPr/>
          </p:nvSpPr>
          <p:spPr>
            <a:xfrm>
              <a:off x="13920821" y="2567587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w="0" h="27305">
                  <a:moveTo>
                    <a:pt x="0" y="268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9" name="object 3239"/>
            <p:cNvSpPr/>
            <p:nvPr/>
          </p:nvSpPr>
          <p:spPr>
            <a:xfrm>
              <a:off x="13026099" y="2567592"/>
              <a:ext cx="718820" cy="0"/>
            </a:xfrm>
            <a:custGeom>
              <a:avLst/>
              <a:gdLst/>
              <a:ahLst/>
              <a:cxnLst/>
              <a:rect l="l" t="t" r="r" b="b"/>
              <a:pathLst>
                <a:path w="718819" h="0">
                  <a:moveTo>
                    <a:pt x="0" y="0"/>
                  </a:moveTo>
                  <a:lnTo>
                    <a:pt x="7187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0" name="object 3240"/>
            <p:cNvSpPr/>
            <p:nvPr/>
          </p:nvSpPr>
          <p:spPr>
            <a:xfrm>
              <a:off x="13715045" y="2594445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1" name="object 3241"/>
            <p:cNvSpPr/>
            <p:nvPr/>
          </p:nvSpPr>
          <p:spPr>
            <a:xfrm>
              <a:off x="13026099" y="2594445"/>
              <a:ext cx="662305" cy="0"/>
            </a:xfrm>
            <a:custGeom>
              <a:avLst/>
              <a:gdLst/>
              <a:ahLst/>
              <a:cxnLst/>
              <a:rect l="l" t="t" r="r" b="b"/>
              <a:pathLst>
                <a:path w="662305" h="0">
                  <a:moveTo>
                    <a:pt x="0" y="0"/>
                  </a:moveTo>
                  <a:lnTo>
                    <a:pt x="6621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42" name="object 3242"/>
            <p:cNvPicPr/>
            <p:nvPr/>
          </p:nvPicPr>
          <p:blipFill>
            <a:blip r:embed="rId953" cstate="print"/>
            <a:stretch>
              <a:fillRect/>
            </a:stretch>
          </p:blipFill>
          <p:spPr>
            <a:xfrm>
              <a:off x="13744858" y="2566968"/>
              <a:ext cx="175963" cy="171541"/>
            </a:xfrm>
            <a:prstGeom prst="rect">
              <a:avLst/>
            </a:prstGeom>
          </p:spPr>
        </p:pic>
        <p:sp>
          <p:nvSpPr>
            <p:cNvPr id="3243" name="object 3243"/>
            <p:cNvSpPr/>
            <p:nvPr/>
          </p:nvSpPr>
          <p:spPr>
            <a:xfrm>
              <a:off x="13710008" y="324838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0" y="4167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4" name="object 3244"/>
            <p:cNvSpPr/>
            <p:nvPr/>
          </p:nvSpPr>
          <p:spPr>
            <a:xfrm>
              <a:off x="13705855" y="3246301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0" y="6251"/>
                  </a:moveTo>
                  <a:lnTo>
                    <a:pt x="414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5" name="object 3245"/>
            <p:cNvSpPr/>
            <p:nvPr/>
          </p:nvSpPr>
          <p:spPr>
            <a:xfrm>
              <a:off x="13699600" y="324421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6" name="object 3246"/>
            <p:cNvSpPr/>
            <p:nvPr/>
          </p:nvSpPr>
          <p:spPr>
            <a:xfrm>
              <a:off x="13693344" y="3242123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10429"/>
                  </a:moveTo>
                  <a:lnTo>
                    <a:pt x="10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7" name="object 3247"/>
            <p:cNvSpPr/>
            <p:nvPr/>
          </p:nvSpPr>
          <p:spPr>
            <a:xfrm>
              <a:off x="13689190" y="3237966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4">
                  <a:moveTo>
                    <a:pt x="0" y="14585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8" name="object 3248"/>
            <p:cNvSpPr/>
            <p:nvPr/>
          </p:nvSpPr>
          <p:spPr>
            <a:xfrm>
              <a:off x="13682936" y="323588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9" name="object 3249"/>
            <p:cNvSpPr/>
            <p:nvPr/>
          </p:nvSpPr>
          <p:spPr>
            <a:xfrm>
              <a:off x="13678764" y="323379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0" name="object 3250"/>
            <p:cNvSpPr/>
            <p:nvPr/>
          </p:nvSpPr>
          <p:spPr>
            <a:xfrm>
              <a:off x="13672526" y="3231715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1" name="object 3251"/>
            <p:cNvSpPr/>
            <p:nvPr/>
          </p:nvSpPr>
          <p:spPr>
            <a:xfrm>
              <a:off x="13668355" y="3227558"/>
              <a:ext cx="23495" cy="25400"/>
            </a:xfrm>
            <a:custGeom>
              <a:avLst/>
              <a:gdLst/>
              <a:ahLst/>
              <a:cxnLst/>
              <a:rect l="l" t="t" r="r" b="b"/>
              <a:pathLst>
                <a:path w="23494" h="25400">
                  <a:moveTo>
                    <a:pt x="0" y="24994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2" name="object 3252"/>
            <p:cNvSpPr/>
            <p:nvPr/>
          </p:nvSpPr>
          <p:spPr>
            <a:xfrm>
              <a:off x="13662100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3" name="object 3253"/>
            <p:cNvSpPr/>
            <p:nvPr/>
          </p:nvSpPr>
          <p:spPr>
            <a:xfrm>
              <a:off x="1365792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4" name="object 3254"/>
            <p:cNvSpPr/>
            <p:nvPr/>
          </p:nvSpPr>
          <p:spPr>
            <a:xfrm>
              <a:off x="13651690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5" name="object 3255"/>
            <p:cNvSpPr/>
            <p:nvPr/>
          </p:nvSpPr>
          <p:spPr>
            <a:xfrm>
              <a:off x="13647520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6" name="object 3256"/>
            <p:cNvSpPr/>
            <p:nvPr/>
          </p:nvSpPr>
          <p:spPr>
            <a:xfrm>
              <a:off x="1364126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7" name="object 3257"/>
            <p:cNvSpPr/>
            <p:nvPr/>
          </p:nvSpPr>
          <p:spPr>
            <a:xfrm>
              <a:off x="1363711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8" name="object 3258"/>
            <p:cNvSpPr/>
            <p:nvPr/>
          </p:nvSpPr>
          <p:spPr>
            <a:xfrm>
              <a:off x="13630855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9" name="object 3259"/>
            <p:cNvSpPr/>
            <p:nvPr/>
          </p:nvSpPr>
          <p:spPr>
            <a:xfrm>
              <a:off x="13626683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0" name="object 3260"/>
            <p:cNvSpPr/>
            <p:nvPr/>
          </p:nvSpPr>
          <p:spPr>
            <a:xfrm>
              <a:off x="13620445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1" name="object 3261"/>
            <p:cNvSpPr/>
            <p:nvPr/>
          </p:nvSpPr>
          <p:spPr>
            <a:xfrm>
              <a:off x="13616273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2" name="object 3262"/>
            <p:cNvSpPr/>
            <p:nvPr/>
          </p:nvSpPr>
          <p:spPr>
            <a:xfrm>
              <a:off x="13610020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3" name="object 3263"/>
            <p:cNvSpPr/>
            <p:nvPr/>
          </p:nvSpPr>
          <p:spPr>
            <a:xfrm>
              <a:off x="1360378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4" name="object 3264"/>
            <p:cNvSpPr/>
            <p:nvPr/>
          </p:nvSpPr>
          <p:spPr>
            <a:xfrm>
              <a:off x="1359961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5" name="object 3265"/>
            <p:cNvSpPr/>
            <p:nvPr/>
          </p:nvSpPr>
          <p:spPr>
            <a:xfrm>
              <a:off x="1359335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6" name="object 3266"/>
            <p:cNvSpPr/>
            <p:nvPr/>
          </p:nvSpPr>
          <p:spPr>
            <a:xfrm>
              <a:off x="1358918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7" name="object 3267"/>
            <p:cNvSpPr/>
            <p:nvPr/>
          </p:nvSpPr>
          <p:spPr>
            <a:xfrm>
              <a:off x="13589183" y="322546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5">
                  <a:moveTo>
                    <a:pt x="0" y="20837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8" name="object 3268"/>
            <p:cNvSpPr/>
            <p:nvPr/>
          </p:nvSpPr>
          <p:spPr>
            <a:xfrm>
              <a:off x="13589183" y="322545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9" name="object 3269"/>
            <p:cNvSpPr/>
            <p:nvPr/>
          </p:nvSpPr>
          <p:spPr>
            <a:xfrm>
              <a:off x="13589183" y="322545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4">
                  <a:moveTo>
                    <a:pt x="0" y="10429"/>
                  </a:moveTo>
                  <a:lnTo>
                    <a:pt x="10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0" name="object 3270"/>
            <p:cNvSpPr/>
            <p:nvPr/>
          </p:nvSpPr>
          <p:spPr>
            <a:xfrm>
              <a:off x="13589183" y="322546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51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1" name="object 3271"/>
            <p:cNvSpPr/>
            <p:nvPr/>
          </p:nvSpPr>
          <p:spPr>
            <a:xfrm>
              <a:off x="13588560" y="32248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2" name="object 3272"/>
            <p:cNvSpPr/>
            <p:nvPr/>
          </p:nvSpPr>
          <p:spPr>
            <a:xfrm>
              <a:off x="13588301" y="3223731"/>
              <a:ext cx="100330" cy="0"/>
            </a:xfrm>
            <a:custGeom>
              <a:avLst/>
              <a:gdLst/>
              <a:ahLst/>
              <a:cxnLst/>
              <a:rect l="l" t="t" r="r" b="b"/>
              <a:pathLst>
                <a:path w="100330" h="0">
                  <a:moveTo>
                    <a:pt x="0" y="0"/>
                  </a:moveTo>
                  <a:lnTo>
                    <a:pt x="999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3" name="object 3273"/>
            <p:cNvSpPr/>
            <p:nvPr/>
          </p:nvSpPr>
          <p:spPr>
            <a:xfrm>
              <a:off x="13588301" y="3250567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 h="0">
                  <a:moveTo>
                    <a:pt x="0" y="0"/>
                  </a:moveTo>
                  <a:lnTo>
                    <a:pt x="1267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4" name="object 3274"/>
            <p:cNvSpPr/>
            <p:nvPr/>
          </p:nvSpPr>
          <p:spPr>
            <a:xfrm>
              <a:off x="13410039" y="324838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0" y="4167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5" name="object 3275"/>
            <p:cNvSpPr/>
            <p:nvPr/>
          </p:nvSpPr>
          <p:spPr>
            <a:xfrm>
              <a:off x="13403783" y="324421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6" name="object 3276"/>
            <p:cNvSpPr/>
            <p:nvPr/>
          </p:nvSpPr>
          <p:spPr>
            <a:xfrm>
              <a:off x="13399611" y="3237966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4">
                  <a:moveTo>
                    <a:pt x="0" y="14585"/>
                  </a:moveTo>
                  <a:lnTo>
                    <a:pt x="125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7" name="object 3277"/>
            <p:cNvSpPr/>
            <p:nvPr/>
          </p:nvSpPr>
          <p:spPr>
            <a:xfrm>
              <a:off x="13393373" y="323379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8" name="object 3278"/>
            <p:cNvSpPr/>
            <p:nvPr/>
          </p:nvSpPr>
          <p:spPr>
            <a:xfrm>
              <a:off x="13389202" y="3227558"/>
              <a:ext cx="23495" cy="25400"/>
            </a:xfrm>
            <a:custGeom>
              <a:avLst/>
              <a:gdLst/>
              <a:ahLst/>
              <a:cxnLst/>
              <a:rect l="l" t="t" r="r" b="b"/>
              <a:pathLst>
                <a:path w="23494" h="25400">
                  <a:moveTo>
                    <a:pt x="0" y="24994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9" name="object 3279"/>
            <p:cNvSpPr/>
            <p:nvPr/>
          </p:nvSpPr>
          <p:spPr>
            <a:xfrm>
              <a:off x="1338294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0" name="object 3280"/>
            <p:cNvSpPr/>
            <p:nvPr/>
          </p:nvSpPr>
          <p:spPr>
            <a:xfrm>
              <a:off x="13378795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1" name="object 3281"/>
            <p:cNvSpPr/>
            <p:nvPr/>
          </p:nvSpPr>
          <p:spPr>
            <a:xfrm>
              <a:off x="13372540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2" name="object 3282"/>
            <p:cNvSpPr/>
            <p:nvPr/>
          </p:nvSpPr>
          <p:spPr>
            <a:xfrm>
              <a:off x="13368367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3" name="object 3283"/>
            <p:cNvSpPr/>
            <p:nvPr/>
          </p:nvSpPr>
          <p:spPr>
            <a:xfrm>
              <a:off x="13362130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4" name="object 3284"/>
            <p:cNvSpPr/>
            <p:nvPr/>
          </p:nvSpPr>
          <p:spPr>
            <a:xfrm>
              <a:off x="13357958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5" name="object 3285"/>
            <p:cNvSpPr/>
            <p:nvPr/>
          </p:nvSpPr>
          <p:spPr>
            <a:xfrm>
              <a:off x="1335170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6" name="object 3286"/>
            <p:cNvSpPr/>
            <p:nvPr/>
          </p:nvSpPr>
          <p:spPr>
            <a:xfrm>
              <a:off x="1334544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7" name="object 3287"/>
            <p:cNvSpPr/>
            <p:nvPr/>
          </p:nvSpPr>
          <p:spPr>
            <a:xfrm>
              <a:off x="1334129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8" name="object 3288"/>
            <p:cNvSpPr/>
            <p:nvPr/>
          </p:nvSpPr>
          <p:spPr>
            <a:xfrm>
              <a:off x="1333503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9" name="object 3289"/>
            <p:cNvSpPr/>
            <p:nvPr/>
          </p:nvSpPr>
          <p:spPr>
            <a:xfrm>
              <a:off x="1333086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0" name="object 3290"/>
            <p:cNvSpPr/>
            <p:nvPr/>
          </p:nvSpPr>
          <p:spPr>
            <a:xfrm>
              <a:off x="1332462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1" name="object 3291"/>
            <p:cNvSpPr/>
            <p:nvPr/>
          </p:nvSpPr>
          <p:spPr>
            <a:xfrm>
              <a:off x="13320459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2" name="object 3292"/>
            <p:cNvSpPr/>
            <p:nvPr/>
          </p:nvSpPr>
          <p:spPr>
            <a:xfrm>
              <a:off x="1331420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3" name="object 3293"/>
            <p:cNvSpPr/>
            <p:nvPr/>
          </p:nvSpPr>
          <p:spPr>
            <a:xfrm>
              <a:off x="1331004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4" name="object 3294"/>
            <p:cNvSpPr/>
            <p:nvPr/>
          </p:nvSpPr>
          <p:spPr>
            <a:xfrm>
              <a:off x="1330379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5" name="object 3295"/>
            <p:cNvSpPr/>
            <p:nvPr/>
          </p:nvSpPr>
          <p:spPr>
            <a:xfrm>
              <a:off x="1329962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6" name="object 3296"/>
            <p:cNvSpPr/>
            <p:nvPr/>
          </p:nvSpPr>
          <p:spPr>
            <a:xfrm>
              <a:off x="13293366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7" name="object 3297"/>
            <p:cNvSpPr/>
            <p:nvPr/>
          </p:nvSpPr>
          <p:spPr>
            <a:xfrm>
              <a:off x="13289214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8" name="object 3298"/>
            <p:cNvSpPr/>
            <p:nvPr/>
          </p:nvSpPr>
          <p:spPr>
            <a:xfrm>
              <a:off x="13282956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9" name="object 3299"/>
            <p:cNvSpPr/>
            <p:nvPr/>
          </p:nvSpPr>
          <p:spPr>
            <a:xfrm>
              <a:off x="13278787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0" name="object 3300"/>
            <p:cNvSpPr/>
            <p:nvPr/>
          </p:nvSpPr>
          <p:spPr>
            <a:xfrm>
              <a:off x="1327254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1" name="object 3301"/>
            <p:cNvSpPr/>
            <p:nvPr/>
          </p:nvSpPr>
          <p:spPr>
            <a:xfrm>
              <a:off x="13266294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2" name="object 3302"/>
            <p:cNvSpPr/>
            <p:nvPr/>
          </p:nvSpPr>
          <p:spPr>
            <a:xfrm>
              <a:off x="1326212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3" name="object 3303"/>
            <p:cNvSpPr/>
            <p:nvPr/>
          </p:nvSpPr>
          <p:spPr>
            <a:xfrm>
              <a:off x="13255885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4" name="object 3304"/>
            <p:cNvSpPr/>
            <p:nvPr/>
          </p:nvSpPr>
          <p:spPr>
            <a:xfrm>
              <a:off x="1325171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5" name="object 3305"/>
            <p:cNvSpPr/>
            <p:nvPr/>
          </p:nvSpPr>
          <p:spPr>
            <a:xfrm>
              <a:off x="1324545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6" name="object 3306"/>
            <p:cNvSpPr/>
            <p:nvPr/>
          </p:nvSpPr>
          <p:spPr>
            <a:xfrm>
              <a:off x="13241286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7" name="object 3307"/>
            <p:cNvSpPr/>
            <p:nvPr/>
          </p:nvSpPr>
          <p:spPr>
            <a:xfrm>
              <a:off x="1323504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8" name="object 3308"/>
            <p:cNvSpPr/>
            <p:nvPr/>
          </p:nvSpPr>
          <p:spPr>
            <a:xfrm>
              <a:off x="1323087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9" name="object 3309"/>
            <p:cNvSpPr/>
            <p:nvPr/>
          </p:nvSpPr>
          <p:spPr>
            <a:xfrm>
              <a:off x="1322462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0" name="object 3310"/>
            <p:cNvSpPr/>
            <p:nvPr/>
          </p:nvSpPr>
          <p:spPr>
            <a:xfrm>
              <a:off x="13220469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1" name="object 3311"/>
            <p:cNvSpPr/>
            <p:nvPr/>
          </p:nvSpPr>
          <p:spPr>
            <a:xfrm>
              <a:off x="1321421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2" name="object 3312"/>
            <p:cNvSpPr/>
            <p:nvPr/>
          </p:nvSpPr>
          <p:spPr>
            <a:xfrm>
              <a:off x="1321004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3" name="object 3313"/>
            <p:cNvSpPr/>
            <p:nvPr/>
          </p:nvSpPr>
          <p:spPr>
            <a:xfrm>
              <a:off x="1320380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4" name="object 3314"/>
            <p:cNvSpPr/>
            <p:nvPr/>
          </p:nvSpPr>
          <p:spPr>
            <a:xfrm>
              <a:off x="13199632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5" name="object 3315"/>
            <p:cNvSpPr/>
            <p:nvPr/>
          </p:nvSpPr>
          <p:spPr>
            <a:xfrm>
              <a:off x="1319337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6" name="object 3316"/>
            <p:cNvSpPr/>
            <p:nvPr/>
          </p:nvSpPr>
          <p:spPr>
            <a:xfrm>
              <a:off x="13189207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7" name="object 3317"/>
            <p:cNvSpPr/>
            <p:nvPr/>
          </p:nvSpPr>
          <p:spPr>
            <a:xfrm>
              <a:off x="1318296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8" name="object 3318"/>
            <p:cNvSpPr/>
            <p:nvPr/>
          </p:nvSpPr>
          <p:spPr>
            <a:xfrm>
              <a:off x="1317671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9" name="object 3319"/>
            <p:cNvSpPr/>
            <p:nvPr/>
          </p:nvSpPr>
          <p:spPr>
            <a:xfrm>
              <a:off x="1317254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0" name="object 3320"/>
            <p:cNvSpPr/>
            <p:nvPr/>
          </p:nvSpPr>
          <p:spPr>
            <a:xfrm>
              <a:off x="1316630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1" name="object 3321"/>
            <p:cNvSpPr/>
            <p:nvPr/>
          </p:nvSpPr>
          <p:spPr>
            <a:xfrm>
              <a:off x="1316213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2" name="object 3322"/>
            <p:cNvSpPr/>
            <p:nvPr/>
          </p:nvSpPr>
          <p:spPr>
            <a:xfrm>
              <a:off x="1315587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3" name="object 3323"/>
            <p:cNvSpPr/>
            <p:nvPr/>
          </p:nvSpPr>
          <p:spPr>
            <a:xfrm>
              <a:off x="13151724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4" name="object 3324"/>
            <p:cNvSpPr/>
            <p:nvPr/>
          </p:nvSpPr>
          <p:spPr>
            <a:xfrm>
              <a:off x="1314546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5" name="object 3325"/>
            <p:cNvSpPr/>
            <p:nvPr/>
          </p:nvSpPr>
          <p:spPr>
            <a:xfrm>
              <a:off x="1314129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6" name="object 3326"/>
            <p:cNvSpPr/>
            <p:nvPr/>
          </p:nvSpPr>
          <p:spPr>
            <a:xfrm>
              <a:off x="1313505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7" name="object 3327"/>
            <p:cNvSpPr/>
            <p:nvPr/>
          </p:nvSpPr>
          <p:spPr>
            <a:xfrm>
              <a:off x="13130888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8" name="object 3328"/>
            <p:cNvSpPr/>
            <p:nvPr/>
          </p:nvSpPr>
          <p:spPr>
            <a:xfrm>
              <a:off x="1312463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9" name="object 3329"/>
            <p:cNvSpPr/>
            <p:nvPr/>
          </p:nvSpPr>
          <p:spPr>
            <a:xfrm>
              <a:off x="13120460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0" name="object 3330"/>
            <p:cNvSpPr/>
            <p:nvPr/>
          </p:nvSpPr>
          <p:spPr>
            <a:xfrm>
              <a:off x="1311422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1" name="object 3331"/>
            <p:cNvSpPr/>
            <p:nvPr/>
          </p:nvSpPr>
          <p:spPr>
            <a:xfrm>
              <a:off x="13110052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2" name="object 3332"/>
            <p:cNvSpPr/>
            <p:nvPr/>
          </p:nvSpPr>
          <p:spPr>
            <a:xfrm>
              <a:off x="13103796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3" name="object 3333"/>
            <p:cNvSpPr/>
            <p:nvPr/>
          </p:nvSpPr>
          <p:spPr>
            <a:xfrm>
              <a:off x="13099644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4" name="object 3334"/>
            <p:cNvSpPr/>
            <p:nvPr/>
          </p:nvSpPr>
          <p:spPr>
            <a:xfrm>
              <a:off x="13093386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5" name="object 3335"/>
            <p:cNvSpPr/>
            <p:nvPr/>
          </p:nvSpPr>
          <p:spPr>
            <a:xfrm>
              <a:off x="1308713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6" name="object 3336"/>
            <p:cNvSpPr/>
            <p:nvPr/>
          </p:nvSpPr>
          <p:spPr>
            <a:xfrm>
              <a:off x="1308297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7" name="object 3337"/>
            <p:cNvSpPr/>
            <p:nvPr/>
          </p:nvSpPr>
          <p:spPr>
            <a:xfrm>
              <a:off x="1307672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8" name="object 3338"/>
            <p:cNvSpPr/>
            <p:nvPr/>
          </p:nvSpPr>
          <p:spPr>
            <a:xfrm>
              <a:off x="13072552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9" name="object 3339"/>
            <p:cNvSpPr/>
            <p:nvPr/>
          </p:nvSpPr>
          <p:spPr>
            <a:xfrm>
              <a:off x="13066311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0" name="object 3340"/>
            <p:cNvSpPr/>
            <p:nvPr/>
          </p:nvSpPr>
          <p:spPr>
            <a:xfrm>
              <a:off x="13062143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1" name="object 3341"/>
            <p:cNvSpPr/>
            <p:nvPr/>
          </p:nvSpPr>
          <p:spPr>
            <a:xfrm>
              <a:off x="13055886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2" name="object 3342"/>
            <p:cNvSpPr/>
            <p:nvPr/>
          </p:nvSpPr>
          <p:spPr>
            <a:xfrm>
              <a:off x="13051715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3" name="object 3343"/>
            <p:cNvSpPr/>
            <p:nvPr/>
          </p:nvSpPr>
          <p:spPr>
            <a:xfrm>
              <a:off x="13045476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4" name="object 3344"/>
            <p:cNvSpPr/>
            <p:nvPr/>
          </p:nvSpPr>
          <p:spPr>
            <a:xfrm>
              <a:off x="13041307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5" name="object 3345"/>
            <p:cNvSpPr/>
            <p:nvPr/>
          </p:nvSpPr>
          <p:spPr>
            <a:xfrm>
              <a:off x="13035050" y="32254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7098"/>
                  </a:moveTo>
                  <a:lnTo>
                    <a:pt x="27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6" name="object 3346"/>
            <p:cNvSpPr/>
            <p:nvPr/>
          </p:nvSpPr>
          <p:spPr>
            <a:xfrm>
              <a:off x="13030897" y="322545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4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7" name="object 3347"/>
            <p:cNvSpPr/>
            <p:nvPr/>
          </p:nvSpPr>
          <p:spPr>
            <a:xfrm>
              <a:off x="13026726" y="322547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8" name="object 3348"/>
            <p:cNvSpPr/>
            <p:nvPr/>
          </p:nvSpPr>
          <p:spPr>
            <a:xfrm>
              <a:off x="13026726" y="322545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9" name="object 3349"/>
            <p:cNvSpPr/>
            <p:nvPr/>
          </p:nvSpPr>
          <p:spPr>
            <a:xfrm>
              <a:off x="13026726" y="3225461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14596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0" name="object 3350"/>
            <p:cNvSpPr/>
            <p:nvPr/>
          </p:nvSpPr>
          <p:spPr>
            <a:xfrm>
              <a:off x="13026726" y="322546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1" name="object 3351"/>
            <p:cNvSpPr/>
            <p:nvPr/>
          </p:nvSpPr>
          <p:spPr>
            <a:xfrm>
              <a:off x="13026726" y="322546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0" y="4167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2" name="object 3352"/>
            <p:cNvSpPr/>
            <p:nvPr/>
          </p:nvSpPr>
          <p:spPr>
            <a:xfrm>
              <a:off x="13412327" y="3223731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w="0" h="27305">
                  <a:moveTo>
                    <a:pt x="0" y="268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3" name="object 3353"/>
            <p:cNvSpPr/>
            <p:nvPr/>
          </p:nvSpPr>
          <p:spPr>
            <a:xfrm>
              <a:off x="13588301" y="3223731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w="0" h="27305">
                  <a:moveTo>
                    <a:pt x="0" y="268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4" name="object 3354"/>
            <p:cNvSpPr/>
            <p:nvPr/>
          </p:nvSpPr>
          <p:spPr>
            <a:xfrm>
              <a:off x="13026099" y="3223731"/>
              <a:ext cx="386715" cy="0"/>
            </a:xfrm>
            <a:custGeom>
              <a:avLst/>
              <a:gdLst/>
              <a:ahLst/>
              <a:cxnLst/>
              <a:rect l="l" t="t" r="r" b="b"/>
              <a:pathLst>
                <a:path w="386715" h="0">
                  <a:moveTo>
                    <a:pt x="0" y="0"/>
                  </a:moveTo>
                  <a:lnTo>
                    <a:pt x="3862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5" name="object 3355"/>
            <p:cNvSpPr/>
            <p:nvPr/>
          </p:nvSpPr>
          <p:spPr>
            <a:xfrm>
              <a:off x="13026099" y="3250567"/>
              <a:ext cx="386715" cy="0"/>
            </a:xfrm>
            <a:custGeom>
              <a:avLst/>
              <a:gdLst/>
              <a:ahLst/>
              <a:cxnLst/>
              <a:rect l="l" t="t" r="r" b="b"/>
              <a:pathLst>
                <a:path w="386715" h="0">
                  <a:moveTo>
                    <a:pt x="0" y="0"/>
                  </a:moveTo>
                  <a:lnTo>
                    <a:pt x="3862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6" name="object 3356"/>
            <p:cNvSpPr/>
            <p:nvPr/>
          </p:nvSpPr>
          <p:spPr>
            <a:xfrm>
              <a:off x="13712094" y="324629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7" name="object 3357"/>
            <p:cNvSpPr/>
            <p:nvPr/>
          </p:nvSpPr>
          <p:spPr>
            <a:xfrm>
              <a:off x="13710008" y="324212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0" y="4167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8" name="object 3358"/>
            <p:cNvSpPr/>
            <p:nvPr/>
          </p:nvSpPr>
          <p:spPr>
            <a:xfrm>
              <a:off x="13707940" y="3235897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0" y="8313"/>
                  </a:moveTo>
                  <a:lnTo>
                    <a:pt x="62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9" name="object 3359"/>
            <p:cNvSpPr/>
            <p:nvPr/>
          </p:nvSpPr>
          <p:spPr>
            <a:xfrm>
              <a:off x="13703770" y="323170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4">
                  <a:moveTo>
                    <a:pt x="0" y="10418"/>
                  </a:moveTo>
                  <a:lnTo>
                    <a:pt x="104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0" name="object 3360"/>
            <p:cNvSpPr/>
            <p:nvPr/>
          </p:nvSpPr>
          <p:spPr>
            <a:xfrm>
              <a:off x="13701684" y="322546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1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1" name="object 3361"/>
            <p:cNvSpPr/>
            <p:nvPr/>
          </p:nvSpPr>
          <p:spPr>
            <a:xfrm>
              <a:off x="13699600" y="322130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5">
                  <a:moveTo>
                    <a:pt x="0" y="14585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2" name="object 3362"/>
            <p:cNvSpPr/>
            <p:nvPr/>
          </p:nvSpPr>
          <p:spPr>
            <a:xfrm>
              <a:off x="13697515" y="3215048"/>
              <a:ext cx="17145" cy="19050"/>
            </a:xfrm>
            <a:custGeom>
              <a:avLst/>
              <a:gdLst/>
              <a:ahLst/>
              <a:cxnLst/>
              <a:rect l="l" t="t" r="r" b="b"/>
              <a:pathLst>
                <a:path w="17144" h="19050">
                  <a:moveTo>
                    <a:pt x="0" y="18753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3" name="object 3363"/>
            <p:cNvSpPr/>
            <p:nvPr/>
          </p:nvSpPr>
          <p:spPr>
            <a:xfrm>
              <a:off x="13693344" y="321088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5">
                  <a:moveTo>
                    <a:pt x="0" y="20837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4" name="object 3364"/>
            <p:cNvSpPr/>
            <p:nvPr/>
          </p:nvSpPr>
          <p:spPr>
            <a:xfrm>
              <a:off x="13691274" y="3204646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4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5" name="object 3365"/>
            <p:cNvSpPr/>
            <p:nvPr/>
          </p:nvSpPr>
          <p:spPr>
            <a:xfrm>
              <a:off x="13689190" y="319838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6" name="object 3366"/>
            <p:cNvSpPr/>
            <p:nvPr/>
          </p:nvSpPr>
          <p:spPr>
            <a:xfrm>
              <a:off x="13689190" y="3194209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7" name="object 3367"/>
            <p:cNvSpPr/>
            <p:nvPr/>
          </p:nvSpPr>
          <p:spPr>
            <a:xfrm>
              <a:off x="13689190" y="3187974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8" name="object 3368"/>
            <p:cNvSpPr/>
            <p:nvPr/>
          </p:nvSpPr>
          <p:spPr>
            <a:xfrm>
              <a:off x="13689190" y="3183804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9" name="object 3369"/>
            <p:cNvSpPr/>
            <p:nvPr/>
          </p:nvSpPr>
          <p:spPr>
            <a:xfrm>
              <a:off x="13689190" y="3177544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0" name="object 3370"/>
            <p:cNvSpPr/>
            <p:nvPr/>
          </p:nvSpPr>
          <p:spPr>
            <a:xfrm>
              <a:off x="13689190" y="317337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1" name="object 3371"/>
            <p:cNvSpPr/>
            <p:nvPr/>
          </p:nvSpPr>
          <p:spPr>
            <a:xfrm>
              <a:off x="13689190" y="316713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2" name="object 3372"/>
            <p:cNvSpPr/>
            <p:nvPr/>
          </p:nvSpPr>
          <p:spPr>
            <a:xfrm>
              <a:off x="13689190" y="316296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3" name="object 3373"/>
            <p:cNvSpPr/>
            <p:nvPr/>
          </p:nvSpPr>
          <p:spPr>
            <a:xfrm>
              <a:off x="13689190" y="315670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4" name="object 3374"/>
            <p:cNvSpPr/>
            <p:nvPr/>
          </p:nvSpPr>
          <p:spPr>
            <a:xfrm>
              <a:off x="13689190" y="3152559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5" name="object 3375"/>
            <p:cNvSpPr/>
            <p:nvPr/>
          </p:nvSpPr>
          <p:spPr>
            <a:xfrm>
              <a:off x="13689190" y="314630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6" name="object 3376"/>
            <p:cNvSpPr/>
            <p:nvPr/>
          </p:nvSpPr>
          <p:spPr>
            <a:xfrm>
              <a:off x="13689190" y="314214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7" name="object 3377"/>
            <p:cNvSpPr/>
            <p:nvPr/>
          </p:nvSpPr>
          <p:spPr>
            <a:xfrm>
              <a:off x="13689190" y="313589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8" name="object 3378"/>
            <p:cNvSpPr/>
            <p:nvPr/>
          </p:nvSpPr>
          <p:spPr>
            <a:xfrm>
              <a:off x="13689190" y="313173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9" name="object 3379"/>
            <p:cNvSpPr/>
            <p:nvPr/>
          </p:nvSpPr>
          <p:spPr>
            <a:xfrm>
              <a:off x="13689190" y="312546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0" name="object 3380"/>
            <p:cNvSpPr/>
            <p:nvPr/>
          </p:nvSpPr>
          <p:spPr>
            <a:xfrm>
              <a:off x="13689190" y="311920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1" name="object 3381"/>
            <p:cNvSpPr/>
            <p:nvPr/>
          </p:nvSpPr>
          <p:spPr>
            <a:xfrm>
              <a:off x="13689190" y="311505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2" name="object 3382"/>
            <p:cNvSpPr/>
            <p:nvPr/>
          </p:nvSpPr>
          <p:spPr>
            <a:xfrm>
              <a:off x="13689190" y="3108799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3" name="object 3383"/>
            <p:cNvSpPr/>
            <p:nvPr/>
          </p:nvSpPr>
          <p:spPr>
            <a:xfrm>
              <a:off x="13689190" y="310462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4" name="object 3384"/>
            <p:cNvSpPr/>
            <p:nvPr/>
          </p:nvSpPr>
          <p:spPr>
            <a:xfrm>
              <a:off x="13689190" y="309839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5" name="object 3385"/>
            <p:cNvSpPr/>
            <p:nvPr/>
          </p:nvSpPr>
          <p:spPr>
            <a:xfrm>
              <a:off x="13689190" y="309422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6" name="object 3386"/>
            <p:cNvSpPr/>
            <p:nvPr/>
          </p:nvSpPr>
          <p:spPr>
            <a:xfrm>
              <a:off x="13689190" y="3087964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7" name="object 3387"/>
            <p:cNvSpPr/>
            <p:nvPr/>
          </p:nvSpPr>
          <p:spPr>
            <a:xfrm>
              <a:off x="13689190" y="308381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8" name="object 3388"/>
            <p:cNvSpPr/>
            <p:nvPr/>
          </p:nvSpPr>
          <p:spPr>
            <a:xfrm>
              <a:off x="13689190" y="307755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9" name="object 3389"/>
            <p:cNvSpPr/>
            <p:nvPr/>
          </p:nvSpPr>
          <p:spPr>
            <a:xfrm>
              <a:off x="13689190" y="307338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0" name="object 3390"/>
            <p:cNvSpPr/>
            <p:nvPr/>
          </p:nvSpPr>
          <p:spPr>
            <a:xfrm>
              <a:off x="13689190" y="306712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1" name="object 3391"/>
            <p:cNvSpPr/>
            <p:nvPr/>
          </p:nvSpPr>
          <p:spPr>
            <a:xfrm>
              <a:off x="13689190" y="306297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2" name="object 3392"/>
            <p:cNvSpPr/>
            <p:nvPr/>
          </p:nvSpPr>
          <p:spPr>
            <a:xfrm>
              <a:off x="13689190" y="305671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3" name="object 3393"/>
            <p:cNvSpPr/>
            <p:nvPr/>
          </p:nvSpPr>
          <p:spPr>
            <a:xfrm>
              <a:off x="13689190" y="305256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4" name="object 3394"/>
            <p:cNvSpPr/>
            <p:nvPr/>
          </p:nvSpPr>
          <p:spPr>
            <a:xfrm>
              <a:off x="13689190" y="304631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5" name="object 3395"/>
            <p:cNvSpPr/>
            <p:nvPr/>
          </p:nvSpPr>
          <p:spPr>
            <a:xfrm>
              <a:off x="13689190" y="304215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6" name="object 3396"/>
            <p:cNvSpPr/>
            <p:nvPr/>
          </p:nvSpPr>
          <p:spPr>
            <a:xfrm>
              <a:off x="13689190" y="303588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7" name="object 3397"/>
            <p:cNvSpPr/>
            <p:nvPr/>
          </p:nvSpPr>
          <p:spPr>
            <a:xfrm>
              <a:off x="13689190" y="302964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8" name="object 3398"/>
            <p:cNvSpPr/>
            <p:nvPr/>
          </p:nvSpPr>
          <p:spPr>
            <a:xfrm>
              <a:off x="13689190" y="302547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9" name="object 3399"/>
            <p:cNvSpPr/>
            <p:nvPr/>
          </p:nvSpPr>
          <p:spPr>
            <a:xfrm>
              <a:off x="13689190" y="301921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0" name="object 3400"/>
            <p:cNvSpPr/>
            <p:nvPr/>
          </p:nvSpPr>
          <p:spPr>
            <a:xfrm>
              <a:off x="13689190" y="301504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1" name="object 3401"/>
            <p:cNvSpPr/>
            <p:nvPr/>
          </p:nvSpPr>
          <p:spPr>
            <a:xfrm>
              <a:off x="13689190" y="300881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2" name="object 3402"/>
            <p:cNvSpPr/>
            <p:nvPr/>
          </p:nvSpPr>
          <p:spPr>
            <a:xfrm>
              <a:off x="13689190" y="300463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3" name="object 3403"/>
            <p:cNvSpPr/>
            <p:nvPr/>
          </p:nvSpPr>
          <p:spPr>
            <a:xfrm>
              <a:off x="13689190" y="299838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4" name="object 3404"/>
            <p:cNvSpPr/>
            <p:nvPr/>
          </p:nvSpPr>
          <p:spPr>
            <a:xfrm>
              <a:off x="13689190" y="299423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5" name="object 3405"/>
            <p:cNvSpPr/>
            <p:nvPr/>
          </p:nvSpPr>
          <p:spPr>
            <a:xfrm>
              <a:off x="13689190" y="298797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6" name="object 3406"/>
            <p:cNvSpPr/>
            <p:nvPr/>
          </p:nvSpPr>
          <p:spPr>
            <a:xfrm>
              <a:off x="13689190" y="298380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7" name="object 3407"/>
            <p:cNvSpPr/>
            <p:nvPr/>
          </p:nvSpPr>
          <p:spPr>
            <a:xfrm>
              <a:off x="13689190" y="297756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8" name="object 3408"/>
            <p:cNvSpPr/>
            <p:nvPr/>
          </p:nvSpPr>
          <p:spPr>
            <a:xfrm>
              <a:off x="13689190" y="297339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9" name="object 3409"/>
            <p:cNvSpPr/>
            <p:nvPr/>
          </p:nvSpPr>
          <p:spPr>
            <a:xfrm>
              <a:off x="13689190" y="296713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0" name="object 3410"/>
            <p:cNvSpPr/>
            <p:nvPr/>
          </p:nvSpPr>
          <p:spPr>
            <a:xfrm>
              <a:off x="13689190" y="296298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1" name="object 3411"/>
            <p:cNvSpPr/>
            <p:nvPr/>
          </p:nvSpPr>
          <p:spPr>
            <a:xfrm>
              <a:off x="13689190" y="295673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2" name="object 3412"/>
            <p:cNvSpPr/>
            <p:nvPr/>
          </p:nvSpPr>
          <p:spPr>
            <a:xfrm>
              <a:off x="13689190" y="295047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3" name="object 3413"/>
            <p:cNvSpPr/>
            <p:nvPr/>
          </p:nvSpPr>
          <p:spPr>
            <a:xfrm>
              <a:off x="13689190" y="294630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4" name="object 3414"/>
            <p:cNvSpPr/>
            <p:nvPr/>
          </p:nvSpPr>
          <p:spPr>
            <a:xfrm>
              <a:off x="13689190" y="294006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5" name="object 3415"/>
            <p:cNvSpPr/>
            <p:nvPr/>
          </p:nvSpPr>
          <p:spPr>
            <a:xfrm>
              <a:off x="13689190" y="293589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6" name="object 3416"/>
            <p:cNvSpPr/>
            <p:nvPr/>
          </p:nvSpPr>
          <p:spPr>
            <a:xfrm>
              <a:off x="13689190" y="292963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7" name="object 3417"/>
            <p:cNvSpPr/>
            <p:nvPr/>
          </p:nvSpPr>
          <p:spPr>
            <a:xfrm>
              <a:off x="13689190" y="2925488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8" name="object 3418"/>
            <p:cNvSpPr/>
            <p:nvPr/>
          </p:nvSpPr>
          <p:spPr>
            <a:xfrm>
              <a:off x="13689190" y="291923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9" name="object 3419"/>
            <p:cNvSpPr/>
            <p:nvPr/>
          </p:nvSpPr>
          <p:spPr>
            <a:xfrm>
              <a:off x="13689190" y="291505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0" name="object 3420"/>
            <p:cNvSpPr/>
            <p:nvPr/>
          </p:nvSpPr>
          <p:spPr>
            <a:xfrm>
              <a:off x="13689190" y="290882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1" name="object 3421"/>
            <p:cNvSpPr/>
            <p:nvPr/>
          </p:nvSpPr>
          <p:spPr>
            <a:xfrm>
              <a:off x="13689190" y="290465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2" name="object 3422"/>
            <p:cNvSpPr/>
            <p:nvPr/>
          </p:nvSpPr>
          <p:spPr>
            <a:xfrm>
              <a:off x="13689190" y="289839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3" name="object 3423"/>
            <p:cNvSpPr/>
            <p:nvPr/>
          </p:nvSpPr>
          <p:spPr>
            <a:xfrm>
              <a:off x="13689190" y="289422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4" name="object 3424"/>
            <p:cNvSpPr/>
            <p:nvPr/>
          </p:nvSpPr>
          <p:spPr>
            <a:xfrm>
              <a:off x="13689190" y="288798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5" name="object 3425"/>
            <p:cNvSpPr/>
            <p:nvPr/>
          </p:nvSpPr>
          <p:spPr>
            <a:xfrm>
              <a:off x="13689190" y="288383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6" name="object 3426"/>
            <p:cNvSpPr/>
            <p:nvPr/>
          </p:nvSpPr>
          <p:spPr>
            <a:xfrm>
              <a:off x="13689190" y="287755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7" name="object 3427"/>
            <p:cNvSpPr/>
            <p:nvPr/>
          </p:nvSpPr>
          <p:spPr>
            <a:xfrm>
              <a:off x="13689190" y="287341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8" name="object 3428"/>
            <p:cNvSpPr/>
            <p:nvPr/>
          </p:nvSpPr>
          <p:spPr>
            <a:xfrm>
              <a:off x="13689190" y="286715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9" name="object 3429"/>
            <p:cNvSpPr/>
            <p:nvPr/>
          </p:nvSpPr>
          <p:spPr>
            <a:xfrm>
              <a:off x="13689190" y="286089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0" name="object 3430"/>
            <p:cNvSpPr/>
            <p:nvPr/>
          </p:nvSpPr>
          <p:spPr>
            <a:xfrm>
              <a:off x="13689190" y="285674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1" name="object 3431"/>
            <p:cNvSpPr/>
            <p:nvPr/>
          </p:nvSpPr>
          <p:spPr>
            <a:xfrm>
              <a:off x="13689190" y="285048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2" name="object 3432"/>
            <p:cNvSpPr/>
            <p:nvPr/>
          </p:nvSpPr>
          <p:spPr>
            <a:xfrm>
              <a:off x="13689190" y="284631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3" name="object 3433"/>
            <p:cNvSpPr/>
            <p:nvPr/>
          </p:nvSpPr>
          <p:spPr>
            <a:xfrm>
              <a:off x="13689190" y="284007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4" name="object 3434"/>
            <p:cNvSpPr/>
            <p:nvPr/>
          </p:nvSpPr>
          <p:spPr>
            <a:xfrm>
              <a:off x="13689190" y="283590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5" name="object 3435"/>
            <p:cNvSpPr/>
            <p:nvPr/>
          </p:nvSpPr>
          <p:spPr>
            <a:xfrm>
              <a:off x="13689190" y="282964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6" name="object 3436"/>
            <p:cNvSpPr/>
            <p:nvPr/>
          </p:nvSpPr>
          <p:spPr>
            <a:xfrm>
              <a:off x="13689190" y="282547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7" name="object 3437"/>
            <p:cNvSpPr/>
            <p:nvPr/>
          </p:nvSpPr>
          <p:spPr>
            <a:xfrm>
              <a:off x="13689190" y="281924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8" name="object 3438"/>
            <p:cNvSpPr/>
            <p:nvPr/>
          </p:nvSpPr>
          <p:spPr>
            <a:xfrm>
              <a:off x="13689190" y="2815072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9" name="object 3439"/>
            <p:cNvSpPr/>
            <p:nvPr/>
          </p:nvSpPr>
          <p:spPr>
            <a:xfrm>
              <a:off x="13689190" y="280881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0" name="object 3440"/>
            <p:cNvSpPr/>
            <p:nvPr/>
          </p:nvSpPr>
          <p:spPr>
            <a:xfrm>
              <a:off x="13689190" y="2804663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1" name="object 3441"/>
            <p:cNvSpPr/>
            <p:nvPr/>
          </p:nvSpPr>
          <p:spPr>
            <a:xfrm>
              <a:off x="13689190" y="279840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2" name="object 3442"/>
            <p:cNvSpPr/>
            <p:nvPr/>
          </p:nvSpPr>
          <p:spPr>
            <a:xfrm>
              <a:off x="13689190" y="279425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3" name="object 3443"/>
            <p:cNvSpPr/>
            <p:nvPr/>
          </p:nvSpPr>
          <p:spPr>
            <a:xfrm>
              <a:off x="13689190" y="278799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4" name="object 3444"/>
            <p:cNvSpPr/>
            <p:nvPr/>
          </p:nvSpPr>
          <p:spPr>
            <a:xfrm>
              <a:off x="13689190" y="278383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5" name="object 3445"/>
            <p:cNvSpPr/>
            <p:nvPr/>
          </p:nvSpPr>
          <p:spPr>
            <a:xfrm>
              <a:off x="13689190" y="2777567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6" name="object 3446"/>
            <p:cNvSpPr/>
            <p:nvPr/>
          </p:nvSpPr>
          <p:spPr>
            <a:xfrm>
              <a:off x="13689190" y="277133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7" name="object 3447"/>
            <p:cNvSpPr/>
            <p:nvPr/>
          </p:nvSpPr>
          <p:spPr>
            <a:xfrm>
              <a:off x="13689190" y="276716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8" name="object 3448"/>
            <p:cNvSpPr/>
            <p:nvPr/>
          </p:nvSpPr>
          <p:spPr>
            <a:xfrm>
              <a:off x="13689190" y="276090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9" name="object 3449"/>
            <p:cNvSpPr/>
            <p:nvPr/>
          </p:nvSpPr>
          <p:spPr>
            <a:xfrm>
              <a:off x="13689190" y="275673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0" name="object 3450"/>
            <p:cNvSpPr/>
            <p:nvPr/>
          </p:nvSpPr>
          <p:spPr>
            <a:xfrm>
              <a:off x="13689190" y="275049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1" name="object 3451"/>
            <p:cNvSpPr/>
            <p:nvPr/>
          </p:nvSpPr>
          <p:spPr>
            <a:xfrm>
              <a:off x="13689190" y="274632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2" name="object 3452"/>
            <p:cNvSpPr/>
            <p:nvPr/>
          </p:nvSpPr>
          <p:spPr>
            <a:xfrm>
              <a:off x="13689190" y="274006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3" name="object 3453"/>
            <p:cNvSpPr/>
            <p:nvPr/>
          </p:nvSpPr>
          <p:spPr>
            <a:xfrm>
              <a:off x="13689190" y="273591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4" name="object 3454"/>
            <p:cNvSpPr/>
            <p:nvPr/>
          </p:nvSpPr>
          <p:spPr>
            <a:xfrm>
              <a:off x="13689190" y="2729660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5" name="object 3455"/>
            <p:cNvSpPr/>
            <p:nvPr/>
          </p:nvSpPr>
          <p:spPr>
            <a:xfrm>
              <a:off x="13689190" y="272548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6" name="object 3456"/>
            <p:cNvSpPr/>
            <p:nvPr/>
          </p:nvSpPr>
          <p:spPr>
            <a:xfrm>
              <a:off x="13689190" y="271925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7" name="object 3457"/>
            <p:cNvSpPr/>
            <p:nvPr/>
          </p:nvSpPr>
          <p:spPr>
            <a:xfrm>
              <a:off x="13689190" y="271509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8" name="object 3458"/>
            <p:cNvSpPr/>
            <p:nvPr/>
          </p:nvSpPr>
          <p:spPr>
            <a:xfrm>
              <a:off x="13689190" y="270882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9" name="object 3459"/>
            <p:cNvSpPr/>
            <p:nvPr/>
          </p:nvSpPr>
          <p:spPr>
            <a:xfrm>
              <a:off x="13689190" y="270467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94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0" name="object 3460"/>
            <p:cNvSpPr/>
            <p:nvPr/>
          </p:nvSpPr>
          <p:spPr>
            <a:xfrm>
              <a:off x="13689190" y="269841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1" name="object 3461"/>
            <p:cNvSpPr/>
            <p:nvPr/>
          </p:nvSpPr>
          <p:spPr>
            <a:xfrm>
              <a:off x="13689190" y="269215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2" name="object 3462"/>
            <p:cNvSpPr/>
            <p:nvPr/>
          </p:nvSpPr>
          <p:spPr>
            <a:xfrm>
              <a:off x="13689190" y="268798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3" name="object 3463"/>
            <p:cNvSpPr/>
            <p:nvPr/>
          </p:nvSpPr>
          <p:spPr>
            <a:xfrm>
              <a:off x="13689190" y="268175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4" name="object 3464"/>
            <p:cNvSpPr/>
            <p:nvPr/>
          </p:nvSpPr>
          <p:spPr>
            <a:xfrm>
              <a:off x="13689190" y="2677580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5" name="object 3465"/>
            <p:cNvSpPr/>
            <p:nvPr/>
          </p:nvSpPr>
          <p:spPr>
            <a:xfrm>
              <a:off x="13689190" y="267132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6" name="object 3466"/>
            <p:cNvSpPr/>
            <p:nvPr/>
          </p:nvSpPr>
          <p:spPr>
            <a:xfrm>
              <a:off x="13689190" y="266717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7" name="object 3467"/>
            <p:cNvSpPr/>
            <p:nvPr/>
          </p:nvSpPr>
          <p:spPr>
            <a:xfrm>
              <a:off x="13689190" y="2660915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8" name="object 3468"/>
            <p:cNvSpPr/>
            <p:nvPr/>
          </p:nvSpPr>
          <p:spPr>
            <a:xfrm>
              <a:off x="13689190" y="265674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9" name="object 3469"/>
            <p:cNvSpPr/>
            <p:nvPr/>
          </p:nvSpPr>
          <p:spPr>
            <a:xfrm>
              <a:off x="13689190" y="265048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0" name="object 3470"/>
            <p:cNvSpPr/>
            <p:nvPr/>
          </p:nvSpPr>
          <p:spPr>
            <a:xfrm>
              <a:off x="13689190" y="264633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1" name="object 3471"/>
            <p:cNvSpPr/>
            <p:nvPr/>
          </p:nvSpPr>
          <p:spPr>
            <a:xfrm>
              <a:off x="13689190" y="264007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2" name="object 3472"/>
            <p:cNvSpPr/>
            <p:nvPr/>
          </p:nvSpPr>
          <p:spPr>
            <a:xfrm>
              <a:off x="13689190" y="2635905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3" name="object 3473"/>
            <p:cNvSpPr/>
            <p:nvPr/>
          </p:nvSpPr>
          <p:spPr>
            <a:xfrm>
              <a:off x="13689190" y="262967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4" name="object 3474"/>
            <p:cNvSpPr/>
            <p:nvPr/>
          </p:nvSpPr>
          <p:spPr>
            <a:xfrm>
              <a:off x="13689190" y="262550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5" name="object 3475"/>
            <p:cNvSpPr/>
            <p:nvPr/>
          </p:nvSpPr>
          <p:spPr>
            <a:xfrm>
              <a:off x="13689190" y="2619241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6" name="object 3476"/>
            <p:cNvSpPr/>
            <p:nvPr/>
          </p:nvSpPr>
          <p:spPr>
            <a:xfrm>
              <a:off x="13689190" y="261510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7" name="object 3477"/>
            <p:cNvSpPr/>
            <p:nvPr/>
          </p:nvSpPr>
          <p:spPr>
            <a:xfrm>
              <a:off x="13689190" y="2608835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77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8" name="object 3478"/>
            <p:cNvSpPr/>
            <p:nvPr/>
          </p:nvSpPr>
          <p:spPr>
            <a:xfrm>
              <a:off x="13689190" y="2602576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9" name="object 3479"/>
            <p:cNvSpPr/>
            <p:nvPr/>
          </p:nvSpPr>
          <p:spPr>
            <a:xfrm>
              <a:off x="13689190" y="2598405"/>
              <a:ext cx="25400" cy="27305"/>
            </a:xfrm>
            <a:custGeom>
              <a:avLst/>
              <a:gdLst/>
              <a:ahLst/>
              <a:cxnLst/>
              <a:rect l="l" t="t" r="r" b="b"/>
              <a:pathLst>
                <a:path w="25400" h="27305">
                  <a:moveTo>
                    <a:pt x="0" y="27098"/>
                  </a:moveTo>
                  <a:lnTo>
                    <a:pt x="2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0" name="object 3480"/>
            <p:cNvSpPr/>
            <p:nvPr/>
          </p:nvSpPr>
          <p:spPr>
            <a:xfrm>
              <a:off x="13689190" y="259634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4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1" name="object 3481"/>
            <p:cNvSpPr/>
            <p:nvPr/>
          </p:nvSpPr>
          <p:spPr>
            <a:xfrm>
              <a:off x="13689190" y="259634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2" name="object 3482"/>
            <p:cNvSpPr/>
            <p:nvPr/>
          </p:nvSpPr>
          <p:spPr>
            <a:xfrm>
              <a:off x="13689190" y="259633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0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3" name="object 3483"/>
            <p:cNvSpPr/>
            <p:nvPr/>
          </p:nvSpPr>
          <p:spPr>
            <a:xfrm>
              <a:off x="13689190" y="2596355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13"/>
                  </a:moveTo>
                  <a:lnTo>
                    <a:pt x="83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4" name="object 3484"/>
            <p:cNvSpPr/>
            <p:nvPr/>
          </p:nvSpPr>
          <p:spPr>
            <a:xfrm>
              <a:off x="13689190" y="259634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62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5" name="object 3485"/>
            <p:cNvSpPr/>
            <p:nvPr/>
          </p:nvSpPr>
          <p:spPr>
            <a:xfrm>
              <a:off x="13688207" y="2594441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w="0" h="629285">
                  <a:moveTo>
                    <a:pt x="0" y="6292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6" name="object 3486"/>
            <p:cNvSpPr/>
            <p:nvPr/>
          </p:nvSpPr>
          <p:spPr>
            <a:xfrm>
              <a:off x="13715045" y="2594441"/>
              <a:ext cx="0" cy="656590"/>
            </a:xfrm>
            <a:custGeom>
              <a:avLst/>
              <a:gdLst/>
              <a:ahLst/>
              <a:cxnLst/>
              <a:rect l="l" t="t" r="r" b="b"/>
              <a:pathLst>
                <a:path w="0" h="656589">
                  <a:moveTo>
                    <a:pt x="0" y="656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87" name="object 3487"/>
            <p:cNvPicPr/>
            <p:nvPr/>
          </p:nvPicPr>
          <p:blipFill>
            <a:blip r:embed="rId954" cstate="print"/>
            <a:stretch>
              <a:fillRect/>
            </a:stretch>
          </p:blipFill>
          <p:spPr>
            <a:xfrm>
              <a:off x="15778503" y="5705836"/>
              <a:ext cx="37255" cy="681487"/>
            </a:xfrm>
            <a:prstGeom prst="rect">
              <a:avLst/>
            </a:prstGeom>
          </p:spPr>
        </p:pic>
        <p:sp>
          <p:nvSpPr>
            <p:cNvPr id="3488" name="object 3488"/>
            <p:cNvSpPr/>
            <p:nvPr/>
          </p:nvSpPr>
          <p:spPr>
            <a:xfrm>
              <a:off x="15815768" y="5705834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0"/>
                  </a:moveTo>
                  <a:lnTo>
                    <a:pt x="0" y="6814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9" name="object 3489"/>
            <p:cNvSpPr/>
            <p:nvPr/>
          </p:nvSpPr>
          <p:spPr>
            <a:xfrm>
              <a:off x="15778504" y="5705834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0"/>
                  </a:moveTo>
                  <a:lnTo>
                    <a:pt x="0" y="6814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90" name="object 3490"/>
            <p:cNvPicPr/>
            <p:nvPr/>
          </p:nvPicPr>
          <p:blipFill>
            <a:blip r:embed="rId955" cstate="print"/>
            <a:stretch>
              <a:fillRect/>
            </a:stretch>
          </p:blipFill>
          <p:spPr>
            <a:xfrm>
              <a:off x="16744798" y="5922060"/>
              <a:ext cx="37255" cy="465263"/>
            </a:xfrm>
            <a:prstGeom prst="rect">
              <a:avLst/>
            </a:prstGeom>
          </p:spPr>
        </p:pic>
        <p:sp>
          <p:nvSpPr>
            <p:cNvPr id="3491" name="object 3491"/>
            <p:cNvSpPr/>
            <p:nvPr/>
          </p:nvSpPr>
          <p:spPr>
            <a:xfrm>
              <a:off x="16782067" y="5951893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w="0" h="435610">
                  <a:moveTo>
                    <a:pt x="0" y="0"/>
                  </a:moveTo>
                  <a:lnTo>
                    <a:pt x="0" y="4354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2" name="object 3492"/>
            <p:cNvSpPr/>
            <p:nvPr/>
          </p:nvSpPr>
          <p:spPr>
            <a:xfrm>
              <a:off x="16744804" y="5922056"/>
              <a:ext cx="0" cy="465455"/>
            </a:xfrm>
            <a:custGeom>
              <a:avLst/>
              <a:gdLst/>
              <a:ahLst/>
              <a:cxnLst/>
              <a:rect l="l" t="t" r="r" b="b"/>
              <a:pathLst>
                <a:path w="0" h="465454">
                  <a:moveTo>
                    <a:pt x="0" y="0"/>
                  </a:moveTo>
                  <a:lnTo>
                    <a:pt x="0" y="4652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3" name="object 3493"/>
            <p:cNvSpPr/>
            <p:nvPr/>
          </p:nvSpPr>
          <p:spPr>
            <a:xfrm>
              <a:off x="16781444" y="592143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4" name="object 3494"/>
            <p:cNvSpPr/>
            <p:nvPr/>
          </p:nvSpPr>
          <p:spPr>
            <a:xfrm>
              <a:off x="16744804" y="5705834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5" name="object 3495"/>
            <p:cNvSpPr/>
            <p:nvPr/>
          </p:nvSpPr>
          <p:spPr>
            <a:xfrm>
              <a:off x="16744804" y="5922056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6" name="object 3496"/>
            <p:cNvSpPr/>
            <p:nvPr/>
          </p:nvSpPr>
          <p:spPr>
            <a:xfrm>
              <a:off x="16749282" y="5707021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0"/>
                  </a:moveTo>
                  <a:lnTo>
                    <a:pt x="10429" y="0"/>
                  </a:lnTo>
                  <a:lnTo>
                    <a:pt x="10429" y="10449"/>
                  </a:lnTo>
                  <a:lnTo>
                    <a:pt x="0" y="1044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7" name="object 3497"/>
            <p:cNvSpPr/>
            <p:nvPr/>
          </p:nvSpPr>
          <p:spPr>
            <a:xfrm>
              <a:off x="16744804" y="5706563"/>
              <a:ext cx="0" cy="215900"/>
            </a:xfrm>
            <a:custGeom>
              <a:avLst/>
              <a:gdLst/>
              <a:ahLst/>
              <a:cxnLst/>
              <a:rect l="l" t="t" r="r" b="b"/>
              <a:pathLst>
                <a:path w="0" h="215900">
                  <a:moveTo>
                    <a:pt x="0" y="0"/>
                  </a:moveTo>
                  <a:lnTo>
                    <a:pt x="0" y="2154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8" name="object 3498"/>
            <p:cNvSpPr/>
            <p:nvPr/>
          </p:nvSpPr>
          <p:spPr>
            <a:xfrm>
              <a:off x="16749262" y="5717467"/>
              <a:ext cx="10795" cy="203835"/>
            </a:xfrm>
            <a:custGeom>
              <a:avLst/>
              <a:gdLst/>
              <a:ahLst/>
              <a:cxnLst/>
              <a:rect l="l" t="t" r="r" b="b"/>
              <a:pathLst>
                <a:path w="10794" h="203835">
                  <a:moveTo>
                    <a:pt x="0" y="192957"/>
                  </a:moveTo>
                  <a:lnTo>
                    <a:pt x="10429" y="192957"/>
                  </a:lnTo>
                  <a:lnTo>
                    <a:pt x="10449" y="0"/>
                  </a:lnTo>
                  <a:lnTo>
                    <a:pt x="10" y="0"/>
                  </a:lnTo>
                  <a:lnTo>
                    <a:pt x="0" y="192957"/>
                  </a:lnTo>
                  <a:close/>
                </a:path>
                <a:path w="10794" h="203835">
                  <a:moveTo>
                    <a:pt x="0" y="192957"/>
                  </a:moveTo>
                  <a:lnTo>
                    <a:pt x="10439" y="192957"/>
                  </a:lnTo>
                  <a:lnTo>
                    <a:pt x="10439" y="203407"/>
                  </a:lnTo>
                  <a:lnTo>
                    <a:pt x="0" y="203407"/>
                  </a:lnTo>
                  <a:lnTo>
                    <a:pt x="0" y="192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9" name="object 3499"/>
            <p:cNvSpPr/>
            <p:nvPr/>
          </p:nvSpPr>
          <p:spPr>
            <a:xfrm>
              <a:off x="16759689" y="5910425"/>
              <a:ext cx="193040" cy="0"/>
            </a:xfrm>
            <a:custGeom>
              <a:avLst/>
              <a:gdLst/>
              <a:ahLst/>
              <a:cxnLst/>
              <a:rect l="l" t="t" r="r" b="b"/>
              <a:pathLst>
                <a:path w="193040" h="0">
                  <a:moveTo>
                    <a:pt x="1929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0" name="object 3500"/>
            <p:cNvSpPr/>
            <p:nvPr/>
          </p:nvSpPr>
          <p:spPr>
            <a:xfrm>
              <a:off x="16759710" y="5717467"/>
              <a:ext cx="193040" cy="193040"/>
            </a:xfrm>
            <a:custGeom>
              <a:avLst/>
              <a:gdLst/>
              <a:ahLst/>
              <a:cxnLst/>
              <a:rect l="l" t="t" r="r" b="b"/>
              <a:pathLst>
                <a:path w="193040" h="193039">
                  <a:moveTo>
                    <a:pt x="192957" y="192957"/>
                  </a:moveTo>
                  <a:lnTo>
                    <a:pt x="187823" y="148936"/>
                  </a:lnTo>
                  <a:lnTo>
                    <a:pt x="173217" y="108408"/>
                  </a:lnTo>
                  <a:lnTo>
                    <a:pt x="150337" y="72569"/>
                  </a:lnTo>
                  <a:lnTo>
                    <a:pt x="120379" y="42613"/>
                  </a:lnTo>
                  <a:lnTo>
                    <a:pt x="84539" y="19736"/>
                  </a:lnTo>
                  <a:lnTo>
                    <a:pt x="44014" y="513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1" name="object 3501"/>
            <p:cNvSpPr/>
            <p:nvPr/>
          </p:nvSpPr>
          <p:spPr>
            <a:xfrm>
              <a:off x="16782067" y="5705834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w="0" h="216535">
                  <a:moveTo>
                    <a:pt x="0" y="0"/>
                  </a:moveTo>
                  <a:lnTo>
                    <a:pt x="0" y="2162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02" name="object 3502"/>
            <p:cNvPicPr/>
            <p:nvPr/>
          </p:nvPicPr>
          <p:blipFill>
            <a:blip r:embed="rId956" cstate="print"/>
            <a:stretch>
              <a:fillRect/>
            </a:stretch>
          </p:blipFill>
          <p:spPr>
            <a:xfrm>
              <a:off x="15085090" y="5705826"/>
              <a:ext cx="37255" cy="681487"/>
            </a:xfrm>
            <a:prstGeom prst="rect">
              <a:avLst/>
            </a:prstGeom>
          </p:spPr>
        </p:pic>
        <p:sp>
          <p:nvSpPr>
            <p:cNvPr id="3503" name="object 3503"/>
            <p:cNvSpPr/>
            <p:nvPr/>
          </p:nvSpPr>
          <p:spPr>
            <a:xfrm>
              <a:off x="15085083" y="5705831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4" name="object 3504"/>
            <p:cNvSpPr/>
            <p:nvPr/>
          </p:nvSpPr>
          <p:spPr>
            <a:xfrm>
              <a:off x="15122346" y="5705831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05" name="object 3505"/>
            <p:cNvPicPr/>
            <p:nvPr/>
          </p:nvPicPr>
          <p:blipFill>
            <a:blip r:embed="rId957" cstate="print"/>
            <a:stretch>
              <a:fillRect/>
            </a:stretch>
          </p:blipFill>
          <p:spPr>
            <a:xfrm>
              <a:off x="12500467" y="3636800"/>
              <a:ext cx="37255" cy="681487"/>
            </a:xfrm>
            <a:prstGeom prst="rect">
              <a:avLst/>
            </a:prstGeom>
          </p:spPr>
        </p:pic>
        <p:sp>
          <p:nvSpPr>
            <p:cNvPr id="3506" name="object 3506"/>
            <p:cNvSpPr/>
            <p:nvPr/>
          </p:nvSpPr>
          <p:spPr>
            <a:xfrm>
              <a:off x="12500465" y="3636794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7" name="object 3507"/>
            <p:cNvSpPr/>
            <p:nvPr/>
          </p:nvSpPr>
          <p:spPr>
            <a:xfrm>
              <a:off x="12537728" y="3636794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08" name="object 3508"/>
            <p:cNvPicPr/>
            <p:nvPr/>
          </p:nvPicPr>
          <p:blipFill>
            <a:blip r:embed="rId958" cstate="print"/>
            <a:stretch>
              <a:fillRect/>
            </a:stretch>
          </p:blipFill>
          <p:spPr>
            <a:xfrm>
              <a:off x="16262750" y="3636800"/>
              <a:ext cx="37276" cy="465252"/>
            </a:xfrm>
            <a:prstGeom prst="rect">
              <a:avLst/>
            </a:prstGeom>
          </p:spPr>
        </p:pic>
        <p:sp>
          <p:nvSpPr>
            <p:cNvPr id="3509" name="object 3509"/>
            <p:cNvSpPr/>
            <p:nvPr/>
          </p:nvSpPr>
          <p:spPr>
            <a:xfrm>
              <a:off x="16262754" y="4102043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0" name="object 3510"/>
            <p:cNvSpPr/>
            <p:nvPr/>
          </p:nvSpPr>
          <p:spPr>
            <a:xfrm>
              <a:off x="16262754" y="4318281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1" name="object 3511"/>
            <p:cNvSpPr/>
            <p:nvPr/>
          </p:nvSpPr>
          <p:spPr>
            <a:xfrm>
              <a:off x="16299413" y="410142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2" name="object 3512"/>
            <p:cNvSpPr/>
            <p:nvPr/>
          </p:nvSpPr>
          <p:spPr>
            <a:xfrm>
              <a:off x="16262754" y="3636798"/>
              <a:ext cx="0" cy="465455"/>
            </a:xfrm>
            <a:custGeom>
              <a:avLst/>
              <a:gdLst/>
              <a:ahLst/>
              <a:cxnLst/>
              <a:rect l="l" t="t" r="r" b="b"/>
              <a:pathLst>
                <a:path w="0" h="465454">
                  <a:moveTo>
                    <a:pt x="0" y="0"/>
                  </a:moveTo>
                  <a:lnTo>
                    <a:pt x="0" y="4652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3" name="object 3513"/>
            <p:cNvSpPr/>
            <p:nvPr/>
          </p:nvSpPr>
          <p:spPr>
            <a:xfrm>
              <a:off x="16300036" y="3636798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w="0" h="435610">
                  <a:moveTo>
                    <a:pt x="0" y="0"/>
                  </a:moveTo>
                  <a:lnTo>
                    <a:pt x="0" y="4354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14" name="object 3514"/>
            <p:cNvPicPr/>
            <p:nvPr/>
          </p:nvPicPr>
          <p:blipFill>
            <a:blip r:embed="rId959" cstate="print"/>
            <a:stretch>
              <a:fillRect/>
            </a:stretch>
          </p:blipFill>
          <p:spPr>
            <a:xfrm>
              <a:off x="16262131" y="4102043"/>
              <a:ext cx="209108" cy="216237"/>
            </a:xfrm>
            <a:prstGeom prst="rect">
              <a:avLst/>
            </a:prstGeom>
          </p:spPr>
        </p:pic>
        <p:pic>
          <p:nvPicPr>
            <p:cNvPr id="3515" name="object 3515"/>
            <p:cNvPicPr/>
            <p:nvPr/>
          </p:nvPicPr>
          <p:blipFill>
            <a:blip r:embed="rId960" cstate="print"/>
            <a:stretch>
              <a:fillRect/>
            </a:stretch>
          </p:blipFill>
          <p:spPr>
            <a:xfrm>
              <a:off x="17082182" y="3118822"/>
              <a:ext cx="280326" cy="82550"/>
            </a:xfrm>
            <a:prstGeom prst="rect">
              <a:avLst/>
            </a:prstGeom>
          </p:spPr>
        </p:pic>
        <p:sp>
          <p:nvSpPr>
            <p:cNvPr id="3516" name="object 3516"/>
            <p:cNvSpPr/>
            <p:nvPr/>
          </p:nvSpPr>
          <p:spPr>
            <a:xfrm>
              <a:off x="17082182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26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26" y="0"/>
                  </a:lnTo>
                  <a:lnTo>
                    <a:pt x="280326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17" name="object 3517"/>
            <p:cNvPicPr/>
            <p:nvPr/>
          </p:nvPicPr>
          <p:blipFill>
            <a:blip r:embed="rId961" cstate="print"/>
            <a:stretch>
              <a:fillRect/>
            </a:stretch>
          </p:blipFill>
          <p:spPr>
            <a:xfrm>
              <a:off x="16801846" y="3118822"/>
              <a:ext cx="280326" cy="82550"/>
            </a:xfrm>
            <a:prstGeom prst="rect">
              <a:avLst/>
            </a:prstGeom>
          </p:spPr>
        </p:pic>
        <p:sp>
          <p:nvSpPr>
            <p:cNvPr id="3518" name="object 3518"/>
            <p:cNvSpPr/>
            <p:nvPr/>
          </p:nvSpPr>
          <p:spPr>
            <a:xfrm>
              <a:off x="16801846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26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26" y="0"/>
                  </a:lnTo>
                  <a:lnTo>
                    <a:pt x="280326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19" name="object 3519"/>
            <p:cNvPicPr/>
            <p:nvPr/>
          </p:nvPicPr>
          <p:blipFill>
            <a:blip r:embed="rId962" cstate="print"/>
            <a:stretch>
              <a:fillRect/>
            </a:stretch>
          </p:blipFill>
          <p:spPr>
            <a:xfrm>
              <a:off x="16521486" y="3118822"/>
              <a:ext cx="280347" cy="82550"/>
            </a:xfrm>
            <a:prstGeom prst="rect">
              <a:avLst/>
            </a:prstGeom>
          </p:spPr>
        </p:pic>
        <p:sp>
          <p:nvSpPr>
            <p:cNvPr id="3520" name="object 3520"/>
            <p:cNvSpPr/>
            <p:nvPr/>
          </p:nvSpPr>
          <p:spPr>
            <a:xfrm>
              <a:off x="16521486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47" y="82028"/>
                  </a:moveTo>
                  <a:lnTo>
                    <a:pt x="280347" y="0"/>
                  </a:lnTo>
                  <a:lnTo>
                    <a:pt x="225155" y="0"/>
                  </a:lnTo>
                  <a:lnTo>
                    <a:pt x="225155" y="44742"/>
                  </a:lnTo>
                  <a:lnTo>
                    <a:pt x="0" y="44742"/>
                  </a:lnTo>
                  <a:lnTo>
                    <a:pt x="0" y="82028"/>
                  </a:lnTo>
                  <a:lnTo>
                    <a:pt x="280347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21" name="object 3521"/>
            <p:cNvPicPr/>
            <p:nvPr/>
          </p:nvPicPr>
          <p:blipFill>
            <a:blip r:embed="rId963" cstate="print"/>
            <a:stretch>
              <a:fillRect/>
            </a:stretch>
          </p:blipFill>
          <p:spPr>
            <a:xfrm>
              <a:off x="16241079" y="3118822"/>
              <a:ext cx="280399" cy="82550"/>
            </a:xfrm>
            <a:prstGeom prst="rect">
              <a:avLst/>
            </a:prstGeom>
          </p:spPr>
        </p:pic>
        <p:sp>
          <p:nvSpPr>
            <p:cNvPr id="3522" name="object 3522"/>
            <p:cNvSpPr/>
            <p:nvPr/>
          </p:nvSpPr>
          <p:spPr>
            <a:xfrm>
              <a:off x="16241079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99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228" y="44742"/>
                  </a:lnTo>
                  <a:lnTo>
                    <a:pt x="225228" y="0"/>
                  </a:lnTo>
                  <a:lnTo>
                    <a:pt x="280399" y="0"/>
                  </a:lnTo>
                  <a:lnTo>
                    <a:pt x="280399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23" name="object 3523"/>
            <p:cNvPicPr/>
            <p:nvPr/>
          </p:nvPicPr>
          <p:blipFill>
            <a:blip r:embed="rId964" cstate="print"/>
            <a:stretch>
              <a:fillRect/>
            </a:stretch>
          </p:blipFill>
          <p:spPr>
            <a:xfrm>
              <a:off x="15960793" y="3118822"/>
              <a:ext cx="280347" cy="82550"/>
            </a:xfrm>
            <a:prstGeom prst="rect">
              <a:avLst/>
            </a:prstGeom>
          </p:spPr>
        </p:pic>
        <p:sp>
          <p:nvSpPr>
            <p:cNvPr id="3524" name="object 3524"/>
            <p:cNvSpPr/>
            <p:nvPr/>
          </p:nvSpPr>
          <p:spPr>
            <a:xfrm>
              <a:off x="15960793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47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47" y="0"/>
                  </a:lnTo>
                  <a:lnTo>
                    <a:pt x="280347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25" name="object 3525"/>
            <p:cNvPicPr/>
            <p:nvPr/>
          </p:nvPicPr>
          <p:blipFill>
            <a:blip r:embed="rId965" cstate="print"/>
            <a:stretch>
              <a:fillRect/>
            </a:stretch>
          </p:blipFill>
          <p:spPr>
            <a:xfrm>
              <a:off x="15680390" y="3118822"/>
              <a:ext cx="280326" cy="82550"/>
            </a:xfrm>
            <a:prstGeom prst="rect">
              <a:avLst/>
            </a:prstGeom>
          </p:spPr>
        </p:pic>
        <p:sp>
          <p:nvSpPr>
            <p:cNvPr id="3526" name="object 3526"/>
            <p:cNvSpPr/>
            <p:nvPr/>
          </p:nvSpPr>
          <p:spPr>
            <a:xfrm>
              <a:off x="15680390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26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26" y="0"/>
                  </a:lnTo>
                  <a:lnTo>
                    <a:pt x="280326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27" name="object 3527"/>
            <p:cNvPicPr/>
            <p:nvPr/>
          </p:nvPicPr>
          <p:blipFill>
            <a:blip r:embed="rId966" cstate="print"/>
            <a:stretch>
              <a:fillRect/>
            </a:stretch>
          </p:blipFill>
          <p:spPr>
            <a:xfrm>
              <a:off x="15400051" y="3118822"/>
              <a:ext cx="280326" cy="82550"/>
            </a:xfrm>
            <a:prstGeom prst="rect">
              <a:avLst/>
            </a:prstGeom>
          </p:spPr>
        </p:pic>
        <p:sp>
          <p:nvSpPr>
            <p:cNvPr id="3528" name="object 3528"/>
            <p:cNvSpPr/>
            <p:nvPr/>
          </p:nvSpPr>
          <p:spPr>
            <a:xfrm>
              <a:off x="15400051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26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34" y="44742"/>
                  </a:lnTo>
                  <a:lnTo>
                    <a:pt x="225134" y="0"/>
                  </a:lnTo>
                  <a:lnTo>
                    <a:pt x="280326" y="0"/>
                  </a:lnTo>
                  <a:lnTo>
                    <a:pt x="280326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29" name="object 3529"/>
            <p:cNvPicPr/>
            <p:nvPr/>
          </p:nvPicPr>
          <p:blipFill>
            <a:blip r:embed="rId967" cstate="print"/>
            <a:stretch>
              <a:fillRect/>
            </a:stretch>
          </p:blipFill>
          <p:spPr>
            <a:xfrm>
              <a:off x="15119694" y="3118822"/>
              <a:ext cx="280347" cy="82550"/>
            </a:xfrm>
            <a:prstGeom prst="rect">
              <a:avLst/>
            </a:prstGeom>
          </p:spPr>
        </p:pic>
        <p:sp>
          <p:nvSpPr>
            <p:cNvPr id="3530" name="object 3530"/>
            <p:cNvSpPr/>
            <p:nvPr/>
          </p:nvSpPr>
          <p:spPr>
            <a:xfrm>
              <a:off x="15119694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47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47" y="0"/>
                  </a:lnTo>
                  <a:lnTo>
                    <a:pt x="280347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31" name="object 3531"/>
            <p:cNvPicPr/>
            <p:nvPr/>
          </p:nvPicPr>
          <p:blipFill>
            <a:blip r:embed="rId968" cstate="print"/>
            <a:stretch>
              <a:fillRect/>
            </a:stretch>
          </p:blipFill>
          <p:spPr>
            <a:xfrm>
              <a:off x="14839358" y="3118822"/>
              <a:ext cx="280326" cy="82550"/>
            </a:xfrm>
            <a:prstGeom prst="rect">
              <a:avLst/>
            </a:prstGeom>
          </p:spPr>
        </p:pic>
        <p:sp>
          <p:nvSpPr>
            <p:cNvPr id="3532" name="object 3532"/>
            <p:cNvSpPr/>
            <p:nvPr/>
          </p:nvSpPr>
          <p:spPr>
            <a:xfrm>
              <a:off x="14839358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26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26" y="0"/>
                  </a:lnTo>
                  <a:lnTo>
                    <a:pt x="280326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33" name="object 3533"/>
            <p:cNvPicPr/>
            <p:nvPr/>
          </p:nvPicPr>
          <p:blipFill>
            <a:blip r:embed="rId969" cstate="print"/>
            <a:stretch>
              <a:fillRect/>
            </a:stretch>
          </p:blipFill>
          <p:spPr>
            <a:xfrm>
              <a:off x="14558998" y="3118822"/>
              <a:ext cx="280347" cy="82550"/>
            </a:xfrm>
            <a:prstGeom prst="rect">
              <a:avLst/>
            </a:prstGeom>
          </p:spPr>
        </p:pic>
        <p:sp>
          <p:nvSpPr>
            <p:cNvPr id="3534" name="object 3534"/>
            <p:cNvSpPr/>
            <p:nvPr/>
          </p:nvSpPr>
          <p:spPr>
            <a:xfrm>
              <a:off x="14558998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47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47" y="0"/>
                  </a:lnTo>
                  <a:lnTo>
                    <a:pt x="280347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35" name="object 3535"/>
            <p:cNvPicPr/>
            <p:nvPr/>
          </p:nvPicPr>
          <p:blipFill>
            <a:blip r:embed="rId970" cstate="print"/>
            <a:stretch>
              <a:fillRect/>
            </a:stretch>
          </p:blipFill>
          <p:spPr>
            <a:xfrm>
              <a:off x="14278664" y="3118822"/>
              <a:ext cx="280326" cy="82550"/>
            </a:xfrm>
            <a:prstGeom prst="rect">
              <a:avLst/>
            </a:prstGeom>
          </p:spPr>
        </p:pic>
        <p:sp>
          <p:nvSpPr>
            <p:cNvPr id="3536" name="object 3536"/>
            <p:cNvSpPr/>
            <p:nvPr/>
          </p:nvSpPr>
          <p:spPr>
            <a:xfrm>
              <a:off x="14278664" y="3119343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280326" y="82028"/>
                  </a:moveTo>
                  <a:lnTo>
                    <a:pt x="0" y="82028"/>
                  </a:lnTo>
                  <a:lnTo>
                    <a:pt x="0" y="44742"/>
                  </a:lnTo>
                  <a:lnTo>
                    <a:pt x="225155" y="44742"/>
                  </a:lnTo>
                  <a:lnTo>
                    <a:pt x="225155" y="0"/>
                  </a:lnTo>
                  <a:lnTo>
                    <a:pt x="280326" y="0"/>
                  </a:lnTo>
                  <a:lnTo>
                    <a:pt x="280326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37" name="object 3537"/>
            <p:cNvPicPr/>
            <p:nvPr/>
          </p:nvPicPr>
          <p:blipFill>
            <a:blip r:embed="rId971" cstate="print"/>
            <a:stretch>
              <a:fillRect/>
            </a:stretch>
          </p:blipFill>
          <p:spPr>
            <a:xfrm>
              <a:off x="17027004" y="1054790"/>
              <a:ext cx="280326" cy="82550"/>
            </a:xfrm>
            <a:prstGeom prst="rect">
              <a:avLst/>
            </a:prstGeom>
          </p:spPr>
        </p:pic>
        <p:sp>
          <p:nvSpPr>
            <p:cNvPr id="3538" name="object 3538"/>
            <p:cNvSpPr/>
            <p:nvPr/>
          </p:nvSpPr>
          <p:spPr>
            <a:xfrm>
              <a:off x="17027004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26" y="0"/>
                  </a:lnTo>
                  <a:lnTo>
                    <a:pt x="280326" y="37255"/>
                  </a:lnTo>
                  <a:lnTo>
                    <a:pt x="55171" y="37255"/>
                  </a:lnTo>
                  <a:lnTo>
                    <a:pt x="55171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39" name="object 3539"/>
            <p:cNvPicPr/>
            <p:nvPr/>
          </p:nvPicPr>
          <p:blipFill>
            <a:blip r:embed="rId972" cstate="print"/>
            <a:stretch>
              <a:fillRect/>
            </a:stretch>
          </p:blipFill>
          <p:spPr>
            <a:xfrm>
              <a:off x="14062501" y="1054785"/>
              <a:ext cx="161010" cy="37381"/>
            </a:xfrm>
            <a:prstGeom prst="rect">
              <a:avLst/>
            </a:prstGeom>
          </p:spPr>
        </p:pic>
        <p:sp>
          <p:nvSpPr>
            <p:cNvPr id="3540" name="object 3540"/>
            <p:cNvSpPr/>
            <p:nvPr/>
          </p:nvSpPr>
          <p:spPr>
            <a:xfrm>
              <a:off x="14062501" y="1054785"/>
              <a:ext cx="161290" cy="37465"/>
            </a:xfrm>
            <a:custGeom>
              <a:avLst/>
              <a:gdLst/>
              <a:ahLst/>
              <a:cxnLst/>
              <a:rect l="l" t="t" r="r" b="b"/>
              <a:pathLst>
                <a:path w="161290" h="37465">
                  <a:moveTo>
                    <a:pt x="0" y="73"/>
                  </a:moveTo>
                  <a:lnTo>
                    <a:pt x="0" y="37381"/>
                  </a:lnTo>
                  <a:lnTo>
                    <a:pt x="48344" y="37381"/>
                  </a:lnTo>
                  <a:lnTo>
                    <a:pt x="161010" y="37276"/>
                  </a:lnTo>
                  <a:lnTo>
                    <a:pt x="161010" y="0"/>
                  </a:lnTo>
                  <a:lnTo>
                    <a:pt x="0" y="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41" name="object 3541"/>
            <p:cNvPicPr/>
            <p:nvPr/>
          </p:nvPicPr>
          <p:blipFill>
            <a:blip r:embed="rId973" cstate="print"/>
            <a:stretch>
              <a:fillRect/>
            </a:stretch>
          </p:blipFill>
          <p:spPr>
            <a:xfrm>
              <a:off x="17362507" y="3164081"/>
              <a:ext cx="161052" cy="37286"/>
            </a:xfrm>
            <a:prstGeom prst="rect">
              <a:avLst/>
            </a:prstGeom>
          </p:spPr>
        </p:pic>
        <p:sp>
          <p:nvSpPr>
            <p:cNvPr id="3542" name="object 3542"/>
            <p:cNvSpPr/>
            <p:nvPr/>
          </p:nvSpPr>
          <p:spPr>
            <a:xfrm>
              <a:off x="17362509" y="3164085"/>
              <a:ext cx="161290" cy="37465"/>
            </a:xfrm>
            <a:custGeom>
              <a:avLst/>
              <a:gdLst/>
              <a:ahLst/>
              <a:cxnLst/>
              <a:rect l="l" t="t" r="r" b="b"/>
              <a:pathLst>
                <a:path w="161290" h="37464">
                  <a:moveTo>
                    <a:pt x="0" y="37286"/>
                  </a:moveTo>
                  <a:lnTo>
                    <a:pt x="161052" y="37286"/>
                  </a:lnTo>
                  <a:lnTo>
                    <a:pt x="161052" y="0"/>
                  </a:lnTo>
                  <a:lnTo>
                    <a:pt x="0" y="0"/>
                  </a:lnTo>
                  <a:lnTo>
                    <a:pt x="0" y="372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43" name="object 3543"/>
            <p:cNvPicPr/>
            <p:nvPr/>
          </p:nvPicPr>
          <p:blipFill>
            <a:blip r:embed="rId974" cstate="print"/>
            <a:stretch>
              <a:fillRect/>
            </a:stretch>
          </p:blipFill>
          <p:spPr>
            <a:xfrm>
              <a:off x="14062501" y="3118822"/>
              <a:ext cx="216098" cy="82550"/>
            </a:xfrm>
            <a:prstGeom prst="rect">
              <a:avLst/>
            </a:prstGeom>
          </p:spPr>
        </p:pic>
        <p:sp>
          <p:nvSpPr>
            <p:cNvPr id="3544" name="object 3544"/>
            <p:cNvSpPr/>
            <p:nvPr/>
          </p:nvSpPr>
          <p:spPr>
            <a:xfrm>
              <a:off x="14062501" y="3119343"/>
              <a:ext cx="216535" cy="82550"/>
            </a:xfrm>
            <a:custGeom>
              <a:avLst/>
              <a:gdLst/>
              <a:ahLst/>
              <a:cxnLst/>
              <a:rect l="l" t="t" r="r" b="b"/>
              <a:pathLst>
                <a:path w="216534" h="82550">
                  <a:moveTo>
                    <a:pt x="0" y="82028"/>
                  </a:moveTo>
                  <a:lnTo>
                    <a:pt x="216098" y="82028"/>
                  </a:lnTo>
                  <a:lnTo>
                    <a:pt x="216098" y="0"/>
                  </a:lnTo>
                  <a:lnTo>
                    <a:pt x="160927" y="0"/>
                  </a:lnTo>
                  <a:lnTo>
                    <a:pt x="160927" y="44742"/>
                  </a:lnTo>
                  <a:lnTo>
                    <a:pt x="0" y="44742"/>
                  </a:lnTo>
                  <a:lnTo>
                    <a:pt x="0" y="820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45" name="object 3545"/>
            <p:cNvPicPr/>
            <p:nvPr/>
          </p:nvPicPr>
          <p:blipFill>
            <a:blip r:embed="rId975" cstate="print"/>
            <a:stretch>
              <a:fillRect/>
            </a:stretch>
          </p:blipFill>
          <p:spPr>
            <a:xfrm>
              <a:off x="17307342" y="1055221"/>
              <a:ext cx="216223" cy="81279"/>
            </a:xfrm>
            <a:prstGeom prst="rect">
              <a:avLst/>
            </a:prstGeom>
          </p:spPr>
        </p:pic>
        <p:sp>
          <p:nvSpPr>
            <p:cNvPr id="3546" name="object 3546"/>
            <p:cNvSpPr/>
            <p:nvPr/>
          </p:nvSpPr>
          <p:spPr>
            <a:xfrm>
              <a:off x="17307342" y="1054796"/>
              <a:ext cx="216535" cy="82550"/>
            </a:xfrm>
            <a:custGeom>
              <a:avLst/>
              <a:gdLst/>
              <a:ahLst/>
              <a:cxnLst/>
              <a:rect l="l" t="t" r="r" b="b"/>
              <a:pathLst>
                <a:path w="216534" h="82550">
                  <a:moveTo>
                    <a:pt x="216223" y="37255"/>
                  </a:moveTo>
                  <a:lnTo>
                    <a:pt x="216223" y="0"/>
                  </a:lnTo>
                  <a:lnTo>
                    <a:pt x="0" y="0"/>
                  </a:lnTo>
                  <a:lnTo>
                    <a:pt x="0" y="81997"/>
                  </a:lnTo>
                  <a:lnTo>
                    <a:pt x="55171" y="81997"/>
                  </a:lnTo>
                  <a:lnTo>
                    <a:pt x="55171" y="37255"/>
                  </a:lnTo>
                  <a:lnTo>
                    <a:pt x="216223" y="372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47" name="object 3547"/>
            <p:cNvPicPr/>
            <p:nvPr/>
          </p:nvPicPr>
          <p:blipFill>
            <a:blip r:embed="rId976" cstate="print"/>
            <a:stretch>
              <a:fillRect/>
            </a:stretch>
          </p:blipFill>
          <p:spPr>
            <a:xfrm>
              <a:off x="14062513" y="2562906"/>
              <a:ext cx="37255" cy="289896"/>
            </a:xfrm>
            <a:prstGeom prst="rect">
              <a:avLst/>
            </a:prstGeom>
          </p:spPr>
        </p:pic>
        <p:sp>
          <p:nvSpPr>
            <p:cNvPr id="3548" name="object 3548"/>
            <p:cNvSpPr/>
            <p:nvPr/>
          </p:nvSpPr>
          <p:spPr>
            <a:xfrm>
              <a:off x="14062513" y="2562901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49" name="object 3549"/>
            <p:cNvPicPr/>
            <p:nvPr/>
          </p:nvPicPr>
          <p:blipFill>
            <a:blip r:embed="rId977" cstate="print"/>
            <a:stretch>
              <a:fillRect/>
            </a:stretch>
          </p:blipFill>
          <p:spPr>
            <a:xfrm>
              <a:off x="14062513" y="2273019"/>
              <a:ext cx="37255" cy="289865"/>
            </a:xfrm>
            <a:prstGeom prst="rect">
              <a:avLst/>
            </a:prstGeom>
          </p:spPr>
        </p:pic>
        <p:sp>
          <p:nvSpPr>
            <p:cNvPr id="3550" name="object 3550"/>
            <p:cNvSpPr/>
            <p:nvPr/>
          </p:nvSpPr>
          <p:spPr>
            <a:xfrm>
              <a:off x="14062513" y="2273023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65"/>
                  </a:lnTo>
                  <a:lnTo>
                    <a:pt x="37255" y="289865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51" name="object 3551"/>
            <p:cNvPicPr/>
            <p:nvPr/>
          </p:nvPicPr>
          <p:blipFill>
            <a:blip r:embed="rId978" cstate="print"/>
            <a:stretch>
              <a:fillRect/>
            </a:stretch>
          </p:blipFill>
          <p:spPr>
            <a:xfrm>
              <a:off x="14062513" y="1983122"/>
              <a:ext cx="37255" cy="289896"/>
            </a:xfrm>
            <a:prstGeom prst="rect">
              <a:avLst/>
            </a:prstGeom>
          </p:spPr>
        </p:pic>
        <p:sp>
          <p:nvSpPr>
            <p:cNvPr id="3552" name="object 3552"/>
            <p:cNvSpPr/>
            <p:nvPr/>
          </p:nvSpPr>
          <p:spPr>
            <a:xfrm>
              <a:off x="14062513" y="1983128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53" name="object 3553"/>
            <p:cNvPicPr/>
            <p:nvPr/>
          </p:nvPicPr>
          <p:blipFill>
            <a:blip r:embed="rId979" cstate="print"/>
            <a:stretch>
              <a:fillRect/>
            </a:stretch>
          </p:blipFill>
          <p:spPr>
            <a:xfrm>
              <a:off x="14062513" y="1693236"/>
              <a:ext cx="37255" cy="289896"/>
            </a:xfrm>
            <a:prstGeom prst="rect">
              <a:avLst/>
            </a:prstGeom>
          </p:spPr>
        </p:pic>
        <p:sp>
          <p:nvSpPr>
            <p:cNvPr id="3554" name="object 3554"/>
            <p:cNvSpPr/>
            <p:nvPr/>
          </p:nvSpPr>
          <p:spPr>
            <a:xfrm>
              <a:off x="14062513" y="1693232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55" name="object 3555"/>
            <p:cNvPicPr/>
            <p:nvPr/>
          </p:nvPicPr>
          <p:blipFill>
            <a:blip r:embed="rId980" cstate="print"/>
            <a:stretch>
              <a:fillRect/>
            </a:stretch>
          </p:blipFill>
          <p:spPr>
            <a:xfrm>
              <a:off x="14062513" y="1403339"/>
              <a:ext cx="37255" cy="289896"/>
            </a:xfrm>
            <a:prstGeom prst="rect">
              <a:avLst/>
            </a:prstGeom>
          </p:spPr>
        </p:pic>
        <p:sp>
          <p:nvSpPr>
            <p:cNvPr id="3556" name="object 3556"/>
            <p:cNvSpPr/>
            <p:nvPr/>
          </p:nvSpPr>
          <p:spPr>
            <a:xfrm>
              <a:off x="14062513" y="1403335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57" name="object 3557"/>
            <p:cNvPicPr/>
            <p:nvPr/>
          </p:nvPicPr>
          <p:blipFill>
            <a:blip r:embed="rId981" cstate="print"/>
            <a:stretch>
              <a:fillRect/>
            </a:stretch>
          </p:blipFill>
          <p:spPr>
            <a:xfrm>
              <a:off x="14062513" y="2852803"/>
              <a:ext cx="37255" cy="311288"/>
            </a:xfrm>
            <a:prstGeom prst="rect">
              <a:avLst/>
            </a:prstGeom>
          </p:spPr>
        </p:pic>
        <p:sp>
          <p:nvSpPr>
            <p:cNvPr id="3558" name="object 3558"/>
            <p:cNvSpPr/>
            <p:nvPr/>
          </p:nvSpPr>
          <p:spPr>
            <a:xfrm>
              <a:off x="14062513" y="2852799"/>
              <a:ext cx="37465" cy="311785"/>
            </a:xfrm>
            <a:custGeom>
              <a:avLst/>
              <a:gdLst/>
              <a:ahLst/>
              <a:cxnLst/>
              <a:rect l="l" t="t" r="r" b="b"/>
              <a:pathLst>
                <a:path w="37465" h="311785">
                  <a:moveTo>
                    <a:pt x="37255" y="0"/>
                  </a:moveTo>
                  <a:lnTo>
                    <a:pt x="0" y="0"/>
                  </a:lnTo>
                  <a:lnTo>
                    <a:pt x="0" y="311288"/>
                  </a:lnTo>
                  <a:lnTo>
                    <a:pt x="37255" y="311288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59" name="object 3559"/>
            <p:cNvPicPr/>
            <p:nvPr/>
          </p:nvPicPr>
          <p:blipFill>
            <a:blip r:embed="rId982" cstate="print"/>
            <a:stretch>
              <a:fillRect/>
            </a:stretch>
          </p:blipFill>
          <p:spPr>
            <a:xfrm>
              <a:off x="14062492" y="1092061"/>
              <a:ext cx="37255" cy="311278"/>
            </a:xfrm>
            <a:prstGeom prst="rect">
              <a:avLst/>
            </a:prstGeom>
          </p:spPr>
        </p:pic>
        <p:sp>
          <p:nvSpPr>
            <p:cNvPr id="3560" name="object 3560"/>
            <p:cNvSpPr/>
            <p:nvPr/>
          </p:nvSpPr>
          <p:spPr>
            <a:xfrm>
              <a:off x="14062496" y="1092056"/>
              <a:ext cx="37465" cy="311785"/>
            </a:xfrm>
            <a:custGeom>
              <a:avLst/>
              <a:gdLst/>
              <a:ahLst/>
              <a:cxnLst/>
              <a:rect l="l" t="t" r="r" b="b"/>
              <a:pathLst>
                <a:path w="37465" h="311784">
                  <a:moveTo>
                    <a:pt x="0" y="311278"/>
                  </a:moveTo>
                  <a:lnTo>
                    <a:pt x="37255" y="311278"/>
                  </a:lnTo>
                  <a:lnTo>
                    <a:pt x="37255" y="0"/>
                  </a:lnTo>
                  <a:lnTo>
                    <a:pt x="0" y="0"/>
                  </a:lnTo>
                  <a:lnTo>
                    <a:pt x="0" y="31127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61" name="object 3561"/>
            <p:cNvPicPr/>
            <p:nvPr/>
          </p:nvPicPr>
          <p:blipFill>
            <a:blip r:embed="rId983" cstate="print"/>
            <a:stretch>
              <a:fillRect/>
            </a:stretch>
          </p:blipFill>
          <p:spPr>
            <a:xfrm>
              <a:off x="17486304" y="2562906"/>
              <a:ext cx="37255" cy="289896"/>
            </a:xfrm>
            <a:prstGeom prst="rect">
              <a:avLst/>
            </a:prstGeom>
          </p:spPr>
        </p:pic>
        <p:sp>
          <p:nvSpPr>
            <p:cNvPr id="3562" name="object 3562"/>
            <p:cNvSpPr/>
            <p:nvPr/>
          </p:nvSpPr>
          <p:spPr>
            <a:xfrm>
              <a:off x="17486303" y="2562901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63" name="object 3563"/>
            <p:cNvPicPr/>
            <p:nvPr/>
          </p:nvPicPr>
          <p:blipFill>
            <a:blip r:embed="rId984" cstate="print"/>
            <a:stretch>
              <a:fillRect/>
            </a:stretch>
          </p:blipFill>
          <p:spPr>
            <a:xfrm>
              <a:off x="17486304" y="2273019"/>
              <a:ext cx="37255" cy="289865"/>
            </a:xfrm>
            <a:prstGeom prst="rect">
              <a:avLst/>
            </a:prstGeom>
          </p:spPr>
        </p:pic>
        <p:sp>
          <p:nvSpPr>
            <p:cNvPr id="3564" name="object 3564"/>
            <p:cNvSpPr/>
            <p:nvPr/>
          </p:nvSpPr>
          <p:spPr>
            <a:xfrm>
              <a:off x="17486303" y="2273023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65"/>
                  </a:lnTo>
                  <a:lnTo>
                    <a:pt x="37255" y="289865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65" name="object 3565"/>
            <p:cNvPicPr/>
            <p:nvPr/>
          </p:nvPicPr>
          <p:blipFill>
            <a:blip r:embed="rId985" cstate="print"/>
            <a:stretch>
              <a:fillRect/>
            </a:stretch>
          </p:blipFill>
          <p:spPr>
            <a:xfrm>
              <a:off x="17486304" y="1983122"/>
              <a:ext cx="37255" cy="289896"/>
            </a:xfrm>
            <a:prstGeom prst="rect">
              <a:avLst/>
            </a:prstGeom>
          </p:spPr>
        </p:pic>
        <p:sp>
          <p:nvSpPr>
            <p:cNvPr id="3566" name="object 3566"/>
            <p:cNvSpPr/>
            <p:nvPr/>
          </p:nvSpPr>
          <p:spPr>
            <a:xfrm>
              <a:off x="17486303" y="1983128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67" name="object 3567"/>
            <p:cNvPicPr/>
            <p:nvPr/>
          </p:nvPicPr>
          <p:blipFill>
            <a:blip r:embed="rId986" cstate="print"/>
            <a:stretch>
              <a:fillRect/>
            </a:stretch>
          </p:blipFill>
          <p:spPr>
            <a:xfrm>
              <a:off x="17486304" y="1693236"/>
              <a:ext cx="37255" cy="289896"/>
            </a:xfrm>
            <a:prstGeom prst="rect">
              <a:avLst/>
            </a:prstGeom>
          </p:spPr>
        </p:pic>
        <p:sp>
          <p:nvSpPr>
            <p:cNvPr id="3568" name="object 3568"/>
            <p:cNvSpPr/>
            <p:nvPr/>
          </p:nvSpPr>
          <p:spPr>
            <a:xfrm>
              <a:off x="17486303" y="1693232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69" name="object 3569"/>
            <p:cNvPicPr/>
            <p:nvPr/>
          </p:nvPicPr>
          <p:blipFill>
            <a:blip r:embed="rId987" cstate="print"/>
            <a:stretch>
              <a:fillRect/>
            </a:stretch>
          </p:blipFill>
          <p:spPr>
            <a:xfrm>
              <a:off x="17486304" y="1403339"/>
              <a:ext cx="37255" cy="289896"/>
            </a:xfrm>
            <a:prstGeom prst="rect">
              <a:avLst/>
            </a:prstGeom>
          </p:spPr>
        </p:pic>
        <p:sp>
          <p:nvSpPr>
            <p:cNvPr id="3570" name="object 3570"/>
            <p:cNvSpPr/>
            <p:nvPr/>
          </p:nvSpPr>
          <p:spPr>
            <a:xfrm>
              <a:off x="17486303" y="1403335"/>
              <a:ext cx="37465" cy="290195"/>
            </a:xfrm>
            <a:custGeom>
              <a:avLst/>
              <a:gdLst/>
              <a:ahLst/>
              <a:cxnLst/>
              <a:rect l="l" t="t" r="r" b="b"/>
              <a:pathLst>
                <a:path w="37465" h="290194">
                  <a:moveTo>
                    <a:pt x="37255" y="0"/>
                  </a:moveTo>
                  <a:lnTo>
                    <a:pt x="0" y="0"/>
                  </a:lnTo>
                  <a:lnTo>
                    <a:pt x="0" y="289896"/>
                  </a:lnTo>
                  <a:lnTo>
                    <a:pt x="37255" y="289896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71" name="object 3571"/>
            <p:cNvPicPr/>
            <p:nvPr/>
          </p:nvPicPr>
          <p:blipFill>
            <a:blip r:embed="rId988" cstate="print"/>
            <a:stretch>
              <a:fillRect/>
            </a:stretch>
          </p:blipFill>
          <p:spPr>
            <a:xfrm>
              <a:off x="17486304" y="2852803"/>
              <a:ext cx="37255" cy="311288"/>
            </a:xfrm>
            <a:prstGeom prst="rect">
              <a:avLst/>
            </a:prstGeom>
          </p:spPr>
        </p:pic>
        <p:sp>
          <p:nvSpPr>
            <p:cNvPr id="3572" name="object 3572"/>
            <p:cNvSpPr/>
            <p:nvPr/>
          </p:nvSpPr>
          <p:spPr>
            <a:xfrm>
              <a:off x="17486303" y="2852799"/>
              <a:ext cx="37465" cy="311785"/>
            </a:xfrm>
            <a:custGeom>
              <a:avLst/>
              <a:gdLst/>
              <a:ahLst/>
              <a:cxnLst/>
              <a:rect l="l" t="t" r="r" b="b"/>
              <a:pathLst>
                <a:path w="37465" h="311785">
                  <a:moveTo>
                    <a:pt x="37255" y="0"/>
                  </a:moveTo>
                  <a:lnTo>
                    <a:pt x="0" y="0"/>
                  </a:lnTo>
                  <a:lnTo>
                    <a:pt x="0" y="311288"/>
                  </a:lnTo>
                  <a:lnTo>
                    <a:pt x="37255" y="311288"/>
                  </a:lnTo>
                  <a:lnTo>
                    <a:pt x="372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73" name="object 3573"/>
            <p:cNvPicPr/>
            <p:nvPr/>
          </p:nvPicPr>
          <p:blipFill>
            <a:blip r:embed="rId989" cstate="print"/>
            <a:stretch>
              <a:fillRect/>
            </a:stretch>
          </p:blipFill>
          <p:spPr>
            <a:xfrm>
              <a:off x="17486304" y="1092061"/>
              <a:ext cx="37255" cy="311278"/>
            </a:xfrm>
            <a:prstGeom prst="rect">
              <a:avLst/>
            </a:prstGeom>
          </p:spPr>
        </p:pic>
        <p:sp>
          <p:nvSpPr>
            <p:cNvPr id="3574" name="object 3574"/>
            <p:cNvSpPr/>
            <p:nvPr/>
          </p:nvSpPr>
          <p:spPr>
            <a:xfrm>
              <a:off x="17486303" y="1092056"/>
              <a:ext cx="37465" cy="311785"/>
            </a:xfrm>
            <a:custGeom>
              <a:avLst/>
              <a:gdLst/>
              <a:ahLst/>
              <a:cxnLst/>
              <a:rect l="l" t="t" r="r" b="b"/>
              <a:pathLst>
                <a:path w="37465" h="311784">
                  <a:moveTo>
                    <a:pt x="0" y="311278"/>
                  </a:moveTo>
                  <a:lnTo>
                    <a:pt x="37255" y="311278"/>
                  </a:lnTo>
                  <a:lnTo>
                    <a:pt x="37255" y="0"/>
                  </a:lnTo>
                  <a:lnTo>
                    <a:pt x="0" y="0"/>
                  </a:lnTo>
                  <a:lnTo>
                    <a:pt x="0" y="31127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75" name="object 3575"/>
            <p:cNvPicPr/>
            <p:nvPr/>
          </p:nvPicPr>
          <p:blipFill>
            <a:blip r:embed="rId990" cstate="print"/>
            <a:stretch>
              <a:fillRect/>
            </a:stretch>
          </p:blipFill>
          <p:spPr>
            <a:xfrm>
              <a:off x="16746652" y="1054790"/>
              <a:ext cx="280347" cy="82550"/>
            </a:xfrm>
            <a:prstGeom prst="rect">
              <a:avLst/>
            </a:prstGeom>
          </p:spPr>
        </p:pic>
        <p:sp>
          <p:nvSpPr>
            <p:cNvPr id="3576" name="object 3576"/>
            <p:cNvSpPr/>
            <p:nvPr/>
          </p:nvSpPr>
          <p:spPr>
            <a:xfrm>
              <a:off x="16746652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47" y="0"/>
                  </a:lnTo>
                  <a:lnTo>
                    <a:pt x="280347" y="37255"/>
                  </a:lnTo>
                  <a:lnTo>
                    <a:pt x="55192" y="37255"/>
                  </a:lnTo>
                  <a:lnTo>
                    <a:pt x="55192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77" name="object 3577"/>
            <p:cNvPicPr/>
            <p:nvPr/>
          </p:nvPicPr>
          <p:blipFill>
            <a:blip r:embed="rId991" cstate="print"/>
            <a:stretch>
              <a:fillRect/>
            </a:stretch>
          </p:blipFill>
          <p:spPr>
            <a:xfrm>
              <a:off x="16466312" y="1054790"/>
              <a:ext cx="280326" cy="82550"/>
            </a:xfrm>
            <a:prstGeom prst="rect">
              <a:avLst/>
            </a:prstGeom>
          </p:spPr>
        </p:pic>
        <p:sp>
          <p:nvSpPr>
            <p:cNvPr id="3578" name="object 3578"/>
            <p:cNvSpPr/>
            <p:nvPr/>
          </p:nvSpPr>
          <p:spPr>
            <a:xfrm>
              <a:off x="16466312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26" y="0"/>
                  </a:lnTo>
                  <a:lnTo>
                    <a:pt x="280326" y="37255"/>
                  </a:lnTo>
                  <a:lnTo>
                    <a:pt x="55171" y="37255"/>
                  </a:lnTo>
                  <a:lnTo>
                    <a:pt x="55171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79" name="object 3579"/>
            <p:cNvPicPr/>
            <p:nvPr/>
          </p:nvPicPr>
          <p:blipFill>
            <a:blip r:embed="rId992" cstate="print"/>
            <a:stretch>
              <a:fillRect/>
            </a:stretch>
          </p:blipFill>
          <p:spPr>
            <a:xfrm>
              <a:off x="16185959" y="1054790"/>
              <a:ext cx="280347" cy="82550"/>
            </a:xfrm>
            <a:prstGeom prst="rect">
              <a:avLst/>
            </a:prstGeom>
          </p:spPr>
        </p:pic>
        <p:sp>
          <p:nvSpPr>
            <p:cNvPr id="3580" name="object 3580"/>
            <p:cNvSpPr/>
            <p:nvPr/>
          </p:nvSpPr>
          <p:spPr>
            <a:xfrm>
              <a:off x="16185959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47" y="0"/>
                  </a:lnTo>
                  <a:lnTo>
                    <a:pt x="280347" y="37255"/>
                  </a:lnTo>
                  <a:lnTo>
                    <a:pt x="55192" y="37255"/>
                  </a:lnTo>
                  <a:lnTo>
                    <a:pt x="55192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81" name="object 3581"/>
            <p:cNvPicPr/>
            <p:nvPr/>
          </p:nvPicPr>
          <p:blipFill>
            <a:blip r:embed="rId993" cstate="print"/>
            <a:stretch>
              <a:fillRect/>
            </a:stretch>
          </p:blipFill>
          <p:spPr>
            <a:xfrm>
              <a:off x="15905616" y="1054790"/>
              <a:ext cx="280326" cy="82550"/>
            </a:xfrm>
            <a:prstGeom prst="rect">
              <a:avLst/>
            </a:prstGeom>
          </p:spPr>
        </p:pic>
        <p:sp>
          <p:nvSpPr>
            <p:cNvPr id="3582" name="object 3582"/>
            <p:cNvSpPr/>
            <p:nvPr/>
          </p:nvSpPr>
          <p:spPr>
            <a:xfrm>
              <a:off x="15905616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26" y="0"/>
                  </a:lnTo>
                  <a:lnTo>
                    <a:pt x="280326" y="37255"/>
                  </a:lnTo>
                  <a:lnTo>
                    <a:pt x="55171" y="37255"/>
                  </a:lnTo>
                  <a:lnTo>
                    <a:pt x="55171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83" name="object 3583"/>
            <p:cNvPicPr/>
            <p:nvPr/>
          </p:nvPicPr>
          <p:blipFill>
            <a:blip r:embed="rId994" cstate="print"/>
            <a:stretch>
              <a:fillRect/>
            </a:stretch>
          </p:blipFill>
          <p:spPr>
            <a:xfrm>
              <a:off x="15625281" y="1054790"/>
              <a:ext cx="280326" cy="82550"/>
            </a:xfrm>
            <a:prstGeom prst="rect">
              <a:avLst/>
            </a:prstGeom>
          </p:spPr>
        </p:pic>
        <p:sp>
          <p:nvSpPr>
            <p:cNvPr id="3584" name="object 3584"/>
            <p:cNvSpPr/>
            <p:nvPr/>
          </p:nvSpPr>
          <p:spPr>
            <a:xfrm>
              <a:off x="15625281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26" y="0"/>
                  </a:lnTo>
                  <a:lnTo>
                    <a:pt x="280326" y="37255"/>
                  </a:lnTo>
                  <a:lnTo>
                    <a:pt x="55171" y="37255"/>
                  </a:lnTo>
                  <a:lnTo>
                    <a:pt x="55171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85" name="object 3585"/>
            <p:cNvPicPr/>
            <p:nvPr/>
          </p:nvPicPr>
          <p:blipFill>
            <a:blip r:embed="rId995" cstate="print"/>
            <a:stretch>
              <a:fillRect/>
            </a:stretch>
          </p:blipFill>
          <p:spPr>
            <a:xfrm>
              <a:off x="15344926" y="1054790"/>
              <a:ext cx="280347" cy="82550"/>
            </a:xfrm>
            <a:prstGeom prst="rect">
              <a:avLst/>
            </a:prstGeom>
          </p:spPr>
        </p:pic>
        <p:sp>
          <p:nvSpPr>
            <p:cNvPr id="3586" name="object 3586"/>
            <p:cNvSpPr/>
            <p:nvPr/>
          </p:nvSpPr>
          <p:spPr>
            <a:xfrm>
              <a:off x="15344926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47" y="0"/>
                  </a:lnTo>
                  <a:lnTo>
                    <a:pt x="280347" y="37255"/>
                  </a:lnTo>
                  <a:lnTo>
                    <a:pt x="55192" y="37255"/>
                  </a:lnTo>
                  <a:lnTo>
                    <a:pt x="55192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87" name="object 3587"/>
            <p:cNvPicPr/>
            <p:nvPr/>
          </p:nvPicPr>
          <p:blipFill>
            <a:blip r:embed="rId996" cstate="print"/>
            <a:stretch>
              <a:fillRect/>
            </a:stretch>
          </p:blipFill>
          <p:spPr>
            <a:xfrm>
              <a:off x="15064588" y="1054790"/>
              <a:ext cx="280326" cy="82550"/>
            </a:xfrm>
            <a:prstGeom prst="rect">
              <a:avLst/>
            </a:prstGeom>
          </p:spPr>
        </p:pic>
        <p:sp>
          <p:nvSpPr>
            <p:cNvPr id="3588" name="object 3588"/>
            <p:cNvSpPr/>
            <p:nvPr/>
          </p:nvSpPr>
          <p:spPr>
            <a:xfrm>
              <a:off x="15064588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26" y="0"/>
                  </a:lnTo>
                  <a:lnTo>
                    <a:pt x="280326" y="37255"/>
                  </a:lnTo>
                  <a:lnTo>
                    <a:pt x="55171" y="37255"/>
                  </a:lnTo>
                  <a:lnTo>
                    <a:pt x="55171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89" name="object 3589"/>
            <p:cNvPicPr/>
            <p:nvPr/>
          </p:nvPicPr>
          <p:blipFill>
            <a:blip r:embed="rId997" cstate="print"/>
            <a:stretch>
              <a:fillRect/>
            </a:stretch>
          </p:blipFill>
          <p:spPr>
            <a:xfrm>
              <a:off x="14784231" y="1054790"/>
              <a:ext cx="280347" cy="82550"/>
            </a:xfrm>
            <a:prstGeom prst="rect">
              <a:avLst/>
            </a:prstGeom>
          </p:spPr>
        </p:pic>
        <p:sp>
          <p:nvSpPr>
            <p:cNvPr id="3590" name="object 3590"/>
            <p:cNvSpPr/>
            <p:nvPr/>
          </p:nvSpPr>
          <p:spPr>
            <a:xfrm>
              <a:off x="14784231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47" y="0"/>
                  </a:lnTo>
                  <a:lnTo>
                    <a:pt x="280347" y="37255"/>
                  </a:lnTo>
                  <a:lnTo>
                    <a:pt x="55192" y="37255"/>
                  </a:lnTo>
                  <a:lnTo>
                    <a:pt x="55192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91" name="object 3591"/>
            <p:cNvPicPr/>
            <p:nvPr/>
          </p:nvPicPr>
          <p:blipFill>
            <a:blip r:embed="rId998" cstate="print"/>
            <a:stretch>
              <a:fillRect/>
            </a:stretch>
          </p:blipFill>
          <p:spPr>
            <a:xfrm>
              <a:off x="14503894" y="1054790"/>
              <a:ext cx="280326" cy="82550"/>
            </a:xfrm>
            <a:prstGeom prst="rect">
              <a:avLst/>
            </a:prstGeom>
          </p:spPr>
        </p:pic>
        <p:sp>
          <p:nvSpPr>
            <p:cNvPr id="3592" name="object 3592"/>
            <p:cNvSpPr/>
            <p:nvPr/>
          </p:nvSpPr>
          <p:spPr>
            <a:xfrm>
              <a:off x="14503894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26" y="0"/>
                  </a:lnTo>
                  <a:lnTo>
                    <a:pt x="280326" y="37255"/>
                  </a:lnTo>
                  <a:lnTo>
                    <a:pt x="55150" y="37255"/>
                  </a:lnTo>
                  <a:lnTo>
                    <a:pt x="55150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93" name="object 3593"/>
            <p:cNvPicPr/>
            <p:nvPr/>
          </p:nvPicPr>
          <p:blipFill>
            <a:blip r:embed="rId999" cstate="print"/>
            <a:stretch>
              <a:fillRect/>
            </a:stretch>
          </p:blipFill>
          <p:spPr>
            <a:xfrm>
              <a:off x="14223521" y="1054790"/>
              <a:ext cx="280368" cy="82550"/>
            </a:xfrm>
            <a:prstGeom prst="rect">
              <a:avLst/>
            </a:prstGeom>
          </p:spPr>
        </p:pic>
        <p:sp>
          <p:nvSpPr>
            <p:cNvPr id="3594" name="object 3594"/>
            <p:cNvSpPr/>
            <p:nvPr/>
          </p:nvSpPr>
          <p:spPr>
            <a:xfrm>
              <a:off x="14223521" y="1054790"/>
              <a:ext cx="280670" cy="82550"/>
            </a:xfrm>
            <a:custGeom>
              <a:avLst/>
              <a:gdLst/>
              <a:ahLst/>
              <a:cxnLst/>
              <a:rect l="l" t="t" r="r" b="b"/>
              <a:pathLst>
                <a:path w="280669" h="82550">
                  <a:moveTo>
                    <a:pt x="0" y="0"/>
                  </a:moveTo>
                  <a:lnTo>
                    <a:pt x="280368" y="0"/>
                  </a:lnTo>
                  <a:lnTo>
                    <a:pt x="280368" y="37255"/>
                  </a:lnTo>
                  <a:lnTo>
                    <a:pt x="55202" y="37255"/>
                  </a:lnTo>
                  <a:lnTo>
                    <a:pt x="55202" y="82007"/>
                  </a:lnTo>
                  <a:lnTo>
                    <a:pt x="0" y="8200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95" name="object 3595"/>
            <p:cNvPicPr/>
            <p:nvPr/>
          </p:nvPicPr>
          <p:blipFill>
            <a:blip r:embed="rId1000" cstate="print"/>
            <a:stretch>
              <a:fillRect/>
            </a:stretch>
          </p:blipFill>
          <p:spPr>
            <a:xfrm>
              <a:off x="12772228" y="6688529"/>
              <a:ext cx="37276" cy="852225"/>
            </a:xfrm>
            <a:prstGeom prst="rect">
              <a:avLst/>
            </a:prstGeom>
          </p:spPr>
        </p:pic>
        <p:sp>
          <p:nvSpPr>
            <p:cNvPr id="3596" name="object 3596"/>
            <p:cNvSpPr/>
            <p:nvPr/>
          </p:nvSpPr>
          <p:spPr>
            <a:xfrm>
              <a:off x="12809506" y="6688526"/>
              <a:ext cx="0" cy="852805"/>
            </a:xfrm>
            <a:custGeom>
              <a:avLst/>
              <a:gdLst/>
              <a:ahLst/>
              <a:cxnLst/>
              <a:rect l="l" t="t" r="r" b="b"/>
              <a:pathLst>
                <a:path w="0" h="852804">
                  <a:moveTo>
                    <a:pt x="0" y="0"/>
                  </a:moveTo>
                  <a:lnTo>
                    <a:pt x="0" y="8522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97" name="object 3597"/>
            <p:cNvSpPr/>
            <p:nvPr/>
          </p:nvSpPr>
          <p:spPr>
            <a:xfrm>
              <a:off x="12772225" y="6688526"/>
              <a:ext cx="0" cy="852805"/>
            </a:xfrm>
            <a:custGeom>
              <a:avLst/>
              <a:gdLst/>
              <a:ahLst/>
              <a:cxnLst/>
              <a:rect l="l" t="t" r="r" b="b"/>
              <a:pathLst>
                <a:path w="0" h="852804">
                  <a:moveTo>
                    <a:pt x="0" y="0"/>
                  </a:moveTo>
                  <a:lnTo>
                    <a:pt x="0" y="8522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98" name="object 3598"/>
            <p:cNvPicPr/>
            <p:nvPr/>
          </p:nvPicPr>
          <p:blipFill>
            <a:blip r:embed="rId1001" cstate="print"/>
            <a:stretch>
              <a:fillRect/>
            </a:stretch>
          </p:blipFill>
          <p:spPr>
            <a:xfrm>
              <a:off x="12720156" y="7543861"/>
              <a:ext cx="166023" cy="210451"/>
            </a:xfrm>
            <a:prstGeom prst="rect">
              <a:avLst/>
            </a:prstGeom>
          </p:spPr>
        </p:pic>
        <p:pic>
          <p:nvPicPr>
            <p:cNvPr id="3599" name="object 3599"/>
            <p:cNvPicPr/>
            <p:nvPr/>
          </p:nvPicPr>
          <p:blipFill>
            <a:blip r:embed="rId1002" cstate="print"/>
            <a:stretch>
              <a:fillRect/>
            </a:stretch>
          </p:blipFill>
          <p:spPr>
            <a:xfrm>
              <a:off x="14220184" y="5705847"/>
              <a:ext cx="29821" cy="146131"/>
            </a:xfrm>
            <a:prstGeom prst="rect">
              <a:avLst/>
            </a:prstGeom>
          </p:spPr>
        </p:pic>
        <p:sp>
          <p:nvSpPr>
            <p:cNvPr id="3600" name="object 3600"/>
            <p:cNvSpPr/>
            <p:nvPr/>
          </p:nvSpPr>
          <p:spPr>
            <a:xfrm>
              <a:off x="14220182" y="5705828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1461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1" name="object 3601"/>
            <p:cNvSpPr/>
            <p:nvPr/>
          </p:nvSpPr>
          <p:spPr>
            <a:xfrm>
              <a:off x="14250002" y="5705828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1461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02" name="object 3602"/>
            <p:cNvPicPr/>
            <p:nvPr/>
          </p:nvPicPr>
          <p:blipFill>
            <a:blip r:embed="rId1003" cstate="print"/>
            <a:stretch>
              <a:fillRect/>
            </a:stretch>
          </p:blipFill>
          <p:spPr>
            <a:xfrm>
              <a:off x="14220184" y="6011534"/>
              <a:ext cx="29821" cy="375779"/>
            </a:xfrm>
            <a:prstGeom prst="rect">
              <a:avLst/>
            </a:prstGeom>
          </p:spPr>
        </p:pic>
        <p:sp>
          <p:nvSpPr>
            <p:cNvPr id="3603" name="object 3603"/>
            <p:cNvSpPr/>
            <p:nvPr/>
          </p:nvSpPr>
          <p:spPr>
            <a:xfrm>
              <a:off x="14220181" y="6011535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298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4" name="object 3604"/>
            <p:cNvSpPr/>
            <p:nvPr/>
          </p:nvSpPr>
          <p:spPr>
            <a:xfrm>
              <a:off x="14220181" y="5851970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298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5" name="object 3605"/>
            <p:cNvSpPr/>
            <p:nvPr/>
          </p:nvSpPr>
          <p:spPr>
            <a:xfrm>
              <a:off x="14220182" y="6011539"/>
              <a:ext cx="0" cy="375920"/>
            </a:xfrm>
            <a:custGeom>
              <a:avLst/>
              <a:gdLst/>
              <a:ahLst/>
              <a:cxnLst/>
              <a:rect l="l" t="t" r="r" b="b"/>
              <a:pathLst>
                <a:path w="0" h="375920">
                  <a:moveTo>
                    <a:pt x="0" y="3757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6" name="object 3606"/>
            <p:cNvSpPr/>
            <p:nvPr/>
          </p:nvSpPr>
          <p:spPr>
            <a:xfrm>
              <a:off x="14250002" y="6011539"/>
              <a:ext cx="0" cy="375920"/>
            </a:xfrm>
            <a:custGeom>
              <a:avLst/>
              <a:gdLst/>
              <a:ahLst/>
              <a:cxnLst/>
              <a:rect l="l" t="t" r="r" b="b"/>
              <a:pathLst>
                <a:path w="0" h="375920">
                  <a:moveTo>
                    <a:pt x="0" y="3757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07" name="object 3607"/>
            <p:cNvPicPr/>
            <p:nvPr/>
          </p:nvPicPr>
          <p:blipFill>
            <a:blip r:embed="rId1004" cstate="print"/>
            <a:stretch>
              <a:fillRect/>
            </a:stretch>
          </p:blipFill>
          <p:spPr>
            <a:xfrm>
              <a:off x="14219559" y="5851970"/>
              <a:ext cx="162893" cy="159555"/>
            </a:xfrm>
            <a:prstGeom prst="rect">
              <a:avLst/>
            </a:prstGeom>
          </p:spPr>
        </p:pic>
        <p:pic>
          <p:nvPicPr>
            <p:cNvPr id="3608" name="object 3608"/>
            <p:cNvPicPr/>
            <p:nvPr/>
          </p:nvPicPr>
          <p:blipFill>
            <a:blip r:embed="rId1005" cstate="print"/>
            <a:stretch>
              <a:fillRect/>
            </a:stretch>
          </p:blipFill>
          <p:spPr>
            <a:xfrm>
              <a:off x="12563836" y="3905200"/>
              <a:ext cx="3727" cy="186025"/>
            </a:xfrm>
            <a:prstGeom prst="rect">
              <a:avLst/>
            </a:prstGeom>
          </p:spPr>
        </p:pic>
        <p:sp>
          <p:nvSpPr>
            <p:cNvPr id="3609" name="object 3609"/>
            <p:cNvSpPr/>
            <p:nvPr/>
          </p:nvSpPr>
          <p:spPr>
            <a:xfrm>
              <a:off x="12567565" y="3905201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w="0" h="186054">
                  <a:moveTo>
                    <a:pt x="0" y="1860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0" name="object 3610"/>
            <p:cNvSpPr/>
            <p:nvPr/>
          </p:nvSpPr>
          <p:spPr>
            <a:xfrm>
              <a:off x="12563838" y="3905201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w="0" h="186054">
                  <a:moveTo>
                    <a:pt x="0" y="1860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1" name="object 3611"/>
            <p:cNvSpPr/>
            <p:nvPr/>
          </p:nvSpPr>
          <p:spPr>
            <a:xfrm>
              <a:off x="12563827" y="3905199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2" name="object 3612"/>
            <p:cNvSpPr/>
            <p:nvPr/>
          </p:nvSpPr>
          <p:spPr>
            <a:xfrm>
              <a:off x="12563838" y="3905201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w="0" h="186054">
                  <a:moveTo>
                    <a:pt x="0" y="1860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3" name="object 3613"/>
            <p:cNvSpPr/>
            <p:nvPr/>
          </p:nvSpPr>
          <p:spPr>
            <a:xfrm>
              <a:off x="12563827" y="3905201"/>
              <a:ext cx="3810" cy="186055"/>
            </a:xfrm>
            <a:custGeom>
              <a:avLst/>
              <a:gdLst/>
              <a:ahLst/>
              <a:cxnLst/>
              <a:rect l="l" t="t" r="r" b="b"/>
              <a:pathLst>
                <a:path w="3809" h="186054">
                  <a:moveTo>
                    <a:pt x="3738" y="186025"/>
                  </a:moveTo>
                  <a:lnTo>
                    <a:pt x="3738" y="0"/>
                  </a:lnTo>
                </a:path>
                <a:path w="3809" h="186054">
                  <a:moveTo>
                    <a:pt x="3738" y="186025"/>
                  </a:moveTo>
                  <a:lnTo>
                    <a:pt x="0" y="1860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4" name="object 3614"/>
            <p:cNvSpPr/>
            <p:nvPr/>
          </p:nvSpPr>
          <p:spPr>
            <a:xfrm>
              <a:off x="12563838" y="3905194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w="0" h="413385">
                  <a:moveTo>
                    <a:pt x="0" y="4130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5" name="object 3615"/>
            <p:cNvSpPr/>
            <p:nvPr/>
          </p:nvSpPr>
          <p:spPr>
            <a:xfrm>
              <a:off x="12556378" y="3905194"/>
              <a:ext cx="0" cy="413384"/>
            </a:xfrm>
            <a:custGeom>
              <a:avLst/>
              <a:gdLst/>
              <a:ahLst/>
              <a:cxnLst/>
              <a:rect l="l" t="t" r="r" b="b"/>
              <a:pathLst>
                <a:path w="0" h="413385">
                  <a:moveTo>
                    <a:pt x="0" y="4130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16" name="object 3616"/>
            <p:cNvPicPr/>
            <p:nvPr/>
          </p:nvPicPr>
          <p:blipFill>
            <a:blip r:embed="rId1006" cstate="print"/>
            <a:stretch>
              <a:fillRect/>
            </a:stretch>
          </p:blipFill>
          <p:spPr>
            <a:xfrm>
              <a:off x="12567564" y="4132240"/>
              <a:ext cx="648660" cy="3727"/>
            </a:xfrm>
            <a:prstGeom prst="rect">
              <a:avLst/>
            </a:prstGeom>
          </p:spPr>
        </p:pic>
        <p:sp>
          <p:nvSpPr>
            <p:cNvPr id="3617" name="object 3617"/>
            <p:cNvSpPr/>
            <p:nvPr/>
          </p:nvSpPr>
          <p:spPr>
            <a:xfrm>
              <a:off x="12567565" y="4135967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 h="0">
                  <a:moveTo>
                    <a:pt x="0" y="0"/>
                  </a:moveTo>
                  <a:lnTo>
                    <a:pt x="6486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8" name="object 3618"/>
            <p:cNvSpPr/>
            <p:nvPr/>
          </p:nvSpPr>
          <p:spPr>
            <a:xfrm>
              <a:off x="12567565" y="4132236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 h="0">
                  <a:moveTo>
                    <a:pt x="0" y="0"/>
                  </a:moveTo>
                  <a:lnTo>
                    <a:pt x="6486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9" name="object 3619"/>
            <p:cNvSpPr/>
            <p:nvPr/>
          </p:nvSpPr>
          <p:spPr>
            <a:xfrm>
              <a:off x="13216230" y="4132239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10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0" name="object 3620"/>
            <p:cNvSpPr/>
            <p:nvPr/>
          </p:nvSpPr>
          <p:spPr>
            <a:xfrm>
              <a:off x="12567565" y="4132236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 h="0">
                  <a:moveTo>
                    <a:pt x="0" y="0"/>
                  </a:moveTo>
                  <a:lnTo>
                    <a:pt x="6486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1" name="object 3621"/>
            <p:cNvSpPr/>
            <p:nvPr/>
          </p:nvSpPr>
          <p:spPr>
            <a:xfrm>
              <a:off x="12567565" y="4132239"/>
              <a:ext cx="648970" cy="3810"/>
            </a:xfrm>
            <a:custGeom>
              <a:avLst/>
              <a:gdLst/>
              <a:ahLst/>
              <a:cxnLst/>
              <a:rect l="l" t="t" r="r" b="b"/>
              <a:pathLst>
                <a:path w="648969" h="3810">
                  <a:moveTo>
                    <a:pt x="0" y="3727"/>
                  </a:moveTo>
                  <a:lnTo>
                    <a:pt x="648660" y="3727"/>
                  </a:lnTo>
                </a:path>
                <a:path w="648969" h="3810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2" name="object 3622"/>
            <p:cNvSpPr/>
            <p:nvPr/>
          </p:nvSpPr>
          <p:spPr>
            <a:xfrm>
              <a:off x="12563838" y="4132236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80" h="0">
                  <a:moveTo>
                    <a:pt x="0" y="0"/>
                  </a:moveTo>
                  <a:lnTo>
                    <a:pt x="6523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3" name="object 3623"/>
            <p:cNvSpPr/>
            <p:nvPr/>
          </p:nvSpPr>
          <p:spPr>
            <a:xfrm>
              <a:off x="12563838" y="4124794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80" h="0">
                  <a:moveTo>
                    <a:pt x="0" y="0"/>
                  </a:moveTo>
                  <a:lnTo>
                    <a:pt x="6523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24" name="object 3624"/>
            <p:cNvPicPr/>
            <p:nvPr/>
          </p:nvPicPr>
          <p:blipFill>
            <a:blip r:embed="rId1007" cstate="print"/>
            <a:stretch>
              <a:fillRect/>
            </a:stretch>
          </p:blipFill>
          <p:spPr>
            <a:xfrm>
              <a:off x="12567564" y="4087498"/>
              <a:ext cx="648660" cy="3727"/>
            </a:xfrm>
            <a:prstGeom prst="rect">
              <a:avLst/>
            </a:prstGeom>
          </p:spPr>
        </p:pic>
        <p:sp>
          <p:nvSpPr>
            <p:cNvPr id="3625" name="object 3625"/>
            <p:cNvSpPr/>
            <p:nvPr/>
          </p:nvSpPr>
          <p:spPr>
            <a:xfrm>
              <a:off x="12567569" y="4087498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 h="0">
                  <a:moveTo>
                    <a:pt x="6486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6" name="object 3626"/>
            <p:cNvSpPr/>
            <p:nvPr/>
          </p:nvSpPr>
          <p:spPr>
            <a:xfrm>
              <a:off x="12567569" y="4091227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 h="0">
                  <a:moveTo>
                    <a:pt x="6486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7" name="object 3627"/>
            <p:cNvSpPr/>
            <p:nvPr/>
          </p:nvSpPr>
          <p:spPr>
            <a:xfrm>
              <a:off x="12567565" y="4087498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10">
                  <a:moveTo>
                    <a:pt x="0" y="0"/>
                  </a:moveTo>
                  <a:lnTo>
                    <a:pt x="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8" name="object 3628"/>
            <p:cNvSpPr/>
            <p:nvPr/>
          </p:nvSpPr>
          <p:spPr>
            <a:xfrm>
              <a:off x="12567569" y="4091227"/>
              <a:ext cx="648970" cy="0"/>
            </a:xfrm>
            <a:custGeom>
              <a:avLst/>
              <a:gdLst/>
              <a:ahLst/>
              <a:cxnLst/>
              <a:rect l="l" t="t" r="r" b="b"/>
              <a:pathLst>
                <a:path w="648969" h="0">
                  <a:moveTo>
                    <a:pt x="6486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9" name="object 3629"/>
            <p:cNvSpPr/>
            <p:nvPr/>
          </p:nvSpPr>
          <p:spPr>
            <a:xfrm>
              <a:off x="12567569" y="4087498"/>
              <a:ext cx="648970" cy="3810"/>
            </a:xfrm>
            <a:custGeom>
              <a:avLst/>
              <a:gdLst/>
              <a:ahLst/>
              <a:cxnLst/>
              <a:rect l="l" t="t" r="r" b="b"/>
              <a:pathLst>
                <a:path w="648969" h="3810">
                  <a:moveTo>
                    <a:pt x="648660" y="0"/>
                  </a:moveTo>
                  <a:lnTo>
                    <a:pt x="0" y="0"/>
                  </a:lnTo>
                </a:path>
                <a:path w="648969" h="3810">
                  <a:moveTo>
                    <a:pt x="648660" y="0"/>
                  </a:moveTo>
                  <a:lnTo>
                    <a:pt x="648660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0" name="object 3630"/>
            <p:cNvSpPr/>
            <p:nvPr/>
          </p:nvSpPr>
          <p:spPr>
            <a:xfrm>
              <a:off x="12563842" y="4091227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80" h="0">
                  <a:moveTo>
                    <a:pt x="6523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1" name="object 3631"/>
            <p:cNvSpPr/>
            <p:nvPr/>
          </p:nvSpPr>
          <p:spPr>
            <a:xfrm>
              <a:off x="12563842" y="4098686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80" h="0">
                  <a:moveTo>
                    <a:pt x="6523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32" name="object 3632"/>
            <p:cNvPicPr/>
            <p:nvPr/>
          </p:nvPicPr>
          <p:blipFill>
            <a:blip r:embed="rId1008" cstate="print"/>
            <a:stretch>
              <a:fillRect/>
            </a:stretch>
          </p:blipFill>
          <p:spPr>
            <a:xfrm>
              <a:off x="12666347" y="7859132"/>
              <a:ext cx="52186" cy="29842"/>
            </a:xfrm>
            <a:prstGeom prst="rect">
              <a:avLst/>
            </a:prstGeom>
          </p:spPr>
        </p:pic>
        <p:sp>
          <p:nvSpPr>
            <p:cNvPr id="3633" name="object 3633"/>
            <p:cNvSpPr/>
            <p:nvPr/>
          </p:nvSpPr>
          <p:spPr>
            <a:xfrm>
              <a:off x="12718533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4" name="object 3634"/>
            <p:cNvSpPr/>
            <p:nvPr/>
          </p:nvSpPr>
          <p:spPr>
            <a:xfrm>
              <a:off x="12666353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5" name="object 3635"/>
            <p:cNvSpPr/>
            <p:nvPr/>
          </p:nvSpPr>
          <p:spPr>
            <a:xfrm>
              <a:off x="12666353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6" name="object 3636"/>
            <p:cNvSpPr/>
            <p:nvPr/>
          </p:nvSpPr>
          <p:spPr>
            <a:xfrm>
              <a:off x="12666353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7" name="object 3637"/>
            <p:cNvSpPr/>
            <p:nvPr/>
          </p:nvSpPr>
          <p:spPr>
            <a:xfrm>
              <a:off x="12666353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38" name="object 3638"/>
            <p:cNvPicPr/>
            <p:nvPr/>
          </p:nvPicPr>
          <p:blipFill>
            <a:blip r:embed="rId1009" cstate="print"/>
            <a:stretch>
              <a:fillRect/>
            </a:stretch>
          </p:blipFill>
          <p:spPr>
            <a:xfrm>
              <a:off x="12721172" y="7892691"/>
              <a:ext cx="17130" cy="35799"/>
            </a:xfrm>
            <a:prstGeom prst="rect">
              <a:avLst/>
            </a:prstGeom>
          </p:spPr>
        </p:pic>
        <p:sp>
          <p:nvSpPr>
            <p:cNvPr id="3639" name="object 3639"/>
            <p:cNvSpPr/>
            <p:nvPr/>
          </p:nvSpPr>
          <p:spPr>
            <a:xfrm>
              <a:off x="1272117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40" name="object 3640"/>
            <p:cNvPicPr/>
            <p:nvPr/>
          </p:nvPicPr>
          <p:blipFill>
            <a:blip r:embed="rId1010" cstate="print"/>
            <a:stretch>
              <a:fillRect/>
            </a:stretch>
          </p:blipFill>
          <p:spPr>
            <a:xfrm>
              <a:off x="12683854" y="7911319"/>
              <a:ext cx="35799" cy="17172"/>
            </a:xfrm>
            <a:prstGeom prst="rect">
              <a:avLst/>
            </a:prstGeom>
          </p:spPr>
        </p:pic>
        <p:sp>
          <p:nvSpPr>
            <p:cNvPr id="3641" name="object 3641"/>
            <p:cNvSpPr/>
            <p:nvPr/>
          </p:nvSpPr>
          <p:spPr>
            <a:xfrm>
              <a:off x="1268385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42" name="object 3642"/>
            <p:cNvPicPr/>
            <p:nvPr/>
          </p:nvPicPr>
          <p:blipFill>
            <a:blip r:embed="rId1011" cstate="print"/>
            <a:stretch>
              <a:fillRect/>
            </a:stretch>
          </p:blipFill>
          <p:spPr>
            <a:xfrm>
              <a:off x="12646588" y="7911319"/>
              <a:ext cx="35779" cy="17172"/>
            </a:xfrm>
            <a:prstGeom prst="rect">
              <a:avLst/>
            </a:prstGeom>
          </p:spPr>
        </p:pic>
        <p:sp>
          <p:nvSpPr>
            <p:cNvPr id="3643" name="object 3643"/>
            <p:cNvSpPr/>
            <p:nvPr/>
          </p:nvSpPr>
          <p:spPr>
            <a:xfrm>
              <a:off x="12646590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7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44" name="object 3644"/>
            <p:cNvPicPr/>
            <p:nvPr/>
          </p:nvPicPr>
          <p:blipFill>
            <a:blip r:embed="rId1012" cstate="print"/>
            <a:stretch>
              <a:fillRect/>
            </a:stretch>
          </p:blipFill>
          <p:spPr>
            <a:xfrm>
              <a:off x="12646609" y="7892712"/>
              <a:ext cx="17130" cy="17130"/>
            </a:xfrm>
            <a:prstGeom prst="rect">
              <a:avLst/>
            </a:prstGeom>
          </p:spPr>
        </p:pic>
        <p:sp>
          <p:nvSpPr>
            <p:cNvPr id="3645" name="object 3645"/>
            <p:cNvSpPr/>
            <p:nvPr/>
          </p:nvSpPr>
          <p:spPr>
            <a:xfrm>
              <a:off x="12646612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46" name="object 3646"/>
            <p:cNvPicPr/>
            <p:nvPr/>
          </p:nvPicPr>
          <p:blipFill>
            <a:blip r:embed="rId1013" cstate="print"/>
            <a:stretch>
              <a:fillRect/>
            </a:stretch>
          </p:blipFill>
          <p:spPr>
            <a:xfrm>
              <a:off x="10873186" y="7859132"/>
              <a:ext cx="255353" cy="29842"/>
            </a:xfrm>
            <a:prstGeom prst="rect">
              <a:avLst/>
            </a:prstGeom>
          </p:spPr>
        </p:pic>
        <p:sp>
          <p:nvSpPr>
            <p:cNvPr id="3647" name="object 3647"/>
            <p:cNvSpPr/>
            <p:nvPr/>
          </p:nvSpPr>
          <p:spPr>
            <a:xfrm>
              <a:off x="10873185" y="7858824"/>
              <a:ext cx="255904" cy="635"/>
            </a:xfrm>
            <a:custGeom>
              <a:avLst/>
              <a:gdLst/>
              <a:ahLst/>
              <a:cxnLst/>
              <a:rect l="l" t="t" r="r" b="b"/>
              <a:pathLst>
                <a:path w="255904" h="634">
                  <a:moveTo>
                    <a:pt x="0" y="0"/>
                  </a:moveTo>
                  <a:lnTo>
                    <a:pt x="255353" y="0"/>
                  </a:lnTo>
                </a:path>
                <a:path w="255904" h="634">
                  <a:moveTo>
                    <a:pt x="0" y="623"/>
                  </a:moveTo>
                  <a:lnTo>
                    <a:pt x="255353" y="6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48" name="object 3648"/>
            <p:cNvSpPr/>
            <p:nvPr/>
          </p:nvSpPr>
          <p:spPr>
            <a:xfrm>
              <a:off x="10873185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0" y="0"/>
                  </a:moveTo>
                  <a:lnTo>
                    <a:pt x="2553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49" name="object 3649"/>
            <p:cNvPicPr/>
            <p:nvPr/>
          </p:nvPicPr>
          <p:blipFill>
            <a:blip r:embed="rId1014" cstate="print"/>
            <a:stretch>
              <a:fillRect/>
            </a:stretch>
          </p:blipFill>
          <p:spPr>
            <a:xfrm>
              <a:off x="11034239" y="7894178"/>
              <a:ext cx="17151" cy="17884"/>
            </a:xfrm>
            <a:prstGeom prst="rect">
              <a:avLst/>
            </a:prstGeom>
          </p:spPr>
        </p:pic>
        <p:sp>
          <p:nvSpPr>
            <p:cNvPr id="3650" name="object 3650"/>
            <p:cNvSpPr/>
            <p:nvPr/>
          </p:nvSpPr>
          <p:spPr>
            <a:xfrm>
              <a:off x="11034238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51" name="object 3651"/>
            <p:cNvPicPr/>
            <p:nvPr/>
          </p:nvPicPr>
          <p:blipFill>
            <a:blip r:embed="rId1015" cstate="print"/>
            <a:stretch>
              <a:fillRect/>
            </a:stretch>
          </p:blipFill>
          <p:spPr>
            <a:xfrm>
              <a:off x="11052867" y="7891969"/>
              <a:ext cx="35799" cy="17130"/>
            </a:xfrm>
            <a:prstGeom prst="rect">
              <a:avLst/>
            </a:prstGeom>
          </p:spPr>
        </p:pic>
        <p:sp>
          <p:nvSpPr>
            <p:cNvPr id="3652" name="object 3652"/>
            <p:cNvSpPr/>
            <p:nvPr/>
          </p:nvSpPr>
          <p:spPr>
            <a:xfrm>
              <a:off x="11052862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53" name="object 3653"/>
            <p:cNvPicPr/>
            <p:nvPr/>
          </p:nvPicPr>
          <p:blipFill>
            <a:blip r:embed="rId1016" cstate="print"/>
            <a:stretch>
              <a:fillRect/>
            </a:stretch>
          </p:blipFill>
          <p:spPr>
            <a:xfrm>
              <a:off x="10996942" y="7891969"/>
              <a:ext cx="35799" cy="17130"/>
            </a:xfrm>
            <a:prstGeom prst="rect">
              <a:avLst/>
            </a:prstGeom>
          </p:spPr>
        </p:pic>
        <p:sp>
          <p:nvSpPr>
            <p:cNvPr id="3654" name="object 3654"/>
            <p:cNvSpPr/>
            <p:nvPr/>
          </p:nvSpPr>
          <p:spPr>
            <a:xfrm>
              <a:off x="10996944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5" name="object 3655"/>
            <p:cNvSpPr/>
            <p:nvPr/>
          </p:nvSpPr>
          <p:spPr>
            <a:xfrm>
              <a:off x="10892936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56" name="object 3656"/>
            <p:cNvPicPr/>
            <p:nvPr/>
          </p:nvPicPr>
          <p:blipFill>
            <a:blip r:embed="rId1017" cstate="print"/>
            <a:stretch>
              <a:fillRect/>
            </a:stretch>
          </p:blipFill>
          <p:spPr>
            <a:xfrm>
              <a:off x="10978304" y="7894178"/>
              <a:ext cx="17130" cy="17884"/>
            </a:xfrm>
            <a:prstGeom prst="rect">
              <a:avLst/>
            </a:prstGeom>
          </p:spPr>
        </p:pic>
        <p:sp>
          <p:nvSpPr>
            <p:cNvPr id="3657" name="object 3657"/>
            <p:cNvSpPr/>
            <p:nvPr/>
          </p:nvSpPr>
          <p:spPr>
            <a:xfrm>
              <a:off x="10978308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58" name="object 3658"/>
            <p:cNvPicPr/>
            <p:nvPr/>
          </p:nvPicPr>
          <p:blipFill>
            <a:blip r:embed="rId1018" cstate="print"/>
            <a:stretch>
              <a:fillRect/>
            </a:stretch>
          </p:blipFill>
          <p:spPr>
            <a:xfrm>
              <a:off x="10941027" y="7891969"/>
              <a:ext cx="35799" cy="17130"/>
            </a:xfrm>
            <a:prstGeom prst="rect">
              <a:avLst/>
            </a:prstGeom>
          </p:spPr>
        </p:pic>
        <p:sp>
          <p:nvSpPr>
            <p:cNvPr id="3659" name="object 3659"/>
            <p:cNvSpPr/>
            <p:nvPr/>
          </p:nvSpPr>
          <p:spPr>
            <a:xfrm>
              <a:off x="10941028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60" name="object 3660"/>
            <p:cNvPicPr/>
            <p:nvPr/>
          </p:nvPicPr>
          <p:blipFill>
            <a:blip r:embed="rId1019" cstate="print"/>
            <a:stretch>
              <a:fillRect/>
            </a:stretch>
          </p:blipFill>
          <p:spPr>
            <a:xfrm>
              <a:off x="10922410" y="7894178"/>
              <a:ext cx="17130" cy="17884"/>
            </a:xfrm>
            <a:prstGeom prst="rect">
              <a:avLst/>
            </a:prstGeom>
          </p:spPr>
        </p:pic>
        <p:sp>
          <p:nvSpPr>
            <p:cNvPr id="3661" name="object 3661"/>
            <p:cNvSpPr/>
            <p:nvPr/>
          </p:nvSpPr>
          <p:spPr>
            <a:xfrm>
              <a:off x="10922408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62" name="object 3662"/>
            <p:cNvPicPr/>
            <p:nvPr/>
          </p:nvPicPr>
          <p:blipFill>
            <a:blip r:embed="rId1020" cstate="print"/>
            <a:stretch>
              <a:fillRect/>
            </a:stretch>
          </p:blipFill>
          <p:spPr>
            <a:xfrm>
              <a:off x="10894432" y="7891969"/>
              <a:ext cx="26459" cy="17130"/>
            </a:xfrm>
            <a:prstGeom prst="rect">
              <a:avLst/>
            </a:prstGeom>
          </p:spPr>
        </p:pic>
        <p:sp>
          <p:nvSpPr>
            <p:cNvPr id="3663" name="object 3663"/>
            <p:cNvSpPr/>
            <p:nvPr/>
          </p:nvSpPr>
          <p:spPr>
            <a:xfrm>
              <a:off x="10894434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5">
                  <a:moveTo>
                    <a:pt x="2645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59" y="0"/>
                  </a:lnTo>
                  <a:lnTo>
                    <a:pt x="2645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64" name="object 3664"/>
            <p:cNvPicPr/>
            <p:nvPr/>
          </p:nvPicPr>
          <p:blipFill>
            <a:blip r:embed="rId1021" cstate="print"/>
            <a:stretch>
              <a:fillRect/>
            </a:stretch>
          </p:blipFill>
          <p:spPr>
            <a:xfrm>
              <a:off x="11090154" y="7891969"/>
              <a:ext cx="17130" cy="17130"/>
            </a:xfrm>
            <a:prstGeom prst="rect">
              <a:avLst/>
            </a:prstGeom>
          </p:spPr>
        </p:pic>
        <p:sp>
          <p:nvSpPr>
            <p:cNvPr id="3665" name="object 3665"/>
            <p:cNvSpPr/>
            <p:nvPr/>
          </p:nvSpPr>
          <p:spPr>
            <a:xfrm>
              <a:off x="11090158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66" name="object 3666"/>
            <p:cNvPicPr/>
            <p:nvPr/>
          </p:nvPicPr>
          <p:blipFill>
            <a:blip r:embed="rId1022" cstate="print"/>
            <a:stretch>
              <a:fillRect/>
            </a:stretch>
          </p:blipFill>
          <p:spPr>
            <a:xfrm>
              <a:off x="11128540" y="7859132"/>
              <a:ext cx="52186" cy="29842"/>
            </a:xfrm>
            <a:prstGeom prst="rect">
              <a:avLst/>
            </a:prstGeom>
          </p:spPr>
        </p:pic>
        <p:sp>
          <p:nvSpPr>
            <p:cNvPr id="3667" name="object 3667"/>
            <p:cNvSpPr/>
            <p:nvPr/>
          </p:nvSpPr>
          <p:spPr>
            <a:xfrm>
              <a:off x="11180726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68" name="object 3668"/>
            <p:cNvSpPr/>
            <p:nvPr/>
          </p:nvSpPr>
          <p:spPr>
            <a:xfrm>
              <a:off x="11128543" y="7859447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69" name="object 3669"/>
            <p:cNvSpPr/>
            <p:nvPr/>
          </p:nvSpPr>
          <p:spPr>
            <a:xfrm>
              <a:off x="11128543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70" name="object 3670"/>
            <p:cNvSpPr/>
            <p:nvPr/>
          </p:nvSpPr>
          <p:spPr>
            <a:xfrm>
              <a:off x="11128543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71" name="object 3671"/>
            <p:cNvSpPr/>
            <p:nvPr/>
          </p:nvSpPr>
          <p:spPr>
            <a:xfrm>
              <a:off x="11128543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72" name="object 3672"/>
            <p:cNvPicPr/>
            <p:nvPr/>
          </p:nvPicPr>
          <p:blipFill>
            <a:blip r:embed="rId1023" cstate="print"/>
            <a:stretch>
              <a:fillRect/>
            </a:stretch>
          </p:blipFill>
          <p:spPr>
            <a:xfrm>
              <a:off x="11183344" y="7892691"/>
              <a:ext cx="17151" cy="35799"/>
            </a:xfrm>
            <a:prstGeom prst="rect">
              <a:avLst/>
            </a:prstGeom>
          </p:spPr>
        </p:pic>
        <p:sp>
          <p:nvSpPr>
            <p:cNvPr id="3673" name="object 3673"/>
            <p:cNvSpPr/>
            <p:nvPr/>
          </p:nvSpPr>
          <p:spPr>
            <a:xfrm>
              <a:off x="11183343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74" name="object 3674"/>
            <p:cNvPicPr/>
            <p:nvPr/>
          </p:nvPicPr>
          <p:blipFill>
            <a:blip r:embed="rId1024" cstate="print"/>
            <a:stretch>
              <a:fillRect/>
            </a:stretch>
          </p:blipFill>
          <p:spPr>
            <a:xfrm>
              <a:off x="11146047" y="7911319"/>
              <a:ext cx="35799" cy="17172"/>
            </a:xfrm>
            <a:prstGeom prst="rect">
              <a:avLst/>
            </a:prstGeom>
          </p:spPr>
        </p:pic>
        <p:sp>
          <p:nvSpPr>
            <p:cNvPr id="3675" name="object 3675"/>
            <p:cNvSpPr/>
            <p:nvPr/>
          </p:nvSpPr>
          <p:spPr>
            <a:xfrm>
              <a:off x="11146050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76" name="object 3676"/>
            <p:cNvPicPr/>
            <p:nvPr/>
          </p:nvPicPr>
          <p:blipFill>
            <a:blip r:embed="rId1025" cstate="print"/>
            <a:stretch>
              <a:fillRect/>
            </a:stretch>
          </p:blipFill>
          <p:spPr>
            <a:xfrm>
              <a:off x="11108781" y="7911319"/>
              <a:ext cx="35799" cy="17172"/>
            </a:xfrm>
            <a:prstGeom prst="rect">
              <a:avLst/>
            </a:prstGeom>
          </p:spPr>
        </p:pic>
        <p:sp>
          <p:nvSpPr>
            <p:cNvPr id="3677" name="object 3677"/>
            <p:cNvSpPr/>
            <p:nvPr/>
          </p:nvSpPr>
          <p:spPr>
            <a:xfrm>
              <a:off x="1110877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78" name="object 3678"/>
            <p:cNvPicPr/>
            <p:nvPr/>
          </p:nvPicPr>
          <p:blipFill>
            <a:blip r:embed="rId1026" cstate="print"/>
            <a:stretch>
              <a:fillRect/>
            </a:stretch>
          </p:blipFill>
          <p:spPr>
            <a:xfrm>
              <a:off x="11108781" y="7892712"/>
              <a:ext cx="17151" cy="17130"/>
            </a:xfrm>
            <a:prstGeom prst="rect">
              <a:avLst/>
            </a:prstGeom>
          </p:spPr>
        </p:pic>
        <p:sp>
          <p:nvSpPr>
            <p:cNvPr id="3679" name="object 3679"/>
            <p:cNvSpPr/>
            <p:nvPr/>
          </p:nvSpPr>
          <p:spPr>
            <a:xfrm>
              <a:off x="11108782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80" name="object 3680"/>
            <p:cNvPicPr/>
            <p:nvPr/>
          </p:nvPicPr>
          <p:blipFill>
            <a:blip r:embed="rId1027" cstate="print"/>
            <a:stretch>
              <a:fillRect/>
            </a:stretch>
          </p:blipFill>
          <p:spPr>
            <a:xfrm>
              <a:off x="10565615" y="7859132"/>
              <a:ext cx="255353" cy="29842"/>
            </a:xfrm>
            <a:prstGeom prst="rect">
              <a:avLst/>
            </a:prstGeom>
          </p:spPr>
        </p:pic>
        <p:sp>
          <p:nvSpPr>
            <p:cNvPr id="3681" name="object 3681"/>
            <p:cNvSpPr/>
            <p:nvPr/>
          </p:nvSpPr>
          <p:spPr>
            <a:xfrm>
              <a:off x="10565621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0" y="0"/>
                  </a:moveTo>
                  <a:lnTo>
                    <a:pt x="2553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82" name="object 3682"/>
            <p:cNvSpPr/>
            <p:nvPr/>
          </p:nvSpPr>
          <p:spPr>
            <a:xfrm>
              <a:off x="10565621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0" y="0"/>
                  </a:moveTo>
                  <a:lnTo>
                    <a:pt x="2553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83" name="object 3683"/>
            <p:cNvPicPr/>
            <p:nvPr/>
          </p:nvPicPr>
          <p:blipFill>
            <a:blip r:embed="rId1028" cstate="print"/>
            <a:stretch>
              <a:fillRect/>
            </a:stretch>
          </p:blipFill>
          <p:spPr>
            <a:xfrm>
              <a:off x="10726667" y="7894178"/>
              <a:ext cx="17151" cy="17884"/>
            </a:xfrm>
            <a:prstGeom prst="rect">
              <a:avLst/>
            </a:prstGeom>
          </p:spPr>
        </p:pic>
        <p:sp>
          <p:nvSpPr>
            <p:cNvPr id="3684" name="object 3684"/>
            <p:cNvSpPr/>
            <p:nvPr/>
          </p:nvSpPr>
          <p:spPr>
            <a:xfrm>
              <a:off x="10726669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51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85" name="object 3685"/>
            <p:cNvPicPr/>
            <p:nvPr/>
          </p:nvPicPr>
          <p:blipFill>
            <a:blip r:embed="rId1029" cstate="print"/>
            <a:stretch>
              <a:fillRect/>
            </a:stretch>
          </p:blipFill>
          <p:spPr>
            <a:xfrm>
              <a:off x="10745316" y="7891969"/>
              <a:ext cx="35779" cy="17130"/>
            </a:xfrm>
            <a:prstGeom prst="rect">
              <a:avLst/>
            </a:prstGeom>
          </p:spPr>
        </p:pic>
        <p:sp>
          <p:nvSpPr>
            <p:cNvPr id="3686" name="object 3686"/>
            <p:cNvSpPr/>
            <p:nvPr/>
          </p:nvSpPr>
          <p:spPr>
            <a:xfrm>
              <a:off x="10745313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7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87" name="object 3687"/>
            <p:cNvPicPr/>
            <p:nvPr/>
          </p:nvPicPr>
          <p:blipFill>
            <a:blip r:embed="rId1030" cstate="print"/>
            <a:stretch>
              <a:fillRect/>
            </a:stretch>
          </p:blipFill>
          <p:spPr>
            <a:xfrm>
              <a:off x="10689380" y="7891969"/>
              <a:ext cx="35799" cy="17130"/>
            </a:xfrm>
            <a:prstGeom prst="rect">
              <a:avLst/>
            </a:prstGeom>
          </p:spPr>
        </p:pic>
        <p:sp>
          <p:nvSpPr>
            <p:cNvPr id="3688" name="object 3688"/>
            <p:cNvSpPr/>
            <p:nvPr/>
          </p:nvSpPr>
          <p:spPr>
            <a:xfrm>
              <a:off x="10689376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89" name="object 3689"/>
            <p:cNvSpPr/>
            <p:nvPr/>
          </p:nvSpPr>
          <p:spPr>
            <a:xfrm>
              <a:off x="10585371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90" name="object 3690"/>
            <p:cNvPicPr/>
            <p:nvPr/>
          </p:nvPicPr>
          <p:blipFill>
            <a:blip r:embed="rId1031" cstate="print"/>
            <a:stretch>
              <a:fillRect/>
            </a:stretch>
          </p:blipFill>
          <p:spPr>
            <a:xfrm>
              <a:off x="10670732" y="7894178"/>
              <a:ext cx="17172" cy="17884"/>
            </a:xfrm>
            <a:prstGeom prst="rect">
              <a:avLst/>
            </a:prstGeom>
          </p:spPr>
        </p:pic>
        <p:sp>
          <p:nvSpPr>
            <p:cNvPr id="3691" name="object 3691"/>
            <p:cNvSpPr/>
            <p:nvPr/>
          </p:nvSpPr>
          <p:spPr>
            <a:xfrm>
              <a:off x="10670732" y="789418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79" h="18415">
                  <a:moveTo>
                    <a:pt x="17172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72" y="0"/>
                  </a:lnTo>
                  <a:lnTo>
                    <a:pt x="17172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92" name="object 3692"/>
            <p:cNvPicPr/>
            <p:nvPr/>
          </p:nvPicPr>
          <p:blipFill>
            <a:blip r:embed="rId1032" cstate="print"/>
            <a:stretch>
              <a:fillRect/>
            </a:stretch>
          </p:blipFill>
          <p:spPr>
            <a:xfrm>
              <a:off x="10633455" y="7891969"/>
              <a:ext cx="35799" cy="17130"/>
            </a:xfrm>
            <a:prstGeom prst="rect">
              <a:avLst/>
            </a:prstGeom>
          </p:spPr>
        </p:pic>
        <p:sp>
          <p:nvSpPr>
            <p:cNvPr id="3693" name="object 3693"/>
            <p:cNvSpPr/>
            <p:nvPr/>
          </p:nvSpPr>
          <p:spPr>
            <a:xfrm>
              <a:off x="10633460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94" name="object 3694"/>
            <p:cNvPicPr/>
            <p:nvPr/>
          </p:nvPicPr>
          <p:blipFill>
            <a:blip r:embed="rId1033" cstate="print"/>
            <a:stretch>
              <a:fillRect/>
            </a:stretch>
          </p:blipFill>
          <p:spPr>
            <a:xfrm>
              <a:off x="10614838" y="7894178"/>
              <a:ext cx="17130" cy="17884"/>
            </a:xfrm>
            <a:prstGeom prst="rect">
              <a:avLst/>
            </a:prstGeom>
          </p:spPr>
        </p:pic>
        <p:sp>
          <p:nvSpPr>
            <p:cNvPr id="3695" name="object 3695"/>
            <p:cNvSpPr/>
            <p:nvPr/>
          </p:nvSpPr>
          <p:spPr>
            <a:xfrm>
              <a:off x="10614839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96" name="object 3696"/>
            <p:cNvPicPr/>
            <p:nvPr/>
          </p:nvPicPr>
          <p:blipFill>
            <a:blip r:embed="rId1034" cstate="print"/>
            <a:stretch>
              <a:fillRect/>
            </a:stretch>
          </p:blipFill>
          <p:spPr>
            <a:xfrm>
              <a:off x="10586870" y="7891969"/>
              <a:ext cx="26470" cy="17130"/>
            </a:xfrm>
            <a:prstGeom prst="rect">
              <a:avLst/>
            </a:prstGeom>
          </p:spPr>
        </p:pic>
        <p:sp>
          <p:nvSpPr>
            <p:cNvPr id="3697" name="object 3697"/>
            <p:cNvSpPr/>
            <p:nvPr/>
          </p:nvSpPr>
          <p:spPr>
            <a:xfrm>
              <a:off x="10586872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5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98" name="object 3698"/>
            <p:cNvPicPr/>
            <p:nvPr/>
          </p:nvPicPr>
          <p:blipFill>
            <a:blip r:embed="rId1035" cstate="print"/>
            <a:stretch>
              <a:fillRect/>
            </a:stretch>
          </p:blipFill>
          <p:spPr>
            <a:xfrm>
              <a:off x="10782592" y="7891969"/>
              <a:ext cx="17130" cy="17130"/>
            </a:xfrm>
            <a:prstGeom prst="rect">
              <a:avLst/>
            </a:prstGeom>
          </p:spPr>
        </p:pic>
        <p:sp>
          <p:nvSpPr>
            <p:cNvPr id="3699" name="object 3699"/>
            <p:cNvSpPr/>
            <p:nvPr/>
          </p:nvSpPr>
          <p:spPr>
            <a:xfrm>
              <a:off x="10782590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00" name="object 3700"/>
            <p:cNvPicPr/>
            <p:nvPr/>
          </p:nvPicPr>
          <p:blipFill>
            <a:blip r:embed="rId1036" cstate="print"/>
            <a:stretch>
              <a:fillRect/>
            </a:stretch>
          </p:blipFill>
          <p:spPr>
            <a:xfrm>
              <a:off x="10820989" y="7859132"/>
              <a:ext cx="52197" cy="29842"/>
            </a:xfrm>
            <a:prstGeom prst="rect">
              <a:avLst/>
            </a:prstGeom>
          </p:spPr>
        </p:pic>
        <p:sp>
          <p:nvSpPr>
            <p:cNvPr id="3701" name="object 3701"/>
            <p:cNvSpPr/>
            <p:nvPr/>
          </p:nvSpPr>
          <p:spPr>
            <a:xfrm>
              <a:off x="10873185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2" name="object 3702"/>
            <p:cNvSpPr/>
            <p:nvPr/>
          </p:nvSpPr>
          <p:spPr>
            <a:xfrm>
              <a:off x="10820980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3" name="object 3703"/>
            <p:cNvSpPr/>
            <p:nvPr/>
          </p:nvSpPr>
          <p:spPr>
            <a:xfrm>
              <a:off x="10820980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4" name="object 3704"/>
            <p:cNvSpPr/>
            <p:nvPr/>
          </p:nvSpPr>
          <p:spPr>
            <a:xfrm>
              <a:off x="10820980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5" name="object 3705"/>
            <p:cNvSpPr/>
            <p:nvPr/>
          </p:nvSpPr>
          <p:spPr>
            <a:xfrm>
              <a:off x="10820980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06" name="object 3706"/>
            <p:cNvPicPr/>
            <p:nvPr/>
          </p:nvPicPr>
          <p:blipFill>
            <a:blip r:embed="rId1037" cstate="print"/>
            <a:stretch>
              <a:fillRect/>
            </a:stretch>
          </p:blipFill>
          <p:spPr>
            <a:xfrm>
              <a:off x="10875794" y="7892691"/>
              <a:ext cx="17151" cy="35799"/>
            </a:xfrm>
            <a:prstGeom prst="rect">
              <a:avLst/>
            </a:prstGeom>
          </p:spPr>
        </p:pic>
        <p:sp>
          <p:nvSpPr>
            <p:cNvPr id="3707" name="object 3707"/>
            <p:cNvSpPr/>
            <p:nvPr/>
          </p:nvSpPr>
          <p:spPr>
            <a:xfrm>
              <a:off x="10875793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08" name="object 3708"/>
            <p:cNvPicPr/>
            <p:nvPr/>
          </p:nvPicPr>
          <p:blipFill>
            <a:blip r:embed="rId1038" cstate="print"/>
            <a:stretch>
              <a:fillRect/>
            </a:stretch>
          </p:blipFill>
          <p:spPr>
            <a:xfrm>
              <a:off x="10838486" y="7911319"/>
              <a:ext cx="35799" cy="17172"/>
            </a:xfrm>
            <a:prstGeom prst="rect">
              <a:avLst/>
            </a:prstGeom>
          </p:spPr>
        </p:pic>
        <p:sp>
          <p:nvSpPr>
            <p:cNvPr id="3709" name="object 3709"/>
            <p:cNvSpPr/>
            <p:nvPr/>
          </p:nvSpPr>
          <p:spPr>
            <a:xfrm>
              <a:off x="10838482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10" name="object 3710"/>
            <p:cNvPicPr/>
            <p:nvPr/>
          </p:nvPicPr>
          <p:blipFill>
            <a:blip r:embed="rId1039" cstate="print"/>
            <a:stretch>
              <a:fillRect/>
            </a:stretch>
          </p:blipFill>
          <p:spPr>
            <a:xfrm>
              <a:off x="10801209" y="7911319"/>
              <a:ext cx="35799" cy="17172"/>
            </a:xfrm>
            <a:prstGeom prst="rect">
              <a:avLst/>
            </a:prstGeom>
          </p:spPr>
        </p:pic>
        <p:sp>
          <p:nvSpPr>
            <p:cNvPr id="3711" name="object 3711"/>
            <p:cNvSpPr/>
            <p:nvPr/>
          </p:nvSpPr>
          <p:spPr>
            <a:xfrm>
              <a:off x="10801211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12" name="object 3712"/>
            <p:cNvPicPr/>
            <p:nvPr/>
          </p:nvPicPr>
          <p:blipFill>
            <a:blip r:embed="rId1040" cstate="print"/>
            <a:stretch>
              <a:fillRect/>
            </a:stretch>
          </p:blipFill>
          <p:spPr>
            <a:xfrm>
              <a:off x="10801230" y="7892712"/>
              <a:ext cx="17151" cy="17130"/>
            </a:xfrm>
            <a:prstGeom prst="rect">
              <a:avLst/>
            </a:prstGeom>
          </p:spPr>
        </p:pic>
        <p:sp>
          <p:nvSpPr>
            <p:cNvPr id="3713" name="object 3713"/>
            <p:cNvSpPr/>
            <p:nvPr/>
          </p:nvSpPr>
          <p:spPr>
            <a:xfrm>
              <a:off x="10801231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14" name="object 3714"/>
            <p:cNvPicPr/>
            <p:nvPr/>
          </p:nvPicPr>
          <p:blipFill>
            <a:blip r:embed="rId1041" cstate="print"/>
            <a:stretch>
              <a:fillRect/>
            </a:stretch>
          </p:blipFill>
          <p:spPr>
            <a:xfrm>
              <a:off x="10513438" y="7859132"/>
              <a:ext cx="52186" cy="29842"/>
            </a:xfrm>
            <a:prstGeom prst="rect">
              <a:avLst/>
            </a:prstGeom>
          </p:spPr>
        </p:pic>
        <p:sp>
          <p:nvSpPr>
            <p:cNvPr id="3715" name="object 3715"/>
            <p:cNvSpPr/>
            <p:nvPr/>
          </p:nvSpPr>
          <p:spPr>
            <a:xfrm>
              <a:off x="10565621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6" name="object 3716"/>
            <p:cNvSpPr/>
            <p:nvPr/>
          </p:nvSpPr>
          <p:spPr>
            <a:xfrm>
              <a:off x="10513430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7" name="object 3717"/>
            <p:cNvSpPr/>
            <p:nvPr/>
          </p:nvSpPr>
          <p:spPr>
            <a:xfrm>
              <a:off x="10513430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8" name="object 3718"/>
            <p:cNvSpPr/>
            <p:nvPr/>
          </p:nvSpPr>
          <p:spPr>
            <a:xfrm>
              <a:off x="10513430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9" name="object 3719"/>
            <p:cNvSpPr/>
            <p:nvPr/>
          </p:nvSpPr>
          <p:spPr>
            <a:xfrm>
              <a:off x="10513430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20" name="object 3720"/>
            <p:cNvPicPr/>
            <p:nvPr/>
          </p:nvPicPr>
          <p:blipFill>
            <a:blip r:embed="rId1042" cstate="print"/>
            <a:stretch>
              <a:fillRect/>
            </a:stretch>
          </p:blipFill>
          <p:spPr>
            <a:xfrm>
              <a:off x="10568222" y="7892691"/>
              <a:ext cx="17151" cy="35799"/>
            </a:xfrm>
            <a:prstGeom prst="rect">
              <a:avLst/>
            </a:prstGeom>
          </p:spPr>
        </p:pic>
        <p:sp>
          <p:nvSpPr>
            <p:cNvPr id="3721" name="object 3721"/>
            <p:cNvSpPr/>
            <p:nvPr/>
          </p:nvSpPr>
          <p:spPr>
            <a:xfrm>
              <a:off x="1056822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22" name="object 3722"/>
            <p:cNvPicPr/>
            <p:nvPr/>
          </p:nvPicPr>
          <p:blipFill>
            <a:blip r:embed="rId1043" cstate="print"/>
            <a:stretch>
              <a:fillRect/>
            </a:stretch>
          </p:blipFill>
          <p:spPr>
            <a:xfrm>
              <a:off x="10530945" y="7911319"/>
              <a:ext cx="35799" cy="17172"/>
            </a:xfrm>
            <a:prstGeom prst="rect">
              <a:avLst/>
            </a:prstGeom>
          </p:spPr>
        </p:pic>
        <p:sp>
          <p:nvSpPr>
            <p:cNvPr id="3723" name="object 3723"/>
            <p:cNvSpPr/>
            <p:nvPr/>
          </p:nvSpPr>
          <p:spPr>
            <a:xfrm>
              <a:off x="1053094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24" name="object 3724"/>
            <p:cNvPicPr/>
            <p:nvPr/>
          </p:nvPicPr>
          <p:blipFill>
            <a:blip r:embed="rId1044" cstate="print"/>
            <a:stretch>
              <a:fillRect/>
            </a:stretch>
          </p:blipFill>
          <p:spPr>
            <a:xfrm>
              <a:off x="10493659" y="7911319"/>
              <a:ext cx="35799" cy="17172"/>
            </a:xfrm>
            <a:prstGeom prst="rect">
              <a:avLst/>
            </a:prstGeom>
          </p:spPr>
        </p:pic>
        <p:sp>
          <p:nvSpPr>
            <p:cNvPr id="3725" name="object 3725"/>
            <p:cNvSpPr/>
            <p:nvPr/>
          </p:nvSpPr>
          <p:spPr>
            <a:xfrm>
              <a:off x="1049365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26" name="object 3726"/>
            <p:cNvPicPr/>
            <p:nvPr/>
          </p:nvPicPr>
          <p:blipFill>
            <a:blip r:embed="rId1045" cstate="print"/>
            <a:stretch>
              <a:fillRect/>
            </a:stretch>
          </p:blipFill>
          <p:spPr>
            <a:xfrm>
              <a:off x="10493659" y="7892712"/>
              <a:ext cx="17151" cy="17130"/>
            </a:xfrm>
            <a:prstGeom prst="rect">
              <a:avLst/>
            </a:prstGeom>
          </p:spPr>
        </p:pic>
        <p:sp>
          <p:nvSpPr>
            <p:cNvPr id="3727" name="object 3727"/>
            <p:cNvSpPr/>
            <p:nvPr/>
          </p:nvSpPr>
          <p:spPr>
            <a:xfrm>
              <a:off x="10493663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51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28" name="object 3728"/>
            <p:cNvPicPr/>
            <p:nvPr/>
          </p:nvPicPr>
          <p:blipFill>
            <a:blip r:embed="rId1046" cstate="print"/>
            <a:stretch>
              <a:fillRect/>
            </a:stretch>
          </p:blipFill>
          <p:spPr>
            <a:xfrm>
              <a:off x="17567548" y="4369731"/>
              <a:ext cx="35799" cy="17130"/>
            </a:xfrm>
            <a:prstGeom prst="rect">
              <a:avLst/>
            </a:prstGeom>
          </p:spPr>
        </p:pic>
        <p:sp>
          <p:nvSpPr>
            <p:cNvPr id="3729" name="object 3729"/>
            <p:cNvSpPr/>
            <p:nvPr/>
          </p:nvSpPr>
          <p:spPr>
            <a:xfrm>
              <a:off x="17567547" y="436972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30" name="object 3730"/>
            <p:cNvPicPr/>
            <p:nvPr/>
          </p:nvPicPr>
          <p:blipFill>
            <a:blip r:embed="rId1047" cstate="print"/>
            <a:stretch>
              <a:fillRect/>
            </a:stretch>
          </p:blipFill>
          <p:spPr>
            <a:xfrm>
              <a:off x="17622740" y="3661396"/>
              <a:ext cx="17130" cy="35799"/>
            </a:xfrm>
            <a:prstGeom prst="rect">
              <a:avLst/>
            </a:prstGeom>
          </p:spPr>
        </p:pic>
        <p:sp>
          <p:nvSpPr>
            <p:cNvPr id="3731" name="object 3731"/>
            <p:cNvSpPr/>
            <p:nvPr/>
          </p:nvSpPr>
          <p:spPr>
            <a:xfrm>
              <a:off x="17632799" y="3642128"/>
              <a:ext cx="0" cy="615315"/>
            </a:xfrm>
            <a:custGeom>
              <a:avLst/>
              <a:gdLst/>
              <a:ahLst/>
              <a:cxnLst/>
              <a:rect l="l" t="t" r="r" b="b"/>
              <a:pathLst>
                <a:path w="0" h="615314">
                  <a:moveTo>
                    <a:pt x="0" y="0"/>
                  </a:moveTo>
                  <a:lnTo>
                    <a:pt x="0" y="614872"/>
                  </a:lnTo>
                </a:path>
              </a:pathLst>
            </a:custGeom>
            <a:ln w="1837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32" name="object 3732"/>
            <p:cNvPicPr/>
            <p:nvPr/>
          </p:nvPicPr>
          <p:blipFill>
            <a:blip r:embed="rId1048" cstate="print"/>
            <a:stretch>
              <a:fillRect/>
            </a:stretch>
          </p:blipFill>
          <p:spPr>
            <a:xfrm>
              <a:off x="17624981" y="3698672"/>
              <a:ext cx="17884" cy="17151"/>
            </a:xfrm>
            <a:prstGeom prst="rect">
              <a:avLst/>
            </a:prstGeom>
          </p:spPr>
        </p:pic>
        <p:pic>
          <p:nvPicPr>
            <p:cNvPr id="3733" name="object 3733"/>
            <p:cNvPicPr/>
            <p:nvPr/>
          </p:nvPicPr>
          <p:blipFill>
            <a:blip r:embed="rId1049" cstate="print"/>
            <a:stretch>
              <a:fillRect/>
            </a:stretch>
          </p:blipFill>
          <p:spPr>
            <a:xfrm>
              <a:off x="17622740" y="3717310"/>
              <a:ext cx="17130" cy="35799"/>
            </a:xfrm>
            <a:prstGeom prst="rect">
              <a:avLst/>
            </a:prstGeom>
          </p:spPr>
        </p:pic>
        <p:pic>
          <p:nvPicPr>
            <p:cNvPr id="3734" name="object 3734"/>
            <p:cNvPicPr/>
            <p:nvPr/>
          </p:nvPicPr>
          <p:blipFill>
            <a:blip r:embed="rId1050" cstate="print"/>
            <a:stretch>
              <a:fillRect/>
            </a:stretch>
          </p:blipFill>
          <p:spPr>
            <a:xfrm>
              <a:off x="17624981" y="3754608"/>
              <a:ext cx="17884" cy="17130"/>
            </a:xfrm>
            <a:prstGeom prst="rect">
              <a:avLst/>
            </a:prstGeom>
          </p:spPr>
        </p:pic>
        <p:pic>
          <p:nvPicPr>
            <p:cNvPr id="3735" name="object 3735"/>
            <p:cNvPicPr/>
            <p:nvPr/>
          </p:nvPicPr>
          <p:blipFill>
            <a:blip r:embed="rId1051" cstate="print"/>
            <a:stretch>
              <a:fillRect/>
            </a:stretch>
          </p:blipFill>
          <p:spPr>
            <a:xfrm>
              <a:off x="17622740" y="3773214"/>
              <a:ext cx="17130" cy="35799"/>
            </a:xfrm>
            <a:prstGeom prst="rect">
              <a:avLst/>
            </a:prstGeom>
          </p:spPr>
        </p:pic>
        <p:pic>
          <p:nvPicPr>
            <p:cNvPr id="3736" name="object 3736"/>
            <p:cNvPicPr/>
            <p:nvPr/>
          </p:nvPicPr>
          <p:blipFill>
            <a:blip r:embed="rId1052" cstate="print"/>
            <a:stretch>
              <a:fillRect/>
            </a:stretch>
          </p:blipFill>
          <p:spPr>
            <a:xfrm>
              <a:off x="17624981" y="3810522"/>
              <a:ext cx="17884" cy="17130"/>
            </a:xfrm>
            <a:prstGeom prst="rect">
              <a:avLst/>
            </a:prstGeom>
          </p:spPr>
        </p:pic>
        <p:pic>
          <p:nvPicPr>
            <p:cNvPr id="3737" name="object 3737"/>
            <p:cNvPicPr/>
            <p:nvPr/>
          </p:nvPicPr>
          <p:blipFill>
            <a:blip r:embed="rId1053" cstate="print"/>
            <a:stretch>
              <a:fillRect/>
            </a:stretch>
          </p:blipFill>
          <p:spPr>
            <a:xfrm>
              <a:off x="17622740" y="3829160"/>
              <a:ext cx="17130" cy="35799"/>
            </a:xfrm>
            <a:prstGeom prst="rect">
              <a:avLst/>
            </a:prstGeom>
          </p:spPr>
        </p:pic>
        <p:pic>
          <p:nvPicPr>
            <p:cNvPr id="3738" name="object 3738"/>
            <p:cNvPicPr/>
            <p:nvPr/>
          </p:nvPicPr>
          <p:blipFill>
            <a:blip r:embed="rId1054" cstate="print"/>
            <a:stretch>
              <a:fillRect/>
            </a:stretch>
          </p:blipFill>
          <p:spPr>
            <a:xfrm>
              <a:off x="17624981" y="3866437"/>
              <a:ext cx="17884" cy="17172"/>
            </a:xfrm>
            <a:prstGeom prst="rect">
              <a:avLst/>
            </a:prstGeom>
          </p:spPr>
        </p:pic>
        <p:pic>
          <p:nvPicPr>
            <p:cNvPr id="3739" name="object 3739"/>
            <p:cNvPicPr/>
            <p:nvPr/>
          </p:nvPicPr>
          <p:blipFill>
            <a:blip r:embed="rId1055" cstate="print"/>
            <a:stretch>
              <a:fillRect/>
            </a:stretch>
          </p:blipFill>
          <p:spPr>
            <a:xfrm>
              <a:off x="17622740" y="3885086"/>
              <a:ext cx="17130" cy="35799"/>
            </a:xfrm>
            <a:prstGeom prst="rect">
              <a:avLst/>
            </a:prstGeom>
          </p:spPr>
        </p:pic>
        <p:pic>
          <p:nvPicPr>
            <p:cNvPr id="3740" name="object 3740"/>
            <p:cNvPicPr/>
            <p:nvPr/>
          </p:nvPicPr>
          <p:blipFill>
            <a:blip r:embed="rId1056" cstate="print"/>
            <a:stretch>
              <a:fillRect/>
            </a:stretch>
          </p:blipFill>
          <p:spPr>
            <a:xfrm>
              <a:off x="17624981" y="3922351"/>
              <a:ext cx="17884" cy="17151"/>
            </a:xfrm>
            <a:prstGeom prst="rect">
              <a:avLst/>
            </a:prstGeom>
          </p:spPr>
        </p:pic>
        <p:pic>
          <p:nvPicPr>
            <p:cNvPr id="3741" name="object 3741"/>
            <p:cNvPicPr/>
            <p:nvPr/>
          </p:nvPicPr>
          <p:blipFill>
            <a:blip r:embed="rId1057" cstate="print"/>
            <a:stretch>
              <a:fillRect/>
            </a:stretch>
          </p:blipFill>
          <p:spPr>
            <a:xfrm>
              <a:off x="17622740" y="3940979"/>
              <a:ext cx="17130" cy="35799"/>
            </a:xfrm>
            <a:prstGeom prst="rect">
              <a:avLst/>
            </a:prstGeom>
          </p:spPr>
        </p:pic>
        <p:pic>
          <p:nvPicPr>
            <p:cNvPr id="3742" name="object 3742"/>
            <p:cNvPicPr/>
            <p:nvPr/>
          </p:nvPicPr>
          <p:blipFill>
            <a:blip r:embed="rId1058" cstate="print"/>
            <a:stretch>
              <a:fillRect/>
            </a:stretch>
          </p:blipFill>
          <p:spPr>
            <a:xfrm>
              <a:off x="17624981" y="3978266"/>
              <a:ext cx="17884" cy="17151"/>
            </a:xfrm>
            <a:prstGeom prst="rect">
              <a:avLst/>
            </a:prstGeom>
          </p:spPr>
        </p:pic>
        <p:pic>
          <p:nvPicPr>
            <p:cNvPr id="3743" name="object 3743"/>
            <p:cNvPicPr/>
            <p:nvPr/>
          </p:nvPicPr>
          <p:blipFill>
            <a:blip r:embed="rId1059" cstate="print"/>
            <a:stretch>
              <a:fillRect/>
            </a:stretch>
          </p:blipFill>
          <p:spPr>
            <a:xfrm>
              <a:off x="17622740" y="3996915"/>
              <a:ext cx="17130" cy="35799"/>
            </a:xfrm>
            <a:prstGeom prst="rect">
              <a:avLst/>
            </a:prstGeom>
          </p:spPr>
        </p:pic>
        <p:pic>
          <p:nvPicPr>
            <p:cNvPr id="3744" name="object 3744"/>
            <p:cNvPicPr/>
            <p:nvPr/>
          </p:nvPicPr>
          <p:blipFill>
            <a:blip r:embed="rId1060" cstate="print"/>
            <a:stretch>
              <a:fillRect/>
            </a:stretch>
          </p:blipFill>
          <p:spPr>
            <a:xfrm>
              <a:off x="17624981" y="4034201"/>
              <a:ext cx="17884" cy="17151"/>
            </a:xfrm>
            <a:prstGeom prst="rect">
              <a:avLst/>
            </a:prstGeom>
          </p:spPr>
        </p:pic>
        <p:pic>
          <p:nvPicPr>
            <p:cNvPr id="3745" name="object 3745"/>
            <p:cNvPicPr/>
            <p:nvPr/>
          </p:nvPicPr>
          <p:blipFill>
            <a:blip r:embed="rId1061" cstate="print"/>
            <a:stretch>
              <a:fillRect/>
            </a:stretch>
          </p:blipFill>
          <p:spPr>
            <a:xfrm>
              <a:off x="17622740" y="4052829"/>
              <a:ext cx="17130" cy="35799"/>
            </a:xfrm>
            <a:prstGeom prst="rect">
              <a:avLst/>
            </a:prstGeom>
          </p:spPr>
        </p:pic>
        <p:pic>
          <p:nvPicPr>
            <p:cNvPr id="3746" name="object 3746"/>
            <p:cNvPicPr/>
            <p:nvPr/>
          </p:nvPicPr>
          <p:blipFill>
            <a:blip r:embed="rId1062" cstate="print"/>
            <a:stretch>
              <a:fillRect/>
            </a:stretch>
          </p:blipFill>
          <p:spPr>
            <a:xfrm>
              <a:off x="17624981" y="4090116"/>
              <a:ext cx="17884" cy="17130"/>
            </a:xfrm>
            <a:prstGeom prst="rect">
              <a:avLst/>
            </a:prstGeom>
          </p:spPr>
        </p:pic>
        <p:pic>
          <p:nvPicPr>
            <p:cNvPr id="3747" name="object 3747"/>
            <p:cNvPicPr/>
            <p:nvPr/>
          </p:nvPicPr>
          <p:blipFill>
            <a:blip r:embed="rId1063" cstate="print"/>
            <a:stretch>
              <a:fillRect/>
            </a:stretch>
          </p:blipFill>
          <p:spPr>
            <a:xfrm>
              <a:off x="17622740" y="4108743"/>
              <a:ext cx="17130" cy="35810"/>
            </a:xfrm>
            <a:prstGeom prst="rect">
              <a:avLst/>
            </a:prstGeom>
          </p:spPr>
        </p:pic>
        <p:pic>
          <p:nvPicPr>
            <p:cNvPr id="3748" name="object 3748"/>
            <p:cNvPicPr/>
            <p:nvPr/>
          </p:nvPicPr>
          <p:blipFill>
            <a:blip r:embed="rId1064" cstate="print"/>
            <a:stretch>
              <a:fillRect/>
            </a:stretch>
          </p:blipFill>
          <p:spPr>
            <a:xfrm>
              <a:off x="17622761" y="4220583"/>
              <a:ext cx="17130" cy="35799"/>
            </a:xfrm>
            <a:prstGeom prst="rect">
              <a:avLst/>
            </a:prstGeom>
          </p:spPr>
        </p:pic>
        <p:pic>
          <p:nvPicPr>
            <p:cNvPr id="3749" name="object 3749"/>
            <p:cNvPicPr/>
            <p:nvPr/>
          </p:nvPicPr>
          <p:blipFill>
            <a:blip r:embed="rId1065" cstate="print"/>
            <a:stretch>
              <a:fillRect/>
            </a:stretch>
          </p:blipFill>
          <p:spPr>
            <a:xfrm>
              <a:off x="17624970" y="4201956"/>
              <a:ext cx="17884" cy="17130"/>
            </a:xfrm>
            <a:prstGeom prst="rect">
              <a:avLst/>
            </a:prstGeom>
          </p:spPr>
        </p:pic>
        <p:pic>
          <p:nvPicPr>
            <p:cNvPr id="3750" name="object 3750"/>
            <p:cNvPicPr/>
            <p:nvPr/>
          </p:nvPicPr>
          <p:blipFill>
            <a:blip r:embed="rId1066" cstate="print"/>
            <a:stretch>
              <a:fillRect/>
            </a:stretch>
          </p:blipFill>
          <p:spPr>
            <a:xfrm>
              <a:off x="17622761" y="4164679"/>
              <a:ext cx="17130" cy="35799"/>
            </a:xfrm>
            <a:prstGeom prst="rect">
              <a:avLst/>
            </a:prstGeom>
          </p:spPr>
        </p:pic>
        <p:pic>
          <p:nvPicPr>
            <p:cNvPr id="3751" name="object 3751"/>
            <p:cNvPicPr/>
            <p:nvPr/>
          </p:nvPicPr>
          <p:blipFill>
            <a:blip r:embed="rId1067" cstate="print"/>
            <a:stretch>
              <a:fillRect/>
            </a:stretch>
          </p:blipFill>
          <p:spPr>
            <a:xfrm>
              <a:off x="17624970" y="4146041"/>
              <a:ext cx="17884" cy="17130"/>
            </a:xfrm>
            <a:prstGeom prst="rect">
              <a:avLst/>
            </a:prstGeom>
          </p:spPr>
        </p:pic>
        <p:pic>
          <p:nvPicPr>
            <p:cNvPr id="3752" name="object 3752"/>
            <p:cNvPicPr/>
            <p:nvPr/>
          </p:nvPicPr>
          <p:blipFill>
            <a:blip r:embed="rId1068" cstate="print"/>
            <a:stretch>
              <a:fillRect/>
            </a:stretch>
          </p:blipFill>
          <p:spPr>
            <a:xfrm>
              <a:off x="17624981" y="3642747"/>
              <a:ext cx="17884" cy="17151"/>
            </a:xfrm>
            <a:prstGeom prst="rect">
              <a:avLst/>
            </a:prstGeom>
          </p:spPr>
        </p:pic>
        <p:pic>
          <p:nvPicPr>
            <p:cNvPr id="3753" name="object 3753"/>
            <p:cNvPicPr/>
            <p:nvPr/>
          </p:nvPicPr>
          <p:blipFill>
            <a:blip r:embed="rId1069" cstate="print"/>
            <a:stretch>
              <a:fillRect/>
            </a:stretch>
          </p:blipFill>
          <p:spPr>
            <a:xfrm>
              <a:off x="14727184" y="5705847"/>
              <a:ext cx="29842" cy="430196"/>
            </a:xfrm>
            <a:prstGeom prst="rect">
              <a:avLst/>
            </a:prstGeom>
          </p:spPr>
        </p:pic>
        <p:sp>
          <p:nvSpPr>
            <p:cNvPr id="3754" name="object 3754"/>
            <p:cNvSpPr/>
            <p:nvPr/>
          </p:nvSpPr>
          <p:spPr>
            <a:xfrm>
              <a:off x="14727184" y="5705842"/>
              <a:ext cx="0" cy="430530"/>
            </a:xfrm>
            <a:custGeom>
              <a:avLst/>
              <a:gdLst/>
              <a:ahLst/>
              <a:cxnLst/>
              <a:rect l="l" t="t" r="r" b="b"/>
              <a:pathLst>
                <a:path w="0" h="430529">
                  <a:moveTo>
                    <a:pt x="0" y="4301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5" name="object 3755"/>
            <p:cNvSpPr/>
            <p:nvPr/>
          </p:nvSpPr>
          <p:spPr>
            <a:xfrm>
              <a:off x="14727180" y="5705842"/>
              <a:ext cx="29845" cy="430530"/>
            </a:xfrm>
            <a:custGeom>
              <a:avLst/>
              <a:gdLst/>
              <a:ahLst/>
              <a:cxnLst/>
              <a:rect l="l" t="t" r="r" b="b"/>
              <a:pathLst>
                <a:path w="29844" h="430529">
                  <a:moveTo>
                    <a:pt x="29842" y="430196"/>
                  </a:moveTo>
                  <a:lnTo>
                    <a:pt x="29842" y="0"/>
                  </a:lnTo>
                </a:path>
                <a:path w="29844" h="430529">
                  <a:moveTo>
                    <a:pt x="29842" y="430196"/>
                  </a:moveTo>
                  <a:lnTo>
                    <a:pt x="0" y="4301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56" name="object 3756"/>
            <p:cNvPicPr/>
            <p:nvPr/>
          </p:nvPicPr>
          <p:blipFill>
            <a:blip r:embed="rId1070" cstate="print"/>
            <a:stretch>
              <a:fillRect/>
            </a:stretch>
          </p:blipFill>
          <p:spPr>
            <a:xfrm>
              <a:off x="14727184" y="6314990"/>
              <a:ext cx="29842" cy="72322"/>
            </a:xfrm>
            <a:prstGeom prst="rect">
              <a:avLst/>
            </a:prstGeom>
          </p:spPr>
        </p:pic>
        <p:sp>
          <p:nvSpPr>
            <p:cNvPr id="3757" name="object 3757"/>
            <p:cNvSpPr/>
            <p:nvPr/>
          </p:nvSpPr>
          <p:spPr>
            <a:xfrm>
              <a:off x="14757022" y="6314997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w="0" h="72389">
                  <a:moveTo>
                    <a:pt x="0" y="0"/>
                  </a:moveTo>
                  <a:lnTo>
                    <a:pt x="0" y="723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8" name="object 3758"/>
            <p:cNvSpPr/>
            <p:nvPr/>
          </p:nvSpPr>
          <p:spPr>
            <a:xfrm>
              <a:off x="14727184" y="6314997"/>
              <a:ext cx="29845" cy="72390"/>
            </a:xfrm>
            <a:custGeom>
              <a:avLst/>
              <a:gdLst/>
              <a:ahLst/>
              <a:cxnLst/>
              <a:rect l="l" t="t" r="r" b="b"/>
              <a:pathLst>
                <a:path w="29844" h="72389">
                  <a:moveTo>
                    <a:pt x="0" y="0"/>
                  </a:moveTo>
                  <a:lnTo>
                    <a:pt x="0" y="72322"/>
                  </a:lnTo>
                </a:path>
                <a:path w="29844" h="72389">
                  <a:moveTo>
                    <a:pt x="0" y="0"/>
                  </a:moveTo>
                  <a:lnTo>
                    <a:pt x="298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59" name="object 3759"/>
            <p:cNvPicPr/>
            <p:nvPr/>
          </p:nvPicPr>
          <p:blipFill>
            <a:blip r:embed="rId1071" cstate="print"/>
            <a:stretch>
              <a:fillRect/>
            </a:stretch>
          </p:blipFill>
          <p:spPr>
            <a:xfrm>
              <a:off x="9313381" y="4314560"/>
              <a:ext cx="944306" cy="37255"/>
            </a:xfrm>
            <a:prstGeom prst="rect">
              <a:avLst/>
            </a:prstGeom>
          </p:spPr>
        </p:pic>
        <p:sp>
          <p:nvSpPr>
            <p:cNvPr id="3760" name="object 3760"/>
            <p:cNvSpPr/>
            <p:nvPr/>
          </p:nvSpPr>
          <p:spPr>
            <a:xfrm>
              <a:off x="9350653" y="4314552"/>
              <a:ext cx="907415" cy="0"/>
            </a:xfrm>
            <a:custGeom>
              <a:avLst/>
              <a:gdLst/>
              <a:ahLst/>
              <a:cxnLst/>
              <a:rect l="l" t="t" r="r" b="b"/>
              <a:pathLst>
                <a:path w="907415" h="0">
                  <a:moveTo>
                    <a:pt x="0" y="0"/>
                  </a:moveTo>
                  <a:lnTo>
                    <a:pt x="9070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1" name="object 3761"/>
            <p:cNvSpPr/>
            <p:nvPr/>
          </p:nvSpPr>
          <p:spPr>
            <a:xfrm>
              <a:off x="9313381" y="4351816"/>
              <a:ext cx="944880" cy="0"/>
            </a:xfrm>
            <a:custGeom>
              <a:avLst/>
              <a:gdLst/>
              <a:ahLst/>
              <a:cxnLst/>
              <a:rect l="l" t="t" r="r" b="b"/>
              <a:pathLst>
                <a:path w="944879" h="0">
                  <a:moveTo>
                    <a:pt x="0" y="0"/>
                  </a:moveTo>
                  <a:lnTo>
                    <a:pt x="9443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2" name="object 3762"/>
            <p:cNvSpPr/>
            <p:nvPr/>
          </p:nvSpPr>
          <p:spPr>
            <a:xfrm>
              <a:off x="9503396" y="431437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3" name="object 3763"/>
            <p:cNvSpPr/>
            <p:nvPr/>
          </p:nvSpPr>
          <p:spPr>
            <a:xfrm>
              <a:off x="9497764" y="4310825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4167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4" name="object 3764"/>
            <p:cNvSpPr/>
            <p:nvPr/>
          </p:nvSpPr>
          <p:spPr>
            <a:xfrm>
              <a:off x="9493601" y="4304564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0" y="10429"/>
                  </a:moveTo>
                  <a:lnTo>
                    <a:pt x="104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5" name="object 3765"/>
            <p:cNvSpPr/>
            <p:nvPr/>
          </p:nvSpPr>
          <p:spPr>
            <a:xfrm>
              <a:off x="9487346" y="4300396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5" h="14604">
                  <a:moveTo>
                    <a:pt x="0" y="14596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6" name="object 3766"/>
            <p:cNvSpPr/>
            <p:nvPr/>
          </p:nvSpPr>
          <p:spPr>
            <a:xfrm>
              <a:off x="9483184" y="4294156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0" y="20837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7" name="object 3767"/>
            <p:cNvSpPr/>
            <p:nvPr/>
          </p:nvSpPr>
          <p:spPr>
            <a:xfrm>
              <a:off x="9476938" y="4289999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8" name="object 3768"/>
            <p:cNvSpPr/>
            <p:nvPr/>
          </p:nvSpPr>
          <p:spPr>
            <a:xfrm>
              <a:off x="9476938" y="428372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9" name="object 3769"/>
            <p:cNvSpPr/>
            <p:nvPr/>
          </p:nvSpPr>
          <p:spPr>
            <a:xfrm>
              <a:off x="9476938" y="427748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0" name="object 3770"/>
            <p:cNvSpPr/>
            <p:nvPr/>
          </p:nvSpPr>
          <p:spPr>
            <a:xfrm>
              <a:off x="9476938" y="427331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1" name="object 3771"/>
            <p:cNvSpPr/>
            <p:nvPr/>
          </p:nvSpPr>
          <p:spPr>
            <a:xfrm>
              <a:off x="9476938" y="426705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2" name="object 3772"/>
            <p:cNvSpPr/>
            <p:nvPr/>
          </p:nvSpPr>
          <p:spPr>
            <a:xfrm>
              <a:off x="9476938" y="4262910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3" name="object 3773"/>
            <p:cNvSpPr/>
            <p:nvPr/>
          </p:nvSpPr>
          <p:spPr>
            <a:xfrm>
              <a:off x="9476938" y="42566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4" name="object 3774"/>
            <p:cNvSpPr/>
            <p:nvPr/>
          </p:nvSpPr>
          <p:spPr>
            <a:xfrm>
              <a:off x="9476938" y="4252480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5" name="object 3775"/>
            <p:cNvSpPr/>
            <p:nvPr/>
          </p:nvSpPr>
          <p:spPr>
            <a:xfrm>
              <a:off x="9476938" y="424624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6" name="object 3776"/>
            <p:cNvSpPr/>
            <p:nvPr/>
          </p:nvSpPr>
          <p:spPr>
            <a:xfrm>
              <a:off x="9476938" y="424207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7" name="object 3777"/>
            <p:cNvSpPr/>
            <p:nvPr/>
          </p:nvSpPr>
          <p:spPr>
            <a:xfrm>
              <a:off x="9476938" y="423581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8" name="object 3778"/>
            <p:cNvSpPr/>
            <p:nvPr/>
          </p:nvSpPr>
          <p:spPr>
            <a:xfrm>
              <a:off x="9476938" y="423164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9" name="object 3779"/>
            <p:cNvSpPr/>
            <p:nvPr/>
          </p:nvSpPr>
          <p:spPr>
            <a:xfrm>
              <a:off x="9476938" y="422540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0" name="object 3780"/>
            <p:cNvSpPr/>
            <p:nvPr/>
          </p:nvSpPr>
          <p:spPr>
            <a:xfrm>
              <a:off x="9476938" y="4221253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1" name="object 3781"/>
            <p:cNvSpPr/>
            <p:nvPr/>
          </p:nvSpPr>
          <p:spPr>
            <a:xfrm>
              <a:off x="9476938" y="421497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2" name="object 3782"/>
            <p:cNvSpPr/>
            <p:nvPr/>
          </p:nvSpPr>
          <p:spPr>
            <a:xfrm>
              <a:off x="9476938" y="4210838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3" name="object 3783"/>
            <p:cNvSpPr/>
            <p:nvPr/>
          </p:nvSpPr>
          <p:spPr>
            <a:xfrm>
              <a:off x="9476938" y="420457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4" name="object 3784"/>
            <p:cNvSpPr/>
            <p:nvPr/>
          </p:nvSpPr>
          <p:spPr>
            <a:xfrm>
              <a:off x="9476938" y="419831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5" name="object 3785"/>
            <p:cNvSpPr/>
            <p:nvPr/>
          </p:nvSpPr>
          <p:spPr>
            <a:xfrm>
              <a:off x="9476938" y="419416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6" name="object 3786"/>
            <p:cNvSpPr/>
            <p:nvPr/>
          </p:nvSpPr>
          <p:spPr>
            <a:xfrm>
              <a:off x="9476938" y="418790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7" name="object 3787"/>
            <p:cNvSpPr/>
            <p:nvPr/>
          </p:nvSpPr>
          <p:spPr>
            <a:xfrm>
              <a:off x="9476938" y="418373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8" name="object 3788"/>
            <p:cNvSpPr/>
            <p:nvPr/>
          </p:nvSpPr>
          <p:spPr>
            <a:xfrm>
              <a:off x="9476938" y="417749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9" name="object 3789"/>
            <p:cNvSpPr/>
            <p:nvPr/>
          </p:nvSpPr>
          <p:spPr>
            <a:xfrm>
              <a:off x="9476938" y="417332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0" name="object 3790"/>
            <p:cNvSpPr/>
            <p:nvPr/>
          </p:nvSpPr>
          <p:spPr>
            <a:xfrm>
              <a:off x="9476938" y="416706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1" name="object 3791"/>
            <p:cNvSpPr/>
            <p:nvPr/>
          </p:nvSpPr>
          <p:spPr>
            <a:xfrm>
              <a:off x="9476938" y="416289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2" name="object 3792"/>
            <p:cNvSpPr/>
            <p:nvPr/>
          </p:nvSpPr>
          <p:spPr>
            <a:xfrm>
              <a:off x="9476938" y="415666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3" name="object 3793"/>
            <p:cNvSpPr/>
            <p:nvPr/>
          </p:nvSpPr>
          <p:spPr>
            <a:xfrm>
              <a:off x="9476938" y="415249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4" name="object 3794"/>
            <p:cNvSpPr/>
            <p:nvPr/>
          </p:nvSpPr>
          <p:spPr>
            <a:xfrm>
              <a:off x="9476938" y="414623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5" name="object 3795"/>
            <p:cNvSpPr/>
            <p:nvPr/>
          </p:nvSpPr>
          <p:spPr>
            <a:xfrm>
              <a:off x="9476938" y="414208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6" name="object 3796"/>
            <p:cNvSpPr/>
            <p:nvPr/>
          </p:nvSpPr>
          <p:spPr>
            <a:xfrm>
              <a:off x="9476938" y="413582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7" name="object 3797"/>
            <p:cNvSpPr/>
            <p:nvPr/>
          </p:nvSpPr>
          <p:spPr>
            <a:xfrm>
              <a:off x="9476938" y="4131674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8" name="object 3798"/>
            <p:cNvSpPr/>
            <p:nvPr/>
          </p:nvSpPr>
          <p:spPr>
            <a:xfrm>
              <a:off x="9476938" y="412541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9" name="object 3799"/>
            <p:cNvSpPr/>
            <p:nvPr/>
          </p:nvSpPr>
          <p:spPr>
            <a:xfrm>
              <a:off x="9476938" y="4121257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0" name="object 3800"/>
            <p:cNvSpPr/>
            <p:nvPr/>
          </p:nvSpPr>
          <p:spPr>
            <a:xfrm>
              <a:off x="9476938" y="411498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1" name="object 3801"/>
            <p:cNvSpPr/>
            <p:nvPr/>
          </p:nvSpPr>
          <p:spPr>
            <a:xfrm>
              <a:off x="9476938" y="410873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2" name="object 3802"/>
            <p:cNvSpPr/>
            <p:nvPr/>
          </p:nvSpPr>
          <p:spPr>
            <a:xfrm>
              <a:off x="9476938" y="410458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3" name="object 3803"/>
            <p:cNvSpPr/>
            <p:nvPr/>
          </p:nvSpPr>
          <p:spPr>
            <a:xfrm>
              <a:off x="9476938" y="409832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4" name="object 3804"/>
            <p:cNvSpPr/>
            <p:nvPr/>
          </p:nvSpPr>
          <p:spPr>
            <a:xfrm>
              <a:off x="9476938" y="409415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5" name="object 3805"/>
            <p:cNvSpPr/>
            <p:nvPr/>
          </p:nvSpPr>
          <p:spPr>
            <a:xfrm>
              <a:off x="9476938" y="408791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6" name="object 3806"/>
            <p:cNvSpPr/>
            <p:nvPr/>
          </p:nvSpPr>
          <p:spPr>
            <a:xfrm>
              <a:off x="9476938" y="40837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7" name="object 3807"/>
            <p:cNvSpPr/>
            <p:nvPr/>
          </p:nvSpPr>
          <p:spPr>
            <a:xfrm>
              <a:off x="9476938" y="407748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8" name="object 3808"/>
            <p:cNvSpPr/>
            <p:nvPr/>
          </p:nvSpPr>
          <p:spPr>
            <a:xfrm>
              <a:off x="9476938" y="407333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9" name="object 3809"/>
            <p:cNvSpPr/>
            <p:nvPr/>
          </p:nvSpPr>
          <p:spPr>
            <a:xfrm>
              <a:off x="9476938" y="406708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0" name="object 3810"/>
            <p:cNvSpPr/>
            <p:nvPr/>
          </p:nvSpPr>
          <p:spPr>
            <a:xfrm>
              <a:off x="9476938" y="406290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1" name="object 3811"/>
            <p:cNvSpPr/>
            <p:nvPr/>
          </p:nvSpPr>
          <p:spPr>
            <a:xfrm>
              <a:off x="9476938" y="405665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2" name="object 3812"/>
            <p:cNvSpPr/>
            <p:nvPr/>
          </p:nvSpPr>
          <p:spPr>
            <a:xfrm>
              <a:off x="9476938" y="4052512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3" name="object 3813"/>
            <p:cNvSpPr/>
            <p:nvPr/>
          </p:nvSpPr>
          <p:spPr>
            <a:xfrm>
              <a:off x="9476938" y="4046244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4" name="object 3814"/>
            <p:cNvSpPr/>
            <p:nvPr/>
          </p:nvSpPr>
          <p:spPr>
            <a:xfrm>
              <a:off x="9476938" y="4042091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5" name="object 3815"/>
            <p:cNvSpPr/>
            <p:nvPr/>
          </p:nvSpPr>
          <p:spPr>
            <a:xfrm>
              <a:off x="9476938" y="403583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6" name="object 3816"/>
            <p:cNvSpPr/>
            <p:nvPr/>
          </p:nvSpPr>
          <p:spPr>
            <a:xfrm>
              <a:off x="9476938" y="402958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7" name="object 3817"/>
            <p:cNvSpPr/>
            <p:nvPr/>
          </p:nvSpPr>
          <p:spPr>
            <a:xfrm>
              <a:off x="9476938" y="402540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8" name="object 3818"/>
            <p:cNvSpPr/>
            <p:nvPr/>
          </p:nvSpPr>
          <p:spPr>
            <a:xfrm>
              <a:off x="9476938" y="401917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9" name="object 3819"/>
            <p:cNvSpPr/>
            <p:nvPr/>
          </p:nvSpPr>
          <p:spPr>
            <a:xfrm>
              <a:off x="9476938" y="401500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0" name="object 3820"/>
            <p:cNvSpPr/>
            <p:nvPr/>
          </p:nvSpPr>
          <p:spPr>
            <a:xfrm>
              <a:off x="9476938" y="400874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1" name="object 3821"/>
            <p:cNvSpPr/>
            <p:nvPr/>
          </p:nvSpPr>
          <p:spPr>
            <a:xfrm>
              <a:off x="9476938" y="400457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2" name="object 3822"/>
            <p:cNvSpPr/>
            <p:nvPr/>
          </p:nvSpPr>
          <p:spPr>
            <a:xfrm>
              <a:off x="9476938" y="399833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3" name="object 3823"/>
            <p:cNvSpPr/>
            <p:nvPr/>
          </p:nvSpPr>
          <p:spPr>
            <a:xfrm>
              <a:off x="9476938" y="399416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4" name="object 3824"/>
            <p:cNvSpPr/>
            <p:nvPr/>
          </p:nvSpPr>
          <p:spPr>
            <a:xfrm>
              <a:off x="9476938" y="398790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5" name="object 3825"/>
            <p:cNvSpPr/>
            <p:nvPr/>
          </p:nvSpPr>
          <p:spPr>
            <a:xfrm>
              <a:off x="9476938" y="398375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6" name="object 3826"/>
            <p:cNvSpPr/>
            <p:nvPr/>
          </p:nvSpPr>
          <p:spPr>
            <a:xfrm>
              <a:off x="9476938" y="397750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7" name="object 3827"/>
            <p:cNvSpPr/>
            <p:nvPr/>
          </p:nvSpPr>
          <p:spPr>
            <a:xfrm>
              <a:off x="9476938" y="397332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8" name="object 3828"/>
            <p:cNvSpPr/>
            <p:nvPr/>
          </p:nvSpPr>
          <p:spPr>
            <a:xfrm>
              <a:off x="9476938" y="396709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9" name="object 3829"/>
            <p:cNvSpPr/>
            <p:nvPr/>
          </p:nvSpPr>
          <p:spPr>
            <a:xfrm>
              <a:off x="9476938" y="3962931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0" name="object 3830"/>
            <p:cNvSpPr/>
            <p:nvPr/>
          </p:nvSpPr>
          <p:spPr>
            <a:xfrm>
              <a:off x="9476938" y="395666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1" name="object 3831"/>
            <p:cNvSpPr/>
            <p:nvPr/>
          </p:nvSpPr>
          <p:spPr>
            <a:xfrm>
              <a:off x="9476938" y="3952512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2" name="object 3832"/>
            <p:cNvSpPr/>
            <p:nvPr/>
          </p:nvSpPr>
          <p:spPr>
            <a:xfrm>
              <a:off x="9476938" y="394625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3" name="object 3833"/>
            <p:cNvSpPr/>
            <p:nvPr/>
          </p:nvSpPr>
          <p:spPr>
            <a:xfrm>
              <a:off x="9476938" y="393999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4" name="object 3834"/>
            <p:cNvSpPr/>
            <p:nvPr/>
          </p:nvSpPr>
          <p:spPr>
            <a:xfrm>
              <a:off x="9476938" y="393582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5" name="object 3835"/>
            <p:cNvSpPr/>
            <p:nvPr/>
          </p:nvSpPr>
          <p:spPr>
            <a:xfrm>
              <a:off x="9476938" y="392959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6" name="object 3836"/>
            <p:cNvSpPr/>
            <p:nvPr/>
          </p:nvSpPr>
          <p:spPr>
            <a:xfrm>
              <a:off x="9476938" y="392542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7" name="object 3837"/>
            <p:cNvSpPr/>
            <p:nvPr/>
          </p:nvSpPr>
          <p:spPr>
            <a:xfrm>
              <a:off x="9476938" y="3919163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8" name="object 3838"/>
            <p:cNvSpPr/>
            <p:nvPr/>
          </p:nvSpPr>
          <p:spPr>
            <a:xfrm>
              <a:off x="9476938" y="391501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9" name="object 3839"/>
            <p:cNvSpPr/>
            <p:nvPr/>
          </p:nvSpPr>
          <p:spPr>
            <a:xfrm>
              <a:off x="9476938" y="390875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0" name="object 3840"/>
            <p:cNvSpPr/>
            <p:nvPr/>
          </p:nvSpPr>
          <p:spPr>
            <a:xfrm>
              <a:off x="9476938" y="390458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1" name="object 3841"/>
            <p:cNvSpPr/>
            <p:nvPr/>
          </p:nvSpPr>
          <p:spPr>
            <a:xfrm>
              <a:off x="9476938" y="389834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2" name="object 3842"/>
            <p:cNvSpPr/>
            <p:nvPr/>
          </p:nvSpPr>
          <p:spPr>
            <a:xfrm>
              <a:off x="9476938" y="389417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3" name="object 3843"/>
            <p:cNvSpPr/>
            <p:nvPr/>
          </p:nvSpPr>
          <p:spPr>
            <a:xfrm>
              <a:off x="9476938" y="388791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4" name="object 3844"/>
            <p:cNvSpPr/>
            <p:nvPr/>
          </p:nvSpPr>
          <p:spPr>
            <a:xfrm>
              <a:off x="9476938" y="38837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5" name="object 3845"/>
            <p:cNvSpPr/>
            <p:nvPr/>
          </p:nvSpPr>
          <p:spPr>
            <a:xfrm>
              <a:off x="9476938" y="387751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6" name="object 3846"/>
            <p:cNvSpPr/>
            <p:nvPr/>
          </p:nvSpPr>
          <p:spPr>
            <a:xfrm>
              <a:off x="9476938" y="3873357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7" name="object 3847"/>
            <p:cNvSpPr/>
            <p:nvPr/>
          </p:nvSpPr>
          <p:spPr>
            <a:xfrm>
              <a:off x="9476938" y="386708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8" name="object 3848"/>
            <p:cNvSpPr/>
            <p:nvPr/>
          </p:nvSpPr>
          <p:spPr>
            <a:xfrm>
              <a:off x="9476938" y="3862942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9" name="object 3849"/>
            <p:cNvSpPr/>
            <p:nvPr/>
          </p:nvSpPr>
          <p:spPr>
            <a:xfrm>
              <a:off x="9476938" y="385667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0" name="object 3850"/>
            <p:cNvSpPr/>
            <p:nvPr/>
          </p:nvSpPr>
          <p:spPr>
            <a:xfrm>
              <a:off x="9476938" y="385041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1" name="object 3851"/>
            <p:cNvSpPr/>
            <p:nvPr/>
          </p:nvSpPr>
          <p:spPr>
            <a:xfrm>
              <a:off x="9476938" y="384626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2" name="object 3852"/>
            <p:cNvSpPr/>
            <p:nvPr/>
          </p:nvSpPr>
          <p:spPr>
            <a:xfrm>
              <a:off x="9476938" y="384001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3" name="object 3853"/>
            <p:cNvSpPr/>
            <p:nvPr/>
          </p:nvSpPr>
          <p:spPr>
            <a:xfrm>
              <a:off x="9476938" y="383583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4" name="object 3854"/>
            <p:cNvSpPr/>
            <p:nvPr/>
          </p:nvSpPr>
          <p:spPr>
            <a:xfrm>
              <a:off x="9476938" y="382960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5" name="object 3855"/>
            <p:cNvSpPr/>
            <p:nvPr/>
          </p:nvSpPr>
          <p:spPr>
            <a:xfrm>
              <a:off x="9476938" y="382543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6" name="object 3856"/>
            <p:cNvSpPr/>
            <p:nvPr/>
          </p:nvSpPr>
          <p:spPr>
            <a:xfrm>
              <a:off x="9476938" y="381917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7" name="object 3857"/>
            <p:cNvSpPr/>
            <p:nvPr/>
          </p:nvSpPr>
          <p:spPr>
            <a:xfrm>
              <a:off x="9476938" y="381500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8" name="object 3858"/>
            <p:cNvSpPr/>
            <p:nvPr/>
          </p:nvSpPr>
          <p:spPr>
            <a:xfrm>
              <a:off x="9476938" y="380876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9" name="object 3859"/>
            <p:cNvSpPr/>
            <p:nvPr/>
          </p:nvSpPr>
          <p:spPr>
            <a:xfrm>
              <a:off x="9476938" y="3804597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0" name="object 3860"/>
            <p:cNvSpPr/>
            <p:nvPr/>
          </p:nvSpPr>
          <p:spPr>
            <a:xfrm>
              <a:off x="9476938" y="379833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1" name="object 3861"/>
            <p:cNvSpPr/>
            <p:nvPr/>
          </p:nvSpPr>
          <p:spPr>
            <a:xfrm>
              <a:off x="9476938" y="3794195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2" name="object 3862"/>
            <p:cNvSpPr/>
            <p:nvPr/>
          </p:nvSpPr>
          <p:spPr>
            <a:xfrm>
              <a:off x="9476938" y="378793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3" name="object 3863"/>
            <p:cNvSpPr/>
            <p:nvPr/>
          </p:nvSpPr>
          <p:spPr>
            <a:xfrm>
              <a:off x="9476938" y="3783775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4" name="object 3864"/>
            <p:cNvSpPr/>
            <p:nvPr/>
          </p:nvSpPr>
          <p:spPr>
            <a:xfrm>
              <a:off x="9476938" y="377752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5" name="object 3865"/>
            <p:cNvSpPr/>
            <p:nvPr/>
          </p:nvSpPr>
          <p:spPr>
            <a:xfrm>
              <a:off x="9476938" y="377126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6" name="object 3866"/>
            <p:cNvSpPr/>
            <p:nvPr/>
          </p:nvSpPr>
          <p:spPr>
            <a:xfrm>
              <a:off x="9476938" y="376709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7" name="object 3867"/>
            <p:cNvSpPr/>
            <p:nvPr/>
          </p:nvSpPr>
          <p:spPr>
            <a:xfrm>
              <a:off x="9476938" y="376085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8" name="object 3868"/>
            <p:cNvSpPr/>
            <p:nvPr/>
          </p:nvSpPr>
          <p:spPr>
            <a:xfrm>
              <a:off x="9476938" y="375668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9" name="object 3869"/>
            <p:cNvSpPr/>
            <p:nvPr/>
          </p:nvSpPr>
          <p:spPr>
            <a:xfrm>
              <a:off x="9476938" y="375042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0" name="object 3870"/>
            <p:cNvSpPr/>
            <p:nvPr/>
          </p:nvSpPr>
          <p:spPr>
            <a:xfrm>
              <a:off x="9476938" y="374625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1" name="object 3871"/>
            <p:cNvSpPr/>
            <p:nvPr/>
          </p:nvSpPr>
          <p:spPr>
            <a:xfrm>
              <a:off x="9476938" y="374002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2" name="object 3872"/>
            <p:cNvSpPr/>
            <p:nvPr/>
          </p:nvSpPr>
          <p:spPr>
            <a:xfrm>
              <a:off x="9476938" y="373585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3" name="object 3873"/>
            <p:cNvSpPr/>
            <p:nvPr/>
          </p:nvSpPr>
          <p:spPr>
            <a:xfrm>
              <a:off x="9476938" y="372959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4" name="object 3874"/>
            <p:cNvSpPr/>
            <p:nvPr/>
          </p:nvSpPr>
          <p:spPr>
            <a:xfrm>
              <a:off x="9476938" y="372544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5" name="object 3875"/>
            <p:cNvSpPr/>
            <p:nvPr/>
          </p:nvSpPr>
          <p:spPr>
            <a:xfrm>
              <a:off x="9476938" y="371918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6" name="object 3876"/>
            <p:cNvSpPr/>
            <p:nvPr/>
          </p:nvSpPr>
          <p:spPr>
            <a:xfrm>
              <a:off x="9476938" y="371501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7" name="object 3877"/>
            <p:cNvSpPr/>
            <p:nvPr/>
          </p:nvSpPr>
          <p:spPr>
            <a:xfrm>
              <a:off x="9476938" y="370877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8" name="object 3878"/>
            <p:cNvSpPr/>
            <p:nvPr/>
          </p:nvSpPr>
          <p:spPr>
            <a:xfrm>
              <a:off x="9476938" y="3704616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83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9" name="object 3879"/>
            <p:cNvSpPr/>
            <p:nvPr/>
          </p:nvSpPr>
          <p:spPr>
            <a:xfrm>
              <a:off x="9476938" y="36983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0" name="object 3880"/>
            <p:cNvSpPr/>
            <p:nvPr/>
          </p:nvSpPr>
          <p:spPr>
            <a:xfrm>
              <a:off x="9476938" y="3694196"/>
              <a:ext cx="27305" cy="25400"/>
            </a:xfrm>
            <a:custGeom>
              <a:avLst/>
              <a:gdLst/>
              <a:ahLst/>
              <a:cxnLst/>
              <a:rect l="l" t="t" r="r" b="b"/>
              <a:pathLst>
                <a:path w="27304" h="25400">
                  <a:moveTo>
                    <a:pt x="0" y="24994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1" name="object 3881"/>
            <p:cNvSpPr/>
            <p:nvPr/>
          </p:nvSpPr>
          <p:spPr>
            <a:xfrm>
              <a:off x="9476938" y="368794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2" name="object 3882"/>
            <p:cNvSpPr/>
            <p:nvPr/>
          </p:nvSpPr>
          <p:spPr>
            <a:xfrm>
              <a:off x="9476938" y="368168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3" name="object 3883"/>
            <p:cNvSpPr/>
            <p:nvPr/>
          </p:nvSpPr>
          <p:spPr>
            <a:xfrm>
              <a:off x="9476938" y="367751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4" name="object 3884"/>
            <p:cNvSpPr/>
            <p:nvPr/>
          </p:nvSpPr>
          <p:spPr>
            <a:xfrm>
              <a:off x="9476938" y="367127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5" name="object 3885"/>
            <p:cNvSpPr/>
            <p:nvPr/>
          </p:nvSpPr>
          <p:spPr>
            <a:xfrm>
              <a:off x="9476938" y="366710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6" name="object 3886"/>
            <p:cNvSpPr/>
            <p:nvPr/>
          </p:nvSpPr>
          <p:spPr>
            <a:xfrm>
              <a:off x="9476938" y="366084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7" name="object 3887"/>
            <p:cNvSpPr/>
            <p:nvPr/>
          </p:nvSpPr>
          <p:spPr>
            <a:xfrm>
              <a:off x="9476938" y="3656696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8" name="object 3888"/>
            <p:cNvSpPr/>
            <p:nvPr/>
          </p:nvSpPr>
          <p:spPr>
            <a:xfrm>
              <a:off x="9476938" y="3650440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77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9" name="object 3889"/>
            <p:cNvSpPr/>
            <p:nvPr/>
          </p:nvSpPr>
          <p:spPr>
            <a:xfrm>
              <a:off x="9476938" y="3646265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0" name="object 3890"/>
            <p:cNvSpPr/>
            <p:nvPr/>
          </p:nvSpPr>
          <p:spPr>
            <a:xfrm>
              <a:off x="9476938" y="3640011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0" y="27098"/>
                  </a:moveTo>
                  <a:lnTo>
                    <a:pt x="27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1" name="object 3891"/>
            <p:cNvSpPr/>
            <p:nvPr/>
          </p:nvSpPr>
          <p:spPr>
            <a:xfrm>
              <a:off x="9476938" y="363795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24983"/>
                  </a:moveTo>
                  <a:lnTo>
                    <a:pt x="249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2" name="object 3892"/>
            <p:cNvSpPr/>
            <p:nvPr/>
          </p:nvSpPr>
          <p:spPr>
            <a:xfrm>
              <a:off x="9476938" y="363794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3" name="object 3893"/>
            <p:cNvSpPr/>
            <p:nvPr/>
          </p:nvSpPr>
          <p:spPr>
            <a:xfrm>
              <a:off x="9476938" y="3637942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0" y="14585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4" name="object 3894"/>
            <p:cNvSpPr/>
            <p:nvPr/>
          </p:nvSpPr>
          <p:spPr>
            <a:xfrm>
              <a:off x="9476938" y="36379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13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5" name="object 3895"/>
            <p:cNvSpPr/>
            <p:nvPr/>
          </p:nvSpPr>
          <p:spPr>
            <a:xfrm>
              <a:off x="9476938" y="363795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39">
                  <a:moveTo>
                    <a:pt x="0" y="2062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6" name="object 3896"/>
            <p:cNvSpPr/>
            <p:nvPr/>
          </p:nvSpPr>
          <p:spPr>
            <a:xfrm>
              <a:off x="9504247" y="3636798"/>
              <a:ext cx="0" cy="678180"/>
            </a:xfrm>
            <a:custGeom>
              <a:avLst/>
              <a:gdLst/>
              <a:ahLst/>
              <a:cxnLst/>
              <a:rect l="l" t="t" r="r" b="b"/>
              <a:pathLst>
                <a:path w="0" h="678179">
                  <a:moveTo>
                    <a:pt x="0" y="0"/>
                  </a:moveTo>
                  <a:lnTo>
                    <a:pt x="0" y="6777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7" name="object 3897"/>
            <p:cNvSpPr/>
            <p:nvPr/>
          </p:nvSpPr>
          <p:spPr>
            <a:xfrm>
              <a:off x="9477411" y="3636798"/>
              <a:ext cx="0" cy="678180"/>
            </a:xfrm>
            <a:custGeom>
              <a:avLst/>
              <a:gdLst/>
              <a:ahLst/>
              <a:cxnLst/>
              <a:rect l="l" t="t" r="r" b="b"/>
              <a:pathLst>
                <a:path w="0" h="678179">
                  <a:moveTo>
                    <a:pt x="0" y="0"/>
                  </a:moveTo>
                  <a:lnTo>
                    <a:pt x="0" y="6777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8" name="object 3898"/>
            <p:cNvSpPr/>
            <p:nvPr/>
          </p:nvSpPr>
          <p:spPr>
            <a:xfrm>
              <a:off x="10257683" y="4351817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10">
                  <a:moveTo>
                    <a:pt x="0" y="3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99" name="object 3899"/>
            <p:cNvPicPr/>
            <p:nvPr/>
          </p:nvPicPr>
          <p:blipFill>
            <a:blip r:embed="rId1072" cstate="print"/>
            <a:stretch>
              <a:fillRect/>
            </a:stretch>
          </p:blipFill>
          <p:spPr>
            <a:xfrm>
              <a:off x="9636208" y="4369731"/>
              <a:ext cx="35799" cy="17130"/>
            </a:xfrm>
            <a:prstGeom prst="rect">
              <a:avLst/>
            </a:prstGeom>
          </p:spPr>
        </p:pic>
        <p:sp>
          <p:nvSpPr>
            <p:cNvPr id="3900" name="object 3900"/>
            <p:cNvSpPr/>
            <p:nvPr/>
          </p:nvSpPr>
          <p:spPr>
            <a:xfrm>
              <a:off x="9262796" y="4378291"/>
              <a:ext cx="956310" cy="0"/>
            </a:xfrm>
            <a:custGeom>
              <a:avLst/>
              <a:gdLst/>
              <a:ahLst/>
              <a:cxnLst/>
              <a:rect l="l" t="t" r="r" b="b"/>
              <a:pathLst>
                <a:path w="956309" h="0">
                  <a:moveTo>
                    <a:pt x="0" y="0"/>
                  </a:moveTo>
                  <a:lnTo>
                    <a:pt x="955984" y="0"/>
                  </a:lnTo>
                </a:path>
              </a:pathLst>
            </a:custGeom>
            <a:ln w="1837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01" name="object 3901"/>
            <p:cNvPicPr/>
            <p:nvPr/>
          </p:nvPicPr>
          <p:blipFill>
            <a:blip r:embed="rId1073" cstate="print"/>
            <a:stretch>
              <a:fillRect/>
            </a:stretch>
          </p:blipFill>
          <p:spPr>
            <a:xfrm>
              <a:off x="9449816" y="4369731"/>
              <a:ext cx="35799" cy="17130"/>
            </a:xfrm>
            <a:prstGeom prst="rect">
              <a:avLst/>
            </a:prstGeom>
          </p:spPr>
        </p:pic>
        <p:pic>
          <p:nvPicPr>
            <p:cNvPr id="3902" name="object 3902"/>
            <p:cNvPicPr/>
            <p:nvPr/>
          </p:nvPicPr>
          <p:blipFill>
            <a:blip r:embed="rId1074" cstate="print"/>
            <a:stretch>
              <a:fillRect/>
            </a:stretch>
          </p:blipFill>
          <p:spPr>
            <a:xfrm>
              <a:off x="9487082" y="4369731"/>
              <a:ext cx="35799" cy="17130"/>
            </a:xfrm>
            <a:prstGeom prst="rect">
              <a:avLst/>
            </a:prstGeom>
          </p:spPr>
        </p:pic>
        <p:pic>
          <p:nvPicPr>
            <p:cNvPr id="3903" name="object 3903"/>
            <p:cNvPicPr/>
            <p:nvPr/>
          </p:nvPicPr>
          <p:blipFill>
            <a:blip r:embed="rId1075" cstate="print"/>
            <a:stretch>
              <a:fillRect/>
            </a:stretch>
          </p:blipFill>
          <p:spPr>
            <a:xfrm>
              <a:off x="9524379" y="4369731"/>
              <a:ext cx="35799" cy="17130"/>
            </a:xfrm>
            <a:prstGeom prst="rect">
              <a:avLst/>
            </a:prstGeom>
          </p:spPr>
        </p:pic>
        <p:pic>
          <p:nvPicPr>
            <p:cNvPr id="3904" name="object 3904"/>
            <p:cNvPicPr/>
            <p:nvPr/>
          </p:nvPicPr>
          <p:blipFill>
            <a:blip r:embed="rId1076" cstate="print"/>
            <a:stretch>
              <a:fillRect/>
            </a:stretch>
          </p:blipFill>
          <p:spPr>
            <a:xfrm>
              <a:off x="9561645" y="4369731"/>
              <a:ext cx="35799" cy="17130"/>
            </a:xfrm>
            <a:prstGeom prst="rect">
              <a:avLst/>
            </a:prstGeom>
          </p:spPr>
        </p:pic>
        <p:pic>
          <p:nvPicPr>
            <p:cNvPr id="3905" name="object 3905"/>
            <p:cNvPicPr/>
            <p:nvPr/>
          </p:nvPicPr>
          <p:blipFill>
            <a:blip r:embed="rId1077" cstate="print"/>
            <a:stretch>
              <a:fillRect/>
            </a:stretch>
          </p:blipFill>
          <p:spPr>
            <a:xfrm>
              <a:off x="9598932" y="4369731"/>
              <a:ext cx="35799" cy="17130"/>
            </a:xfrm>
            <a:prstGeom prst="rect">
              <a:avLst/>
            </a:prstGeom>
          </p:spPr>
        </p:pic>
        <p:pic>
          <p:nvPicPr>
            <p:cNvPr id="3906" name="object 3906"/>
            <p:cNvPicPr/>
            <p:nvPr/>
          </p:nvPicPr>
          <p:blipFill>
            <a:blip r:embed="rId1078" cstate="print"/>
            <a:stretch>
              <a:fillRect/>
            </a:stretch>
          </p:blipFill>
          <p:spPr>
            <a:xfrm>
              <a:off x="9412529" y="4369731"/>
              <a:ext cx="35799" cy="17130"/>
            </a:xfrm>
            <a:prstGeom prst="rect">
              <a:avLst/>
            </a:prstGeom>
          </p:spPr>
        </p:pic>
        <p:pic>
          <p:nvPicPr>
            <p:cNvPr id="3907" name="object 3907"/>
            <p:cNvPicPr/>
            <p:nvPr/>
          </p:nvPicPr>
          <p:blipFill>
            <a:blip r:embed="rId1079" cstate="print"/>
            <a:stretch>
              <a:fillRect/>
            </a:stretch>
          </p:blipFill>
          <p:spPr>
            <a:xfrm>
              <a:off x="9375274" y="4369731"/>
              <a:ext cx="35799" cy="17130"/>
            </a:xfrm>
            <a:prstGeom prst="rect">
              <a:avLst/>
            </a:prstGeom>
          </p:spPr>
        </p:pic>
        <p:pic>
          <p:nvPicPr>
            <p:cNvPr id="3908" name="object 3908"/>
            <p:cNvPicPr/>
            <p:nvPr/>
          </p:nvPicPr>
          <p:blipFill>
            <a:blip r:embed="rId1080" cstate="print"/>
            <a:stretch>
              <a:fillRect/>
            </a:stretch>
          </p:blipFill>
          <p:spPr>
            <a:xfrm>
              <a:off x="9337977" y="4369731"/>
              <a:ext cx="35799" cy="17130"/>
            </a:xfrm>
            <a:prstGeom prst="rect">
              <a:avLst/>
            </a:prstGeom>
          </p:spPr>
        </p:pic>
        <p:pic>
          <p:nvPicPr>
            <p:cNvPr id="3909" name="object 3909"/>
            <p:cNvPicPr/>
            <p:nvPr/>
          </p:nvPicPr>
          <p:blipFill>
            <a:blip r:embed="rId1081" cstate="print"/>
            <a:stretch>
              <a:fillRect/>
            </a:stretch>
          </p:blipFill>
          <p:spPr>
            <a:xfrm>
              <a:off x="9300690" y="4369731"/>
              <a:ext cx="35799" cy="17130"/>
            </a:xfrm>
            <a:prstGeom prst="rect">
              <a:avLst/>
            </a:prstGeom>
          </p:spPr>
        </p:pic>
        <p:pic>
          <p:nvPicPr>
            <p:cNvPr id="3910" name="object 3910"/>
            <p:cNvPicPr/>
            <p:nvPr/>
          </p:nvPicPr>
          <p:blipFill>
            <a:blip r:embed="rId1082" cstate="print"/>
            <a:stretch>
              <a:fillRect/>
            </a:stretch>
          </p:blipFill>
          <p:spPr>
            <a:xfrm>
              <a:off x="9263413" y="4369731"/>
              <a:ext cx="35799" cy="17130"/>
            </a:xfrm>
            <a:prstGeom prst="rect">
              <a:avLst/>
            </a:prstGeom>
          </p:spPr>
        </p:pic>
        <p:pic>
          <p:nvPicPr>
            <p:cNvPr id="3911" name="object 3911"/>
            <p:cNvPicPr/>
            <p:nvPr/>
          </p:nvPicPr>
          <p:blipFill>
            <a:blip r:embed="rId1083" cstate="print"/>
            <a:stretch>
              <a:fillRect/>
            </a:stretch>
          </p:blipFill>
          <p:spPr>
            <a:xfrm>
              <a:off x="10046290" y="4369731"/>
              <a:ext cx="35799" cy="17130"/>
            </a:xfrm>
            <a:prstGeom prst="rect">
              <a:avLst/>
            </a:prstGeom>
          </p:spPr>
        </p:pic>
        <p:pic>
          <p:nvPicPr>
            <p:cNvPr id="3912" name="object 3912"/>
            <p:cNvPicPr/>
            <p:nvPr/>
          </p:nvPicPr>
          <p:blipFill>
            <a:blip r:embed="rId1084" cstate="print"/>
            <a:stretch>
              <a:fillRect/>
            </a:stretch>
          </p:blipFill>
          <p:spPr>
            <a:xfrm>
              <a:off x="9859898" y="4369731"/>
              <a:ext cx="35799" cy="17130"/>
            </a:xfrm>
            <a:prstGeom prst="rect">
              <a:avLst/>
            </a:prstGeom>
          </p:spPr>
        </p:pic>
        <p:pic>
          <p:nvPicPr>
            <p:cNvPr id="3913" name="object 3913"/>
            <p:cNvPicPr/>
            <p:nvPr/>
          </p:nvPicPr>
          <p:blipFill>
            <a:blip r:embed="rId1085" cstate="print"/>
            <a:stretch>
              <a:fillRect/>
            </a:stretch>
          </p:blipFill>
          <p:spPr>
            <a:xfrm>
              <a:off x="9897164" y="4369731"/>
              <a:ext cx="35799" cy="17130"/>
            </a:xfrm>
            <a:prstGeom prst="rect">
              <a:avLst/>
            </a:prstGeom>
          </p:spPr>
        </p:pic>
        <p:pic>
          <p:nvPicPr>
            <p:cNvPr id="3914" name="object 3914"/>
            <p:cNvPicPr/>
            <p:nvPr/>
          </p:nvPicPr>
          <p:blipFill>
            <a:blip r:embed="rId1086" cstate="print"/>
            <a:stretch>
              <a:fillRect/>
            </a:stretch>
          </p:blipFill>
          <p:spPr>
            <a:xfrm>
              <a:off x="9934451" y="4369731"/>
              <a:ext cx="35799" cy="17130"/>
            </a:xfrm>
            <a:prstGeom prst="rect">
              <a:avLst/>
            </a:prstGeom>
          </p:spPr>
        </p:pic>
        <p:pic>
          <p:nvPicPr>
            <p:cNvPr id="3915" name="object 3915"/>
            <p:cNvPicPr/>
            <p:nvPr/>
          </p:nvPicPr>
          <p:blipFill>
            <a:blip r:embed="rId1087" cstate="print"/>
            <a:stretch>
              <a:fillRect/>
            </a:stretch>
          </p:blipFill>
          <p:spPr>
            <a:xfrm>
              <a:off x="9971727" y="4369731"/>
              <a:ext cx="35799" cy="17130"/>
            </a:xfrm>
            <a:prstGeom prst="rect">
              <a:avLst/>
            </a:prstGeom>
          </p:spPr>
        </p:pic>
        <p:pic>
          <p:nvPicPr>
            <p:cNvPr id="3916" name="object 3916"/>
            <p:cNvPicPr/>
            <p:nvPr/>
          </p:nvPicPr>
          <p:blipFill>
            <a:blip r:embed="rId1088" cstate="print"/>
            <a:stretch>
              <a:fillRect/>
            </a:stretch>
          </p:blipFill>
          <p:spPr>
            <a:xfrm>
              <a:off x="10009014" y="4369731"/>
              <a:ext cx="35799" cy="17130"/>
            </a:xfrm>
            <a:prstGeom prst="rect">
              <a:avLst/>
            </a:prstGeom>
          </p:spPr>
        </p:pic>
        <p:pic>
          <p:nvPicPr>
            <p:cNvPr id="3917" name="object 3917"/>
            <p:cNvPicPr/>
            <p:nvPr/>
          </p:nvPicPr>
          <p:blipFill>
            <a:blip r:embed="rId1089" cstate="print"/>
            <a:stretch>
              <a:fillRect/>
            </a:stretch>
          </p:blipFill>
          <p:spPr>
            <a:xfrm>
              <a:off x="9822601" y="4369731"/>
              <a:ext cx="35799" cy="17130"/>
            </a:xfrm>
            <a:prstGeom prst="rect">
              <a:avLst/>
            </a:prstGeom>
          </p:spPr>
        </p:pic>
        <p:pic>
          <p:nvPicPr>
            <p:cNvPr id="3918" name="object 3918"/>
            <p:cNvPicPr/>
            <p:nvPr/>
          </p:nvPicPr>
          <p:blipFill>
            <a:blip r:embed="rId1090" cstate="print"/>
            <a:stretch>
              <a:fillRect/>
            </a:stretch>
          </p:blipFill>
          <p:spPr>
            <a:xfrm>
              <a:off x="9785345" y="4369731"/>
              <a:ext cx="35799" cy="17130"/>
            </a:xfrm>
            <a:prstGeom prst="rect">
              <a:avLst/>
            </a:prstGeom>
          </p:spPr>
        </p:pic>
        <p:pic>
          <p:nvPicPr>
            <p:cNvPr id="3919" name="object 3919"/>
            <p:cNvPicPr/>
            <p:nvPr/>
          </p:nvPicPr>
          <p:blipFill>
            <a:blip r:embed="rId1091" cstate="print"/>
            <a:stretch>
              <a:fillRect/>
            </a:stretch>
          </p:blipFill>
          <p:spPr>
            <a:xfrm>
              <a:off x="9748037" y="4369731"/>
              <a:ext cx="35799" cy="17130"/>
            </a:xfrm>
            <a:prstGeom prst="rect">
              <a:avLst/>
            </a:prstGeom>
          </p:spPr>
        </p:pic>
        <p:pic>
          <p:nvPicPr>
            <p:cNvPr id="3920" name="object 3920"/>
            <p:cNvPicPr/>
            <p:nvPr/>
          </p:nvPicPr>
          <p:blipFill>
            <a:blip r:embed="rId1092" cstate="print"/>
            <a:stretch>
              <a:fillRect/>
            </a:stretch>
          </p:blipFill>
          <p:spPr>
            <a:xfrm>
              <a:off x="9710792" y="4369731"/>
              <a:ext cx="35799" cy="17130"/>
            </a:xfrm>
            <a:prstGeom prst="rect">
              <a:avLst/>
            </a:prstGeom>
          </p:spPr>
        </p:pic>
        <p:pic>
          <p:nvPicPr>
            <p:cNvPr id="3921" name="object 3921"/>
            <p:cNvPicPr/>
            <p:nvPr/>
          </p:nvPicPr>
          <p:blipFill>
            <a:blip r:embed="rId1093" cstate="print"/>
            <a:stretch>
              <a:fillRect/>
            </a:stretch>
          </p:blipFill>
          <p:spPr>
            <a:xfrm>
              <a:off x="9673495" y="4369731"/>
              <a:ext cx="35799" cy="17130"/>
            </a:xfrm>
            <a:prstGeom prst="rect">
              <a:avLst/>
            </a:prstGeom>
          </p:spPr>
        </p:pic>
        <p:pic>
          <p:nvPicPr>
            <p:cNvPr id="3922" name="object 3922"/>
            <p:cNvPicPr/>
            <p:nvPr/>
          </p:nvPicPr>
          <p:blipFill>
            <a:blip r:embed="rId1094" cstate="print"/>
            <a:stretch>
              <a:fillRect/>
            </a:stretch>
          </p:blipFill>
          <p:spPr>
            <a:xfrm>
              <a:off x="10195437" y="4369731"/>
              <a:ext cx="22721" cy="17130"/>
            </a:xfrm>
            <a:prstGeom prst="rect">
              <a:avLst/>
            </a:prstGeom>
          </p:spPr>
        </p:pic>
        <p:pic>
          <p:nvPicPr>
            <p:cNvPr id="3923" name="object 3923"/>
            <p:cNvPicPr/>
            <p:nvPr/>
          </p:nvPicPr>
          <p:blipFill>
            <a:blip r:embed="rId1095" cstate="print"/>
            <a:stretch>
              <a:fillRect/>
            </a:stretch>
          </p:blipFill>
          <p:spPr>
            <a:xfrm>
              <a:off x="10158119" y="4369731"/>
              <a:ext cx="35799" cy="17130"/>
            </a:xfrm>
            <a:prstGeom prst="rect">
              <a:avLst/>
            </a:prstGeom>
          </p:spPr>
        </p:pic>
        <p:pic>
          <p:nvPicPr>
            <p:cNvPr id="3924" name="object 3924"/>
            <p:cNvPicPr/>
            <p:nvPr/>
          </p:nvPicPr>
          <p:blipFill>
            <a:blip r:embed="rId1096" cstate="print"/>
            <a:stretch>
              <a:fillRect/>
            </a:stretch>
          </p:blipFill>
          <p:spPr>
            <a:xfrm>
              <a:off x="10120864" y="4369731"/>
              <a:ext cx="35799" cy="17130"/>
            </a:xfrm>
            <a:prstGeom prst="rect">
              <a:avLst/>
            </a:prstGeom>
          </p:spPr>
        </p:pic>
        <p:pic>
          <p:nvPicPr>
            <p:cNvPr id="3925" name="object 3925"/>
            <p:cNvPicPr/>
            <p:nvPr/>
          </p:nvPicPr>
          <p:blipFill>
            <a:blip r:embed="rId1097" cstate="print"/>
            <a:stretch>
              <a:fillRect/>
            </a:stretch>
          </p:blipFill>
          <p:spPr>
            <a:xfrm>
              <a:off x="10083577" y="4369731"/>
              <a:ext cx="35799" cy="17130"/>
            </a:xfrm>
            <a:prstGeom prst="rect">
              <a:avLst/>
            </a:prstGeom>
          </p:spPr>
        </p:pic>
        <p:sp>
          <p:nvSpPr>
            <p:cNvPr id="3926" name="object 3926"/>
            <p:cNvSpPr/>
            <p:nvPr/>
          </p:nvSpPr>
          <p:spPr>
            <a:xfrm>
              <a:off x="10322554" y="4355536"/>
              <a:ext cx="0" cy="1313180"/>
            </a:xfrm>
            <a:custGeom>
              <a:avLst/>
              <a:gdLst/>
              <a:ahLst/>
              <a:cxnLst/>
              <a:rect l="l" t="t" r="r" b="b"/>
              <a:pathLst>
                <a:path w="0" h="1313179">
                  <a:moveTo>
                    <a:pt x="0" y="131301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27" name="object 3927"/>
            <p:cNvPicPr/>
            <p:nvPr/>
          </p:nvPicPr>
          <p:blipFill>
            <a:blip r:embed="rId1098" cstate="print"/>
            <a:stretch>
              <a:fillRect/>
            </a:stretch>
          </p:blipFill>
          <p:spPr>
            <a:xfrm>
              <a:off x="17622761" y="3214027"/>
              <a:ext cx="17130" cy="35799"/>
            </a:xfrm>
            <a:prstGeom prst="rect">
              <a:avLst/>
            </a:prstGeom>
          </p:spPr>
        </p:pic>
        <p:sp>
          <p:nvSpPr>
            <p:cNvPr id="3928" name="object 3928"/>
            <p:cNvSpPr/>
            <p:nvPr/>
          </p:nvSpPr>
          <p:spPr>
            <a:xfrm>
              <a:off x="17622757" y="321402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29" name="object 3929"/>
            <p:cNvPicPr/>
            <p:nvPr/>
          </p:nvPicPr>
          <p:blipFill>
            <a:blip r:embed="rId1068" cstate="print"/>
            <a:stretch>
              <a:fillRect/>
            </a:stretch>
          </p:blipFill>
          <p:spPr>
            <a:xfrm>
              <a:off x="17624981" y="3642747"/>
              <a:ext cx="17884" cy="17151"/>
            </a:xfrm>
            <a:prstGeom prst="rect">
              <a:avLst/>
            </a:prstGeom>
          </p:spPr>
        </p:pic>
        <p:sp>
          <p:nvSpPr>
            <p:cNvPr id="3930" name="object 3930"/>
            <p:cNvSpPr/>
            <p:nvPr/>
          </p:nvSpPr>
          <p:spPr>
            <a:xfrm>
              <a:off x="17624976" y="3642751"/>
              <a:ext cx="18415" cy="17145"/>
            </a:xfrm>
            <a:custGeom>
              <a:avLst/>
              <a:gdLst/>
              <a:ahLst/>
              <a:cxnLst/>
              <a:rect l="l" t="t" r="r" b="b"/>
              <a:pathLst>
                <a:path w="18415" h="17145">
                  <a:moveTo>
                    <a:pt x="0" y="0"/>
                  </a:moveTo>
                  <a:lnTo>
                    <a:pt x="17884" y="0"/>
                  </a:lnTo>
                  <a:lnTo>
                    <a:pt x="17884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31" name="object 3931"/>
            <p:cNvPicPr/>
            <p:nvPr/>
          </p:nvPicPr>
          <p:blipFill>
            <a:blip r:embed="rId1099" cstate="print"/>
            <a:stretch>
              <a:fillRect/>
            </a:stretch>
          </p:blipFill>
          <p:spPr>
            <a:xfrm>
              <a:off x="17622740" y="3605481"/>
              <a:ext cx="17130" cy="35779"/>
            </a:xfrm>
            <a:prstGeom prst="rect">
              <a:avLst/>
            </a:prstGeom>
          </p:spPr>
        </p:pic>
        <p:sp>
          <p:nvSpPr>
            <p:cNvPr id="3932" name="object 3932"/>
            <p:cNvSpPr/>
            <p:nvPr/>
          </p:nvSpPr>
          <p:spPr>
            <a:xfrm>
              <a:off x="17622737" y="3605479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0" y="0"/>
                  </a:moveTo>
                  <a:lnTo>
                    <a:pt x="17130" y="0"/>
                  </a:lnTo>
                  <a:lnTo>
                    <a:pt x="17130" y="35779"/>
                  </a:lnTo>
                  <a:lnTo>
                    <a:pt x="0" y="357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33" name="object 3933"/>
            <p:cNvPicPr/>
            <p:nvPr/>
          </p:nvPicPr>
          <p:blipFill>
            <a:blip r:embed="rId1100" cstate="print"/>
            <a:stretch>
              <a:fillRect/>
            </a:stretch>
          </p:blipFill>
          <p:spPr>
            <a:xfrm>
              <a:off x="17604092" y="3251314"/>
              <a:ext cx="35799" cy="17151"/>
            </a:xfrm>
            <a:prstGeom prst="rect">
              <a:avLst/>
            </a:prstGeom>
          </p:spPr>
        </p:pic>
        <p:sp>
          <p:nvSpPr>
            <p:cNvPr id="3934" name="object 3934"/>
            <p:cNvSpPr/>
            <p:nvPr/>
          </p:nvSpPr>
          <p:spPr>
            <a:xfrm>
              <a:off x="17604087" y="3251317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35799" y="17151"/>
                  </a:moveTo>
                  <a:lnTo>
                    <a:pt x="0" y="17151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35" name="object 3935"/>
            <p:cNvPicPr/>
            <p:nvPr/>
          </p:nvPicPr>
          <p:blipFill>
            <a:blip r:embed="rId1101" cstate="print"/>
            <a:stretch>
              <a:fillRect/>
            </a:stretch>
          </p:blipFill>
          <p:spPr>
            <a:xfrm>
              <a:off x="17621986" y="3586833"/>
              <a:ext cx="17884" cy="17151"/>
            </a:xfrm>
            <a:prstGeom prst="rect">
              <a:avLst/>
            </a:prstGeom>
          </p:spPr>
        </p:pic>
        <p:sp>
          <p:nvSpPr>
            <p:cNvPr id="3936" name="object 3936"/>
            <p:cNvSpPr/>
            <p:nvPr/>
          </p:nvSpPr>
          <p:spPr>
            <a:xfrm>
              <a:off x="17621991" y="3586835"/>
              <a:ext cx="18415" cy="17145"/>
            </a:xfrm>
            <a:custGeom>
              <a:avLst/>
              <a:gdLst/>
              <a:ahLst/>
              <a:cxnLst/>
              <a:rect l="l" t="t" r="r" b="b"/>
              <a:pathLst>
                <a:path w="18415" h="17145">
                  <a:moveTo>
                    <a:pt x="0" y="0"/>
                  </a:moveTo>
                  <a:lnTo>
                    <a:pt x="17884" y="0"/>
                  </a:lnTo>
                  <a:lnTo>
                    <a:pt x="17884" y="17151"/>
                  </a:lnTo>
                  <a:lnTo>
                    <a:pt x="0" y="17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37" name="object 3937"/>
            <p:cNvPicPr/>
            <p:nvPr/>
          </p:nvPicPr>
          <p:blipFill>
            <a:blip r:embed="rId1102" cstate="print"/>
            <a:stretch>
              <a:fillRect/>
            </a:stretch>
          </p:blipFill>
          <p:spPr>
            <a:xfrm>
              <a:off x="17604092" y="3568205"/>
              <a:ext cx="35799" cy="17130"/>
            </a:xfrm>
            <a:prstGeom prst="rect">
              <a:avLst/>
            </a:prstGeom>
          </p:spPr>
        </p:pic>
        <p:sp>
          <p:nvSpPr>
            <p:cNvPr id="3938" name="object 3938"/>
            <p:cNvSpPr/>
            <p:nvPr/>
          </p:nvSpPr>
          <p:spPr>
            <a:xfrm>
              <a:off x="17604090" y="3568207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4" h="17145">
                  <a:moveTo>
                    <a:pt x="0" y="0"/>
                  </a:moveTo>
                  <a:lnTo>
                    <a:pt x="35799" y="0"/>
                  </a:lnTo>
                  <a:lnTo>
                    <a:pt x="35799" y="17130"/>
                  </a:lnTo>
                  <a:lnTo>
                    <a:pt x="0" y="1713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9" name="object 3939"/>
            <p:cNvSpPr/>
            <p:nvPr/>
          </p:nvSpPr>
          <p:spPr>
            <a:xfrm>
              <a:off x="17639883" y="3268464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w="0" h="300354">
                  <a:moveTo>
                    <a:pt x="0" y="2997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0" name="object 3940"/>
            <p:cNvSpPr/>
            <p:nvPr/>
          </p:nvSpPr>
          <p:spPr>
            <a:xfrm>
              <a:off x="10219658" y="4379414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 h="0">
                  <a:moveTo>
                    <a:pt x="0" y="0"/>
                  </a:moveTo>
                  <a:lnTo>
                    <a:pt x="223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1" name="object 3941"/>
            <p:cNvSpPr/>
            <p:nvPr/>
          </p:nvSpPr>
          <p:spPr>
            <a:xfrm>
              <a:off x="10242035" y="4351816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w="0" h="27939">
                  <a:moveTo>
                    <a:pt x="0" y="0"/>
                  </a:moveTo>
                  <a:lnTo>
                    <a:pt x="0" y="276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2" name="object 3942"/>
            <p:cNvSpPr/>
            <p:nvPr/>
          </p:nvSpPr>
          <p:spPr>
            <a:xfrm>
              <a:off x="10219658" y="4351816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59" h="27939">
                  <a:moveTo>
                    <a:pt x="0" y="0"/>
                  </a:moveTo>
                  <a:lnTo>
                    <a:pt x="0" y="27601"/>
                  </a:lnTo>
                </a:path>
                <a:path w="22859" h="27939">
                  <a:moveTo>
                    <a:pt x="0" y="0"/>
                  </a:moveTo>
                  <a:lnTo>
                    <a:pt x="223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43" name="object 3943"/>
            <p:cNvPicPr/>
            <p:nvPr/>
          </p:nvPicPr>
          <p:blipFill>
            <a:blip r:embed="rId1103" cstate="print"/>
            <a:stretch>
              <a:fillRect/>
            </a:stretch>
          </p:blipFill>
          <p:spPr>
            <a:xfrm>
              <a:off x="9313380" y="4351804"/>
              <a:ext cx="906286" cy="14910"/>
            </a:xfrm>
            <a:prstGeom prst="rect">
              <a:avLst/>
            </a:prstGeom>
          </p:spPr>
        </p:pic>
        <p:sp>
          <p:nvSpPr>
            <p:cNvPr id="3944" name="object 3944"/>
            <p:cNvSpPr/>
            <p:nvPr/>
          </p:nvSpPr>
          <p:spPr>
            <a:xfrm>
              <a:off x="10219658" y="4351824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5" name="object 3945"/>
            <p:cNvSpPr/>
            <p:nvPr/>
          </p:nvSpPr>
          <p:spPr>
            <a:xfrm>
              <a:off x="9313381" y="4351816"/>
              <a:ext cx="906780" cy="0"/>
            </a:xfrm>
            <a:custGeom>
              <a:avLst/>
              <a:gdLst/>
              <a:ahLst/>
              <a:cxnLst/>
              <a:rect l="l" t="t" r="r" b="b"/>
              <a:pathLst>
                <a:path w="906779" h="0">
                  <a:moveTo>
                    <a:pt x="0" y="0"/>
                  </a:moveTo>
                  <a:lnTo>
                    <a:pt x="906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6" name="object 3946"/>
            <p:cNvSpPr/>
            <p:nvPr/>
          </p:nvSpPr>
          <p:spPr>
            <a:xfrm>
              <a:off x="9313381" y="4366735"/>
              <a:ext cx="906780" cy="0"/>
            </a:xfrm>
            <a:custGeom>
              <a:avLst/>
              <a:gdLst/>
              <a:ahLst/>
              <a:cxnLst/>
              <a:rect l="l" t="t" r="r" b="b"/>
              <a:pathLst>
                <a:path w="906779" h="0">
                  <a:moveTo>
                    <a:pt x="0" y="0"/>
                  </a:moveTo>
                  <a:lnTo>
                    <a:pt x="906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47" name="object 3947"/>
            <p:cNvPicPr/>
            <p:nvPr/>
          </p:nvPicPr>
          <p:blipFill>
            <a:blip r:embed="rId1104" cstate="print"/>
            <a:stretch>
              <a:fillRect/>
            </a:stretch>
          </p:blipFill>
          <p:spPr>
            <a:xfrm>
              <a:off x="9387179" y="3584603"/>
              <a:ext cx="310922" cy="52197"/>
            </a:xfrm>
            <a:prstGeom prst="rect">
              <a:avLst/>
            </a:prstGeom>
          </p:spPr>
        </p:pic>
        <p:sp>
          <p:nvSpPr>
            <p:cNvPr id="3948" name="object 3948"/>
            <p:cNvSpPr/>
            <p:nvPr/>
          </p:nvSpPr>
          <p:spPr>
            <a:xfrm>
              <a:off x="9387186" y="3636798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 h="0">
                  <a:moveTo>
                    <a:pt x="31092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9" name="object 3949"/>
            <p:cNvSpPr/>
            <p:nvPr/>
          </p:nvSpPr>
          <p:spPr>
            <a:xfrm>
              <a:off x="9387186" y="3584596"/>
              <a:ext cx="311150" cy="52705"/>
            </a:xfrm>
            <a:custGeom>
              <a:avLst/>
              <a:gdLst/>
              <a:ahLst/>
              <a:cxnLst/>
              <a:rect l="l" t="t" r="r" b="b"/>
              <a:pathLst>
                <a:path w="311150" h="52704">
                  <a:moveTo>
                    <a:pt x="310922" y="0"/>
                  </a:moveTo>
                  <a:lnTo>
                    <a:pt x="0" y="0"/>
                  </a:lnTo>
                </a:path>
                <a:path w="311150" h="52704">
                  <a:moveTo>
                    <a:pt x="310922" y="0"/>
                  </a:moveTo>
                  <a:lnTo>
                    <a:pt x="310922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50" name="object 3950"/>
            <p:cNvPicPr/>
            <p:nvPr/>
          </p:nvPicPr>
          <p:blipFill>
            <a:blip r:embed="rId1105" cstate="print"/>
            <a:stretch>
              <a:fillRect/>
            </a:stretch>
          </p:blipFill>
          <p:spPr>
            <a:xfrm>
              <a:off x="9313381" y="3599498"/>
              <a:ext cx="37276" cy="752312"/>
            </a:xfrm>
            <a:prstGeom prst="rect">
              <a:avLst/>
            </a:prstGeom>
          </p:spPr>
        </p:pic>
        <p:sp>
          <p:nvSpPr>
            <p:cNvPr id="3951" name="object 3951"/>
            <p:cNvSpPr/>
            <p:nvPr/>
          </p:nvSpPr>
          <p:spPr>
            <a:xfrm>
              <a:off x="9350653" y="3636798"/>
              <a:ext cx="0" cy="678180"/>
            </a:xfrm>
            <a:custGeom>
              <a:avLst/>
              <a:gdLst/>
              <a:ahLst/>
              <a:cxnLst/>
              <a:rect l="l" t="t" r="r" b="b"/>
              <a:pathLst>
                <a:path w="0" h="678179">
                  <a:moveTo>
                    <a:pt x="0" y="0"/>
                  </a:moveTo>
                  <a:lnTo>
                    <a:pt x="0" y="6777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2" name="object 3952"/>
            <p:cNvSpPr/>
            <p:nvPr/>
          </p:nvSpPr>
          <p:spPr>
            <a:xfrm>
              <a:off x="9313381" y="3599498"/>
              <a:ext cx="0" cy="752475"/>
            </a:xfrm>
            <a:custGeom>
              <a:avLst/>
              <a:gdLst/>
              <a:ahLst/>
              <a:cxnLst/>
              <a:rect l="l" t="t" r="r" b="b"/>
              <a:pathLst>
                <a:path w="0" h="752475">
                  <a:moveTo>
                    <a:pt x="0" y="0"/>
                  </a:moveTo>
                  <a:lnTo>
                    <a:pt x="0" y="7523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53" name="object 3953"/>
            <p:cNvPicPr/>
            <p:nvPr/>
          </p:nvPicPr>
          <p:blipFill>
            <a:blip r:embed="rId1106" cstate="print"/>
            <a:stretch>
              <a:fillRect/>
            </a:stretch>
          </p:blipFill>
          <p:spPr>
            <a:xfrm>
              <a:off x="9335004" y="1016750"/>
              <a:ext cx="52186" cy="2620035"/>
            </a:xfrm>
            <a:prstGeom prst="rect">
              <a:avLst/>
            </a:prstGeom>
          </p:spPr>
        </p:pic>
        <p:sp>
          <p:nvSpPr>
            <p:cNvPr id="3954" name="object 3954"/>
            <p:cNvSpPr/>
            <p:nvPr/>
          </p:nvSpPr>
          <p:spPr>
            <a:xfrm>
              <a:off x="9387188" y="1016748"/>
              <a:ext cx="0" cy="2567940"/>
            </a:xfrm>
            <a:custGeom>
              <a:avLst/>
              <a:gdLst/>
              <a:ahLst/>
              <a:cxnLst/>
              <a:rect l="l" t="t" r="r" b="b"/>
              <a:pathLst>
                <a:path w="0" h="2567940">
                  <a:moveTo>
                    <a:pt x="0" y="0"/>
                  </a:moveTo>
                  <a:lnTo>
                    <a:pt x="0" y="25678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5" name="object 3955"/>
            <p:cNvSpPr/>
            <p:nvPr/>
          </p:nvSpPr>
          <p:spPr>
            <a:xfrm>
              <a:off x="9335004" y="1016748"/>
              <a:ext cx="0" cy="2583180"/>
            </a:xfrm>
            <a:custGeom>
              <a:avLst/>
              <a:gdLst/>
              <a:ahLst/>
              <a:cxnLst/>
              <a:rect l="l" t="t" r="r" b="b"/>
              <a:pathLst>
                <a:path w="0" h="2583179">
                  <a:moveTo>
                    <a:pt x="0" y="0"/>
                  </a:moveTo>
                  <a:lnTo>
                    <a:pt x="0" y="25827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56" name="object 3956"/>
            <p:cNvPicPr/>
            <p:nvPr/>
          </p:nvPicPr>
          <p:blipFill>
            <a:blip r:embed="rId1107" cstate="print"/>
            <a:stretch>
              <a:fillRect/>
            </a:stretch>
          </p:blipFill>
          <p:spPr>
            <a:xfrm>
              <a:off x="9313389" y="3599511"/>
              <a:ext cx="73798" cy="37286"/>
            </a:xfrm>
            <a:prstGeom prst="rect">
              <a:avLst/>
            </a:prstGeom>
          </p:spPr>
        </p:pic>
        <p:sp>
          <p:nvSpPr>
            <p:cNvPr id="3957" name="object 3957"/>
            <p:cNvSpPr/>
            <p:nvPr/>
          </p:nvSpPr>
          <p:spPr>
            <a:xfrm>
              <a:off x="9313381" y="3599498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 h="0">
                  <a:moveTo>
                    <a:pt x="0" y="0"/>
                  </a:moveTo>
                  <a:lnTo>
                    <a:pt x="216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8" name="object 3958"/>
            <p:cNvSpPr/>
            <p:nvPr/>
          </p:nvSpPr>
          <p:spPr>
            <a:xfrm>
              <a:off x="9350653" y="3636798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 h="0">
                  <a:moveTo>
                    <a:pt x="0" y="0"/>
                  </a:moveTo>
                  <a:lnTo>
                    <a:pt x="365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59" name="object 3959"/>
            <p:cNvPicPr/>
            <p:nvPr/>
          </p:nvPicPr>
          <p:blipFill>
            <a:blip r:embed="rId1108" cstate="print"/>
            <a:stretch>
              <a:fillRect/>
            </a:stretch>
          </p:blipFill>
          <p:spPr>
            <a:xfrm>
              <a:off x="17441544" y="5668558"/>
              <a:ext cx="167764" cy="37276"/>
            </a:xfrm>
            <a:prstGeom prst="rect">
              <a:avLst/>
            </a:prstGeom>
          </p:spPr>
        </p:pic>
        <p:sp>
          <p:nvSpPr>
            <p:cNvPr id="3960" name="object 3960"/>
            <p:cNvSpPr/>
            <p:nvPr/>
          </p:nvSpPr>
          <p:spPr>
            <a:xfrm>
              <a:off x="17441544" y="5668554"/>
              <a:ext cx="168275" cy="0"/>
            </a:xfrm>
            <a:custGeom>
              <a:avLst/>
              <a:gdLst/>
              <a:ahLst/>
              <a:cxnLst/>
              <a:rect l="l" t="t" r="r" b="b"/>
              <a:pathLst>
                <a:path w="168275" h="0">
                  <a:moveTo>
                    <a:pt x="0" y="0"/>
                  </a:moveTo>
                  <a:lnTo>
                    <a:pt x="1677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1" name="object 3961"/>
            <p:cNvSpPr/>
            <p:nvPr/>
          </p:nvSpPr>
          <p:spPr>
            <a:xfrm>
              <a:off x="17441544" y="5705834"/>
              <a:ext cx="130810" cy="0"/>
            </a:xfrm>
            <a:custGeom>
              <a:avLst/>
              <a:gdLst/>
              <a:ahLst/>
              <a:cxnLst/>
              <a:rect l="l" t="t" r="r" b="b"/>
              <a:pathLst>
                <a:path w="130809" h="0">
                  <a:moveTo>
                    <a:pt x="0" y="0"/>
                  </a:moveTo>
                  <a:lnTo>
                    <a:pt x="1304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62" name="object 3962"/>
            <p:cNvPicPr/>
            <p:nvPr/>
          </p:nvPicPr>
          <p:blipFill>
            <a:blip r:embed="rId1109" cstate="print"/>
            <a:stretch>
              <a:fillRect/>
            </a:stretch>
          </p:blipFill>
          <p:spPr>
            <a:xfrm>
              <a:off x="16706035" y="5668549"/>
              <a:ext cx="532727" cy="37276"/>
            </a:xfrm>
            <a:prstGeom prst="rect">
              <a:avLst/>
            </a:prstGeom>
          </p:spPr>
        </p:pic>
        <p:sp>
          <p:nvSpPr>
            <p:cNvPr id="3963" name="object 3963"/>
            <p:cNvSpPr/>
            <p:nvPr/>
          </p:nvSpPr>
          <p:spPr>
            <a:xfrm>
              <a:off x="17238750" y="566855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4" name="object 3964"/>
            <p:cNvSpPr/>
            <p:nvPr/>
          </p:nvSpPr>
          <p:spPr>
            <a:xfrm>
              <a:off x="17441544" y="566855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5" name="object 3965"/>
            <p:cNvSpPr/>
            <p:nvPr/>
          </p:nvSpPr>
          <p:spPr>
            <a:xfrm>
              <a:off x="16706031" y="5668554"/>
              <a:ext cx="532765" cy="0"/>
            </a:xfrm>
            <a:custGeom>
              <a:avLst/>
              <a:gdLst/>
              <a:ahLst/>
              <a:cxnLst/>
              <a:rect l="l" t="t" r="r" b="b"/>
              <a:pathLst>
                <a:path w="532765" h="0">
                  <a:moveTo>
                    <a:pt x="0" y="0"/>
                  </a:moveTo>
                  <a:lnTo>
                    <a:pt x="532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6" name="object 3966"/>
            <p:cNvSpPr/>
            <p:nvPr/>
          </p:nvSpPr>
          <p:spPr>
            <a:xfrm>
              <a:off x="16706031" y="5705834"/>
              <a:ext cx="532765" cy="0"/>
            </a:xfrm>
            <a:custGeom>
              <a:avLst/>
              <a:gdLst/>
              <a:ahLst/>
              <a:cxnLst/>
              <a:rect l="l" t="t" r="r" b="b"/>
              <a:pathLst>
                <a:path w="532765" h="0">
                  <a:moveTo>
                    <a:pt x="0" y="0"/>
                  </a:moveTo>
                  <a:lnTo>
                    <a:pt x="532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67" name="object 3967"/>
            <p:cNvPicPr/>
            <p:nvPr/>
          </p:nvPicPr>
          <p:blipFill>
            <a:blip r:embed="rId1110" cstate="print"/>
            <a:stretch>
              <a:fillRect/>
            </a:stretch>
          </p:blipFill>
          <p:spPr>
            <a:xfrm>
              <a:off x="16507685" y="5668549"/>
              <a:ext cx="29842" cy="37276"/>
            </a:xfrm>
            <a:prstGeom prst="rect">
              <a:avLst/>
            </a:prstGeom>
          </p:spPr>
        </p:pic>
        <p:sp>
          <p:nvSpPr>
            <p:cNvPr id="3968" name="object 3968"/>
            <p:cNvSpPr/>
            <p:nvPr/>
          </p:nvSpPr>
          <p:spPr>
            <a:xfrm>
              <a:off x="16537518" y="566855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9" name="object 3969"/>
            <p:cNvSpPr/>
            <p:nvPr/>
          </p:nvSpPr>
          <p:spPr>
            <a:xfrm>
              <a:off x="16706031" y="566855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0" name="object 3970"/>
            <p:cNvSpPr/>
            <p:nvPr/>
          </p:nvSpPr>
          <p:spPr>
            <a:xfrm>
              <a:off x="16507678" y="5668554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0" y="0"/>
                  </a:moveTo>
                  <a:lnTo>
                    <a:pt x="298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1" name="object 3971"/>
            <p:cNvSpPr/>
            <p:nvPr/>
          </p:nvSpPr>
          <p:spPr>
            <a:xfrm>
              <a:off x="16507678" y="5705834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0" y="0"/>
                  </a:moveTo>
                  <a:lnTo>
                    <a:pt x="298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72" name="object 3972"/>
            <p:cNvPicPr/>
            <p:nvPr/>
          </p:nvPicPr>
          <p:blipFill>
            <a:blip r:embed="rId1111" cstate="print"/>
            <a:stretch>
              <a:fillRect/>
            </a:stretch>
          </p:blipFill>
          <p:spPr>
            <a:xfrm>
              <a:off x="15793382" y="5668549"/>
              <a:ext cx="259479" cy="37276"/>
            </a:xfrm>
            <a:prstGeom prst="rect">
              <a:avLst/>
            </a:prstGeom>
          </p:spPr>
        </p:pic>
        <p:sp>
          <p:nvSpPr>
            <p:cNvPr id="3973" name="object 3973"/>
            <p:cNvSpPr/>
            <p:nvPr/>
          </p:nvSpPr>
          <p:spPr>
            <a:xfrm>
              <a:off x="15793390" y="5668554"/>
              <a:ext cx="259715" cy="0"/>
            </a:xfrm>
            <a:custGeom>
              <a:avLst/>
              <a:gdLst/>
              <a:ahLst/>
              <a:cxnLst/>
              <a:rect l="l" t="t" r="r" b="b"/>
              <a:pathLst>
                <a:path w="259715" h="0">
                  <a:moveTo>
                    <a:pt x="0" y="0"/>
                  </a:moveTo>
                  <a:lnTo>
                    <a:pt x="2594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4" name="object 3974"/>
            <p:cNvSpPr/>
            <p:nvPr/>
          </p:nvSpPr>
          <p:spPr>
            <a:xfrm>
              <a:off x="15815768" y="5705834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0" y="0"/>
                  </a:moveTo>
                  <a:lnTo>
                    <a:pt x="2371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5" name="object 3975"/>
            <p:cNvSpPr/>
            <p:nvPr/>
          </p:nvSpPr>
          <p:spPr>
            <a:xfrm>
              <a:off x="15778510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76" name="object 3976"/>
            <p:cNvPicPr/>
            <p:nvPr/>
          </p:nvPicPr>
          <p:blipFill>
            <a:blip r:embed="rId1112" cstate="print"/>
            <a:stretch>
              <a:fillRect/>
            </a:stretch>
          </p:blipFill>
          <p:spPr>
            <a:xfrm>
              <a:off x="14601178" y="5668549"/>
              <a:ext cx="506267" cy="37276"/>
            </a:xfrm>
            <a:prstGeom prst="rect">
              <a:avLst/>
            </a:prstGeom>
          </p:spPr>
        </p:pic>
        <p:sp>
          <p:nvSpPr>
            <p:cNvPr id="3977" name="object 3977"/>
            <p:cNvSpPr/>
            <p:nvPr/>
          </p:nvSpPr>
          <p:spPr>
            <a:xfrm>
              <a:off x="14601189" y="5668554"/>
              <a:ext cx="506730" cy="0"/>
            </a:xfrm>
            <a:custGeom>
              <a:avLst/>
              <a:gdLst/>
              <a:ahLst/>
              <a:cxnLst/>
              <a:rect l="l" t="t" r="r" b="b"/>
              <a:pathLst>
                <a:path w="506730" h="0">
                  <a:moveTo>
                    <a:pt x="0" y="0"/>
                  </a:moveTo>
                  <a:lnTo>
                    <a:pt x="5062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8" name="object 3978"/>
            <p:cNvSpPr/>
            <p:nvPr/>
          </p:nvSpPr>
          <p:spPr>
            <a:xfrm>
              <a:off x="15107467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9" name="object 3979"/>
            <p:cNvSpPr/>
            <p:nvPr/>
          </p:nvSpPr>
          <p:spPr>
            <a:xfrm>
              <a:off x="14757022" y="5705834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 h="0">
                  <a:moveTo>
                    <a:pt x="0" y="0"/>
                  </a:moveTo>
                  <a:lnTo>
                    <a:pt x="3280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0" name="object 3980"/>
            <p:cNvSpPr/>
            <p:nvPr/>
          </p:nvSpPr>
          <p:spPr>
            <a:xfrm>
              <a:off x="14601189" y="5705834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 h="0">
                  <a:moveTo>
                    <a:pt x="0" y="0"/>
                  </a:moveTo>
                  <a:lnTo>
                    <a:pt x="125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81" name="object 3981"/>
            <p:cNvPicPr/>
            <p:nvPr/>
          </p:nvPicPr>
          <p:blipFill>
            <a:blip r:embed="rId1113" cstate="print"/>
            <a:stretch>
              <a:fillRect/>
            </a:stretch>
          </p:blipFill>
          <p:spPr>
            <a:xfrm>
              <a:off x="13519315" y="5668549"/>
              <a:ext cx="753066" cy="37276"/>
            </a:xfrm>
            <a:prstGeom prst="rect">
              <a:avLst/>
            </a:prstGeom>
          </p:spPr>
        </p:pic>
        <p:sp>
          <p:nvSpPr>
            <p:cNvPr id="3982" name="object 3982"/>
            <p:cNvSpPr/>
            <p:nvPr/>
          </p:nvSpPr>
          <p:spPr>
            <a:xfrm>
              <a:off x="13519320" y="5668554"/>
              <a:ext cx="753110" cy="0"/>
            </a:xfrm>
            <a:custGeom>
              <a:avLst/>
              <a:gdLst/>
              <a:ahLst/>
              <a:cxnLst/>
              <a:rect l="l" t="t" r="r" b="b"/>
              <a:pathLst>
                <a:path w="753109" h="0">
                  <a:moveTo>
                    <a:pt x="0" y="0"/>
                  </a:moveTo>
                  <a:lnTo>
                    <a:pt x="7530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3" name="object 3983"/>
            <p:cNvSpPr/>
            <p:nvPr/>
          </p:nvSpPr>
          <p:spPr>
            <a:xfrm>
              <a:off x="14250002" y="5705834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 h="0">
                  <a:moveTo>
                    <a:pt x="0" y="0"/>
                  </a:moveTo>
                  <a:lnTo>
                    <a:pt x="223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4" name="object 3984"/>
            <p:cNvSpPr/>
            <p:nvPr/>
          </p:nvSpPr>
          <p:spPr>
            <a:xfrm>
              <a:off x="13541697" y="5705834"/>
              <a:ext cx="678815" cy="0"/>
            </a:xfrm>
            <a:custGeom>
              <a:avLst/>
              <a:gdLst/>
              <a:ahLst/>
              <a:cxnLst/>
              <a:rect l="l" t="t" r="r" b="b"/>
              <a:pathLst>
                <a:path w="678815" h="0">
                  <a:moveTo>
                    <a:pt x="0" y="0"/>
                  </a:moveTo>
                  <a:lnTo>
                    <a:pt x="6784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5" name="object 3985"/>
            <p:cNvSpPr/>
            <p:nvPr/>
          </p:nvSpPr>
          <p:spPr>
            <a:xfrm>
              <a:off x="13504410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86" name="object 3986"/>
            <p:cNvPicPr/>
            <p:nvPr/>
          </p:nvPicPr>
          <p:blipFill>
            <a:blip r:embed="rId1114" cstate="print"/>
            <a:stretch>
              <a:fillRect/>
            </a:stretch>
          </p:blipFill>
          <p:spPr>
            <a:xfrm>
              <a:off x="12573889" y="5668549"/>
              <a:ext cx="259468" cy="37276"/>
            </a:xfrm>
            <a:prstGeom prst="rect">
              <a:avLst/>
            </a:prstGeom>
          </p:spPr>
        </p:pic>
        <p:sp>
          <p:nvSpPr>
            <p:cNvPr id="3987" name="object 3987"/>
            <p:cNvSpPr/>
            <p:nvPr/>
          </p:nvSpPr>
          <p:spPr>
            <a:xfrm>
              <a:off x="12573889" y="5668554"/>
              <a:ext cx="259715" cy="0"/>
            </a:xfrm>
            <a:custGeom>
              <a:avLst/>
              <a:gdLst/>
              <a:ahLst/>
              <a:cxnLst/>
              <a:rect l="l" t="t" r="r" b="b"/>
              <a:pathLst>
                <a:path w="259715" h="0">
                  <a:moveTo>
                    <a:pt x="0" y="0"/>
                  </a:moveTo>
                  <a:lnTo>
                    <a:pt x="2594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8" name="object 3988"/>
            <p:cNvSpPr/>
            <p:nvPr/>
          </p:nvSpPr>
          <p:spPr>
            <a:xfrm>
              <a:off x="12833368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9" name="object 3989"/>
            <p:cNvSpPr/>
            <p:nvPr/>
          </p:nvSpPr>
          <p:spPr>
            <a:xfrm>
              <a:off x="12573889" y="5705834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0" y="0"/>
                  </a:moveTo>
                  <a:lnTo>
                    <a:pt x="23712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90" name="object 3990"/>
            <p:cNvPicPr/>
            <p:nvPr/>
          </p:nvPicPr>
          <p:blipFill>
            <a:blip r:embed="rId1115" cstate="print"/>
            <a:stretch>
              <a:fillRect/>
            </a:stretch>
          </p:blipFill>
          <p:spPr>
            <a:xfrm>
              <a:off x="12095212" y="5668549"/>
              <a:ext cx="23852" cy="37276"/>
            </a:xfrm>
            <a:prstGeom prst="rect">
              <a:avLst/>
            </a:prstGeom>
          </p:spPr>
        </p:pic>
        <p:sp>
          <p:nvSpPr>
            <p:cNvPr id="3991" name="object 3991"/>
            <p:cNvSpPr/>
            <p:nvPr/>
          </p:nvSpPr>
          <p:spPr>
            <a:xfrm>
              <a:off x="12095216" y="5668554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29" h="0">
                  <a:moveTo>
                    <a:pt x="0" y="0"/>
                  </a:moveTo>
                  <a:lnTo>
                    <a:pt x="238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2" name="object 3992"/>
            <p:cNvSpPr/>
            <p:nvPr/>
          </p:nvSpPr>
          <p:spPr>
            <a:xfrm>
              <a:off x="12095216" y="5705834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29" h="0">
                  <a:moveTo>
                    <a:pt x="0" y="0"/>
                  </a:moveTo>
                  <a:lnTo>
                    <a:pt x="238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93" name="object 3993"/>
            <p:cNvPicPr/>
            <p:nvPr/>
          </p:nvPicPr>
          <p:blipFill>
            <a:blip r:embed="rId1116" cstate="print"/>
            <a:stretch>
              <a:fillRect/>
            </a:stretch>
          </p:blipFill>
          <p:spPr>
            <a:xfrm>
              <a:off x="10236062" y="5668558"/>
              <a:ext cx="1645928" cy="37276"/>
            </a:xfrm>
            <a:prstGeom prst="rect">
              <a:avLst/>
            </a:prstGeom>
          </p:spPr>
        </p:pic>
        <p:sp>
          <p:nvSpPr>
            <p:cNvPr id="3994" name="object 3994"/>
            <p:cNvSpPr/>
            <p:nvPr/>
          </p:nvSpPr>
          <p:spPr>
            <a:xfrm>
              <a:off x="10236059" y="5668554"/>
              <a:ext cx="1646555" cy="0"/>
            </a:xfrm>
            <a:custGeom>
              <a:avLst/>
              <a:gdLst/>
              <a:ahLst/>
              <a:cxnLst/>
              <a:rect l="l" t="t" r="r" b="b"/>
              <a:pathLst>
                <a:path w="1646554" h="0">
                  <a:moveTo>
                    <a:pt x="0" y="0"/>
                  </a:moveTo>
                  <a:lnTo>
                    <a:pt x="16459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5" name="object 3995"/>
            <p:cNvSpPr/>
            <p:nvPr/>
          </p:nvSpPr>
          <p:spPr>
            <a:xfrm>
              <a:off x="11881354" y="570521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6" name="object 3996"/>
            <p:cNvSpPr/>
            <p:nvPr/>
          </p:nvSpPr>
          <p:spPr>
            <a:xfrm>
              <a:off x="10273349" y="5705834"/>
              <a:ext cx="1571625" cy="0"/>
            </a:xfrm>
            <a:custGeom>
              <a:avLst/>
              <a:gdLst/>
              <a:ahLst/>
              <a:cxnLst/>
              <a:rect l="l" t="t" r="r" b="b"/>
              <a:pathLst>
                <a:path w="1571625" h="0">
                  <a:moveTo>
                    <a:pt x="0" y="0"/>
                  </a:moveTo>
                  <a:lnTo>
                    <a:pt x="1571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7" name="object 3997"/>
            <p:cNvSpPr/>
            <p:nvPr/>
          </p:nvSpPr>
          <p:spPr>
            <a:xfrm>
              <a:off x="14279839" y="5705834"/>
              <a:ext cx="313690" cy="0"/>
            </a:xfrm>
            <a:custGeom>
              <a:avLst/>
              <a:gdLst/>
              <a:ahLst/>
              <a:cxnLst/>
              <a:rect l="l" t="t" r="r" b="b"/>
              <a:pathLst>
                <a:path w="313690" h="0">
                  <a:moveTo>
                    <a:pt x="0" y="0"/>
                  </a:moveTo>
                  <a:lnTo>
                    <a:pt x="3131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8" name="object 3998"/>
            <p:cNvSpPr/>
            <p:nvPr/>
          </p:nvSpPr>
          <p:spPr>
            <a:xfrm>
              <a:off x="14299219" y="5655145"/>
              <a:ext cx="123825" cy="12065"/>
            </a:xfrm>
            <a:custGeom>
              <a:avLst/>
              <a:gdLst/>
              <a:ahLst/>
              <a:cxnLst/>
              <a:rect l="l" t="t" r="r" b="b"/>
              <a:pathLst>
                <a:path w="123825" h="12064">
                  <a:moveTo>
                    <a:pt x="0" y="0"/>
                  </a:moveTo>
                  <a:lnTo>
                    <a:pt x="0" y="11905"/>
                  </a:lnTo>
                  <a:lnTo>
                    <a:pt x="123776" y="11926"/>
                  </a:lnTo>
                  <a:lnTo>
                    <a:pt x="123776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9" name="object 3999"/>
            <p:cNvSpPr/>
            <p:nvPr/>
          </p:nvSpPr>
          <p:spPr>
            <a:xfrm>
              <a:off x="14277241" y="5655150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11926"/>
                  </a:moveTo>
                  <a:lnTo>
                    <a:pt x="6324" y="11926"/>
                  </a:lnTo>
                  <a:lnTo>
                    <a:pt x="6324" y="0"/>
                  </a:lnTo>
                  <a:lnTo>
                    <a:pt x="0" y="0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0" name="object 4000"/>
            <p:cNvSpPr/>
            <p:nvPr/>
          </p:nvSpPr>
          <p:spPr>
            <a:xfrm>
              <a:off x="14283566" y="5503767"/>
              <a:ext cx="151765" cy="151765"/>
            </a:xfrm>
            <a:custGeom>
              <a:avLst/>
              <a:gdLst/>
              <a:ahLst/>
              <a:cxnLst/>
              <a:rect l="l" t="t" r="r" b="b"/>
              <a:pathLst>
                <a:path w="151765" h="151764">
                  <a:moveTo>
                    <a:pt x="151346" y="151377"/>
                  </a:moveTo>
                  <a:lnTo>
                    <a:pt x="143575" y="103750"/>
                  </a:lnTo>
                  <a:lnTo>
                    <a:pt x="121980" y="62224"/>
                  </a:lnTo>
                  <a:lnTo>
                    <a:pt x="89135" y="29375"/>
                  </a:lnTo>
                  <a:lnTo>
                    <a:pt x="47617" y="777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1" name="object 4001"/>
            <p:cNvSpPr/>
            <p:nvPr/>
          </p:nvSpPr>
          <p:spPr>
            <a:xfrm>
              <a:off x="14283571" y="5503768"/>
              <a:ext cx="0" cy="151765"/>
            </a:xfrm>
            <a:custGeom>
              <a:avLst/>
              <a:gdLst/>
              <a:ahLst/>
              <a:cxnLst/>
              <a:rect l="l" t="t" r="r" b="b"/>
              <a:pathLst>
                <a:path w="0" h="151764">
                  <a:moveTo>
                    <a:pt x="0" y="0"/>
                  </a:moveTo>
                  <a:lnTo>
                    <a:pt x="0" y="15137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2" name="object 4002"/>
            <p:cNvSpPr/>
            <p:nvPr/>
          </p:nvSpPr>
          <p:spPr>
            <a:xfrm>
              <a:off x="14283578" y="5655150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11926"/>
                  </a:moveTo>
                  <a:lnTo>
                    <a:pt x="15643" y="11926"/>
                  </a:lnTo>
                  <a:lnTo>
                    <a:pt x="15643" y="0"/>
                  </a:lnTo>
                  <a:lnTo>
                    <a:pt x="0" y="0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3" name="object 4003"/>
            <p:cNvSpPr/>
            <p:nvPr/>
          </p:nvSpPr>
          <p:spPr>
            <a:xfrm>
              <a:off x="14422997" y="5655150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4">
                  <a:moveTo>
                    <a:pt x="0" y="11926"/>
                  </a:moveTo>
                  <a:lnTo>
                    <a:pt x="11926" y="11926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4" name="object 4004"/>
            <p:cNvSpPr/>
            <p:nvPr/>
          </p:nvSpPr>
          <p:spPr>
            <a:xfrm>
              <a:off x="14299215" y="5661094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 h="0">
                  <a:moveTo>
                    <a:pt x="1237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5" name="object 4005"/>
            <p:cNvSpPr/>
            <p:nvPr/>
          </p:nvSpPr>
          <p:spPr>
            <a:xfrm>
              <a:off x="14449830" y="5655145"/>
              <a:ext cx="123825" cy="12065"/>
            </a:xfrm>
            <a:custGeom>
              <a:avLst/>
              <a:gdLst/>
              <a:ahLst/>
              <a:cxnLst/>
              <a:rect l="l" t="t" r="r" b="b"/>
              <a:pathLst>
                <a:path w="123825" h="12064">
                  <a:moveTo>
                    <a:pt x="123776" y="0"/>
                  </a:moveTo>
                  <a:lnTo>
                    <a:pt x="123776" y="11905"/>
                  </a:lnTo>
                  <a:lnTo>
                    <a:pt x="0" y="11926"/>
                  </a:lnTo>
                  <a:lnTo>
                    <a:pt x="0" y="0"/>
                  </a:lnTo>
                  <a:lnTo>
                    <a:pt x="12377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6" name="object 4006"/>
            <p:cNvSpPr/>
            <p:nvPr/>
          </p:nvSpPr>
          <p:spPr>
            <a:xfrm>
              <a:off x="14589254" y="5655150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11926"/>
                  </a:moveTo>
                  <a:lnTo>
                    <a:pt x="6282" y="11926"/>
                  </a:lnTo>
                  <a:lnTo>
                    <a:pt x="6282" y="0"/>
                  </a:lnTo>
                  <a:lnTo>
                    <a:pt x="0" y="0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7" name="object 4007"/>
            <p:cNvSpPr/>
            <p:nvPr/>
          </p:nvSpPr>
          <p:spPr>
            <a:xfrm>
              <a:off x="14434902" y="5500786"/>
              <a:ext cx="154940" cy="154940"/>
            </a:xfrm>
            <a:custGeom>
              <a:avLst/>
              <a:gdLst/>
              <a:ahLst/>
              <a:cxnLst/>
              <a:rect l="l" t="t" r="r" b="b"/>
              <a:pathLst>
                <a:path w="154940" h="154939">
                  <a:moveTo>
                    <a:pt x="154351" y="0"/>
                  </a:moveTo>
                  <a:lnTo>
                    <a:pt x="124112" y="2993"/>
                  </a:lnTo>
                  <a:lnTo>
                    <a:pt x="95295" y="11748"/>
                  </a:lnTo>
                  <a:lnTo>
                    <a:pt x="45223" y="45202"/>
                  </a:lnTo>
                  <a:lnTo>
                    <a:pt x="11758" y="95286"/>
                  </a:lnTo>
                  <a:lnTo>
                    <a:pt x="2996" y="124107"/>
                  </a:lnTo>
                  <a:lnTo>
                    <a:pt x="0" y="1543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8" name="object 4008"/>
            <p:cNvSpPr/>
            <p:nvPr/>
          </p:nvSpPr>
          <p:spPr>
            <a:xfrm>
              <a:off x="14589254" y="5500786"/>
              <a:ext cx="0" cy="154940"/>
            </a:xfrm>
            <a:custGeom>
              <a:avLst/>
              <a:gdLst/>
              <a:ahLst/>
              <a:cxnLst/>
              <a:rect l="l" t="t" r="r" b="b"/>
              <a:pathLst>
                <a:path w="0" h="154939">
                  <a:moveTo>
                    <a:pt x="0" y="0"/>
                  </a:moveTo>
                  <a:lnTo>
                    <a:pt x="0" y="1543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9" name="object 4009"/>
            <p:cNvSpPr/>
            <p:nvPr/>
          </p:nvSpPr>
          <p:spPr>
            <a:xfrm>
              <a:off x="14573612" y="5655150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11926"/>
                  </a:moveTo>
                  <a:lnTo>
                    <a:pt x="15643" y="11926"/>
                  </a:lnTo>
                  <a:lnTo>
                    <a:pt x="15643" y="0"/>
                  </a:lnTo>
                  <a:lnTo>
                    <a:pt x="0" y="0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0" name="object 4010"/>
            <p:cNvSpPr/>
            <p:nvPr/>
          </p:nvSpPr>
          <p:spPr>
            <a:xfrm>
              <a:off x="14434904" y="5655150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40" h="12064">
                  <a:moveTo>
                    <a:pt x="0" y="11926"/>
                  </a:moveTo>
                  <a:lnTo>
                    <a:pt x="14910" y="11926"/>
                  </a:lnTo>
                  <a:lnTo>
                    <a:pt x="14910" y="0"/>
                  </a:lnTo>
                  <a:lnTo>
                    <a:pt x="0" y="0"/>
                  </a:lnTo>
                  <a:lnTo>
                    <a:pt x="0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1" name="object 4011"/>
            <p:cNvSpPr/>
            <p:nvPr/>
          </p:nvSpPr>
          <p:spPr>
            <a:xfrm>
              <a:off x="14449828" y="5661094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 h="0">
                  <a:moveTo>
                    <a:pt x="0" y="0"/>
                  </a:moveTo>
                  <a:lnTo>
                    <a:pt x="1237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12" name="object 4012"/>
            <p:cNvPicPr/>
            <p:nvPr/>
          </p:nvPicPr>
          <p:blipFill>
            <a:blip r:embed="rId1117" cstate="print"/>
            <a:stretch>
              <a:fillRect/>
            </a:stretch>
          </p:blipFill>
          <p:spPr>
            <a:xfrm>
              <a:off x="14272381" y="5668549"/>
              <a:ext cx="7465" cy="37276"/>
            </a:xfrm>
            <a:prstGeom prst="rect">
              <a:avLst/>
            </a:prstGeom>
          </p:spPr>
        </p:pic>
        <p:sp>
          <p:nvSpPr>
            <p:cNvPr id="4013" name="object 4013"/>
            <p:cNvSpPr/>
            <p:nvPr/>
          </p:nvSpPr>
          <p:spPr>
            <a:xfrm>
              <a:off x="14272373" y="5668554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 h="0">
                  <a:moveTo>
                    <a:pt x="746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4" name="object 4014"/>
            <p:cNvSpPr/>
            <p:nvPr/>
          </p:nvSpPr>
          <p:spPr>
            <a:xfrm>
              <a:off x="14272373" y="5668558"/>
              <a:ext cx="7620" cy="37465"/>
            </a:xfrm>
            <a:custGeom>
              <a:avLst/>
              <a:gdLst/>
              <a:ahLst/>
              <a:cxnLst/>
              <a:rect l="l" t="t" r="r" b="b"/>
              <a:pathLst>
                <a:path w="7619" h="37464">
                  <a:moveTo>
                    <a:pt x="7465" y="37276"/>
                  </a:moveTo>
                  <a:lnTo>
                    <a:pt x="0" y="37276"/>
                  </a:lnTo>
                </a:path>
                <a:path w="7619" h="37464">
                  <a:moveTo>
                    <a:pt x="7465" y="37276"/>
                  </a:moveTo>
                  <a:lnTo>
                    <a:pt x="74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15" name="object 4015"/>
            <p:cNvPicPr/>
            <p:nvPr/>
          </p:nvPicPr>
          <p:blipFill>
            <a:blip r:embed="rId1118" cstate="print"/>
            <a:stretch>
              <a:fillRect/>
            </a:stretch>
          </p:blipFill>
          <p:spPr>
            <a:xfrm>
              <a:off x="14592968" y="5668549"/>
              <a:ext cx="8219" cy="37276"/>
            </a:xfrm>
            <a:prstGeom prst="rect">
              <a:avLst/>
            </a:prstGeom>
          </p:spPr>
        </p:pic>
        <p:sp>
          <p:nvSpPr>
            <p:cNvPr id="4016" name="object 4016"/>
            <p:cNvSpPr/>
            <p:nvPr/>
          </p:nvSpPr>
          <p:spPr>
            <a:xfrm>
              <a:off x="14592981" y="566855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7" name="object 4017"/>
            <p:cNvSpPr/>
            <p:nvPr/>
          </p:nvSpPr>
          <p:spPr>
            <a:xfrm>
              <a:off x="14592980" y="566855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5" h="0">
                  <a:moveTo>
                    <a:pt x="820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8" name="object 4018"/>
            <p:cNvSpPr/>
            <p:nvPr/>
          </p:nvSpPr>
          <p:spPr>
            <a:xfrm>
              <a:off x="14592980" y="570583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5" h="0">
                  <a:moveTo>
                    <a:pt x="820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9" name="object 4019"/>
            <p:cNvSpPr/>
            <p:nvPr/>
          </p:nvSpPr>
          <p:spPr>
            <a:xfrm>
              <a:off x="14263544" y="565514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70">
                  <a:moveTo>
                    <a:pt x="0" y="13402"/>
                  </a:moveTo>
                  <a:lnTo>
                    <a:pt x="13695" y="13402"/>
                  </a:lnTo>
                  <a:lnTo>
                    <a:pt x="13695" y="0"/>
                  </a:lnTo>
                  <a:lnTo>
                    <a:pt x="0" y="0"/>
                  </a:lnTo>
                  <a:lnTo>
                    <a:pt x="0" y="134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0" name="object 4020"/>
            <p:cNvSpPr/>
            <p:nvPr/>
          </p:nvSpPr>
          <p:spPr>
            <a:xfrm>
              <a:off x="14595537" y="565514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70">
                  <a:moveTo>
                    <a:pt x="0" y="13402"/>
                  </a:moveTo>
                  <a:lnTo>
                    <a:pt x="13737" y="13402"/>
                  </a:lnTo>
                  <a:lnTo>
                    <a:pt x="13737" y="0"/>
                  </a:lnTo>
                  <a:lnTo>
                    <a:pt x="0" y="0"/>
                  </a:lnTo>
                  <a:lnTo>
                    <a:pt x="0" y="134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1" name="object 4021"/>
            <p:cNvSpPr/>
            <p:nvPr/>
          </p:nvSpPr>
          <p:spPr>
            <a:xfrm>
              <a:off x="14279839" y="5668554"/>
              <a:ext cx="313690" cy="0"/>
            </a:xfrm>
            <a:custGeom>
              <a:avLst/>
              <a:gdLst/>
              <a:ahLst/>
              <a:cxnLst/>
              <a:rect l="l" t="t" r="r" b="b"/>
              <a:pathLst>
                <a:path w="313690" h="0">
                  <a:moveTo>
                    <a:pt x="0" y="0"/>
                  </a:moveTo>
                  <a:lnTo>
                    <a:pt x="3131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22" name="object 4022"/>
            <p:cNvPicPr/>
            <p:nvPr/>
          </p:nvPicPr>
          <p:blipFill>
            <a:blip r:embed="rId1119" cstate="print"/>
            <a:stretch>
              <a:fillRect/>
            </a:stretch>
          </p:blipFill>
          <p:spPr>
            <a:xfrm>
              <a:off x="11881354" y="5667931"/>
              <a:ext cx="214485" cy="205837"/>
            </a:xfrm>
            <a:prstGeom prst="rect">
              <a:avLst/>
            </a:prstGeom>
          </p:spPr>
        </p:pic>
        <p:sp>
          <p:nvSpPr>
            <p:cNvPr id="4023" name="object 4023"/>
            <p:cNvSpPr/>
            <p:nvPr/>
          </p:nvSpPr>
          <p:spPr>
            <a:xfrm>
              <a:off x="17238744" y="570583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 h="0">
                  <a:moveTo>
                    <a:pt x="2028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4" name="object 4024"/>
            <p:cNvSpPr/>
            <p:nvPr/>
          </p:nvSpPr>
          <p:spPr>
            <a:xfrm>
              <a:off x="17238744" y="566855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 h="0">
                  <a:moveTo>
                    <a:pt x="2028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5" name="object 4025"/>
            <p:cNvSpPr/>
            <p:nvPr/>
          </p:nvSpPr>
          <p:spPr>
            <a:xfrm>
              <a:off x="12848278" y="5705834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 h="0">
                  <a:moveTo>
                    <a:pt x="0" y="0"/>
                  </a:moveTo>
                  <a:lnTo>
                    <a:pt x="656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6" name="object 4026"/>
            <p:cNvSpPr/>
            <p:nvPr/>
          </p:nvSpPr>
          <p:spPr>
            <a:xfrm>
              <a:off x="13508117" y="567183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9706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9706" y="0"/>
                  </a:lnTo>
                  <a:lnTo>
                    <a:pt x="9706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7" name="object 4027"/>
            <p:cNvSpPr/>
            <p:nvPr/>
          </p:nvSpPr>
          <p:spPr>
            <a:xfrm>
              <a:off x="12844537" y="5676675"/>
              <a:ext cx="492125" cy="635"/>
            </a:xfrm>
            <a:custGeom>
              <a:avLst/>
              <a:gdLst/>
              <a:ahLst/>
              <a:cxnLst/>
              <a:rect l="l" t="t" r="r" b="b"/>
              <a:pathLst>
                <a:path w="492125" h="635">
                  <a:moveTo>
                    <a:pt x="49211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8" name="object 4028"/>
            <p:cNvSpPr/>
            <p:nvPr/>
          </p:nvSpPr>
          <p:spPr>
            <a:xfrm>
              <a:off x="12833359" y="5668562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9" name="object 4029"/>
            <p:cNvSpPr/>
            <p:nvPr/>
          </p:nvSpPr>
          <p:spPr>
            <a:xfrm>
              <a:off x="13519320" y="5668562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0" name="object 4030"/>
            <p:cNvSpPr/>
            <p:nvPr/>
          </p:nvSpPr>
          <p:spPr>
            <a:xfrm>
              <a:off x="13351538" y="5515262"/>
              <a:ext cx="156845" cy="156845"/>
            </a:xfrm>
            <a:custGeom>
              <a:avLst/>
              <a:gdLst/>
              <a:ahLst/>
              <a:cxnLst/>
              <a:rect l="l" t="t" r="r" b="b"/>
              <a:pathLst>
                <a:path w="156844" h="156845">
                  <a:moveTo>
                    <a:pt x="156592" y="0"/>
                  </a:moveTo>
                  <a:lnTo>
                    <a:pt x="125900" y="3038"/>
                  </a:lnTo>
                  <a:lnTo>
                    <a:pt x="96665" y="11925"/>
                  </a:lnTo>
                  <a:lnTo>
                    <a:pt x="45872" y="45862"/>
                  </a:lnTo>
                  <a:lnTo>
                    <a:pt x="11934" y="96656"/>
                  </a:lnTo>
                  <a:lnTo>
                    <a:pt x="3041" y="125897"/>
                  </a:lnTo>
                  <a:lnTo>
                    <a:pt x="0" y="1565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1" name="object 4031"/>
            <p:cNvSpPr/>
            <p:nvPr/>
          </p:nvSpPr>
          <p:spPr>
            <a:xfrm>
              <a:off x="13508130" y="5515262"/>
              <a:ext cx="0" cy="156845"/>
            </a:xfrm>
            <a:custGeom>
              <a:avLst/>
              <a:gdLst/>
              <a:ahLst/>
              <a:cxnLst/>
              <a:rect l="l" t="t" r="r" b="b"/>
              <a:pathLst>
                <a:path w="0" h="156845">
                  <a:moveTo>
                    <a:pt x="0" y="0"/>
                  </a:moveTo>
                  <a:lnTo>
                    <a:pt x="0" y="1565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2" name="object 4032"/>
            <p:cNvSpPr/>
            <p:nvPr/>
          </p:nvSpPr>
          <p:spPr>
            <a:xfrm>
              <a:off x="13362739" y="5676675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 h="0">
                  <a:moveTo>
                    <a:pt x="0" y="0"/>
                  </a:moveTo>
                  <a:lnTo>
                    <a:pt x="1334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33" name="object 4033"/>
            <p:cNvPicPr/>
            <p:nvPr/>
          </p:nvPicPr>
          <p:blipFill>
            <a:blip r:embed="rId1120" cstate="print"/>
            <a:stretch>
              <a:fillRect/>
            </a:stretch>
          </p:blipFill>
          <p:spPr>
            <a:xfrm>
              <a:off x="13504405" y="5683481"/>
              <a:ext cx="14910" cy="22355"/>
            </a:xfrm>
            <a:prstGeom prst="rect">
              <a:avLst/>
            </a:prstGeom>
          </p:spPr>
        </p:pic>
        <p:sp>
          <p:nvSpPr>
            <p:cNvPr id="4034" name="object 4034"/>
            <p:cNvSpPr/>
            <p:nvPr/>
          </p:nvSpPr>
          <p:spPr>
            <a:xfrm>
              <a:off x="13504400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5" name="object 4035"/>
            <p:cNvSpPr/>
            <p:nvPr/>
          </p:nvSpPr>
          <p:spPr>
            <a:xfrm>
              <a:off x="13504400" y="5683472"/>
              <a:ext cx="15240" cy="22860"/>
            </a:xfrm>
            <a:custGeom>
              <a:avLst/>
              <a:gdLst/>
              <a:ahLst/>
              <a:cxnLst/>
              <a:rect l="l" t="t" r="r" b="b"/>
              <a:pathLst>
                <a:path w="15240" h="22860">
                  <a:moveTo>
                    <a:pt x="0" y="0"/>
                  </a:moveTo>
                  <a:lnTo>
                    <a:pt x="14910" y="0"/>
                  </a:lnTo>
                </a:path>
                <a:path w="15240" h="22860">
                  <a:moveTo>
                    <a:pt x="0" y="0"/>
                  </a:moveTo>
                  <a:lnTo>
                    <a:pt x="0" y="22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36" name="object 4036"/>
            <p:cNvPicPr/>
            <p:nvPr/>
          </p:nvPicPr>
          <p:blipFill>
            <a:blip r:embed="rId1121" cstate="print"/>
            <a:stretch>
              <a:fillRect/>
            </a:stretch>
          </p:blipFill>
          <p:spPr>
            <a:xfrm>
              <a:off x="12833346" y="5683481"/>
              <a:ext cx="14910" cy="22355"/>
            </a:xfrm>
            <a:prstGeom prst="rect">
              <a:avLst/>
            </a:prstGeom>
          </p:spPr>
        </p:pic>
        <p:sp>
          <p:nvSpPr>
            <p:cNvPr id="4037" name="object 4037"/>
            <p:cNvSpPr/>
            <p:nvPr/>
          </p:nvSpPr>
          <p:spPr>
            <a:xfrm>
              <a:off x="12848278" y="5683472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0"/>
                  </a:moveTo>
                  <a:lnTo>
                    <a:pt x="0" y="22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8" name="object 4038"/>
            <p:cNvSpPr/>
            <p:nvPr/>
          </p:nvSpPr>
          <p:spPr>
            <a:xfrm>
              <a:off x="12833359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9" name="object 4039"/>
            <p:cNvSpPr/>
            <p:nvPr/>
          </p:nvSpPr>
          <p:spPr>
            <a:xfrm>
              <a:off x="12833359" y="568347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0" name="object 4040"/>
            <p:cNvSpPr/>
            <p:nvPr/>
          </p:nvSpPr>
          <p:spPr>
            <a:xfrm>
              <a:off x="12833359" y="5668554"/>
              <a:ext cx="686435" cy="0"/>
            </a:xfrm>
            <a:custGeom>
              <a:avLst/>
              <a:gdLst/>
              <a:ahLst/>
              <a:cxnLst/>
              <a:rect l="l" t="t" r="r" b="b"/>
              <a:pathLst>
                <a:path w="686434" h="0">
                  <a:moveTo>
                    <a:pt x="0" y="0"/>
                  </a:moveTo>
                  <a:lnTo>
                    <a:pt x="68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1" name="object 4041"/>
            <p:cNvSpPr/>
            <p:nvPr/>
          </p:nvSpPr>
          <p:spPr>
            <a:xfrm>
              <a:off x="13496210" y="5671834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60">
                  <a:moveTo>
                    <a:pt x="11926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2" name="object 4042"/>
            <p:cNvSpPr/>
            <p:nvPr/>
          </p:nvSpPr>
          <p:spPr>
            <a:xfrm>
              <a:off x="13362742" y="5671834"/>
              <a:ext cx="133985" cy="10160"/>
            </a:xfrm>
            <a:custGeom>
              <a:avLst/>
              <a:gdLst/>
              <a:ahLst/>
              <a:cxnLst/>
              <a:rect l="l" t="t" r="r" b="b"/>
              <a:pathLst>
                <a:path w="133984" h="10160">
                  <a:moveTo>
                    <a:pt x="133451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133451" y="0"/>
                  </a:lnTo>
                  <a:lnTo>
                    <a:pt x="133451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3" name="object 4043"/>
            <p:cNvSpPr/>
            <p:nvPr/>
          </p:nvSpPr>
          <p:spPr>
            <a:xfrm>
              <a:off x="13351553" y="5671834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11193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11193" y="0"/>
                  </a:lnTo>
                  <a:lnTo>
                    <a:pt x="11193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4" name="object 4044"/>
            <p:cNvSpPr/>
            <p:nvPr/>
          </p:nvSpPr>
          <p:spPr>
            <a:xfrm>
              <a:off x="13336649" y="5671834"/>
              <a:ext cx="15240" cy="10160"/>
            </a:xfrm>
            <a:custGeom>
              <a:avLst/>
              <a:gdLst/>
              <a:ahLst/>
              <a:cxnLst/>
              <a:rect l="l" t="t" r="r" b="b"/>
              <a:pathLst>
                <a:path w="15240" h="10160">
                  <a:moveTo>
                    <a:pt x="14900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14900" y="0"/>
                  </a:lnTo>
                  <a:lnTo>
                    <a:pt x="1490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5" name="object 4045"/>
            <p:cNvSpPr/>
            <p:nvPr/>
          </p:nvSpPr>
          <p:spPr>
            <a:xfrm>
              <a:off x="12844542" y="5671834"/>
              <a:ext cx="492125" cy="10160"/>
            </a:xfrm>
            <a:custGeom>
              <a:avLst/>
              <a:gdLst/>
              <a:ahLst/>
              <a:cxnLst/>
              <a:rect l="l" t="t" r="r" b="b"/>
              <a:pathLst>
                <a:path w="492125" h="10160">
                  <a:moveTo>
                    <a:pt x="492110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492110" y="0"/>
                  </a:lnTo>
                  <a:lnTo>
                    <a:pt x="49211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6" name="object 4046"/>
            <p:cNvSpPr/>
            <p:nvPr/>
          </p:nvSpPr>
          <p:spPr>
            <a:xfrm>
              <a:off x="12834862" y="567183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9685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9685" y="0"/>
                  </a:lnTo>
                  <a:lnTo>
                    <a:pt x="9685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7" name="object 4047"/>
            <p:cNvSpPr/>
            <p:nvPr/>
          </p:nvSpPr>
          <p:spPr>
            <a:xfrm>
              <a:off x="12848278" y="5683032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 h="0">
                  <a:moveTo>
                    <a:pt x="0" y="0"/>
                  </a:moveTo>
                  <a:lnTo>
                    <a:pt x="656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8" name="object 4048"/>
            <p:cNvSpPr/>
            <p:nvPr/>
          </p:nvSpPr>
          <p:spPr>
            <a:xfrm>
              <a:off x="13504400" y="568303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0"/>
                  </a:moveTo>
                  <a:lnTo>
                    <a:pt x="0" y="4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9" name="object 4049"/>
            <p:cNvSpPr/>
            <p:nvPr/>
          </p:nvSpPr>
          <p:spPr>
            <a:xfrm>
              <a:off x="12848278" y="568303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0"/>
                  </a:moveTo>
                  <a:lnTo>
                    <a:pt x="0" y="4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50" name="object 4050"/>
            <p:cNvPicPr/>
            <p:nvPr/>
          </p:nvPicPr>
          <p:blipFill>
            <a:blip r:embed="rId1122" cstate="print"/>
            <a:stretch>
              <a:fillRect/>
            </a:stretch>
          </p:blipFill>
          <p:spPr>
            <a:xfrm>
              <a:off x="16538361" y="5672391"/>
              <a:ext cx="166787" cy="156653"/>
            </a:xfrm>
            <a:prstGeom prst="rect">
              <a:avLst/>
            </a:prstGeom>
          </p:spPr>
        </p:pic>
        <p:pic>
          <p:nvPicPr>
            <p:cNvPr id="4051" name="object 4051"/>
            <p:cNvPicPr/>
            <p:nvPr/>
          </p:nvPicPr>
          <p:blipFill>
            <a:blip r:embed="rId1123" cstate="print"/>
            <a:stretch>
              <a:fillRect/>
            </a:stretch>
          </p:blipFill>
          <p:spPr>
            <a:xfrm>
              <a:off x="12119075" y="5668007"/>
              <a:ext cx="454813" cy="313689"/>
            </a:xfrm>
            <a:prstGeom prst="rect">
              <a:avLst/>
            </a:prstGeom>
          </p:spPr>
        </p:pic>
        <p:sp>
          <p:nvSpPr>
            <p:cNvPr id="4052" name="object 4052"/>
            <p:cNvSpPr/>
            <p:nvPr/>
          </p:nvSpPr>
          <p:spPr>
            <a:xfrm>
              <a:off x="12119070" y="5668554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5" h="0">
                  <a:moveTo>
                    <a:pt x="0" y="0"/>
                  </a:moveTo>
                  <a:lnTo>
                    <a:pt x="4548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3" name="object 4053"/>
            <p:cNvSpPr/>
            <p:nvPr/>
          </p:nvSpPr>
          <p:spPr>
            <a:xfrm>
              <a:off x="12119079" y="5732671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 h="0">
                  <a:moveTo>
                    <a:pt x="2647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4" name="object 4054"/>
            <p:cNvSpPr/>
            <p:nvPr/>
          </p:nvSpPr>
          <p:spPr>
            <a:xfrm>
              <a:off x="12145550" y="5720753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w="0" h="12064">
                  <a:moveTo>
                    <a:pt x="0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5" name="object 4055"/>
            <p:cNvSpPr/>
            <p:nvPr/>
          </p:nvSpPr>
          <p:spPr>
            <a:xfrm>
              <a:off x="12145541" y="572075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89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6" name="object 4056"/>
            <p:cNvSpPr/>
            <p:nvPr/>
          </p:nvSpPr>
          <p:spPr>
            <a:xfrm>
              <a:off x="12154484" y="5705834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7" name="object 4057"/>
            <p:cNvSpPr/>
            <p:nvPr/>
          </p:nvSpPr>
          <p:spPr>
            <a:xfrm>
              <a:off x="12154487" y="5705834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 h="0">
                  <a:moveTo>
                    <a:pt x="383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8" name="object 4058"/>
            <p:cNvSpPr/>
            <p:nvPr/>
          </p:nvSpPr>
          <p:spPr>
            <a:xfrm>
              <a:off x="12538475" y="5705827"/>
              <a:ext cx="0" cy="246379"/>
            </a:xfrm>
            <a:custGeom>
              <a:avLst/>
              <a:gdLst/>
              <a:ahLst/>
              <a:cxnLst/>
              <a:rect l="l" t="t" r="r" b="b"/>
              <a:pathLst>
                <a:path w="0" h="246379">
                  <a:moveTo>
                    <a:pt x="0" y="2460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9" name="object 4059"/>
            <p:cNvSpPr/>
            <p:nvPr/>
          </p:nvSpPr>
          <p:spPr>
            <a:xfrm>
              <a:off x="12119070" y="5705834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w="0" h="27304">
                  <a:moveTo>
                    <a:pt x="0" y="0"/>
                  </a:moveTo>
                  <a:lnTo>
                    <a:pt x="0" y="268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0" name="object 4060"/>
            <p:cNvSpPr/>
            <p:nvPr/>
          </p:nvSpPr>
          <p:spPr>
            <a:xfrm>
              <a:off x="12573889" y="5705834"/>
              <a:ext cx="0" cy="276225"/>
            </a:xfrm>
            <a:custGeom>
              <a:avLst/>
              <a:gdLst/>
              <a:ahLst/>
              <a:cxnLst/>
              <a:rect l="l" t="t" r="r" b="b"/>
              <a:pathLst>
                <a:path w="0" h="276225">
                  <a:moveTo>
                    <a:pt x="0" y="0"/>
                  </a:moveTo>
                  <a:lnTo>
                    <a:pt x="0" y="275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1" name="object 4061"/>
            <p:cNvSpPr/>
            <p:nvPr/>
          </p:nvSpPr>
          <p:spPr>
            <a:xfrm>
              <a:off x="12119070" y="5981697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5" h="0">
                  <a:moveTo>
                    <a:pt x="0" y="0"/>
                  </a:moveTo>
                  <a:lnTo>
                    <a:pt x="4548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2" name="object 4062"/>
            <p:cNvSpPr/>
            <p:nvPr/>
          </p:nvSpPr>
          <p:spPr>
            <a:xfrm>
              <a:off x="12154484" y="5951893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 h="0">
                  <a:moveTo>
                    <a:pt x="0" y="0"/>
                  </a:moveTo>
                  <a:lnTo>
                    <a:pt x="383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3" name="object 4063"/>
            <p:cNvSpPr/>
            <p:nvPr/>
          </p:nvSpPr>
          <p:spPr>
            <a:xfrm>
              <a:off x="12119079" y="5878807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 h="0">
                  <a:moveTo>
                    <a:pt x="2647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4" name="object 4064"/>
            <p:cNvSpPr/>
            <p:nvPr/>
          </p:nvSpPr>
          <p:spPr>
            <a:xfrm>
              <a:off x="12145550" y="5878815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w="0" h="12064">
                  <a:moveTo>
                    <a:pt x="0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5" name="object 4065"/>
            <p:cNvSpPr/>
            <p:nvPr/>
          </p:nvSpPr>
          <p:spPr>
            <a:xfrm>
              <a:off x="12145541" y="589074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89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6" name="object 4066"/>
            <p:cNvSpPr/>
            <p:nvPr/>
          </p:nvSpPr>
          <p:spPr>
            <a:xfrm>
              <a:off x="12154484" y="5890753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611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7" name="object 4067"/>
            <p:cNvSpPr/>
            <p:nvPr/>
          </p:nvSpPr>
          <p:spPr>
            <a:xfrm>
              <a:off x="12119070" y="5878800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w="0" h="103504">
                  <a:moveTo>
                    <a:pt x="0" y="1028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8" name="object 4068"/>
            <p:cNvSpPr/>
            <p:nvPr/>
          </p:nvSpPr>
          <p:spPr>
            <a:xfrm>
              <a:off x="12119070" y="5732675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1461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9" name="object 4069"/>
            <p:cNvSpPr/>
            <p:nvPr/>
          </p:nvSpPr>
          <p:spPr>
            <a:xfrm>
              <a:off x="12145550" y="5732671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0"/>
                  </a:moveTo>
                  <a:lnTo>
                    <a:pt x="0" y="146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70" name="object 4070"/>
            <p:cNvPicPr/>
            <p:nvPr/>
          </p:nvPicPr>
          <p:blipFill>
            <a:blip r:embed="rId1124" cstate="print"/>
            <a:stretch>
              <a:fillRect/>
            </a:stretch>
          </p:blipFill>
          <p:spPr>
            <a:xfrm>
              <a:off x="16052876" y="5668007"/>
              <a:ext cx="454802" cy="313689"/>
            </a:xfrm>
            <a:prstGeom prst="rect">
              <a:avLst/>
            </a:prstGeom>
          </p:spPr>
        </p:pic>
        <p:sp>
          <p:nvSpPr>
            <p:cNvPr id="4071" name="object 4071"/>
            <p:cNvSpPr/>
            <p:nvPr/>
          </p:nvSpPr>
          <p:spPr>
            <a:xfrm>
              <a:off x="16052875" y="5668554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 h="0">
                  <a:moveTo>
                    <a:pt x="4548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2" name="object 4072"/>
            <p:cNvSpPr/>
            <p:nvPr/>
          </p:nvSpPr>
          <p:spPr>
            <a:xfrm>
              <a:off x="16481231" y="5732671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 h="0">
                  <a:moveTo>
                    <a:pt x="0" y="0"/>
                  </a:moveTo>
                  <a:lnTo>
                    <a:pt x="264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3" name="object 4073"/>
            <p:cNvSpPr/>
            <p:nvPr/>
          </p:nvSpPr>
          <p:spPr>
            <a:xfrm>
              <a:off x="16481231" y="5720753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w="0" h="12064">
                  <a:moveTo>
                    <a:pt x="0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4" name="object 4074"/>
            <p:cNvSpPr/>
            <p:nvPr/>
          </p:nvSpPr>
          <p:spPr>
            <a:xfrm>
              <a:off x="16472264" y="572075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89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5" name="object 4075"/>
            <p:cNvSpPr/>
            <p:nvPr/>
          </p:nvSpPr>
          <p:spPr>
            <a:xfrm>
              <a:off x="16472264" y="5705834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6" name="object 4076"/>
            <p:cNvSpPr/>
            <p:nvPr/>
          </p:nvSpPr>
          <p:spPr>
            <a:xfrm>
              <a:off x="16088290" y="5705834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 h="0">
                  <a:moveTo>
                    <a:pt x="0" y="0"/>
                  </a:moveTo>
                  <a:lnTo>
                    <a:pt x="3839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7" name="object 4077"/>
            <p:cNvSpPr/>
            <p:nvPr/>
          </p:nvSpPr>
          <p:spPr>
            <a:xfrm>
              <a:off x="16088290" y="5705827"/>
              <a:ext cx="0" cy="246379"/>
            </a:xfrm>
            <a:custGeom>
              <a:avLst/>
              <a:gdLst/>
              <a:ahLst/>
              <a:cxnLst/>
              <a:rect l="l" t="t" r="r" b="b"/>
              <a:pathLst>
                <a:path w="0" h="246379">
                  <a:moveTo>
                    <a:pt x="0" y="2460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8" name="object 4078"/>
            <p:cNvSpPr/>
            <p:nvPr/>
          </p:nvSpPr>
          <p:spPr>
            <a:xfrm>
              <a:off x="16507678" y="5705834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w="0" h="27304">
                  <a:moveTo>
                    <a:pt x="0" y="0"/>
                  </a:moveTo>
                  <a:lnTo>
                    <a:pt x="0" y="268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9" name="object 4079"/>
            <p:cNvSpPr/>
            <p:nvPr/>
          </p:nvSpPr>
          <p:spPr>
            <a:xfrm>
              <a:off x="16052876" y="5705834"/>
              <a:ext cx="0" cy="276225"/>
            </a:xfrm>
            <a:custGeom>
              <a:avLst/>
              <a:gdLst/>
              <a:ahLst/>
              <a:cxnLst/>
              <a:rect l="l" t="t" r="r" b="b"/>
              <a:pathLst>
                <a:path w="0" h="276225">
                  <a:moveTo>
                    <a:pt x="0" y="0"/>
                  </a:moveTo>
                  <a:lnTo>
                    <a:pt x="0" y="275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0" name="object 4080"/>
            <p:cNvSpPr/>
            <p:nvPr/>
          </p:nvSpPr>
          <p:spPr>
            <a:xfrm>
              <a:off x="16052875" y="5981697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 h="0">
                  <a:moveTo>
                    <a:pt x="4548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1" name="object 4081"/>
            <p:cNvSpPr/>
            <p:nvPr/>
          </p:nvSpPr>
          <p:spPr>
            <a:xfrm>
              <a:off x="16088297" y="5951893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 h="0">
                  <a:moveTo>
                    <a:pt x="3839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2" name="object 4082"/>
            <p:cNvSpPr/>
            <p:nvPr/>
          </p:nvSpPr>
          <p:spPr>
            <a:xfrm>
              <a:off x="16472264" y="589074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89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3" name="object 4083"/>
            <p:cNvSpPr/>
            <p:nvPr/>
          </p:nvSpPr>
          <p:spPr>
            <a:xfrm>
              <a:off x="16472264" y="5890753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611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4" name="object 4084"/>
            <p:cNvSpPr/>
            <p:nvPr/>
          </p:nvSpPr>
          <p:spPr>
            <a:xfrm>
              <a:off x="16507678" y="5878800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w="0" h="103504">
                  <a:moveTo>
                    <a:pt x="0" y="1028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5" name="object 4085"/>
            <p:cNvSpPr/>
            <p:nvPr/>
          </p:nvSpPr>
          <p:spPr>
            <a:xfrm>
              <a:off x="16507678" y="5732675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1461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6" name="object 4086"/>
            <p:cNvSpPr/>
            <p:nvPr/>
          </p:nvSpPr>
          <p:spPr>
            <a:xfrm>
              <a:off x="16481231" y="5732671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0"/>
                  </a:moveTo>
                  <a:lnTo>
                    <a:pt x="0" y="146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7" name="object 4087"/>
            <p:cNvSpPr/>
            <p:nvPr/>
          </p:nvSpPr>
          <p:spPr>
            <a:xfrm>
              <a:off x="16481231" y="5878807"/>
              <a:ext cx="26670" cy="12065"/>
            </a:xfrm>
            <a:custGeom>
              <a:avLst/>
              <a:gdLst/>
              <a:ahLst/>
              <a:cxnLst/>
              <a:rect l="l" t="t" r="r" b="b"/>
              <a:pathLst>
                <a:path w="26669" h="12064">
                  <a:moveTo>
                    <a:pt x="0" y="0"/>
                  </a:moveTo>
                  <a:lnTo>
                    <a:pt x="0" y="11926"/>
                  </a:lnTo>
                </a:path>
                <a:path w="26669" h="12064">
                  <a:moveTo>
                    <a:pt x="0" y="0"/>
                  </a:moveTo>
                  <a:lnTo>
                    <a:pt x="264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8" name="object 4088"/>
            <p:cNvSpPr/>
            <p:nvPr/>
          </p:nvSpPr>
          <p:spPr>
            <a:xfrm>
              <a:off x="15782202" y="567183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9685"/>
                  </a:moveTo>
                  <a:lnTo>
                    <a:pt x="9716" y="9685"/>
                  </a:lnTo>
                  <a:lnTo>
                    <a:pt x="9716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9" name="object 4089"/>
            <p:cNvSpPr/>
            <p:nvPr/>
          </p:nvSpPr>
          <p:spPr>
            <a:xfrm>
              <a:off x="15122346" y="5705834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 h="0">
                  <a:moveTo>
                    <a:pt x="0" y="0"/>
                  </a:moveTo>
                  <a:lnTo>
                    <a:pt x="6561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0" name="object 4090"/>
            <p:cNvSpPr/>
            <p:nvPr/>
          </p:nvSpPr>
          <p:spPr>
            <a:xfrm>
              <a:off x="15461496" y="5671834"/>
              <a:ext cx="126364" cy="10160"/>
            </a:xfrm>
            <a:custGeom>
              <a:avLst/>
              <a:gdLst/>
              <a:ahLst/>
              <a:cxnLst/>
              <a:rect l="l" t="t" r="r" b="b"/>
              <a:pathLst>
                <a:path w="126365" h="10160">
                  <a:moveTo>
                    <a:pt x="125996" y="9685"/>
                  </a:moveTo>
                  <a:lnTo>
                    <a:pt x="0" y="9685"/>
                  </a:lnTo>
                  <a:lnTo>
                    <a:pt x="0" y="0"/>
                  </a:lnTo>
                  <a:lnTo>
                    <a:pt x="125996" y="0"/>
                  </a:lnTo>
                  <a:lnTo>
                    <a:pt x="125996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1" name="object 4091"/>
            <p:cNvSpPr/>
            <p:nvPr/>
          </p:nvSpPr>
          <p:spPr>
            <a:xfrm>
              <a:off x="15450307" y="5681556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0"/>
                  </a:moveTo>
                  <a:lnTo>
                    <a:pt x="7657" y="46911"/>
                  </a:lnTo>
                  <a:lnTo>
                    <a:pt x="28938" y="87810"/>
                  </a:lnTo>
                  <a:lnTo>
                    <a:pt x="61303" y="120161"/>
                  </a:lnTo>
                  <a:lnTo>
                    <a:pt x="102215" y="141431"/>
                  </a:lnTo>
                  <a:lnTo>
                    <a:pt x="149136" y="1490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2" name="object 4092"/>
            <p:cNvSpPr/>
            <p:nvPr/>
          </p:nvSpPr>
          <p:spPr>
            <a:xfrm>
              <a:off x="15599422" y="5681517"/>
              <a:ext cx="635" cy="149225"/>
            </a:xfrm>
            <a:custGeom>
              <a:avLst/>
              <a:gdLst/>
              <a:ahLst/>
              <a:cxnLst/>
              <a:rect l="l" t="t" r="r" b="b"/>
              <a:pathLst>
                <a:path w="634" h="149225">
                  <a:moveTo>
                    <a:pt x="20" y="14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3" name="object 4093"/>
            <p:cNvSpPr/>
            <p:nvPr/>
          </p:nvSpPr>
          <p:spPr>
            <a:xfrm>
              <a:off x="15587492" y="5671834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60">
                  <a:moveTo>
                    <a:pt x="0" y="9685"/>
                  </a:moveTo>
                  <a:lnTo>
                    <a:pt x="11926" y="9685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4" name="object 4094"/>
            <p:cNvSpPr/>
            <p:nvPr/>
          </p:nvSpPr>
          <p:spPr>
            <a:xfrm>
              <a:off x="15450314" y="5671834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0" y="9685"/>
                  </a:moveTo>
                  <a:lnTo>
                    <a:pt x="11193" y="9685"/>
                  </a:lnTo>
                  <a:lnTo>
                    <a:pt x="11193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5" name="object 4095"/>
            <p:cNvSpPr/>
            <p:nvPr/>
          </p:nvSpPr>
          <p:spPr>
            <a:xfrm>
              <a:off x="15461494" y="5676675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 h="0">
                  <a:moveTo>
                    <a:pt x="0" y="0"/>
                  </a:moveTo>
                  <a:lnTo>
                    <a:pt x="125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6" name="object 4096"/>
            <p:cNvSpPr/>
            <p:nvPr/>
          </p:nvSpPr>
          <p:spPr>
            <a:xfrm>
              <a:off x="15313099" y="5671834"/>
              <a:ext cx="126364" cy="10160"/>
            </a:xfrm>
            <a:custGeom>
              <a:avLst/>
              <a:gdLst/>
              <a:ahLst/>
              <a:cxnLst/>
              <a:rect l="l" t="t" r="r" b="b"/>
              <a:pathLst>
                <a:path w="126365" h="10160">
                  <a:moveTo>
                    <a:pt x="0" y="9685"/>
                  </a:moveTo>
                  <a:lnTo>
                    <a:pt x="126017" y="9685"/>
                  </a:lnTo>
                  <a:lnTo>
                    <a:pt x="126017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7" name="object 4097"/>
            <p:cNvSpPr/>
            <p:nvPr/>
          </p:nvSpPr>
          <p:spPr>
            <a:xfrm>
              <a:off x="15290741" y="5671834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4" h="10160">
                  <a:moveTo>
                    <a:pt x="0" y="9685"/>
                  </a:moveTo>
                  <a:lnTo>
                    <a:pt x="10449" y="9685"/>
                  </a:lnTo>
                  <a:lnTo>
                    <a:pt x="10449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8" name="object 4098"/>
            <p:cNvSpPr/>
            <p:nvPr/>
          </p:nvSpPr>
          <p:spPr>
            <a:xfrm>
              <a:off x="15301187" y="5681506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149136"/>
                  </a:moveTo>
                  <a:lnTo>
                    <a:pt x="46927" y="141481"/>
                  </a:lnTo>
                  <a:lnTo>
                    <a:pt x="87838" y="120204"/>
                  </a:lnTo>
                  <a:lnTo>
                    <a:pt x="120197" y="87842"/>
                  </a:lnTo>
                  <a:lnTo>
                    <a:pt x="141471" y="46928"/>
                  </a:lnTo>
                  <a:lnTo>
                    <a:pt x="149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9" name="object 4099"/>
            <p:cNvSpPr/>
            <p:nvPr/>
          </p:nvSpPr>
          <p:spPr>
            <a:xfrm>
              <a:off x="15301187" y="5681517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w="0" h="149225">
                  <a:moveTo>
                    <a:pt x="0" y="14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0" name="object 4100"/>
            <p:cNvSpPr/>
            <p:nvPr/>
          </p:nvSpPr>
          <p:spPr>
            <a:xfrm>
              <a:off x="15301191" y="5671834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60">
                  <a:moveTo>
                    <a:pt x="0" y="9685"/>
                  </a:moveTo>
                  <a:lnTo>
                    <a:pt x="11926" y="9685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1" name="object 4101"/>
            <p:cNvSpPr/>
            <p:nvPr/>
          </p:nvSpPr>
          <p:spPr>
            <a:xfrm>
              <a:off x="15439116" y="5671834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0" y="9685"/>
                  </a:moveTo>
                  <a:lnTo>
                    <a:pt x="11203" y="9685"/>
                  </a:lnTo>
                  <a:lnTo>
                    <a:pt x="11203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2" name="object 4102"/>
            <p:cNvSpPr/>
            <p:nvPr/>
          </p:nvSpPr>
          <p:spPr>
            <a:xfrm>
              <a:off x="15313100" y="5676675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 h="0">
                  <a:moveTo>
                    <a:pt x="12601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3" name="object 4103"/>
            <p:cNvSpPr/>
            <p:nvPr/>
          </p:nvSpPr>
          <p:spPr>
            <a:xfrm>
              <a:off x="15609873" y="5671850"/>
              <a:ext cx="172720" cy="10160"/>
            </a:xfrm>
            <a:custGeom>
              <a:avLst/>
              <a:gdLst/>
              <a:ahLst/>
              <a:cxnLst/>
              <a:rect l="l" t="t" r="r" b="b"/>
              <a:pathLst>
                <a:path w="172719" h="10160">
                  <a:moveTo>
                    <a:pt x="172329" y="0"/>
                  </a:moveTo>
                  <a:lnTo>
                    <a:pt x="0" y="0"/>
                  </a:lnTo>
                  <a:lnTo>
                    <a:pt x="0" y="9685"/>
                  </a:lnTo>
                  <a:lnTo>
                    <a:pt x="172329" y="9685"/>
                  </a:lnTo>
                  <a:lnTo>
                    <a:pt x="17232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4" name="object 4104"/>
            <p:cNvSpPr/>
            <p:nvPr/>
          </p:nvSpPr>
          <p:spPr>
            <a:xfrm>
              <a:off x="15609870" y="5676675"/>
              <a:ext cx="172720" cy="0"/>
            </a:xfrm>
            <a:custGeom>
              <a:avLst/>
              <a:gdLst/>
              <a:ahLst/>
              <a:cxnLst/>
              <a:rect l="l" t="t" r="r" b="b"/>
              <a:pathLst>
                <a:path w="172719" h="0">
                  <a:moveTo>
                    <a:pt x="17232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5" name="object 4105"/>
            <p:cNvSpPr/>
            <p:nvPr/>
          </p:nvSpPr>
          <p:spPr>
            <a:xfrm>
              <a:off x="15599419" y="5671834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4" h="10160">
                  <a:moveTo>
                    <a:pt x="0" y="9685"/>
                  </a:moveTo>
                  <a:lnTo>
                    <a:pt x="10449" y="9685"/>
                  </a:lnTo>
                  <a:lnTo>
                    <a:pt x="10449" y="0"/>
                  </a:lnTo>
                  <a:lnTo>
                    <a:pt x="0" y="0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6" name="object 4106"/>
            <p:cNvSpPr/>
            <p:nvPr/>
          </p:nvSpPr>
          <p:spPr>
            <a:xfrm>
              <a:off x="15108936" y="567184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0"/>
                  </a:moveTo>
                  <a:lnTo>
                    <a:pt x="0" y="9685"/>
                  </a:lnTo>
                  <a:lnTo>
                    <a:pt x="9685" y="9685"/>
                  </a:lnTo>
                  <a:lnTo>
                    <a:pt x="9716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7" name="object 4107"/>
            <p:cNvSpPr/>
            <p:nvPr/>
          </p:nvSpPr>
          <p:spPr>
            <a:xfrm>
              <a:off x="15118619" y="5671838"/>
              <a:ext cx="172720" cy="10160"/>
            </a:xfrm>
            <a:custGeom>
              <a:avLst/>
              <a:gdLst/>
              <a:ahLst/>
              <a:cxnLst/>
              <a:rect l="l" t="t" r="r" b="b"/>
              <a:pathLst>
                <a:path w="172719" h="10160">
                  <a:moveTo>
                    <a:pt x="0" y="9685"/>
                  </a:moveTo>
                  <a:lnTo>
                    <a:pt x="31" y="0"/>
                  </a:lnTo>
                  <a:lnTo>
                    <a:pt x="172120" y="0"/>
                  </a:lnTo>
                  <a:lnTo>
                    <a:pt x="172120" y="9685"/>
                  </a:lnTo>
                  <a:lnTo>
                    <a:pt x="0" y="9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8" name="object 4108"/>
            <p:cNvSpPr/>
            <p:nvPr/>
          </p:nvSpPr>
          <p:spPr>
            <a:xfrm>
              <a:off x="15118651" y="5676675"/>
              <a:ext cx="172085" cy="0"/>
            </a:xfrm>
            <a:custGeom>
              <a:avLst/>
              <a:gdLst/>
              <a:ahLst/>
              <a:cxnLst/>
              <a:rect l="l" t="t" r="r" b="b"/>
              <a:pathLst>
                <a:path w="172084" h="0">
                  <a:moveTo>
                    <a:pt x="0" y="0"/>
                  </a:moveTo>
                  <a:lnTo>
                    <a:pt x="1720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09" name="object 4109"/>
            <p:cNvPicPr/>
            <p:nvPr/>
          </p:nvPicPr>
          <p:blipFill>
            <a:blip r:embed="rId1125" cstate="print"/>
            <a:stretch>
              <a:fillRect/>
            </a:stretch>
          </p:blipFill>
          <p:spPr>
            <a:xfrm>
              <a:off x="15778503" y="5683460"/>
              <a:ext cx="14879" cy="22355"/>
            </a:xfrm>
            <a:prstGeom prst="rect">
              <a:avLst/>
            </a:prstGeom>
          </p:spPr>
        </p:pic>
        <p:sp>
          <p:nvSpPr>
            <p:cNvPr id="4110" name="object 4110"/>
            <p:cNvSpPr/>
            <p:nvPr/>
          </p:nvSpPr>
          <p:spPr>
            <a:xfrm>
              <a:off x="15778504" y="5683479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223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1" name="object 4111"/>
            <p:cNvSpPr/>
            <p:nvPr/>
          </p:nvSpPr>
          <p:spPr>
            <a:xfrm>
              <a:off x="15778510" y="568347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2" name="object 4112"/>
            <p:cNvSpPr/>
            <p:nvPr/>
          </p:nvSpPr>
          <p:spPr>
            <a:xfrm>
              <a:off x="15778510" y="570583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13" name="object 4113"/>
            <p:cNvPicPr/>
            <p:nvPr/>
          </p:nvPicPr>
          <p:blipFill>
            <a:blip r:embed="rId1126" cstate="print"/>
            <a:stretch>
              <a:fillRect/>
            </a:stretch>
          </p:blipFill>
          <p:spPr>
            <a:xfrm>
              <a:off x="15107466" y="5683460"/>
              <a:ext cx="14879" cy="22355"/>
            </a:xfrm>
            <a:prstGeom prst="rect">
              <a:avLst/>
            </a:prstGeom>
          </p:spPr>
        </p:pic>
        <p:sp>
          <p:nvSpPr>
            <p:cNvPr id="4114" name="object 4114"/>
            <p:cNvSpPr/>
            <p:nvPr/>
          </p:nvSpPr>
          <p:spPr>
            <a:xfrm>
              <a:off x="15107467" y="5683472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5" name="object 4115"/>
            <p:cNvSpPr/>
            <p:nvPr/>
          </p:nvSpPr>
          <p:spPr>
            <a:xfrm>
              <a:off x="15107467" y="5683479"/>
              <a:ext cx="15240" cy="22860"/>
            </a:xfrm>
            <a:custGeom>
              <a:avLst/>
              <a:gdLst/>
              <a:ahLst/>
              <a:cxnLst/>
              <a:rect l="l" t="t" r="r" b="b"/>
              <a:pathLst>
                <a:path w="15240" h="22860">
                  <a:moveTo>
                    <a:pt x="14879" y="22355"/>
                  </a:moveTo>
                  <a:lnTo>
                    <a:pt x="0" y="22355"/>
                  </a:lnTo>
                </a:path>
                <a:path w="15240" h="22860">
                  <a:moveTo>
                    <a:pt x="14879" y="22355"/>
                  </a:moveTo>
                  <a:lnTo>
                    <a:pt x="148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6" name="object 4116"/>
            <p:cNvSpPr/>
            <p:nvPr/>
          </p:nvSpPr>
          <p:spPr>
            <a:xfrm>
              <a:off x="15793390" y="5668554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7" name="object 4117"/>
            <p:cNvSpPr/>
            <p:nvPr/>
          </p:nvSpPr>
          <p:spPr>
            <a:xfrm>
              <a:off x="15107462" y="5668554"/>
              <a:ext cx="686435" cy="15240"/>
            </a:xfrm>
            <a:custGeom>
              <a:avLst/>
              <a:gdLst/>
              <a:ahLst/>
              <a:cxnLst/>
              <a:rect l="l" t="t" r="r" b="b"/>
              <a:pathLst>
                <a:path w="686434" h="15239">
                  <a:moveTo>
                    <a:pt x="0" y="0"/>
                  </a:moveTo>
                  <a:lnTo>
                    <a:pt x="0" y="14910"/>
                  </a:lnTo>
                </a:path>
                <a:path w="686434" h="15239">
                  <a:moveTo>
                    <a:pt x="0" y="0"/>
                  </a:moveTo>
                  <a:lnTo>
                    <a:pt x="6859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8" name="object 4118"/>
            <p:cNvSpPr/>
            <p:nvPr/>
          </p:nvSpPr>
          <p:spPr>
            <a:xfrm>
              <a:off x="15599443" y="5684277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0" y="146382"/>
                  </a:moveTo>
                  <a:lnTo>
                    <a:pt x="28728" y="143627"/>
                  </a:lnTo>
                  <a:lnTo>
                    <a:pt x="56118" y="135372"/>
                  </a:lnTo>
                  <a:lnTo>
                    <a:pt x="103724" y="103661"/>
                  </a:lnTo>
                  <a:lnTo>
                    <a:pt x="135518" y="56122"/>
                  </a:lnTo>
                  <a:lnTo>
                    <a:pt x="143806" y="28744"/>
                  </a:lnTo>
                  <a:lnTo>
                    <a:pt x="1466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9" name="object 4119"/>
            <p:cNvSpPr/>
            <p:nvPr/>
          </p:nvSpPr>
          <p:spPr>
            <a:xfrm>
              <a:off x="15599429" y="5684302"/>
              <a:ext cx="146685" cy="635"/>
            </a:xfrm>
            <a:custGeom>
              <a:avLst/>
              <a:gdLst/>
              <a:ahLst/>
              <a:cxnLst/>
              <a:rect l="l" t="t" r="r" b="b"/>
              <a:pathLst>
                <a:path w="146684" h="635">
                  <a:moveTo>
                    <a:pt x="146623" y="0"/>
                  </a:moveTo>
                  <a:lnTo>
                    <a:pt x="0" y="2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0" name="object 4120"/>
            <p:cNvSpPr/>
            <p:nvPr/>
          </p:nvSpPr>
          <p:spPr>
            <a:xfrm>
              <a:off x="15154573" y="5684287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0" y="0"/>
                  </a:moveTo>
                  <a:lnTo>
                    <a:pt x="2802" y="28733"/>
                  </a:lnTo>
                  <a:lnTo>
                    <a:pt x="11103" y="56110"/>
                  </a:lnTo>
                  <a:lnTo>
                    <a:pt x="42899" y="103661"/>
                  </a:lnTo>
                  <a:lnTo>
                    <a:pt x="90486" y="135361"/>
                  </a:lnTo>
                  <a:lnTo>
                    <a:pt x="117868" y="143617"/>
                  </a:lnTo>
                  <a:lnTo>
                    <a:pt x="146602" y="1463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1" name="object 4121"/>
            <p:cNvSpPr/>
            <p:nvPr/>
          </p:nvSpPr>
          <p:spPr>
            <a:xfrm>
              <a:off x="15154573" y="5684302"/>
              <a:ext cx="146685" cy="635"/>
            </a:xfrm>
            <a:custGeom>
              <a:avLst/>
              <a:gdLst/>
              <a:ahLst/>
              <a:cxnLst/>
              <a:rect l="l" t="t" r="r" b="b"/>
              <a:pathLst>
                <a:path w="146684" h="635">
                  <a:moveTo>
                    <a:pt x="0" y="0"/>
                  </a:moveTo>
                  <a:lnTo>
                    <a:pt x="146602" y="2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2" name="object 4122"/>
            <p:cNvSpPr/>
            <p:nvPr/>
          </p:nvSpPr>
          <p:spPr>
            <a:xfrm>
              <a:off x="15122346" y="568304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4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3" name="object 4123"/>
            <p:cNvSpPr/>
            <p:nvPr/>
          </p:nvSpPr>
          <p:spPr>
            <a:xfrm>
              <a:off x="15122346" y="5683032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 h="0">
                  <a:moveTo>
                    <a:pt x="0" y="0"/>
                  </a:moveTo>
                  <a:lnTo>
                    <a:pt x="6561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4" name="object 4124"/>
            <p:cNvSpPr/>
            <p:nvPr/>
          </p:nvSpPr>
          <p:spPr>
            <a:xfrm>
              <a:off x="15778504" y="568303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0"/>
                  </a:moveTo>
                  <a:lnTo>
                    <a:pt x="0" y="4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5" name="object 4125"/>
            <p:cNvSpPr/>
            <p:nvPr/>
          </p:nvSpPr>
          <p:spPr>
            <a:xfrm>
              <a:off x="17209673" y="5629789"/>
              <a:ext cx="13970" cy="37465"/>
            </a:xfrm>
            <a:custGeom>
              <a:avLst/>
              <a:gdLst/>
              <a:ahLst/>
              <a:cxnLst/>
              <a:rect l="l" t="t" r="r" b="b"/>
              <a:pathLst>
                <a:path w="13969" h="37464">
                  <a:moveTo>
                    <a:pt x="13434" y="37286"/>
                  </a:moveTo>
                  <a:lnTo>
                    <a:pt x="0" y="37286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372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6" name="object 4126"/>
            <p:cNvSpPr/>
            <p:nvPr/>
          </p:nvSpPr>
          <p:spPr>
            <a:xfrm>
              <a:off x="17209673" y="4357032"/>
              <a:ext cx="13970" cy="37465"/>
            </a:xfrm>
            <a:custGeom>
              <a:avLst/>
              <a:gdLst/>
              <a:ahLst/>
              <a:cxnLst/>
              <a:rect l="l" t="t" r="r" b="b"/>
              <a:pathLst>
                <a:path w="13969" h="37464">
                  <a:moveTo>
                    <a:pt x="13434" y="0"/>
                  </a:moveTo>
                  <a:lnTo>
                    <a:pt x="0" y="0"/>
                  </a:lnTo>
                  <a:lnTo>
                    <a:pt x="0" y="37276"/>
                  </a:lnTo>
                  <a:lnTo>
                    <a:pt x="13434" y="37276"/>
                  </a:lnTo>
                  <a:lnTo>
                    <a:pt x="1343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7" name="object 4127"/>
            <p:cNvSpPr/>
            <p:nvPr/>
          </p:nvSpPr>
          <p:spPr>
            <a:xfrm>
              <a:off x="17209673" y="5220593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34" y="15015"/>
                  </a:moveTo>
                  <a:lnTo>
                    <a:pt x="0" y="15015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150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8" name="object 4128"/>
            <p:cNvSpPr/>
            <p:nvPr/>
          </p:nvSpPr>
          <p:spPr>
            <a:xfrm>
              <a:off x="17223831" y="5101401"/>
              <a:ext cx="0" cy="73660"/>
            </a:xfrm>
            <a:custGeom>
              <a:avLst/>
              <a:gdLst/>
              <a:ahLst/>
              <a:cxnLst/>
              <a:rect l="l" t="t" r="r" b="b"/>
              <a:pathLst>
                <a:path w="0" h="73660">
                  <a:moveTo>
                    <a:pt x="0" y="0"/>
                  </a:moveTo>
                  <a:lnTo>
                    <a:pt x="0" y="733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9" name="object 4129"/>
            <p:cNvSpPr/>
            <p:nvPr/>
          </p:nvSpPr>
          <p:spPr>
            <a:xfrm>
              <a:off x="17223689" y="517428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261" y="0"/>
                  </a:moveTo>
                  <a:lnTo>
                    <a:pt x="136" y="450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0" name="object 4130"/>
            <p:cNvSpPr/>
            <p:nvPr/>
          </p:nvSpPr>
          <p:spPr>
            <a:xfrm>
              <a:off x="17223831" y="4849095"/>
              <a:ext cx="0" cy="73660"/>
            </a:xfrm>
            <a:custGeom>
              <a:avLst/>
              <a:gdLst/>
              <a:ahLst/>
              <a:cxnLst/>
              <a:rect l="l" t="t" r="r" b="b"/>
              <a:pathLst>
                <a:path w="0" h="73660">
                  <a:moveTo>
                    <a:pt x="0" y="73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1" name="object 4131"/>
            <p:cNvSpPr/>
            <p:nvPr/>
          </p:nvSpPr>
          <p:spPr>
            <a:xfrm>
              <a:off x="17223695" y="48491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450"/>
                  </a:moveTo>
                  <a:lnTo>
                    <a:pt x="136" y="0"/>
                  </a:lnTo>
                  <a:lnTo>
                    <a:pt x="261" y="450"/>
                  </a:lnTo>
                  <a:lnTo>
                    <a:pt x="0" y="4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2" name="object 4132"/>
            <p:cNvSpPr/>
            <p:nvPr/>
          </p:nvSpPr>
          <p:spPr>
            <a:xfrm>
              <a:off x="17201862" y="5026841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w="0" h="194310">
                  <a:moveTo>
                    <a:pt x="0" y="0"/>
                  </a:moveTo>
                  <a:lnTo>
                    <a:pt x="0" y="1937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3" name="object 4133"/>
            <p:cNvSpPr/>
            <p:nvPr/>
          </p:nvSpPr>
          <p:spPr>
            <a:xfrm>
              <a:off x="17196979" y="5220593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706" y="15015"/>
                  </a:moveTo>
                  <a:lnTo>
                    <a:pt x="0" y="15015"/>
                  </a:lnTo>
                  <a:lnTo>
                    <a:pt x="0" y="0"/>
                  </a:lnTo>
                  <a:lnTo>
                    <a:pt x="9706" y="0"/>
                  </a:lnTo>
                  <a:lnTo>
                    <a:pt x="9706" y="150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4" name="object 4134"/>
            <p:cNvSpPr/>
            <p:nvPr/>
          </p:nvSpPr>
          <p:spPr>
            <a:xfrm>
              <a:off x="17196979" y="5012030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706" y="14805"/>
                  </a:moveTo>
                  <a:lnTo>
                    <a:pt x="0" y="14805"/>
                  </a:lnTo>
                  <a:lnTo>
                    <a:pt x="0" y="0"/>
                  </a:lnTo>
                  <a:lnTo>
                    <a:pt x="9706" y="0"/>
                  </a:lnTo>
                  <a:lnTo>
                    <a:pt x="9706" y="148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5" name="object 4135"/>
            <p:cNvSpPr/>
            <p:nvPr/>
          </p:nvSpPr>
          <p:spPr>
            <a:xfrm>
              <a:off x="17196979" y="5026832"/>
              <a:ext cx="10160" cy="194310"/>
            </a:xfrm>
            <a:custGeom>
              <a:avLst/>
              <a:gdLst/>
              <a:ahLst/>
              <a:cxnLst/>
              <a:rect l="l" t="t" r="r" b="b"/>
              <a:pathLst>
                <a:path w="10159" h="194310">
                  <a:moveTo>
                    <a:pt x="9706" y="193742"/>
                  </a:moveTo>
                  <a:lnTo>
                    <a:pt x="0" y="193742"/>
                  </a:lnTo>
                  <a:lnTo>
                    <a:pt x="0" y="0"/>
                  </a:lnTo>
                  <a:lnTo>
                    <a:pt x="9706" y="0"/>
                  </a:lnTo>
                  <a:lnTo>
                    <a:pt x="9706" y="1937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6" name="object 4136"/>
            <p:cNvSpPr/>
            <p:nvPr/>
          </p:nvSpPr>
          <p:spPr>
            <a:xfrm>
              <a:off x="17209673" y="4394321"/>
              <a:ext cx="13970" cy="334645"/>
            </a:xfrm>
            <a:custGeom>
              <a:avLst/>
              <a:gdLst/>
              <a:ahLst/>
              <a:cxnLst/>
              <a:rect l="l" t="t" r="r" b="b"/>
              <a:pathLst>
                <a:path w="13969" h="334645">
                  <a:moveTo>
                    <a:pt x="13434" y="0"/>
                  </a:moveTo>
                  <a:lnTo>
                    <a:pt x="0" y="0"/>
                  </a:lnTo>
                  <a:lnTo>
                    <a:pt x="0" y="334408"/>
                  </a:lnTo>
                  <a:lnTo>
                    <a:pt x="13434" y="334408"/>
                  </a:lnTo>
                  <a:lnTo>
                    <a:pt x="1343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7" name="object 4137"/>
            <p:cNvSpPr/>
            <p:nvPr/>
          </p:nvSpPr>
          <p:spPr>
            <a:xfrm>
              <a:off x="17216371" y="4394310"/>
              <a:ext cx="0" cy="334645"/>
            </a:xfrm>
            <a:custGeom>
              <a:avLst/>
              <a:gdLst/>
              <a:ahLst/>
              <a:cxnLst/>
              <a:rect l="l" t="t" r="r" b="b"/>
              <a:pathLst>
                <a:path w="0" h="334645">
                  <a:moveTo>
                    <a:pt x="0" y="3344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8" name="object 4138"/>
            <p:cNvSpPr/>
            <p:nvPr/>
          </p:nvSpPr>
          <p:spPr>
            <a:xfrm>
              <a:off x="17209673" y="4728734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34" y="14889"/>
                  </a:moveTo>
                  <a:lnTo>
                    <a:pt x="0" y="14889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148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9" name="object 4139"/>
            <p:cNvSpPr/>
            <p:nvPr/>
          </p:nvSpPr>
          <p:spPr>
            <a:xfrm>
              <a:off x="17209673" y="4788377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34" y="14879"/>
                  </a:moveTo>
                  <a:lnTo>
                    <a:pt x="0" y="14879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148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0" name="object 4140"/>
            <p:cNvSpPr/>
            <p:nvPr/>
          </p:nvSpPr>
          <p:spPr>
            <a:xfrm>
              <a:off x="17201862" y="4803260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w="0" h="194310">
                  <a:moveTo>
                    <a:pt x="0" y="1937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1" name="object 4141"/>
            <p:cNvSpPr/>
            <p:nvPr/>
          </p:nvSpPr>
          <p:spPr>
            <a:xfrm>
              <a:off x="17196979" y="4788262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706" y="14994"/>
                  </a:moveTo>
                  <a:lnTo>
                    <a:pt x="0" y="14994"/>
                  </a:lnTo>
                  <a:lnTo>
                    <a:pt x="0" y="0"/>
                  </a:lnTo>
                  <a:lnTo>
                    <a:pt x="9706" y="0"/>
                  </a:lnTo>
                  <a:lnTo>
                    <a:pt x="9706" y="149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2" name="object 4142"/>
            <p:cNvSpPr/>
            <p:nvPr/>
          </p:nvSpPr>
          <p:spPr>
            <a:xfrm>
              <a:off x="17196979" y="4997010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706" y="15036"/>
                  </a:moveTo>
                  <a:lnTo>
                    <a:pt x="0" y="15036"/>
                  </a:lnTo>
                  <a:lnTo>
                    <a:pt x="0" y="0"/>
                  </a:lnTo>
                  <a:lnTo>
                    <a:pt x="9706" y="0"/>
                  </a:lnTo>
                  <a:lnTo>
                    <a:pt x="9706" y="15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3" name="object 4143"/>
            <p:cNvSpPr/>
            <p:nvPr/>
          </p:nvSpPr>
          <p:spPr>
            <a:xfrm>
              <a:off x="17196979" y="4803256"/>
              <a:ext cx="10160" cy="194310"/>
            </a:xfrm>
            <a:custGeom>
              <a:avLst/>
              <a:gdLst/>
              <a:ahLst/>
              <a:cxnLst/>
              <a:rect l="l" t="t" r="r" b="b"/>
              <a:pathLst>
                <a:path w="10159" h="194310">
                  <a:moveTo>
                    <a:pt x="9706" y="0"/>
                  </a:moveTo>
                  <a:lnTo>
                    <a:pt x="0" y="0"/>
                  </a:lnTo>
                  <a:lnTo>
                    <a:pt x="0" y="193742"/>
                  </a:lnTo>
                  <a:lnTo>
                    <a:pt x="9706" y="193742"/>
                  </a:lnTo>
                  <a:lnTo>
                    <a:pt x="970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4" name="object 4144"/>
            <p:cNvSpPr/>
            <p:nvPr/>
          </p:nvSpPr>
          <p:spPr>
            <a:xfrm>
              <a:off x="17209673" y="4743626"/>
              <a:ext cx="13970" cy="45085"/>
            </a:xfrm>
            <a:custGeom>
              <a:avLst/>
              <a:gdLst/>
              <a:ahLst/>
              <a:cxnLst/>
              <a:rect l="l" t="t" r="r" b="b"/>
              <a:pathLst>
                <a:path w="13969" h="45085">
                  <a:moveTo>
                    <a:pt x="13434" y="44752"/>
                  </a:moveTo>
                  <a:lnTo>
                    <a:pt x="0" y="44752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447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5" name="object 4145"/>
            <p:cNvSpPr/>
            <p:nvPr/>
          </p:nvSpPr>
          <p:spPr>
            <a:xfrm>
              <a:off x="17209673" y="5295262"/>
              <a:ext cx="13970" cy="334645"/>
            </a:xfrm>
            <a:custGeom>
              <a:avLst/>
              <a:gdLst/>
              <a:ahLst/>
              <a:cxnLst/>
              <a:rect l="l" t="t" r="r" b="b"/>
              <a:pathLst>
                <a:path w="13969" h="334645">
                  <a:moveTo>
                    <a:pt x="13434" y="334523"/>
                  </a:moveTo>
                  <a:lnTo>
                    <a:pt x="0" y="334523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334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6" name="object 4146"/>
            <p:cNvSpPr/>
            <p:nvPr/>
          </p:nvSpPr>
          <p:spPr>
            <a:xfrm>
              <a:off x="17216371" y="5295261"/>
              <a:ext cx="0" cy="334645"/>
            </a:xfrm>
            <a:custGeom>
              <a:avLst/>
              <a:gdLst/>
              <a:ahLst/>
              <a:cxnLst/>
              <a:rect l="l" t="t" r="r" b="b"/>
              <a:pathLst>
                <a:path w="0" h="334645">
                  <a:moveTo>
                    <a:pt x="0" y="0"/>
                  </a:moveTo>
                  <a:lnTo>
                    <a:pt x="0" y="3345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7" name="object 4147"/>
            <p:cNvSpPr/>
            <p:nvPr/>
          </p:nvSpPr>
          <p:spPr>
            <a:xfrm>
              <a:off x="17209673" y="5280348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34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8" name="object 4148"/>
            <p:cNvSpPr/>
            <p:nvPr/>
          </p:nvSpPr>
          <p:spPr>
            <a:xfrm>
              <a:off x="17209673" y="5235603"/>
              <a:ext cx="13970" cy="45085"/>
            </a:xfrm>
            <a:custGeom>
              <a:avLst/>
              <a:gdLst/>
              <a:ahLst/>
              <a:cxnLst/>
              <a:rect l="l" t="t" r="r" b="b"/>
              <a:pathLst>
                <a:path w="13969" h="45085">
                  <a:moveTo>
                    <a:pt x="13434" y="44742"/>
                  </a:moveTo>
                  <a:lnTo>
                    <a:pt x="0" y="44742"/>
                  </a:lnTo>
                  <a:lnTo>
                    <a:pt x="0" y="0"/>
                  </a:lnTo>
                  <a:lnTo>
                    <a:pt x="13434" y="0"/>
                  </a:lnTo>
                  <a:lnTo>
                    <a:pt x="13434" y="447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9" name="object 4149"/>
            <p:cNvSpPr/>
            <p:nvPr/>
          </p:nvSpPr>
          <p:spPr>
            <a:xfrm>
              <a:off x="17223105" y="5233371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11057"/>
                  </a:moveTo>
                  <a:lnTo>
                    <a:pt x="0" y="11057"/>
                  </a:lnTo>
                  <a:lnTo>
                    <a:pt x="0" y="0"/>
                  </a:lnTo>
                  <a:lnTo>
                    <a:pt x="17884" y="0"/>
                  </a:lnTo>
                  <a:lnTo>
                    <a:pt x="17884" y="110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0" name="object 4150"/>
            <p:cNvSpPr/>
            <p:nvPr/>
          </p:nvSpPr>
          <p:spPr>
            <a:xfrm>
              <a:off x="17223105" y="5284217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0"/>
                  </a:moveTo>
                  <a:lnTo>
                    <a:pt x="0" y="0"/>
                  </a:lnTo>
                  <a:lnTo>
                    <a:pt x="0" y="11036"/>
                  </a:lnTo>
                  <a:lnTo>
                    <a:pt x="17884" y="11036"/>
                  </a:lnTo>
                  <a:lnTo>
                    <a:pt x="1788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1" name="object 4151"/>
            <p:cNvSpPr/>
            <p:nvPr/>
          </p:nvSpPr>
          <p:spPr>
            <a:xfrm>
              <a:off x="17223105" y="5220572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11025"/>
                  </a:moveTo>
                  <a:lnTo>
                    <a:pt x="0" y="11025"/>
                  </a:lnTo>
                  <a:lnTo>
                    <a:pt x="0" y="0"/>
                  </a:lnTo>
                  <a:lnTo>
                    <a:pt x="17884" y="0"/>
                  </a:lnTo>
                  <a:lnTo>
                    <a:pt x="17884" y="110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2" name="object 4152"/>
            <p:cNvSpPr/>
            <p:nvPr/>
          </p:nvSpPr>
          <p:spPr>
            <a:xfrm>
              <a:off x="17223105" y="5271388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0"/>
                  </a:moveTo>
                  <a:lnTo>
                    <a:pt x="0" y="0"/>
                  </a:lnTo>
                  <a:lnTo>
                    <a:pt x="0" y="11036"/>
                  </a:lnTo>
                  <a:lnTo>
                    <a:pt x="17884" y="11036"/>
                  </a:lnTo>
                  <a:lnTo>
                    <a:pt x="1788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3" name="object 4153"/>
            <p:cNvSpPr/>
            <p:nvPr/>
          </p:nvSpPr>
          <p:spPr>
            <a:xfrm>
              <a:off x="17223105" y="4741524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11057"/>
                  </a:moveTo>
                  <a:lnTo>
                    <a:pt x="0" y="11057"/>
                  </a:lnTo>
                  <a:lnTo>
                    <a:pt x="0" y="0"/>
                  </a:lnTo>
                  <a:lnTo>
                    <a:pt x="17884" y="0"/>
                  </a:lnTo>
                  <a:lnTo>
                    <a:pt x="17884" y="110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4" name="object 4154"/>
            <p:cNvSpPr/>
            <p:nvPr/>
          </p:nvSpPr>
          <p:spPr>
            <a:xfrm>
              <a:off x="17223105" y="4792249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0"/>
                  </a:moveTo>
                  <a:lnTo>
                    <a:pt x="0" y="0"/>
                  </a:lnTo>
                  <a:lnTo>
                    <a:pt x="0" y="11025"/>
                  </a:lnTo>
                  <a:lnTo>
                    <a:pt x="17884" y="11025"/>
                  </a:lnTo>
                  <a:lnTo>
                    <a:pt x="1788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5" name="object 4155"/>
            <p:cNvSpPr/>
            <p:nvPr/>
          </p:nvSpPr>
          <p:spPr>
            <a:xfrm>
              <a:off x="17223105" y="4728716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11036"/>
                  </a:moveTo>
                  <a:lnTo>
                    <a:pt x="0" y="11036"/>
                  </a:lnTo>
                  <a:lnTo>
                    <a:pt x="0" y="0"/>
                  </a:lnTo>
                  <a:lnTo>
                    <a:pt x="17884" y="0"/>
                  </a:lnTo>
                  <a:lnTo>
                    <a:pt x="17884" y="11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6" name="object 4156"/>
            <p:cNvSpPr/>
            <p:nvPr/>
          </p:nvSpPr>
          <p:spPr>
            <a:xfrm>
              <a:off x="17223105" y="4779403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17884" y="0"/>
                  </a:moveTo>
                  <a:lnTo>
                    <a:pt x="0" y="0"/>
                  </a:lnTo>
                  <a:lnTo>
                    <a:pt x="0" y="11057"/>
                  </a:lnTo>
                  <a:lnTo>
                    <a:pt x="17884" y="11057"/>
                  </a:lnTo>
                  <a:lnTo>
                    <a:pt x="1788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7" name="object 4157"/>
            <p:cNvSpPr/>
            <p:nvPr/>
          </p:nvSpPr>
          <p:spPr>
            <a:xfrm>
              <a:off x="17240969" y="4355544"/>
              <a:ext cx="635" cy="1313180"/>
            </a:xfrm>
            <a:custGeom>
              <a:avLst/>
              <a:gdLst/>
              <a:ahLst/>
              <a:cxnLst/>
              <a:rect l="l" t="t" r="r" b="b"/>
              <a:pathLst>
                <a:path w="634" h="1313179">
                  <a:moveTo>
                    <a:pt x="20" y="0"/>
                  </a:moveTo>
                  <a:lnTo>
                    <a:pt x="0" y="13130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8" name="object 4158"/>
            <p:cNvSpPr/>
            <p:nvPr/>
          </p:nvSpPr>
          <p:spPr>
            <a:xfrm>
              <a:off x="16757094" y="5629789"/>
              <a:ext cx="13970" cy="37465"/>
            </a:xfrm>
            <a:custGeom>
              <a:avLst/>
              <a:gdLst/>
              <a:ahLst/>
              <a:cxnLst/>
              <a:rect l="l" t="t" r="r" b="b"/>
              <a:pathLst>
                <a:path w="13969" h="37464">
                  <a:moveTo>
                    <a:pt x="13402" y="37286"/>
                  </a:moveTo>
                  <a:lnTo>
                    <a:pt x="0" y="37286"/>
                  </a:lnTo>
                  <a:lnTo>
                    <a:pt x="0" y="0"/>
                  </a:lnTo>
                  <a:lnTo>
                    <a:pt x="13402" y="0"/>
                  </a:lnTo>
                  <a:lnTo>
                    <a:pt x="13402" y="372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9" name="object 4159"/>
            <p:cNvSpPr/>
            <p:nvPr/>
          </p:nvSpPr>
          <p:spPr>
            <a:xfrm>
              <a:off x="16757094" y="4357032"/>
              <a:ext cx="13970" cy="37465"/>
            </a:xfrm>
            <a:custGeom>
              <a:avLst/>
              <a:gdLst/>
              <a:ahLst/>
              <a:cxnLst/>
              <a:rect l="l" t="t" r="r" b="b"/>
              <a:pathLst>
                <a:path w="13969" h="37464">
                  <a:moveTo>
                    <a:pt x="0" y="0"/>
                  </a:moveTo>
                  <a:lnTo>
                    <a:pt x="13402" y="0"/>
                  </a:lnTo>
                  <a:lnTo>
                    <a:pt x="13402" y="37276"/>
                  </a:lnTo>
                  <a:lnTo>
                    <a:pt x="0" y="372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0" name="object 4160"/>
            <p:cNvSpPr/>
            <p:nvPr/>
          </p:nvSpPr>
          <p:spPr>
            <a:xfrm>
              <a:off x="16757094" y="5220593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02" y="15015"/>
                  </a:moveTo>
                  <a:lnTo>
                    <a:pt x="0" y="15015"/>
                  </a:lnTo>
                  <a:lnTo>
                    <a:pt x="0" y="0"/>
                  </a:lnTo>
                  <a:lnTo>
                    <a:pt x="13402" y="0"/>
                  </a:lnTo>
                  <a:lnTo>
                    <a:pt x="13402" y="150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1" name="object 4161"/>
            <p:cNvSpPr/>
            <p:nvPr/>
          </p:nvSpPr>
          <p:spPr>
            <a:xfrm>
              <a:off x="16753362" y="5101401"/>
              <a:ext cx="0" cy="73660"/>
            </a:xfrm>
            <a:custGeom>
              <a:avLst/>
              <a:gdLst/>
              <a:ahLst/>
              <a:cxnLst/>
              <a:rect l="l" t="t" r="r" b="b"/>
              <a:pathLst>
                <a:path w="0" h="73660">
                  <a:moveTo>
                    <a:pt x="0" y="0"/>
                  </a:moveTo>
                  <a:lnTo>
                    <a:pt x="0" y="733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2" name="object 4162"/>
            <p:cNvSpPr/>
            <p:nvPr/>
          </p:nvSpPr>
          <p:spPr>
            <a:xfrm>
              <a:off x="16753220" y="517428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261" y="0"/>
                  </a:moveTo>
                  <a:lnTo>
                    <a:pt x="136" y="450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3" name="object 4163"/>
            <p:cNvSpPr/>
            <p:nvPr/>
          </p:nvSpPr>
          <p:spPr>
            <a:xfrm>
              <a:off x="16753362" y="4849095"/>
              <a:ext cx="0" cy="73660"/>
            </a:xfrm>
            <a:custGeom>
              <a:avLst/>
              <a:gdLst/>
              <a:ahLst/>
              <a:cxnLst/>
              <a:rect l="l" t="t" r="r" b="b"/>
              <a:pathLst>
                <a:path w="0" h="73660">
                  <a:moveTo>
                    <a:pt x="0" y="73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4" name="object 4164"/>
            <p:cNvSpPr/>
            <p:nvPr/>
          </p:nvSpPr>
          <p:spPr>
            <a:xfrm>
              <a:off x="16753227" y="48491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450"/>
                  </a:moveTo>
                  <a:lnTo>
                    <a:pt x="136" y="0"/>
                  </a:lnTo>
                  <a:lnTo>
                    <a:pt x="261" y="450"/>
                  </a:lnTo>
                  <a:lnTo>
                    <a:pt x="0" y="4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5" name="object 4165"/>
            <p:cNvSpPr/>
            <p:nvPr/>
          </p:nvSpPr>
          <p:spPr>
            <a:xfrm>
              <a:off x="16778335" y="5026841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w="0" h="194310">
                  <a:moveTo>
                    <a:pt x="0" y="0"/>
                  </a:moveTo>
                  <a:lnTo>
                    <a:pt x="0" y="1937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6" name="object 4166"/>
            <p:cNvSpPr/>
            <p:nvPr/>
          </p:nvSpPr>
          <p:spPr>
            <a:xfrm>
              <a:off x="16773499" y="5220593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685" y="15015"/>
                  </a:moveTo>
                  <a:lnTo>
                    <a:pt x="0" y="15015"/>
                  </a:lnTo>
                  <a:lnTo>
                    <a:pt x="0" y="0"/>
                  </a:lnTo>
                  <a:lnTo>
                    <a:pt x="9685" y="0"/>
                  </a:lnTo>
                  <a:lnTo>
                    <a:pt x="9685" y="150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7" name="object 4167"/>
            <p:cNvSpPr/>
            <p:nvPr/>
          </p:nvSpPr>
          <p:spPr>
            <a:xfrm>
              <a:off x="16773499" y="5012030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685" y="14805"/>
                  </a:moveTo>
                  <a:lnTo>
                    <a:pt x="0" y="14805"/>
                  </a:lnTo>
                  <a:lnTo>
                    <a:pt x="0" y="0"/>
                  </a:lnTo>
                  <a:lnTo>
                    <a:pt x="9685" y="0"/>
                  </a:lnTo>
                  <a:lnTo>
                    <a:pt x="9685" y="148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8" name="object 4168"/>
            <p:cNvSpPr/>
            <p:nvPr/>
          </p:nvSpPr>
          <p:spPr>
            <a:xfrm>
              <a:off x="16773499" y="5026832"/>
              <a:ext cx="10160" cy="194310"/>
            </a:xfrm>
            <a:custGeom>
              <a:avLst/>
              <a:gdLst/>
              <a:ahLst/>
              <a:cxnLst/>
              <a:rect l="l" t="t" r="r" b="b"/>
              <a:pathLst>
                <a:path w="10159" h="194310">
                  <a:moveTo>
                    <a:pt x="0" y="193742"/>
                  </a:moveTo>
                  <a:lnTo>
                    <a:pt x="9685" y="193742"/>
                  </a:lnTo>
                  <a:lnTo>
                    <a:pt x="9685" y="0"/>
                  </a:lnTo>
                  <a:lnTo>
                    <a:pt x="0" y="0"/>
                  </a:lnTo>
                  <a:lnTo>
                    <a:pt x="0" y="1937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9" name="object 4169"/>
            <p:cNvSpPr/>
            <p:nvPr/>
          </p:nvSpPr>
          <p:spPr>
            <a:xfrm>
              <a:off x="16757094" y="4394321"/>
              <a:ext cx="13970" cy="334645"/>
            </a:xfrm>
            <a:custGeom>
              <a:avLst/>
              <a:gdLst/>
              <a:ahLst/>
              <a:cxnLst/>
              <a:rect l="l" t="t" r="r" b="b"/>
              <a:pathLst>
                <a:path w="13969" h="334645">
                  <a:moveTo>
                    <a:pt x="0" y="0"/>
                  </a:moveTo>
                  <a:lnTo>
                    <a:pt x="13402" y="0"/>
                  </a:lnTo>
                  <a:lnTo>
                    <a:pt x="13402" y="334408"/>
                  </a:lnTo>
                  <a:lnTo>
                    <a:pt x="0" y="33440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0" name="object 4170"/>
            <p:cNvSpPr/>
            <p:nvPr/>
          </p:nvSpPr>
          <p:spPr>
            <a:xfrm>
              <a:off x="16763789" y="4394310"/>
              <a:ext cx="0" cy="334645"/>
            </a:xfrm>
            <a:custGeom>
              <a:avLst/>
              <a:gdLst/>
              <a:ahLst/>
              <a:cxnLst/>
              <a:rect l="l" t="t" r="r" b="b"/>
              <a:pathLst>
                <a:path w="0" h="334645">
                  <a:moveTo>
                    <a:pt x="0" y="3344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1" name="object 4171"/>
            <p:cNvSpPr/>
            <p:nvPr/>
          </p:nvSpPr>
          <p:spPr>
            <a:xfrm>
              <a:off x="16757094" y="4728734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02" y="14889"/>
                  </a:moveTo>
                  <a:lnTo>
                    <a:pt x="0" y="14889"/>
                  </a:lnTo>
                  <a:lnTo>
                    <a:pt x="0" y="0"/>
                  </a:lnTo>
                  <a:lnTo>
                    <a:pt x="13402" y="0"/>
                  </a:lnTo>
                  <a:lnTo>
                    <a:pt x="13402" y="148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2" name="object 4172"/>
            <p:cNvSpPr/>
            <p:nvPr/>
          </p:nvSpPr>
          <p:spPr>
            <a:xfrm>
              <a:off x="16757094" y="4788377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02" y="14879"/>
                  </a:moveTo>
                  <a:lnTo>
                    <a:pt x="0" y="14879"/>
                  </a:lnTo>
                  <a:lnTo>
                    <a:pt x="0" y="0"/>
                  </a:lnTo>
                  <a:lnTo>
                    <a:pt x="13402" y="0"/>
                  </a:lnTo>
                  <a:lnTo>
                    <a:pt x="13402" y="148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3" name="object 4173"/>
            <p:cNvSpPr/>
            <p:nvPr/>
          </p:nvSpPr>
          <p:spPr>
            <a:xfrm>
              <a:off x="16778335" y="4803260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w="0" h="194310">
                  <a:moveTo>
                    <a:pt x="0" y="1937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4" name="object 4174"/>
            <p:cNvSpPr/>
            <p:nvPr/>
          </p:nvSpPr>
          <p:spPr>
            <a:xfrm>
              <a:off x="16773499" y="4788262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685" y="14994"/>
                  </a:moveTo>
                  <a:lnTo>
                    <a:pt x="0" y="14994"/>
                  </a:lnTo>
                  <a:lnTo>
                    <a:pt x="0" y="0"/>
                  </a:lnTo>
                  <a:lnTo>
                    <a:pt x="9685" y="0"/>
                  </a:lnTo>
                  <a:lnTo>
                    <a:pt x="9685" y="149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5" name="object 4175"/>
            <p:cNvSpPr/>
            <p:nvPr/>
          </p:nvSpPr>
          <p:spPr>
            <a:xfrm>
              <a:off x="16773499" y="4997010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59" h="15239">
                  <a:moveTo>
                    <a:pt x="9685" y="15036"/>
                  </a:moveTo>
                  <a:lnTo>
                    <a:pt x="0" y="15036"/>
                  </a:lnTo>
                  <a:lnTo>
                    <a:pt x="0" y="0"/>
                  </a:lnTo>
                  <a:lnTo>
                    <a:pt x="9685" y="0"/>
                  </a:lnTo>
                  <a:lnTo>
                    <a:pt x="9685" y="15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6" name="object 4176"/>
            <p:cNvSpPr/>
            <p:nvPr/>
          </p:nvSpPr>
          <p:spPr>
            <a:xfrm>
              <a:off x="16773499" y="4803256"/>
              <a:ext cx="10160" cy="194310"/>
            </a:xfrm>
            <a:custGeom>
              <a:avLst/>
              <a:gdLst/>
              <a:ahLst/>
              <a:cxnLst/>
              <a:rect l="l" t="t" r="r" b="b"/>
              <a:pathLst>
                <a:path w="10159" h="194310">
                  <a:moveTo>
                    <a:pt x="0" y="0"/>
                  </a:moveTo>
                  <a:lnTo>
                    <a:pt x="9685" y="0"/>
                  </a:lnTo>
                  <a:lnTo>
                    <a:pt x="9685" y="193742"/>
                  </a:lnTo>
                  <a:lnTo>
                    <a:pt x="0" y="19374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7" name="object 4177"/>
            <p:cNvSpPr/>
            <p:nvPr/>
          </p:nvSpPr>
          <p:spPr>
            <a:xfrm>
              <a:off x="16757094" y="4743626"/>
              <a:ext cx="13970" cy="45085"/>
            </a:xfrm>
            <a:custGeom>
              <a:avLst/>
              <a:gdLst/>
              <a:ahLst/>
              <a:cxnLst/>
              <a:rect l="l" t="t" r="r" b="b"/>
              <a:pathLst>
                <a:path w="13969" h="45085">
                  <a:moveTo>
                    <a:pt x="13402" y="44752"/>
                  </a:moveTo>
                  <a:lnTo>
                    <a:pt x="0" y="44752"/>
                  </a:lnTo>
                  <a:lnTo>
                    <a:pt x="0" y="0"/>
                  </a:lnTo>
                  <a:lnTo>
                    <a:pt x="13402" y="0"/>
                  </a:lnTo>
                  <a:lnTo>
                    <a:pt x="13402" y="447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8" name="object 4178"/>
            <p:cNvSpPr/>
            <p:nvPr/>
          </p:nvSpPr>
          <p:spPr>
            <a:xfrm>
              <a:off x="16757094" y="5295262"/>
              <a:ext cx="13970" cy="334645"/>
            </a:xfrm>
            <a:custGeom>
              <a:avLst/>
              <a:gdLst/>
              <a:ahLst/>
              <a:cxnLst/>
              <a:rect l="l" t="t" r="r" b="b"/>
              <a:pathLst>
                <a:path w="13969" h="334645">
                  <a:moveTo>
                    <a:pt x="0" y="334523"/>
                  </a:moveTo>
                  <a:lnTo>
                    <a:pt x="13402" y="334523"/>
                  </a:lnTo>
                  <a:lnTo>
                    <a:pt x="13402" y="0"/>
                  </a:lnTo>
                  <a:lnTo>
                    <a:pt x="0" y="0"/>
                  </a:lnTo>
                  <a:lnTo>
                    <a:pt x="0" y="3345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9" name="object 4179"/>
            <p:cNvSpPr/>
            <p:nvPr/>
          </p:nvSpPr>
          <p:spPr>
            <a:xfrm>
              <a:off x="16763789" y="5295261"/>
              <a:ext cx="0" cy="334645"/>
            </a:xfrm>
            <a:custGeom>
              <a:avLst/>
              <a:gdLst/>
              <a:ahLst/>
              <a:cxnLst/>
              <a:rect l="l" t="t" r="r" b="b"/>
              <a:pathLst>
                <a:path w="0" h="334645">
                  <a:moveTo>
                    <a:pt x="0" y="0"/>
                  </a:moveTo>
                  <a:lnTo>
                    <a:pt x="0" y="3345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0" name="object 4180"/>
            <p:cNvSpPr/>
            <p:nvPr/>
          </p:nvSpPr>
          <p:spPr>
            <a:xfrm>
              <a:off x="16757094" y="5280348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402" y="14910"/>
                  </a:moveTo>
                  <a:lnTo>
                    <a:pt x="0" y="14910"/>
                  </a:lnTo>
                  <a:lnTo>
                    <a:pt x="0" y="0"/>
                  </a:lnTo>
                  <a:lnTo>
                    <a:pt x="13402" y="0"/>
                  </a:lnTo>
                  <a:lnTo>
                    <a:pt x="13402" y="149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1" name="object 4181"/>
            <p:cNvSpPr/>
            <p:nvPr/>
          </p:nvSpPr>
          <p:spPr>
            <a:xfrm>
              <a:off x="16757094" y="5235603"/>
              <a:ext cx="13970" cy="45085"/>
            </a:xfrm>
            <a:custGeom>
              <a:avLst/>
              <a:gdLst/>
              <a:ahLst/>
              <a:cxnLst/>
              <a:rect l="l" t="t" r="r" b="b"/>
              <a:pathLst>
                <a:path w="13969" h="45085">
                  <a:moveTo>
                    <a:pt x="13402" y="44742"/>
                  </a:moveTo>
                  <a:lnTo>
                    <a:pt x="0" y="44742"/>
                  </a:lnTo>
                  <a:lnTo>
                    <a:pt x="0" y="0"/>
                  </a:lnTo>
                  <a:lnTo>
                    <a:pt x="13402" y="0"/>
                  </a:lnTo>
                  <a:lnTo>
                    <a:pt x="13402" y="447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2" name="object 4182"/>
            <p:cNvSpPr/>
            <p:nvPr/>
          </p:nvSpPr>
          <p:spPr>
            <a:xfrm>
              <a:off x="16739194" y="5233371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57"/>
                  </a:moveTo>
                  <a:lnTo>
                    <a:pt x="17894" y="11057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3" name="object 4183"/>
            <p:cNvSpPr/>
            <p:nvPr/>
          </p:nvSpPr>
          <p:spPr>
            <a:xfrm>
              <a:off x="16739194" y="5284217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36"/>
                  </a:lnTo>
                  <a:lnTo>
                    <a:pt x="0" y="1103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4" name="object 4184"/>
            <p:cNvSpPr/>
            <p:nvPr/>
          </p:nvSpPr>
          <p:spPr>
            <a:xfrm>
              <a:off x="16739194" y="5220572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25"/>
                  </a:moveTo>
                  <a:lnTo>
                    <a:pt x="17894" y="11025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5" name="object 4185"/>
            <p:cNvSpPr/>
            <p:nvPr/>
          </p:nvSpPr>
          <p:spPr>
            <a:xfrm>
              <a:off x="16739194" y="5271388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36"/>
                  </a:lnTo>
                  <a:lnTo>
                    <a:pt x="0" y="1103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6" name="object 4186"/>
            <p:cNvSpPr/>
            <p:nvPr/>
          </p:nvSpPr>
          <p:spPr>
            <a:xfrm>
              <a:off x="16739194" y="4741524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57"/>
                  </a:moveTo>
                  <a:lnTo>
                    <a:pt x="17894" y="11057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7" name="object 4187"/>
            <p:cNvSpPr/>
            <p:nvPr/>
          </p:nvSpPr>
          <p:spPr>
            <a:xfrm>
              <a:off x="16739194" y="4792249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25"/>
                  </a:lnTo>
                  <a:lnTo>
                    <a:pt x="0" y="1102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8" name="object 4188"/>
            <p:cNvSpPr/>
            <p:nvPr/>
          </p:nvSpPr>
          <p:spPr>
            <a:xfrm>
              <a:off x="16739194" y="4728716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11036"/>
                  </a:moveTo>
                  <a:lnTo>
                    <a:pt x="17894" y="11036"/>
                  </a:lnTo>
                  <a:lnTo>
                    <a:pt x="17894" y="0"/>
                  </a:lnTo>
                  <a:lnTo>
                    <a:pt x="0" y="0"/>
                  </a:lnTo>
                  <a:lnTo>
                    <a:pt x="0" y="110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9" name="object 4189"/>
            <p:cNvSpPr/>
            <p:nvPr/>
          </p:nvSpPr>
          <p:spPr>
            <a:xfrm>
              <a:off x="16739194" y="4779403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5" h="11429">
                  <a:moveTo>
                    <a:pt x="0" y="0"/>
                  </a:moveTo>
                  <a:lnTo>
                    <a:pt x="17894" y="0"/>
                  </a:lnTo>
                  <a:lnTo>
                    <a:pt x="17894" y="11057"/>
                  </a:lnTo>
                  <a:lnTo>
                    <a:pt x="0" y="110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0" name="object 4190"/>
            <p:cNvSpPr/>
            <p:nvPr/>
          </p:nvSpPr>
          <p:spPr>
            <a:xfrm>
              <a:off x="12809504" y="773238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1" name="object 4191"/>
            <p:cNvSpPr/>
            <p:nvPr/>
          </p:nvSpPr>
          <p:spPr>
            <a:xfrm>
              <a:off x="12809506" y="7732392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4">
                  <a:moveTo>
                    <a:pt x="0" y="89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2" name="object 4192"/>
            <p:cNvSpPr/>
            <p:nvPr/>
          </p:nvSpPr>
          <p:spPr>
            <a:xfrm>
              <a:off x="12815473" y="7732392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4">
                  <a:moveTo>
                    <a:pt x="0" y="894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3" name="object 4193"/>
            <p:cNvSpPr/>
            <p:nvPr/>
          </p:nvSpPr>
          <p:spPr>
            <a:xfrm>
              <a:off x="12937147" y="781686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2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4" name="object 4194"/>
            <p:cNvSpPr/>
            <p:nvPr/>
          </p:nvSpPr>
          <p:spPr>
            <a:xfrm>
              <a:off x="13682936" y="781686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2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5" name="object 4195"/>
            <p:cNvSpPr/>
            <p:nvPr/>
          </p:nvSpPr>
          <p:spPr>
            <a:xfrm>
              <a:off x="14428723" y="781686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2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6" name="object 4196"/>
            <p:cNvSpPr/>
            <p:nvPr/>
          </p:nvSpPr>
          <p:spPr>
            <a:xfrm>
              <a:off x="15065688" y="781587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7" name="object 4197"/>
            <p:cNvSpPr/>
            <p:nvPr/>
          </p:nvSpPr>
          <p:spPr>
            <a:xfrm>
              <a:off x="12815473" y="7815882"/>
              <a:ext cx="2250440" cy="0"/>
            </a:xfrm>
            <a:custGeom>
              <a:avLst/>
              <a:gdLst/>
              <a:ahLst/>
              <a:cxnLst/>
              <a:rect l="l" t="t" r="r" b="b"/>
              <a:pathLst>
                <a:path w="2250440" h="0">
                  <a:moveTo>
                    <a:pt x="0" y="0"/>
                  </a:moveTo>
                  <a:lnTo>
                    <a:pt x="22502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8" name="object 4198"/>
            <p:cNvSpPr/>
            <p:nvPr/>
          </p:nvSpPr>
          <p:spPr>
            <a:xfrm>
              <a:off x="12815473" y="7815876"/>
              <a:ext cx="2250440" cy="6350"/>
            </a:xfrm>
            <a:custGeom>
              <a:avLst/>
              <a:gdLst/>
              <a:ahLst/>
              <a:cxnLst/>
              <a:rect l="l" t="t" r="r" b="b"/>
              <a:pathLst>
                <a:path w="2250440" h="6350">
                  <a:moveTo>
                    <a:pt x="0" y="5989"/>
                  </a:moveTo>
                  <a:lnTo>
                    <a:pt x="2250214" y="5989"/>
                  </a:lnTo>
                </a:path>
                <a:path w="2250440"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9" name="object 4199"/>
            <p:cNvSpPr/>
            <p:nvPr/>
          </p:nvSpPr>
          <p:spPr>
            <a:xfrm>
              <a:off x="15066186" y="758145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62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0" name="object 4200"/>
            <p:cNvSpPr/>
            <p:nvPr/>
          </p:nvSpPr>
          <p:spPr>
            <a:xfrm>
              <a:off x="15066186" y="683566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62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1" name="object 4201"/>
            <p:cNvSpPr/>
            <p:nvPr/>
          </p:nvSpPr>
          <p:spPr>
            <a:xfrm>
              <a:off x="15065688" y="642458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2" name="object 4202"/>
            <p:cNvSpPr/>
            <p:nvPr/>
          </p:nvSpPr>
          <p:spPr>
            <a:xfrm>
              <a:off x="15065688" y="6424588"/>
              <a:ext cx="0" cy="1397635"/>
            </a:xfrm>
            <a:custGeom>
              <a:avLst/>
              <a:gdLst/>
              <a:ahLst/>
              <a:cxnLst/>
              <a:rect l="l" t="t" r="r" b="b"/>
              <a:pathLst>
                <a:path w="0" h="1397634">
                  <a:moveTo>
                    <a:pt x="0" y="139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3" name="object 4203"/>
            <p:cNvSpPr/>
            <p:nvPr/>
          </p:nvSpPr>
          <p:spPr>
            <a:xfrm>
              <a:off x="15071657" y="6424588"/>
              <a:ext cx="0" cy="1397635"/>
            </a:xfrm>
            <a:custGeom>
              <a:avLst/>
              <a:gdLst/>
              <a:ahLst/>
              <a:cxnLst/>
              <a:rect l="l" t="t" r="r" b="b"/>
              <a:pathLst>
                <a:path w="0" h="1397634">
                  <a:moveTo>
                    <a:pt x="0" y="139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4" name="object 4204"/>
            <p:cNvSpPr/>
            <p:nvPr/>
          </p:nvSpPr>
          <p:spPr>
            <a:xfrm>
              <a:off x="12897560" y="642528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2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5" name="object 4205"/>
            <p:cNvSpPr/>
            <p:nvPr/>
          </p:nvSpPr>
          <p:spPr>
            <a:xfrm>
              <a:off x="13643348" y="642528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62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6" name="object 4206"/>
            <p:cNvSpPr/>
            <p:nvPr/>
          </p:nvSpPr>
          <p:spPr>
            <a:xfrm>
              <a:off x="14267158" y="642457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7" name="object 4207"/>
            <p:cNvSpPr/>
            <p:nvPr/>
          </p:nvSpPr>
          <p:spPr>
            <a:xfrm>
              <a:off x="12815575" y="6424582"/>
              <a:ext cx="1451610" cy="0"/>
            </a:xfrm>
            <a:custGeom>
              <a:avLst/>
              <a:gdLst/>
              <a:ahLst/>
              <a:cxnLst/>
              <a:rect l="l" t="t" r="r" b="b"/>
              <a:pathLst>
                <a:path w="1451609" h="0">
                  <a:moveTo>
                    <a:pt x="0" y="0"/>
                  </a:moveTo>
                  <a:lnTo>
                    <a:pt x="14515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8" name="object 4208"/>
            <p:cNvSpPr/>
            <p:nvPr/>
          </p:nvSpPr>
          <p:spPr>
            <a:xfrm>
              <a:off x="12815575" y="6424577"/>
              <a:ext cx="1451610" cy="6350"/>
            </a:xfrm>
            <a:custGeom>
              <a:avLst/>
              <a:gdLst/>
              <a:ahLst/>
              <a:cxnLst/>
              <a:rect l="l" t="t" r="r" b="b"/>
              <a:pathLst>
                <a:path w="1451609" h="6350">
                  <a:moveTo>
                    <a:pt x="0" y="5989"/>
                  </a:moveTo>
                  <a:lnTo>
                    <a:pt x="1451578" y="5989"/>
                  </a:lnTo>
                </a:path>
                <a:path w="1451609"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9" name="object 4209"/>
            <p:cNvSpPr/>
            <p:nvPr/>
          </p:nvSpPr>
          <p:spPr>
            <a:xfrm>
              <a:off x="15065688" y="642457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0" name="object 4210"/>
            <p:cNvSpPr/>
            <p:nvPr/>
          </p:nvSpPr>
          <p:spPr>
            <a:xfrm>
              <a:off x="14599697" y="6424582"/>
              <a:ext cx="466090" cy="0"/>
            </a:xfrm>
            <a:custGeom>
              <a:avLst/>
              <a:gdLst/>
              <a:ahLst/>
              <a:cxnLst/>
              <a:rect l="l" t="t" r="r" b="b"/>
              <a:pathLst>
                <a:path w="466090" h="0">
                  <a:moveTo>
                    <a:pt x="0" y="0"/>
                  </a:moveTo>
                  <a:lnTo>
                    <a:pt x="4659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1" name="object 4211"/>
            <p:cNvSpPr/>
            <p:nvPr/>
          </p:nvSpPr>
          <p:spPr>
            <a:xfrm>
              <a:off x="14599697" y="6424577"/>
              <a:ext cx="466090" cy="6350"/>
            </a:xfrm>
            <a:custGeom>
              <a:avLst/>
              <a:gdLst/>
              <a:ahLst/>
              <a:cxnLst/>
              <a:rect l="l" t="t" r="r" b="b"/>
              <a:pathLst>
                <a:path w="466090" h="6350">
                  <a:moveTo>
                    <a:pt x="0" y="5989"/>
                  </a:moveTo>
                  <a:lnTo>
                    <a:pt x="465996" y="5989"/>
                  </a:lnTo>
                </a:path>
                <a:path w="466090"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2" name="object 4212"/>
            <p:cNvSpPr/>
            <p:nvPr/>
          </p:nvSpPr>
          <p:spPr>
            <a:xfrm>
              <a:off x="12810068" y="683566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62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3" name="object 4213"/>
            <p:cNvSpPr/>
            <p:nvPr/>
          </p:nvSpPr>
          <p:spPr>
            <a:xfrm>
              <a:off x="12809504" y="668852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4" name="object 4214"/>
            <p:cNvSpPr/>
            <p:nvPr/>
          </p:nvSpPr>
          <p:spPr>
            <a:xfrm>
              <a:off x="12809506" y="6688522"/>
              <a:ext cx="0" cy="852805"/>
            </a:xfrm>
            <a:custGeom>
              <a:avLst/>
              <a:gdLst/>
              <a:ahLst/>
              <a:cxnLst/>
              <a:rect l="l" t="t" r="r" b="b"/>
              <a:pathLst>
                <a:path w="0" h="852804">
                  <a:moveTo>
                    <a:pt x="0" y="8522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5" name="object 4215"/>
            <p:cNvSpPr/>
            <p:nvPr/>
          </p:nvSpPr>
          <p:spPr>
            <a:xfrm>
              <a:off x="12809504" y="6688522"/>
              <a:ext cx="6350" cy="852805"/>
            </a:xfrm>
            <a:custGeom>
              <a:avLst/>
              <a:gdLst/>
              <a:ahLst/>
              <a:cxnLst/>
              <a:rect l="l" t="t" r="r" b="b"/>
              <a:pathLst>
                <a:path w="6350" h="852804">
                  <a:moveTo>
                    <a:pt x="5968" y="852225"/>
                  </a:moveTo>
                  <a:lnTo>
                    <a:pt x="5968" y="0"/>
                  </a:lnTo>
                </a:path>
                <a:path w="6350" h="852804">
                  <a:moveTo>
                    <a:pt x="5968" y="852225"/>
                  </a:moveTo>
                  <a:lnTo>
                    <a:pt x="0" y="8522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6" name="object 4216"/>
            <p:cNvSpPr/>
            <p:nvPr/>
          </p:nvSpPr>
          <p:spPr>
            <a:xfrm>
              <a:off x="12809607" y="642461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7" name="object 4217"/>
            <p:cNvSpPr/>
            <p:nvPr/>
          </p:nvSpPr>
          <p:spPr>
            <a:xfrm>
              <a:off x="12809606" y="6424619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w="0" h="72389">
                  <a:moveTo>
                    <a:pt x="0" y="7230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8" name="object 4218"/>
            <p:cNvSpPr/>
            <p:nvPr/>
          </p:nvSpPr>
          <p:spPr>
            <a:xfrm>
              <a:off x="12809607" y="6424619"/>
              <a:ext cx="6350" cy="72390"/>
            </a:xfrm>
            <a:custGeom>
              <a:avLst/>
              <a:gdLst/>
              <a:ahLst/>
              <a:cxnLst/>
              <a:rect l="l" t="t" r="r" b="b"/>
              <a:pathLst>
                <a:path w="6350" h="72389">
                  <a:moveTo>
                    <a:pt x="5968" y="72301"/>
                  </a:moveTo>
                  <a:lnTo>
                    <a:pt x="5968" y="0"/>
                  </a:lnTo>
                </a:path>
                <a:path w="6350" h="72389">
                  <a:moveTo>
                    <a:pt x="5968" y="72301"/>
                  </a:moveTo>
                  <a:lnTo>
                    <a:pt x="0" y="723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19" name="object 4219"/>
            <p:cNvPicPr/>
            <p:nvPr/>
          </p:nvPicPr>
          <p:blipFill>
            <a:blip r:embed="rId1127" cstate="print"/>
            <a:stretch>
              <a:fillRect/>
            </a:stretch>
          </p:blipFill>
          <p:spPr>
            <a:xfrm>
              <a:off x="17550426" y="3584604"/>
              <a:ext cx="37255" cy="770939"/>
            </a:xfrm>
            <a:prstGeom prst="rect">
              <a:avLst/>
            </a:prstGeom>
          </p:spPr>
        </p:pic>
        <p:sp>
          <p:nvSpPr>
            <p:cNvPr id="4220" name="object 4220"/>
            <p:cNvSpPr/>
            <p:nvPr/>
          </p:nvSpPr>
          <p:spPr>
            <a:xfrm>
              <a:off x="17550417" y="3636801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w="0" h="435610">
                  <a:moveTo>
                    <a:pt x="0" y="4354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1" name="object 4221"/>
            <p:cNvSpPr/>
            <p:nvPr/>
          </p:nvSpPr>
          <p:spPr>
            <a:xfrm>
              <a:off x="17587682" y="3584604"/>
              <a:ext cx="0" cy="771525"/>
            </a:xfrm>
            <a:custGeom>
              <a:avLst/>
              <a:gdLst/>
              <a:ahLst/>
              <a:cxnLst/>
              <a:rect l="l" t="t" r="r" b="b"/>
              <a:pathLst>
                <a:path w="0" h="771525">
                  <a:moveTo>
                    <a:pt x="0" y="7709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2" name="object 4222"/>
            <p:cNvSpPr/>
            <p:nvPr/>
          </p:nvSpPr>
          <p:spPr>
            <a:xfrm>
              <a:off x="17550417" y="4102046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w="0" h="216535">
                  <a:moveTo>
                    <a:pt x="0" y="2162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23" name="object 4223"/>
            <p:cNvPicPr/>
            <p:nvPr/>
          </p:nvPicPr>
          <p:blipFill>
            <a:blip r:embed="rId1128" cstate="print"/>
            <a:stretch>
              <a:fillRect/>
            </a:stretch>
          </p:blipFill>
          <p:spPr>
            <a:xfrm>
              <a:off x="14431549" y="4318287"/>
              <a:ext cx="342240" cy="37255"/>
            </a:xfrm>
            <a:prstGeom prst="rect">
              <a:avLst/>
            </a:prstGeom>
          </p:spPr>
        </p:pic>
        <p:sp>
          <p:nvSpPr>
            <p:cNvPr id="4224" name="object 4224"/>
            <p:cNvSpPr/>
            <p:nvPr/>
          </p:nvSpPr>
          <p:spPr>
            <a:xfrm>
              <a:off x="14453932" y="4318281"/>
              <a:ext cx="320040" cy="0"/>
            </a:xfrm>
            <a:custGeom>
              <a:avLst/>
              <a:gdLst/>
              <a:ahLst/>
              <a:cxnLst/>
              <a:rect l="l" t="t" r="r" b="b"/>
              <a:pathLst>
                <a:path w="320040" h="0">
                  <a:moveTo>
                    <a:pt x="0" y="0"/>
                  </a:moveTo>
                  <a:lnTo>
                    <a:pt x="3198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5" name="object 4225"/>
            <p:cNvSpPr/>
            <p:nvPr/>
          </p:nvSpPr>
          <p:spPr>
            <a:xfrm>
              <a:off x="14431555" y="4355544"/>
              <a:ext cx="342265" cy="0"/>
            </a:xfrm>
            <a:custGeom>
              <a:avLst/>
              <a:gdLst/>
              <a:ahLst/>
              <a:cxnLst/>
              <a:rect l="l" t="t" r="r" b="b"/>
              <a:pathLst>
                <a:path w="342265" h="0">
                  <a:moveTo>
                    <a:pt x="0" y="0"/>
                  </a:moveTo>
                  <a:lnTo>
                    <a:pt x="3422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6" name="object 4226"/>
            <p:cNvSpPr/>
            <p:nvPr/>
          </p:nvSpPr>
          <p:spPr>
            <a:xfrm>
              <a:off x="14416644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27" name="object 4227"/>
            <p:cNvPicPr/>
            <p:nvPr/>
          </p:nvPicPr>
          <p:blipFill>
            <a:blip r:embed="rId1129" cstate="print"/>
            <a:stretch>
              <a:fillRect/>
            </a:stretch>
          </p:blipFill>
          <p:spPr>
            <a:xfrm>
              <a:off x="12515377" y="4318287"/>
              <a:ext cx="1230203" cy="37255"/>
            </a:xfrm>
            <a:prstGeom prst="rect">
              <a:avLst/>
            </a:prstGeom>
          </p:spPr>
        </p:pic>
        <p:sp>
          <p:nvSpPr>
            <p:cNvPr id="4228" name="object 4228"/>
            <p:cNvSpPr/>
            <p:nvPr/>
          </p:nvSpPr>
          <p:spPr>
            <a:xfrm>
              <a:off x="13745600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9" name="object 4229"/>
            <p:cNvSpPr/>
            <p:nvPr/>
          </p:nvSpPr>
          <p:spPr>
            <a:xfrm>
              <a:off x="12515384" y="4355544"/>
              <a:ext cx="1230630" cy="0"/>
            </a:xfrm>
            <a:custGeom>
              <a:avLst/>
              <a:gdLst/>
              <a:ahLst/>
              <a:cxnLst/>
              <a:rect l="l" t="t" r="r" b="b"/>
              <a:pathLst>
                <a:path w="1230630" h="0">
                  <a:moveTo>
                    <a:pt x="0" y="0"/>
                  </a:moveTo>
                  <a:lnTo>
                    <a:pt x="12302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0" name="object 4230"/>
            <p:cNvSpPr/>
            <p:nvPr/>
          </p:nvSpPr>
          <p:spPr>
            <a:xfrm>
              <a:off x="13246067" y="4318281"/>
              <a:ext cx="477520" cy="0"/>
            </a:xfrm>
            <a:custGeom>
              <a:avLst/>
              <a:gdLst/>
              <a:ahLst/>
              <a:cxnLst/>
              <a:rect l="l" t="t" r="r" b="b"/>
              <a:pathLst>
                <a:path w="477519" h="0">
                  <a:moveTo>
                    <a:pt x="0" y="0"/>
                  </a:moveTo>
                  <a:lnTo>
                    <a:pt x="4771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1" name="object 4231"/>
            <p:cNvSpPr/>
            <p:nvPr/>
          </p:nvSpPr>
          <p:spPr>
            <a:xfrm>
              <a:off x="12537728" y="4318281"/>
              <a:ext cx="678815" cy="0"/>
            </a:xfrm>
            <a:custGeom>
              <a:avLst/>
              <a:gdLst/>
              <a:ahLst/>
              <a:cxnLst/>
              <a:rect l="l" t="t" r="r" b="b"/>
              <a:pathLst>
                <a:path w="678815" h="0">
                  <a:moveTo>
                    <a:pt x="0" y="0"/>
                  </a:moveTo>
                  <a:lnTo>
                    <a:pt x="678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2" name="object 4232"/>
            <p:cNvSpPr/>
            <p:nvPr/>
          </p:nvSpPr>
          <p:spPr>
            <a:xfrm>
              <a:off x="12500473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33" name="object 4233"/>
            <p:cNvPicPr/>
            <p:nvPr/>
          </p:nvPicPr>
          <p:blipFill>
            <a:blip r:embed="rId1130" cstate="print"/>
            <a:stretch>
              <a:fillRect/>
            </a:stretch>
          </p:blipFill>
          <p:spPr>
            <a:xfrm>
              <a:off x="11569940" y="4318287"/>
              <a:ext cx="259479" cy="37255"/>
            </a:xfrm>
            <a:prstGeom prst="rect">
              <a:avLst/>
            </a:prstGeom>
          </p:spPr>
        </p:pic>
        <p:sp>
          <p:nvSpPr>
            <p:cNvPr id="4234" name="object 4234"/>
            <p:cNvSpPr/>
            <p:nvPr/>
          </p:nvSpPr>
          <p:spPr>
            <a:xfrm>
              <a:off x="11829432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5" name="object 4235"/>
            <p:cNvSpPr/>
            <p:nvPr/>
          </p:nvSpPr>
          <p:spPr>
            <a:xfrm>
              <a:off x="11569936" y="4355544"/>
              <a:ext cx="259715" cy="0"/>
            </a:xfrm>
            <a:custGeom>
              <a:avLst/>
              <a:gdLst/>
              <a:ahLst/>
              <a:cxnLst/>
              <a:rect l="l" t="t" r="r" b="b"/>
              <a:pathLst>
                <a:path w="259715" h="0">
                  <a:moveTo>
                    <a:pt x="0" y="0"/>
                  </a:moveTo>
                  <a:lnTo>
                    <a:pt x="2594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6" name="object 4236"/>
            <p:cNvSpPr/>
            <p:nvPr/>
          </p:nvSpPr>
          <p:spPr>
            <a:xfrm>
              <a:off x="11569936" y="4318281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0" y="0"/>
                  </a:moveTo>
                  <a:lnTo>
                    <a:pt x="2371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37" name="object 4237"/>
            <p:cNvPicPr/>
            <p:nvPr/>
          </p:nvPicPr>
          <p:blipFill>
            <a:blip r:embed="rId1131" cstate="print"/>
            <a:stretch>
              <a:fillRect/>
            </a:stretch>
          </p:blipFill>
          <p:spPr>
            <a:xfrm>
              <a:off x="11085295" y="4318287"/>
              <a:ext cx="29821" cy="37255"/>
            </a:xfrm>
            <a:prstGeom prst="rect">
              <a:avLst/>
            </a:prstGeom>
          </p:spPr>
        </p:pic>
        <p:sp>
          <p:nvSpPr>
            <p:cNvPr id="4238" name="object 4238"/>
            <p:cNvSpPr/>
            <p:nvPr/>
          </p:nvSpPr>
          <p:spPr>
            <a:xfrm>
              <a:off x="11085295" y="4318281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 h="0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9" name="object 4239"/>
            <p:cNvSpPr/>
            <p:nvPr/>
          </p:nvSpPr>
          <p:spPr>
            <a:xfrm>
              <a:off x="11085295" y="4355544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 h="0">
                  <a:moveTo>
                    <a:pt x="0" y="0"/>
                  </a:moveTo>
                  <a:lnTo>
                    <a:pt x="2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40" name="object 4240"/>
            <p:cNvPicPr/>
            <p:nvPr/>
          </p:nvPicPr>
          <p:blipFill>
            <a:blip r:embed="rId1132" cstate="print"/>
            <a:stretch>
              <a:fillRect/>
            </a:stretch>
          </p:blipFill>
          <p:spPr>
            <a:xfrm>
              <a:off x="10840750" y="4318281"/>
              <a:ext cx="76039" cy="37255"/>
            </a:xfrm>
            <a:prstGeom prst="rect">
              <a:avLst/>
            </a:prstGeom>
          </p:spPr>
        </p:pic>
        <p:sp>
          <p:nvSpPr>
            <p:cNvPr id="4241" name="object 4241"/>
            <p:cNvSpPr/>
            <p:nvPr/>
          </p:nvSpPr>
          <p:spPr>
            <a:xfrm>
              <a:off x="10916789" y="431828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2" name="object 4242"/>
            <p:cNvSpPr/>
            <p:nvPr/>
          </p:nvSpPr>
          <p:spPr>
            <a:xfrm>
              <a:off x="11085295" y="431828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3" name="object 4243"/>
            <p:cNvSpPr/>
            <p:nvPr/>
          </p:nvSpPr>
          <p:spPr>
            <a:xfrm>
              <a:off x="10878017" y="4318281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 h="0">
                  <a:moveTo>
                    <a:pt x="0" y="0"/>
                  </a:moveTo>
                  <a:lnTo>
                    <a:pt x="387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4" name="object 4244"/>
            <p:cNvSpPr/>
            <p:nvPr/>
          </p:nvSpPr>
          <p:spPr>
            <a:xfrm>
              <a:off x="10840746" y="4355544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 h="0">
                  <a:moveTo>
                    <a:pt x="0" y="0"/>
                  </a:moveTo>
                  <a:lnTo>
                    <a:pt x="760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5" name="object 4245"/>
            <p:cNvSpPr/>
            <p:nvPr/>
          </p:nvSpPr>
          <p:spPr>
            <a:xfrm>
              <a:off x="11844342" y="4318281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 h="0">
                  <a:moveTo>
                    <a:pt x="0" y="0"/>
                  </a:moveTo>
                  <a:lnTo>
                    <a:pt x="656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6" name="object 4246"/>
            <p:cNvSpPr/>
            <p:nvPr/>
          </p:nvSpPr>
          <p:spPr>
            <a:xfrm>
              <a:off x="11830891" y="4342571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60">
                  <a:moveTo>
                    <a:pt x="0" y="0"/>
                  </a:moveTo>
                  <a:lnTo>
                    <a:pt x="10292" y="0"/>
                  </a:lnTo>
                  <a:lnTo>
                    <a:pt x="10292" y="9706"/>
                  </a:lnTo>
                  <a:lnTo>
                    <a:pt x="0" y="97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7" name="object 4247"/>
            <p:cNvSpPr/>
            <p:nvPr/>
          </p:nvSpPr>
          <p:spPr>
            <a:xfrm>
              <a:off x="11841187" y="4342567"/>
              <a:ext cx="662940" cy="10160"/>
            </a:xfrm>
            <a:custGeom>
              <a:avLst/>
              <a:gdLst/>
              <a:ahLst/>
              <a:cxnLst/>
              <a:rect l="l" t="t" r="r" b="b"/>
              <a:pathLst>
                <a:path w="662940" h="10160">
                  <a:moveTo>
                    <a:pt x="0" y="9706"/>
                  </a:moveTo>
                  <a:lnTo>
                    <a:pt x="0" y="0"/>
                  </a:lnTo>
                  <a:lnTo>
                    <a:pt x="662388" y="20"/>
                  </a:lnTo>
                  <a:lnTo>
                    <a:pt x="662388" y="9706"/>
                  </a:lnTo>
                  <a:lnTo>
                    <a:pt x="0" y="97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8" name="object 4248"/>
            <p:cNvSpPr/>
            <p:nvPr/>
          </p:nvSpPr>
          <p:spPr>
            <a:xfrm>
              <a:off x="12503579" y="4342571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60">
                  <a:moveTo>
                    <a:pt x="0" y="0"/>
                  </a:moveTo>
                  <a:lnTo>
                    <a:pt x="10292" y="0"/>
                  </a:lnTo>
                  <a:lnTo>
                    <a:pt x="10292" y="9706"/>
                  </a:lnTo>
                  <a:lnTo>
                    <a:pt x="0" y="97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9" name="object 4249"/>
            <p:cNvSpPr/>
            <p:nvPr/>
          </p:nvSpPr>
          <p:spPr>
            <a:xfrm>
              <a:off x="11841197" y="4347425"/>
              <a:ext cx="662940" cy="0"/>
            </a:xfrm>
            <a:custGeom>
              <a:avLst/>
              <a:gdLst/>
              <a:ahLst/>
              <a:cxnLst/>
              <a:rect l="l" t="t" r="r" b="b"/>
              <a:pathLst>
                <a:path w="662940" h="0">
                  <a:moveTo>
                    <a:pt x="6623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0" name="object 4250"/>
            <p:cNvSpPr/>
            <p:nvPr/>
          </p:nvSpPr>
          <p:spPr>
            <a:xfrm>
              <a:off x="11829423" y="4340627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1" name="object 4251"/>
            <p:cNvSpPr/>
            <p:nvPr/>
          </p:nvSpPr>
          <p:spPr>
            <a:xfrm>
              <a:off x="12515384" y="4340627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52" name="object 4252"/>
            <p:cNvPicPr/>
            <p:nvPr/>
          </p:nvPicPr>
          <p:blipFill>
            <a:blip r:embed="rId1133" cstate="print"/>
            <a:stretch>
              <a:fillRect/>
            </a:stretch>
          </p:blipFill>
          <p:spPr>
            <a:xfrm>
              <a:off x="11829419" y="4318287"/>
              <a:ext cx="14910" cy="22344"/>
            </a:xfrm>
            <a:prstGeom prst="rect">
              <a:avLst/>
            </a:prstGeom>
          </p:spPr>
        </p:pic>
        <p:sp>
          <p:nvSpPr>
            <p:cNvPr id="4253" name="object 4253"/>
            <p:cNvSpPr/>
            <p:nvPr/>
          </p:nvSpPr>
          <p:spPr>
            <a:xfrm>
              <a:off x="11844342" y="4318282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22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4" name="object 4254"/>
            <p:cNvSpPr/>
            <p:nvPr/>
          </p:nvSpPr>
          <p:spPr>
            <a:xfrm>
              <a:off x="11829423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5" name="object 4255"/>
            <p:cNvSpPr/>
            <p:nvPr/>
          </p:nvSpPr>
          <p:spPr>
            <a:xfrm>
              <a:off x="11829423" y="4340627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56" name="object 4256"/>
            <p:cNvPicPr/>
            <p:nvPr/>
          </p:nvPicPr>
          <p:blipFill>
            <a:blip r:embed="rId1134" cstate="print"/>
            <a:stretch>
              <a:fillRect/>
            </a:stretch>
          </p:blipFill>
          <p:spPr>
            <a:xfrm>
              <a:off x="12500467" y="4318287"/>
              <a:ext cx="14910" cy="22344"/>
            </a:xfrm>
            <a:prstGeom prst="rect">
              <a:avLst/>
            </a:prstGeom>
          </p:spPr>
        </p:pic>
        <p:sp>
          <p:nvSpPr>
            <p:cNvPr id="4257" name="object 4257"/>
            <p:cNvSpPr/>
            <p:nvPr/>
          </p:nvSpPr>
          <p:spPr>
            <a:xfrm>
              <a:off x="12500465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8" name="object 4258"/>
            <p:cNvSpPr/>
            <p:nvPr/>
          </p:nvSpPr>
          <p:spPr>
            <a:xfrm>
              <a:off x="12500465" y="4318282"/>
              <a:ext cx="15240" cy="22860"/>
            </a:xfrm>
            <a:custGeom>
              <a:avLst/>
              <a:gdLst/>
              <a:ahLst/>
              <a:cxnLst/>
              <a:rect l="l" t="t" r="r" b="b"/>
              <a:pathLst>
                <a:path w="15240" h="22860">
                  <a:moveTo>
                    <a:pt x="0" y="22344"/>
                  </a:moveTo>
                  <a:lnTo>
                    <a:pt x="14910" y="22344"/>
                  </a:lnTo>
                </a:path>
                <a:path w="15240" h="22860">
                  <a:moveTo>
                    <a:pt x="0" y="22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9" name="object 4259"/>
            <p:cNvSpPr/>
            <p:nvPr/>
          </p:nvSpPr>
          <p:spPr>
            <a:xfrm>
              <a:off x="11829415" y="4355544"/>
              <a:ext cx="686435" cy="0"/>
            </a:xfrm>
            <a:custGeom>
              <a:avLst/>
              <a:gdLst/>
              <a:ahLst/>
              <a:cxnLst/>
              <a:rect l="l" t="t" r="r" b="b"/>
              <a:pathLst>
                <a:path w="686434" h="0">
                  <a:moveTo>
                    <a:pt x="68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0" name="object 4260"/>
            <p:cNvSpPr/>
            <p:nvPr/>
          </p:nvSpPr>
          <p:spPr>
            <a:xfrm>
              <a:off x="11844338" y="4340627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 h="0">
                  <a:moveTo>
                    <a:pt x="6561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1" name="object 4261"/>
            <p:cNvSpPr/>
            <p:nvPr/>
          </p:nvSpPr>
          <p:spPr>
            <a:xfrm>
              <a:off x="13760511" y="4318281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 h="0">
                  <a:moveTo>
                    <a:pt x="0" y="0"/>
                  </a:moveTo>
                  <a:lnTo>
                    <a:pt x="656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2" name="object 4262"/>
            <p:cNvSpPr/>
            <p:nvPr/>
          </p:nvSpPr>
          <p:spPr>
            <a:xfrm>
              <a:off x="14420355" y="434257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9706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9706" y="9706"/>
                  </a:lnTo>
                  <a:lnTo>
                    <a:pt x="970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3" name="object 4263"/>
            <p:cNvSpPr/>
            <p:nvPr/>
          </p:nvSpPr>
          <p:spPr>
            <a:xfrm>
              <a:off x="13756772" y="4347425"/>
              <a:ext cx="492125" cy="0"/>
            </a:xfrm>
            <a:custGeom>
              <a:avLst/>
              <a:gdLst/>
              <a:ahLst/>
              <a:cxnLst/>
              <a:rect l="l" t="t" r="r" b="b"/>
              <a:pathLst>
                <a:path w="492125" h="0">
                  <a:moveTo>
                    <a:pt x="4921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4" name="object 4264"/>
            <p:cNvSpPr/>
            <p:nvPr/>
          </p:nvSpPr>
          <p:spPr>
            <a:xfrm>
              <a:off x="13745592" y="4340627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5" name="object 4265"/>
            <p:cNvSpPr/>
            <p:nvPr/>
          </p:nvSpPr>
          <p:spPr>
            <a:xfrm>
              <a:off x="14431555" y="4340627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6" name="object 4266"/>
            <p:cNvSpPr/>
            <p:nvPr/>
          </p:nvSpPr>
          <p:spPr>
            <a:xfrm>
              <a:off x="14263801" y="4352273"/>
              <a:ext cx="156845" cy="156845"/>
            </a:xfrm>
            <a:custGeom>
              <a:avLst/>
              <a:gdLst/>
              <a:ahLst/>
              <a:cxnLst/>
              <a:rect l="l" t="t" r="r" b="b"/>
              <a:pathLst>
                <a:path w="156844" h="156845">
                  <a:moveTo>
                    <a:pt x="0" y="0"/>
                  </a:moveTo>
                  <a:lnTo>
                    <a:pt x="3035" y="30682"/>
                  </a:lnTo>
                  <a:lnTo>
                    <a:pt x="11915" y="59917"/>
                  </a:lnTo>
                  <a:lnTo>
                    <a:pt x="45852" y="110708"/>
                  </a:lnTo>
                  <a:lnTo>
                    <a:pt x="96656" y="144652"/>
                  </a:lnTo>
                  <a:lnTo>
                    <a:pt x="125892" y="153548"/>
                  </a:lnTo>
                  <a:lnTo>
                    <a:pt x="156571" y="1565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7" name="object 4267"/>
            <p:cNvSpPr/>
            <p:nvPr/>
          </p:nvSpPr>
          <p:spPr>
            <a:xfrm>
              <a:off x="14420365" y="4352261"/>
              <a:ext cx="0" cy="156845"/>
            </a:xfrm>
            <a:custGeom>
              <a:avLst/>
              <a:gdLst/>
              <a:ahLst/>
              <a:cxnLst/>
              <a:rect l="l" t="t" r="r" b="b"/>
              <a:pathLst>
                <a:path w="0" h="156845">
                  <a:moveTo>
                    <a:pt x="0" y="1565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8" name="object 4268"/>
            <p:cNvSpPr/>
            <p:nvPr/>
          </p:nvSpPr>
          <p:spPr>
            <a:xfrm>
              <a:off x="14274992" y="4347425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 h="0">
                  <a:moveTo>
                    <a:pt x="0" y="0"/>
                  </a:moveTo>
                  <a:lnTo>
                    <a:pt x="1334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69" name="object 4269"/>
            <p:cNvPicPr/>
            <p:nvPr/>
          </p:nvPicPr>
          <p:blipFill>
            <a:blip r:embed="rId1135" cstate="print"/>
            <a:stretch>
              <a:fillRect/>
            </a:stretch>
          </p:blipFill>
          <p:spPr>
            <a:xfrm>
              <a:off x="14416639" y="4318287"/>
              <a:ext cx="14910" cy="22344"/>
            </a:xfrm>
            <a:prstGeom prst="rect">
              <a:avLst/>
            </a:prstGeom>
          </p:spPr>
        </p:pic>
        <p:sp>
          <p:nvSpPr>
            <p:cNvPr id="4270" name="object 4270"/>
            <p:cNvSpPr/>
            <p:nvPr/>
          </p:nvSpPr>
          <p:spPr>
            <a:xfrm>
              <a:off x="14416635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1" name="object 4271"/>
            <p:cNvSpPr/>
            <p:nvPr/>
          </p:nvSpPr>
          <p:spPr>
            <a:xfrm>
              <a:off x="14416635" y="4318282"/>
              <a:ext cx="15240" cy="22860"/>
            </a:xfrm>
            <a:custGeom>
              <a:avLst/>
              <a:gdLst/>
              <a:ahLst/>
              <a:cxnLst/>
              <a:rect l="l" t="t" r="r" b="b"/>
              <a:pathLst>
                <a:path w="15240" h="22860">
                  <a:moveTo>
                    <a:pt x="0" y="22344"/>
                  </a:moveTo>
                  <a:lnTo>
                    <a:pt x="14910" y="22344"/>
                  </a:lnTo>
                </a:path>
                <a:path w="15240" h="22860">
                  <a:moveTo>
                    <a:pt x="0" y="22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72" name="object 4272"/>
            <p:cNvPicPr/>
            <p:nvPr/>
          </p:nvPicPr>
          <p:blipFill>
            <a:blip r:embed="rId1136" cstate="print"/>
            <a:stretch>
              <a:fillRect/>
            </a:stretch>
          </p:blipFill>
          <p:spPr>
            <a:xfrm>
              <a:off x="13745591" y="4318287"/>
              <a:ext cx="14910" cy="22344"/>
            </a:xfrm>
            <a:prstGeom prst="rect">
              <a:avLst/>
            </a:prstGeom>
          </p:spPr>
        </p:pic>
        <p:sp>
          <p:nvSpPr>
            <p:cNvPr id="4273" name="object 4273"/>
            <p:cNvSpPr/>
            <p:nvPr/>
          </p:nvSpPr>
          <p:spPr>
            <a:xfrm>
              <a:off x="13760511" y="4318282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22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4" name="object 4274"/>
            <p:cNvSpPr/>
            <p:nvPr/>
          </p:nvSpPr>
          <p:spPr>
            <a:xfrm>
              <a:off x="13745592" y="431828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5" name="object 4275"/>
            <p:cNvSpPr/>
            <p:nvPr/>
          </p:nvSpPr>
          <p:spPr>
            <a:xfrm>
              <a:off x="13745592" y="4340627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6" name="object 4276"/>
            <p:cNvSpPr/>
            <p:nvPr/>
          </p:nvSpPr>
          <p:spPr>
            <a:xfrm>
              <a:off x="13745592" y="4355544"/>
              <a:ext cx="686435" cy="0"/>
            </a:xfrm>
            <a:custGeom>
              <a:avLst/>
              <a:gdLst/>
              <a:ahLst/>
              <a:cxnLst/>
              <a:rect l="l" t="t" r="r" b="b"/>
              <a:pathLst>
                <a:path w="686434" h="0">
                  <a:moveTo>
                    <a:pt x="0" y="0"/>
                  </a:moveTo>
                  <a:lnTo>
                    <a:pt x="68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7" name="object 4277"/>
            <p:cNvSpPr/>
            <p:nvPr/>
          </p:nvSpPr>
          <p:spPr>
            <a:xfrm>
              <a:off x="14408430" y="4342571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60">
                  <a:moveTo>
                    <a:pt x="11926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11926" y="9706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8" name="object 4278"/>
            <p:cNvSpPr/>
            <p:nvPr/>
          </p:nvSpPr>
          <p:spPr>
            <a:xfrm>
              <a:off x="14274997" y="4342571"/>
              <a:ext cx="133985" cy="10160"/>
            </a:xfrm>
            <a:custGeom>
              <a:avLst/>
              <a:gdLst/>
              <a:ahLst/>
              <a:cxnLst/>
              <a:rect l="l" t="t" r="r" b="b"/>
              <a:pathLst>
                <a:path w="133984" h="10160">
                  <a:moveTo>
                    <a:pt x="133451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133451" y="9706"/>
                  </a:lnTo>
                  <a:lnTo>
                    <a:pt x="13345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9" name="object 4279"/>
            <p:cNvSpPr/>
            <p:nvPr/>
          </p:nvSpPr>
          <p:spPr>
            <a:xfrm>
              <a:off x="14263790" y="4342571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11193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11193" y="9706"/>
                  </a:lnTo>
                  <a:lnTo>
                    <a:pt x="1119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0" name="object 4280"/>
            <p:cNvSpPr/>
            <p:nvPr/>
          </p:nvSpPr>
          <p:spPr>
            <a:xfrm>
              <a:off x="14248894" y="4342571"/>
              <a:ext cx="15240" cy="10160"/>
            </a:xfrm>
            <a:custGeom>
              <a:avLst/>
              <a:gdLst/>
              <a:ahLst/>
              <a:cxnLst/>
              <a:rect l="l" t="t" r="r" b="b"/>
              <a:pathLst>
                <a:path w="15240" h="10160">
                  <a:moveTo>
                    <a:pt x="14910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14910" y="9706"/>
                  </a:lnTo>
                  <a:lnTo>
                    <a:pt x="1491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1" name="object 4281"/>
            <p:cNvSpPr/>
            <p:nvPr/>
          </p:nvSpPr>
          <p:spPr>
            <a:xfrm>
              <a:off x="13756779" y="4342571"/>
              <a:ext cx="492125" cy="10160"/>
            </a:xfrm>
            <a:custGeom>
              <a:avLst/>
              <a:gdLst/>
              <a:ahLst/>
              <a:cxnLst/>
              <a:rect l="l" t="t" r="r" b="b"/>
              <a:pathLst>
                <a:path w="492125" h="10160">
                  <a:moveTo>
                    <a:pt x="492110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492110" y="9706"/>
                  </a:lnTo>
                  <a:lnTo>
                    <a:pt x="49211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2" name="object 4282"/>
            <p:cNvSpPr/>
            <p:nvPr/>
          </p:nvSpPr>
          <p:spPr>
            <a:xfrm>
              <a:off x="13747099" y="434257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9685" y="0"/>
                  </a:moveTo>
                  <a:lnTo>
                    <a:pt x="0" y="0"/>
                  </a:lnTo>
                  <a:lnTo>
                    <a:pt x="0" y="9706"/>
                  </a:lnTo>
                  <a:lnTo>
                    <a:pt x="9685" y="9706"/>
                  </a:lnTo>
                  <a:lnTo>
                    <a:pt x="968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3" name="object 4283"/>
            <p:cNvSpPr/>
            <p:nvPr/>
          </p:nvSpPr>
          <p:spPr>
            <a:xfrm>
              <a:off x="13760511" y="4341083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 h="0">
                  <a:moveTo>
                    <a:pt x="0" y="0"/>
                  </a:moveTo>
                  <a:lnTo>
                    <a:pt x="656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4" name="object 4284"/>
            <p:cNvSpPr/>
            <p:nvPr/>
          </p:nvSpPr>
          <p:spPr>
            <a:xfrm>
              <a:off x="14416635" y="434063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4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5" name="object 4285"/>
            <p:cNvSpPr/>
            <p:nvPr/>
          </p:nvSpPr>
          <p:spPr>
            <a:xfrm>
              <a:off x="13760511" y="434063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4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86" name="object 4286"/>
            <p:cNvPicPr/>
            <p:nvPr/>
          </p:nvPicPr>
          <p:blipFill>
            <a:blip r:embed="rId1137" cstate="print"/>
            <a:stretch>
              <a:fillRect/>
            </a:stretch>
          </p:blipFill>
          <p:spPr>
            <a:xfrm>
              <a:off x="10917669" y="4195045"/>
              <a:ext cx="166769" cy="156655"/>
            </a:xfrm>
            <a:prstGeom prst="rect">
              <a:avLst/>
            </a:prstGeom>
          </p:spPr>
        </p:pic>
        <p:pic>
          <p:nvPicPr>
            <p:cNvPr id="4287" name="object 4287"/>
            <p:cNvPicPr/>
            <p:nvPr/>
          </p:nvPicPr>
          <p:blipFill>
            <a:blip r:embed="rId1138" cstate="print"/>
            <a:stretch>
              <a:fillRect/>
            </a:stretch>
          </p:blipFill>
          <p:spPr>
            <a:xfrm>
              <a:off x="11115123" y="4133842"/>
              <a:ext cx="454813" cy="222250"/>
            </a:xfrm>
            <a:prstGeom prst="rect">
              <a:avLst/>
            </a:prstGeom>
          </p:spPr>
        </p:pic>
        <p:pic>
          <p:nvPicPr>
            <p:cNvPr id="4288" name="object 4288"/>
            <p:cNvPicPr/>
            <p:nvPr/>
          </p:nvPicPr>
          <p:blipFill>
            <a:blip r:embed="rId1139" cstate="print"/>
            <a:stretch>
              <a:fillRect/>
            </a:stretch>
          </p:blipFill>
          <p:spPr>
            <a:xfrm>
              <a:off x="11115123" y="4042402"/>
              <a:ext cx="454813" cy="91440"/>
            </a:xfrm>
            <a:prstGeom prst="rect">
              <a:avLst/>
            </a:prstGeom>
          </p:spPr>
        </p:pic>
        <p:sp>
          <p:nvSpPr>
            <p:cNvPr id="4289" name="object 4289"/>
            <p:cNvSpPr/>
            <p:nvPr/>
          </p:nvSpPr>
          <p:spPr>
            <a:xfrm>
              <a:off x="11115126" y="4355544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5" h="0">
                  <a:moveTo>
                    <a:pt x="0" y="0"/>
                  </a:moveTo>
                  <a:lnTo>
                    <a:pt x="4548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0" name="object 4290"/>
            <p:cNvSpPr/>
            <p:nvPr/>
          </p:nvSpPr>
          <p:spPr>
            <a:xfrm>
              <a:off x="11115129" y="4291428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 h="0">
                  <a:moveTo>
                    <a:pt x="264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1" name="object 4291"/>
            <p:cNvSpPr/>
            <p:nvPr/>
          </p:nvSpPr>
          <p:spPr>
            <a:xfrm>
              <a:off x="11141589" y="4291437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w="0" h="12064">
                  <a:moveTo>
                    <a:pt x="0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2" name="object 4292"/>
            <p:cNvSpPr/>
            <p:nvPr/>
          </p:nvSpPr>
          <p:spPr>
            <a:xfrm>
              <a:off x="11141577" y="430336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89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3" name="object 4293"/>
            <p:cNvSpPr/>
            <p:nvPr/>
          </p:nvSpPr>
          <p:spPr>
            <a:xfrm>
              <a:off x="11150540" y="430337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4" name="object 4294"/>
            <p:cNvSpPr/>
            <p:nvPr/>
          </p:nvSpPr>
          <p:spPr>
            <a:xfrm>
              <a:off x="11150535" y="4318281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 h="0">
                  <a:moveTo>
                    <a:pt x="3839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5" name="object 4295"/>
            <p:cNvSpPr/>
            <p:nvPr/>
          </p:nvSpPr>
          <p:spPr>
            <a:xfrm>
              <a:off x="11534523" y="4072222"/>
              <a:ext cx="0" cy="246379"/>
            </a:xfrm>
            <a:custGeom>
              <a:avLst/>
              <a:gdLst/>
              <a:ahLst/>
              <a:cxnLst/>
              <a:rect l="l" t="t" r="r" b="b"/>
              <a:pathLst>
                <a:path w="0" h="246379">
                  <a:moveTo>
                    <a:pt x="0" y="0"/>
                  </a:moveTo>
                  <a:lnTo>
                    <a:pt x="0" y="2460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6" name="object 4296"/>
            <p:cNvSpPr/>
            <p:nvPr/>
          </p:nvSpPr>
          <p:spPr>
            <a:xfrm>
              <a:off x="11115126" y="4291423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w="0" h="27304">
                  <a:moveTo>
                    <a:pt x="0" y="268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7" name="object 4297"/>
            <p:cNvSpPr/>
            <p:nvPr/>
          </p:nvSpPr>
          <p:spPr>
            <a:xfrm>
              <a:off x="11569936" y="4042394"/>
              <a:ext cx="0" cy="276225"/>
            </a:xfrm>
            <a:custGeom>
              <a:avLst/>
              <a:gdLst/>
              <a:ahLst/>
              <a:cxnLst/>
              <a:rect l="l" t="t" r="r" b="b"/>
              <a:pathLst>
                <a:path w="0" h="276225">
                  <a:moveTo>
                    <a:pt x="0" y="2758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8" name="object 4298"/>
            <p:cNvSpPr/>
            <p:nvPr/>
          </p:nvSpPr>
          <p:spPr>
            <a:xfrm>
              <a:off x="11115126" y="4042402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5" h="0">
                  <a:moveTo>
                    <a:pt x="0" y="0"/>
                  </a:moveTo>
                  <a:lnTo>
                    <a:pt x="4548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9" name="object 4299"/>
            <p:cNvSpPr/>
            <p:nvPr/>
          </p:nvSpPr>
          <p:spPr>
            <a:xfrm>
              <a:off x="11150540" y="4072222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 h="0">
                  <a:moveTo>
                    <a:pt x="0" y="0"/>
                  </a:moveTo>
                  <a:lnTo>
                    <a:pt x="3839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0" name="object 4300"/>
            <p:cNvSpPr/>
            <p:nvPr/>
          </p:nvSpPr>
          <p:spPr>
            <a:xfrm>
              <a:off x="11141577" y="413337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89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1" name="object 4301"/>
            <p:cNvSpPr/>
            <p:nvPr/>
          </p:nvSpPr>
          <p:spPr>
            <a:xfrm>
              <a:off x="11150540" y="407222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1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2" name="object 4302"/>
            <p:cNvSpPr/>
            <p:nvPr/>
          </p:nvSpPr>
          <p:spPr>
            <a:xfrm>
              <a:off x="11115126" y="4042402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w="0" h="103504">
                  <a:moveTo>
                    <a:pt x="0" y="0"/>
                  </a:moveTo>
                  <a:lnTo>
                    <a:pt x="0" y="1028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3" name="object 4303"/>
            <p:cNvSpPr/>
            <p:nvPr/>
          </p:nvSpPr>
          <p:spPr>
            <a:xfrm>
              <a:off x="11115126" y="4145291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0"/>
                  </a:moveTo>
                  <a:lnTo>
                    <a:pt x="0" y="146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4" name="object 4304"/>
            <p:cNvSpPr/>
            <p:nvPr/>
          </p:nvSpPr>
          <p:spPr>
            <a:xfrm>
              <a:off x="11141589" y="4145286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1461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5" name="object 4305"/>
            <p:cNvSpPr/>
            <p:nvPr/>
          </p:nvSpPr>
          <p:spPr>
            <a:xfrm>
              <a:off x="11115129" y="4133365"/>
              <a:ext cx="26670" cy="12065"/>
            </a:xfrm>
            <a:custGeom>
              <a:avLst/>
              <a:gdLst/>
              <a:ahLst/>
              <a:cxnLst/>
              <a:rect l="l" t="t" r="r" b="b"/>
              <a:pathLst>
                <a:path w="26670" h="12064">
                  <a:moveTo>
                    <a:pt x="26459" y="11926"/>
                  </a:moveTo>
                  <a:lnTo>
                    <a:pt x="26459" y="0"/>
                  </a:lnTo>
                </a:path>
                <a:path w="26670" h="12064">
                  <a:moveTo>
                    <a:pt x="26459" y="11926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06" name="object 4306"/>
            <p:cNvPicPr/>
            <p:nvPr/>
          </p:nvPicPr>
          <p:blipFill>
            <a:blip r:embed="rId1140" cstate="print"/>
            <a:stretch>
              <a:fillRect/>
            </a:stretch>
          </p:blipFill>
          <p:spPr>
            <a:xfrm>
              <a:off x="17441544" y="4318289"/>
              <a:ext cx="146142" cy="37255"/>
            </a:xfrm>
            <a:prstGeom prst="rect">
              <a:avLst/>
            </a:prstGeom>
          </p:spPr>
        </p:pic>
        <p:sp>
          <p:nvSpPr>
            <p:cNvPr id="4307" name="object 4307"/>
            <p:cNvSpPr/>
            <p:nvPr/>
          </p:nvSpPr>
          <p:spPr>
            <a:xfrm>
              <a:off x="17441544" y="4318281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19" h="0">
                  <a:moveTo>
                    <a:pt x="0" y="0"/>
                  </a:moveTo>
                  <a:lnTo>
                    <a:pt x="1088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8" name="object 4308"/>
            <p:cNvSpPr/>
            <p:nvPr/>
          </p:nvSpPr>
          <p:spPr>
            <a:xfrm>
              <a:off x="17441544" y="4355544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 h="0">
                  <a:moveTo>
                    <a:pt x="0" y="0"/>
                  </a:moveTo>
                  <a:lnTo>
                    <a:pt x="1461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09" name="object 4309"/>
            <p:cNvPicPr/>
            <p:nvPr/>
          </p:nvPicPr>
          <p:blipFill>
            <a:blip r:embed="rId1141" cstate="print"/>
            <a:stretch>
              <a:fillRect/>
            </a:stretch>
          </p:blipFill>
          <p:spPr>
            <a:xfrm>
              <a:off x="16223998" y="4318287"/>
              <a:ext cx="1014754" cy="37255"/>
            </a:xfrm>
            <a:prstGeom prst="rect">
              <a:avLst/>
            </a:prstGeom>
          </p:spPr>
        </p:pic>
        <p:sp>
          <p:nvSpPr>
            <p:cNvPr id="4310" name="object 4310"/>
            <p:cNvSpPr/>
            <p:nvPr/>
          </p:nvSpPr>
          <p:spPr>
            <a:xfrm>
              <a:off x="17238750" y="431828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1" name="object 4311"/>
            <p:cNvSpPr/>
            <p:nvPr/>
          </p:nvSpPr>
          <p:spPr>
            <a:xfrm>
              <a:off x="17441544" y="431828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2" name="object 4312"/>
            <p:cNvSpPr/>
            <p:nvPr/>
          </p:nvSpPr>
          <p:spPr>
            <a:xfrm>
              <a:off x="16300036" y="4318281"/>
              <a:ext cx="939165" cy="0"/>
            </a:xfrm>
            <a:custGeom>
              <a:avLst/>
              <a:gdLst/>
              <a:ahLst/>
              <a:cxnLst/>
              <a:rect l="l" t="t" r="r" b="b"/>
              <a:pathLst>
                <a:path w="939165" h="0">
                  <a:moveTo>
                    <a:pt x="0" y="0"/>
                  </a:moveTo>
                  <a:lnTo>
                    <a:pt x="9387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3" name="object 4313"/>
            <p:cNvSpPr/>
            <p:nvPr/>
          </p:nvSpPr>
          <p:spPr>
            <a:xfrm>
              <a:off x="16223999" y="4355544"/>
              <a:ext cx="1015365" cy="0"/>
            </a:xfrm>
            <a:custGeom>
              <a:avLst/>
              <a:gdLst/>
              <a:ahLst/>
              <a:cxnLst/>
              <a:rect l="l" t="t" r="r" b="b"/>
              <a:pathLst>
                <a:path w="1015365" h="0">
                  <a:moveTo>
                    <a:pt x="0" y="0"/>
                  </a:moveTo>
                  <a:lnTo>
                    <a:pt x="10147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4" name="object 4314"/>
            <p:cNvSpPr/>
            <p:nvPr/>
          </p:nvSpPr>
          <p:spPr>
            <a:xfrm>
              <a:off x="16223999" y="4318281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69" h="0">
                  <a:moveTo>
                    <a:pt x="0" y="0"/>
                  </a:moveTo>
                  <a:lnTo>
                    <a:pt x="387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15" name="object 4315"/>
            <p:cNvPicPr/>
            <p:nvPr/>
          </p:nvPicPr>
          <p:blipFill>
            <a:blip r:embed="rId1142" cstate="print"/>
            <a:stretch>
              <a:fillRect/>
            </a:stretch>
          </p:blipFill>
          <p:spPr>
            <a:xfrm>
              <a:off x="16025648" y="4318287"/>
              <a:ext cx="29842" cy="37255"/>
            </a:xfrm>
            <a:prstGeom prst="rect">
              <a:avLst/>
            </a:prstGeom>
          </p:spPr>
        </p:pic>
        <p:sp>
          <p:nvSpPr>
            <p:cNvPr id="4316" name="object 4316"/>
            <p:cNvSpPr/>
            <p:nvPr/>
          </p:nvSpPr>
          <p:spPr>
            <a:xfrm>
              <a:off x="16055486" y="431828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7" name="object 4317"/>
            <p:cNvSpPr/>
            <p:nvPr/>
          </p:nvSpPr>
          <p:spPr>
            <a:xfrm>
              <a:off x="16223999" y="4318289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8" name="object 4318"/>
            <p:cNvSpPr/>
            <p:nvPr/>
          </p:nvSpPr>
          <p:spPr>
            <a:xfrm>
              <a:off x="16025648" y="4318281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0" y="0"/>
                  </a:moveTo>
                  <a:lnTo>
                    <a:pt x="298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9" name="object 4319"/>
            <p:cNvSpPr/>
            <p:nvPr/>
          </p:nvSpPr>
          <p:spPr>
            <a:xfrm>
              <a:off x="16025648" y="4355544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0" y="0"/>
                  </a:moveTo>
                  <a:lnTo>
                    <a:pt x="298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20" name="object 4320"/>
            <p:cNvPicPr/>
            <p:nvPr/>
          </p:nvPicPr>
          <p:blipFill>
            <a:blip r:embed="rId1143" cstate="print"/>
            <a:stretch>
              <a:fillRect/>
            </a:stretch>
          </p:blipFill>
          <p:spPr>
            <a:xfrm>
              <a:off x="15333742" y="4318287"/>
              <a:ext cx="237102" cy="37255"/>
            </a:xfrm>
            <a:prstGeom prst="rect">
              <a:avLst/>
            </a:prstGeom>
          </p:spPr>
        </p:pic>
        <p:sp>
          <p:nvSpPr>
            <p:cNvPr id="4321" name="object 4321"/>
            <p:cNvSpPr/>
            <p:nvPr/>
          </p:nvSpPr>
          <p:spPr>
            <a:xfrm>
              <a:off x="15333736" y="4318281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0" y="0"/>
                  </a:moveTo>
                  <a:lnTo>
                    <a:pt x="2371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2" name="object 4322"/>
            <p:cNvSpPr/>
            <p:nvPr/>
          </p:nvSpPr>
          <p:spPr>
            <a:xfrm>
              <a:off x="15333736" y="4355544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0" y="0"/>
                  </a:moveTo>
                  <a:lnTo>
                    <a:pt x="2371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3" name="object 4323"/>
            <p:cNvSpPr/>
            <p:nvPr/>
          </p:nvSpPr>
          <p:spPr>
            <a:xfrm>
              <a:off x="17238750" y="4318281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 h="0">
                  <a:moveTo>
                    <a:pt x="0" y="0"/>
                  </a:moveTo>
                  <a:lnTo>
                    <a:pt x="2028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4" name="object 4324"/>
            <p:cNvSpPr/>
            <p:nvPr/>
          </p:nvSpPr>
          <p:spPr>
            <a:xfrm>
              <a:off x="17238750" y="435554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 h="0">
                  <a:moveTo>
                    <a:pt x="0" y="0"/>
                  </a:moveTo>
                  <a:lnTo>
                    <a:pt x="2028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5" name="object 4325"/>
            <p:cNvSpPr/>
            <p:nvPr/>
          </p:nvSpPr>
          <p:spPr>
            <a:xfrm>
              <a:off x="16212194" y="4340628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10449"/>
                  </a:moveTo>
                  <a:lnTo>
                    <a:pt x="10292" y="10449"/>
                  </a:lnTo>
                  <a:lnTo>
                    <a:pt x="10292" y="0"/>
                  </a:lnTo>
                  <a:lnTo>
                    <a:pt x="0" y="0"/>
                  </a:lnTo>
                  <a:lnTo>
                    <a:pt x="0" y="104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6" name="object 4326"/>
            <p:cNvSpPr/>
            <p:nvPr/>
          </p:nvSpPr>
          <p:spPr>
            <a:xfrm>
              <a:off x="16067240" y="4340627"/>
              <a:ext cx="145415" cy="10795"/>
            </a:xfrm>
            <a:custGeom>
              <a:avLst/>
              <a:gdLst/>
              <a:ahLst/>
              <a:cxnLst/>
              <a:rect l="l" t="t" r="r" b="b"/>
              <a:pathLst>
                <a:path w="145415" h="10795">
                  <a:moveTo>
                    <a:pt x="144958" y="0"/>
                  </a:moveTo>
                  <a:lnTo>
                    <a:pt x="0" y="20"/>
                  </a:lnTo>
                  <a:lnTo>
                    <a:pt x="0" y="10449"/>
                  </a:lnTo>
                  <a:lnTo>
                    <a:pt x="132215" y="10449"/>
                  </a:lnTo>
                  <a:lnTo>
                    <a:pt x="144958" y="10449"/>
                  </a:lnTo>
                  <a:lnTo>
                    <a:pt x="14495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7" name="object 4327"/>
            <p:cNvSpPr/>
            <p:nvPr/>
          </p:nvSpPr>
          <p:spPr>
            <a:xfrm>
              <a:off x="16056963" y="434062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10292" y="0"/>
                  </a:moveTo>
                  <a:lnTo>
                    <a:pt x="0" y="0"/>
                  </a:lnTo>
                  <a:lnTo>
                    <a:pt x="0" y="10449"/>
                  </a:lnTo>
                  <a:lnTo>
                    <a:pt x="10292" y="10449"/>
                  </a:lnTo>
                  <a:lnTo>
                    <a:pt x="102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8" name="object 4328"/>
            <p:cNvSpPr/>
            <p:nvPr/>
          </p:nvSpPr>
          <p:spPr>
            <a:xfrm>
              <a:off x="16067240" y="4195668"/>
              <a:ext cx="145415" cy="145415"/>
            </a:xfrm>
            <a:custGeom>
              <a:avLst/>
              <a:gdLst/>
              <a:ahLst/>
              <a:cxnLst/>
              <a:rect l="l" t="t" r="r" b="b"/>
              <a:pathLst>
                <a:path w="145415" h="145414">
                  <a:moveTo>
                    <a:pt x="144958" y="144958"/>
                  </a:moveTo>
                  <a:lnTo>
                    <a:pt x="142147" y="116560"/>
                  </a:lnTo>
                  <a:lnTo>
                    <a:pt x="133925" y="89501"/>
                  </a:lnTo>
                  <a:lnTo>
                    <a:pt x="102520" y="42469"/>
                  </a:lnTo>
                  <a:lnTo>
                    <a:pt x="55477" y="11045"/>
                  </a:lnTo>
                  <a:lnTo>
                    <a:pt x="28411" y="281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9" name="object 4329"/>
            <p:cNvSpPr/>
            <p:nvPr/>
          </p:nvSpPr>
          <p:spPr>
            <a:xfrm>
              <a:off x="16067251" y="4195676"/>
              <a:ext cx="0" cy="145415"/>
            </a:xfrm>
            <a:custGeom>
              <a:avLst/>
              <a:gdLst/>
              <a:ahLst/>
              <a:cxnLst/>
              <a:rect l="l" t="t" r="r" b="b"/>
              <a:pathLst>
                <a:path w="0" h="145414">
                  <a:moveTo>
                    <a:pt x="0" y="0"/>
                  </a:moveTo>
                  <a:lnTo>
                    <a:pt x="0" y="1449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30" name="object 4330"/>
            <p:cNvPicPr/>
            <p:nvPr/>
          </p:nvPicPr>
          <p:blipFill>
            <a:blip r:embed="rId1144" cstate="print"/>
            <a:stretch>
              <a:fillRect/>
            </a:stretch>
          </p:blipFill>
          <p:spPr>
            <a:xfrm>
              <a:off x="15570844" y="4133842"/>
              <a:ext cx="454802" cy="222250"/>
            </a:xfrm>
            <a:prstGeom prst="rect">
              <a:avLst/>
            </a:prstGeom>
          </p:spPr>
        </p:pic>
        <p:pic>
          <p:nvPicPr>
            <p:cNvPr id="4331" name="object 4331"/>
            <p:cNvPicPr/>
            <p:nvPr/>
          </p:nvPicPr>
          <p:blipFill>
            <a:blip r:embed="rId1145" cstate="print"/>
            <a:stretch>
              <a:fillRect/>
            </a:stretch>
          </p:blipFill>
          <p:spPr>
            <a:xfrm>
              <a:off x="15570844" y="4042402"/>
              <a:ext cx="454802" cy="91440"/>
            </a:xfrm>
            <a:prstGeom prst="rect">
              <a:avLst/>
            </a:prstGeom>
          </p:spPr>
        </p:pic>
        <p:sp>
          <p:nvSpPr>
            <p:cNvPr id="4332" name="object 4332"/>
            <p:cNvSpPr/>
            <p:nvPr/>
          </p:nvSpPr>
          <p:spPr>
            <a:xfrm>
              <a:off x="15570846" y="4355544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 h="0">
                  <a:moveTo>
                    <a:pt x="4548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3" name="object 4333"/>
            <p:cNvSpPr/>
            <p:nvPr/>
          </p:nvSpPr>
          <p:spPr>
            <a:xfrm>
              <a:off x="15999203" y="4291428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 h="0">
                  <a:moveTo>
                    <a:pt x="0" y="0"/>
                  </a:moveTo>
                  <a:lnTo>
                    <a:pt x="264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4" name="object 4334"/>
            <p:cNvSpPr/>
            <p:nvPr/>
          </p:nvSpPr>
          <p:spPr>
            <a:xfrm>
              <a:off x="15999203" y="4291437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w="0" h="12064">
                  <a:moveTo>
                    <a:pt x="0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5" name="object 4335"/>
            <p:cNvSpPr/>
            <p:nvPr/>
          </p:nvSpPr>
          <p:spPr>
            <a:xfrm>
              <a:off x="15990233" y="430336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89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6" name="object 4336"/>
            <p:cNvSpPr/>
            <p:nvPr/>
          </p:nvSpPr>
          <p:spPr>
            <a:xfrm>
              <a:off x="15990233" y="430337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7" name="object 4337"/>
            <p:cNvSpPr/>
            <p:nvPr/>
          </p:nvSpPr>
          <p:spPr>
            <a:xfrm>
              <a:off x="15606258" y="4318281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 h="0">
                  <a:moveTo>
                    <a:pt x="0" y="0"/>
                  </a:moveTo>
                  <a:lnTo>
                    <a:pt x="3839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8" name="object 4338"/>
            <p:cNvSpPr/>
            <p:nvPr/>
          </p:nvSpPr>
          <p:spPr>
            <a:xfrm>
              <a:off x="15606258" y="4072222"/>
              <a:ext cx="0" cy="246379"/>
            </a:xfrm>
            <a:custGeom>
              <a:avLst/>
              <a:gdLst/>
              <a:ahLst/>
              <a:cxnLst/>
              <a:rect l="l" t="t" r="r" b="b"/>
              <a:pathLst>
                <a:path w="0" h="246379">
                  <a:moveTo>
                    <a:pt x="0" y="0"/>
                  </a:moveTo>
                  <a:lnTo>
                    <a:pt x="0" y="2460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9" name="object 4339"/>
            <p:cNvSpPr/>
            <p:nvPr/>
          </p:nvSpPr>
          <p:spPr>
            <a:xfrm>
              <a:off x="16025648" y="4291423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w="0" h="27304">
                  <a:moveTo>
                    <a:pt x="0" y="268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0" name="object 4340"/>
            <p:cNvSpPr/>
            <p:nvPr/>
          </p:nvSpPr>
          <p:spPr>
            <a:xfrm>
              <a:off x="15570844" y="4042394"/>
              <a:ext cx="0" cy="276225"/>
            </a:xfrm>
            <a:custGeom>
              <a:avLst/>
              <a:gdLst/>
              <a:ahLst/>
              <a:cxnLst/>
              <a:rect l="l" t="t" r="r" b="b"/>
              <a:pathLst>
                <a:path w="0" h="276225">
                  <a:moveTo>
                    <a:pt x="0" y="2758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1" name="object 4341"/>
            <p:cNvSpPr/>
            <p:nvPr/>
          </p:nvSpPr>
          <p:spPr>
            <a:xfrm>
              <a:off x="15570846" y="4042402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4" h="0">
                  <a:moveTo>
                    <a:pt x="45480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2" name="object 4342"/>
            <p:cNvSpPr/>
            <p:nvPr/>
          </p:nvSpPr>
          <p:spPr>
            <a:xfrm>
              <a:off x="15606266" y="4072222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 h="0">
                  <a:moveTo>
                    <a:pt x="3839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3" name="object 4343"/>
            <p:cNvSpPr/>
            <p:nvPr/>
          </p:nvSpPr>
          <p:spPr>
            <a:xfrm>
              <a:off x="15999203" y="4145291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 h="0">
                  <a:moveTo>
                    <a:pt x="0" y="0"/>
                  </a:moveTo>
                  <a:lnTo>
                    <a:pt x="264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4" name="object 4344"/>
            <p:cNvSpPr/>
            <p:nvPr/>
          </p:nvSpPr>
          <p:spPr>
            <a:xfrm>
              <a:off x="15999203" y="4133374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w="0" h="12064">
                  <a:moveTo>
                    <a:pt x="0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5" name="object 4345"/>
            <p:cNvSpPr/>
            <p:nvPr/>
          </p:nvSpPr>
          <p:spPr>
            <a:xfrm>
              <a:off x="15990233" y="413337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89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6" name="object 4346"/>
            <p:cNvSpPr/>
            <p:nvPr/>
          </p:nvSpPr>
          <p:spPr>
            <a:xfrm>
              <a:off x="15990233" y="4072222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w="0" h="61595">
                  <a:moveTo>
                    <a:pt x="0" y="0"/>
                  </a:moveTo>
                  <a:lnTo>
                    <a:pt x="0" y="611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7" name="object 4347"/>
            <p:cNvSpPr/>
            <p:nvPr/>
          </p:nvSpPr>
          <p:spPr>
            <a:xfrm>
              <a:off x="16025648" y="4042402"/>
              <a:ext cx="0" cy="103505"/>
            </a:xfrm>
            <a:custGeom>
              <a:avLst/>
              <a:gdLst/>
              <a:ahLst/>
              <a:cxnLst/>
              <a:rect l="l" t="t" r="r" b="b"/>
              <a:pathLst>
                <a:path w="0" h="103504">
                  <a:moveTo>
                    <a:pt x="0" y="0"/>
                  </a:moveTo>
                  <a:lnTo>
                    <a:pt x="0" y="1028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8" name="object 4348"/>
            <p:cNvSpPr/>
            <p:nvPr/>
          </p:nvSpPr>
          <p:spPr>
            <a:xfrm>
              <a:off x="16025648" y="4145291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0"/>
                  </a:moveTo>
                  <a:lnTo>
                    <a:pt x="0" y="146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9" name="object 4349"/>
            <p:cNvSpPr/>
            <p:nvPr/>
          </p:nvSpPr>
          <p:spPr>
            <a:xfrm>
              <a:off x="15999203" y="4145286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5">
                  <a:moveTo>
                    <a:pt x="0" y="1461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0" name="object 4350"/>
            <p:cNvSpPr/>
            <p:nvPr/>
          </p:nvSpPr>
          <p:spPr>
            <a:xfrm>
              <a:off x="14219779" y="614133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1" name="object 4351"/>
            <p:cNvSpPr/>
            <p:nvPr/>
          </p:nvSpPr>
          <p:spPr>
            <a:xfrm>
              <a:off x="14214147" y="6137808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4146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2" name="object 4352"/>
            <p:cNvSpPr/>
            <p:nvPr/>
          </p:nvSpPr>
          <p:spPr>
            <a:xfrm>
              <a:off x="14209993" y="613153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10418"/>
                  </a:moveTo>
                  <a:lnTo>
                    <a:pt x="104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3" name="object 4353"/>
            <p:cNvSpPr/>
            <p:nvPr/>
          </p:nvSpPr>
          <p:spPr>
            <a:xfrm>
              <a:off x="14203738" y="6127369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4" h="14604">
                  <a:moveTo>
                    <a:pt x="0" y="14585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4" name="object 4354"/>
            <p:cNvSpPr/>
            <p:nvPr/>
          </p:nvSpPr>
          <p:spPr>
            <a:xfrm>
              <a:off x="14199567" y="612113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5" name="object 4355"/>
            <p:cNvSpPr/>
            <p:nvPr/>
          </p:nvSpPr>
          <p:spPr>
            <a:xfrm>
              <a:off x="14193329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6" name="object 4356"/>
            <p:cNvSpPr/>
            <p:nvPr/>
          </p:nvSpPr>
          <p:spPr>
            <a:xfrm>
              <a:off x="14189157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7" name="object 4357"/>
            <p:cNvSpPr/>
            <p:nvPr/>
          </p:nvSpPr>
          <p:spPr>
            <a:xfrm>
              <a:off x="1418290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8" name="object 4358"/>
            <p:cNvSpPr/>
            <p:nvPr/>
          </p:nvSpPr>
          <p:spPr>
            <a:xfrm>
              <a:off x="14178731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9" name="object 4359"/>
            <p:cNvSpPr/>
            <p:nvPr/>
          </p:nvSpPr>
          <p:spPr>
            <a:xfrm>
              <a:off x="14172493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0" name="object 4360"/>
            <p:cNvSpPr/>
            <p:nvPr/>
          </p:nvSpPr>
          <p:spPr>
            <a:xfrm>
              <a:off x="14168322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1" name="object 4361"/>
            <p:cNvSpPr/>
            <p:nvPr/>
          </p:nvSpPr>
          <p:spPr>
            <a:xfrm>
              <a:off x="14162066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2" name="object 4362"/>
            <p:cNvSpPr/>
            <p:nvPr/>
          </p:nvSpPr>
          <p:spPr>
            <a:xfrm>
              <a:off x="14155827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3" name="object 4363"/>
            <p:cNvSpPr/>
            <p:nvPr/>
          </p:nvSpPr>
          <p:spPr>
            <a:xfrm>
              <a:off x="14151657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4" name="object 4364"/>
            <p:cNvSpPr/>
            <p:nvPr/>
          </p:nvSpPr>
          <p:spPr>
            <a:xfrm>
              <a:off x="14145401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5" name="object 4365"/>
            <p:cNvSpPr/>
            <p:nvPr/>
          </p:nvSpPr>
          <p:spPr>
            <a:xfrm>
              <a:off x="14141249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6" name="object 4366"/>
            <p:cNvSpPr/>
            <p:nvPr/>
          </p:nvSpPr>
          <p:spPr>
            <a:xfrm>
              <a:off x="1413499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7" name="object 4367"/>
            <p:cNvSpPr/>
            <p:nvPr/>
          </p:nvSpPr>
          <p:spPr>
            <a:xfrm>
              <a:off x="1413082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8" name="object 4368"/>
            <p:cNvSpPr/>
            <p:nvPr/>
          </p:nvSpPr>
          <p:spPr>
            <a:xfrm>
              <a:off x="1412458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9" name="object 4369"/>
            <p:cNvSpPr/>
            <p:nvPr/>
          </p:nvSpPr>
          <p:spPr>
            <a:xfrm>
              <a:off x="14120412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0" name="object 4370"/>
            <p:cNvSpPr/>
            <p:nvPr/>
          </p:nvSpPr>
          <p:spPr>
            <a:xfrm>
              <a:off x="14114157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1" name="object 4371"/>
            <p:cNvSpPr/>
            <p:nvPr/>
          </p:nvSpPr>
          <p:spPr>
            <a:xfrm>
              <a:off x="14109985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2" name="object 4372"/>
            <p:cNvSpPr/>
            <p:nvPr/>
          </p:nvSpPr>
          <p:spPr>
            <a:xfrm>
              <a:off x="1410374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3" name="object 4373"/>
            <p:cNvSpPr/>
            <p:nvPr/>
          </p:nvSpPr>
          <p:spPr>
            <a:xfrm>
              <a:off x="14099578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4" name="object 4374"/>
            <p:cNvSpPr/>
            <p:nvPr/>
          </p:nvSpPr>
          <p:spPr>
            <a:xfrm>
              <a:off x="1409332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5" name="object 4375"/>
            <p:cNvSpPr/>
            <p:nvPr/>
          </p:nvSpPr>
          <p:spPr>
            <a:xfrm>
              <a:off x="14089168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6" name="object 4376"/>
            <p:cNvSpPr/>
            <p:nvPr/>
          </p:nvSpPr>
          <p:spPr>
            <a:xfrm>
              <a:off x="1408291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7" name="object 4377"/>
            <p:cNvSpPr/>
            <p:nvPr/>
          </p:nvSpPr>
          <p:spPr>
            <a:xfrm>
              <a:off x="1407665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8" name="object 4378"/>
            <p:cNvSpPr/>
            <p:nvPr/>
          </p:nvSpPr>
          <p:spPr>
            <a:xfrm>
              <a:off x="14072503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9" name="object 4379"/>
            <p:cNvSpPr/>
            <p:nvPr/>
          </p:nvSpPr>
          <p:spPr>
            <a:xfrm>
              <a:off x="1406624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0" name="object 4380"/>
            <p:cNvSpPr/>
            <p:nvPr/>
          </p:nvSpPr>
          <p:spPr>
            <a:xfrm>
              <a:off x="14062076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1" name="object 4381"/>
            <p:cNvSpPr/>
            <p:nvPr/>
          </p:nvSpPr>
          <p:spPr>
            <a:xfrm>
              <a:off x="14055837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2" name="object 4382"/>
            <p:cNvSpPr/>
            <p:nvPr/>
          </p:nvSpPr>
          <p:spPr>
            <a:xfrm>
              <a:off x="14051667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3" name="object 4383"/>
            <p:cNvSpPr/>
            <p:nvPr/>
          </p:nvSpPr>
          <p:spPr>
            <a:xfrm>
              <a:off x="1404541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4" name="object 4384"/>
            <p:cNvSpPr/>
            <p:nvPr/>
          </p:nvSpPr>
          <p:spPr>
            <a:xfrm>
              <a:off x="14041241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5" name="object 4385"/>
            <p:cNvSpPr/>
            <p:nvPr/>
          </p:nvSpPr>
          <p:spPr>
            <a:xfrm>
              <a:off x="14035001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6" name="object 4386"/>
            <p:cNvSpPr/>
            <p:nvPr/>
          </p:nvSpPr>
          <p:spPr>
            <a:xfrm>
              <a:off x="14030833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7" name="object 4387"/>
            <p:cNvSpPr/>
            <p:nvPr/>
          </p:nvSpPr>
          <p:spPr>
            <a:xfrm>
              <a:off x="1402457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8" name="object 4388"/>
            <p:cNvSpPr/>
            <p:nvPr/>
          </p:nvSpPr>
          <p:spPr>
            <a:xfrm>
              <a:off x="14020422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9" name="object 4389"/>
            <p:cNvSpPr/>
            <p:nvPr/>
          </p:nvSpPr>
          <p:spPr>
            <a:xfrm>
              <a:off x="1401416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0" name="object 4390"/>
            <p:cNvSpPr/>
            <p:nvPr/>
          </p:nvSpPr>
          <p:spPr>
            <a:xfrm>
              <a:off x="14009996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1" name="object 4391"/>
            <p:cNvSpPr/>
            <p:nvPr/>
          </p:nvSpPr>
          <p:spPr>
            <a:xfrm>
              <a:off x="1400375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2" name="object 4392"/>
            <p:cNvSpPr/>
            <p:nvPr/>
          </p:nvSpPr>
          <p:spPr>
            <a:xfrm>
              <a:off x="13999586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3" name="object 4393"/>
            <p:cNvSpPr/>
            <p:nvPr/>
          </p:nvSpPr>
          <p:spPr>
            <a:xfrm>
              <a:off x="1399333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4" name="object 4394"/>
            <p:cNvSpPr/>
            <p:nvPr/>
          </p:nvSpPr>
          <p:spPr>
            <a:xfrm>
              <a:off x="13987093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5" name="object 4395"/>
            <p:cNvSpPr/>
            <p:nvPr/>
          </p:nvSpPr>
          <p:spPr>
            <a:xfrm>
              <a:off x="13982921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6" name="object 4396"/>
            <p:cNvSpPr/>
            <p:nvPr/>
          </p:nvSpPr>
          <p:spPr>
            <a:xfrm>
              <a:off x="13976666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7" name="object 4397"/>
            <p:cNvSpPr/>
            <p:nvPr/>
          </p:nvSpPr>
          <p:spPr>
            <a:xfrm>
              <a:off x="1397249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8" name="object 4398"/>
            <p:cNvSpPr/>
            <p:nvPr/>
          </p:nvSpPr>
          <p:spPr>
            <a:xfrm>
              <a:off x="13972494" y="611904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9" name="object 4399"/>
            <p:cNvSpPr/>
            <p:nvPr/>
          </p:nvSpPr>
          <p:spPr>
            <a:xfrm>
              <a:off x="13972494" y="611904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02"/>
                  </a:moveTo>
                  <a:lnTo>
                    <a:pt x="125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0" name="object 4400"/>
            <p:cNvSpPr/>
            <p:nvPr/>
          </p:nvSpPr>
          <p:spPr>
            <a:xfrm>
              <a:off x="13972494" y="611906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30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1" name="object 4401"/>
            <p:cNvSpPr/>
            <p:nvPr/>
          </p:nvSpPr>
          <p:spPr>
            <a:xfrm>
              <a:off x="13971871" y="611842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2" name="object 4402"/>
            <p:cNvSpPr/>
            <p:nvPr/>
          </p:nvSpPr>
          <p:spPr>
            <a:xfrm>
              <a:off x="14220198" y="6118901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22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3" name="object 4403"/>
            <p:cNvSpPr/>
            <p:nvPr/>
          </p:nvSpPr>
          <p:spPr>
            <a:xfrm>
              <a:off x="13973393" y="6118898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 h="0">
                  <a:moveTo>
                    <a:pt x="0" y="0"/>
                  </a:moveTo>
                  <a:lnTo>
                    <a:pt x="24680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4" name="object 4404"/>
            <p:cNvSpPr/>
            <p:nvPr/>
          </p:nvSpPr>
          <p:spPr>
            <a:xfrm>
              <a:off x="13973393" y="6141277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 h="0">
                  <a:moveTo>
                    <a:pt x="0" y="0"/>
                  </a:moveTo>
                  <a:lnTo>
                    <a:pt x="24680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5" name="object 4405"/>
            <p:cNvSpPr/>
            <p:nvPr/>
          </p:nvSpPr>
          <p:spPr>
            <a:xfrm>
              <a:off x="13872505" y="613780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0" y="4146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6" name="object 4406"/>
            <p:cNvSpPr/>
            <p:nvPr/>
          </p:nvSpPr>
          <p:spPr>
            <a:xfrm>
              <a:off x="13866248" y="613153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10418"/>
                  </a:moveTo>
                  <a:lnTo>
                    <a:pt x="10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7" name="object 4407"/>
            <p:cNvSpPr/>
            <p:nvPr/>
          </p:nvSpPr>
          <p:spPr>
            <a:xfrm>
              <a:off x="13862096" y="6127369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14585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8" name="object 4408"/>
            <p:cNvSpPr/>
            <p:nvPr/>
          </p:nvSpPr>
          <p:spPr>
            <a:xfrm>
              <a:off x="13855841" y="612113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9" name="object 4409"/>
            <p:cNvSpPr/>
            <p:nvPr/>
          </p:nvSpPr>
          <p:spPr>
            <a:xfrm>
              <a:off x="13851670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0" name="object 4410"/>
            <p:cNvSpPr/>
            <p:nvPr/>
          </p:nvSpPr>
          <p:spPr>
            <a:xfrm>
              <a:off x="1384543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1" name="object 4411"/>
            <p:cNvSpPr/>
            <p:nvPr/>
          </p:nvSpPr>
          <p:spPr>
            <a:xfrm>
              <a:off x="13841260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2" name="object 4412"/>
            <p:cNvSpPr/>
            <p:nvPr/>
          </p:nvSpPr>
          <p:spPr>
            <a:xfrm>
              <a:off x="1383500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3" name="object 4413"/>
            <p:cNvSpPr/>
            <p:nvPr/>
          </p:nvSpPr>
          <p:spPr>
            <a:xfrm>
              <a:off x="13830853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4" name="object 4414"/>
            <p:cNvSpPr/>
            <p:nvPr/>
          </p:nvSpPr>
          <p:spPr>
            <a:xfrm>
              <a:off x="1382459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5" name="object 4415"/>
            <p:cNvSpPr/>
            <p:nvPr/>
          </p:nvSpPr>
          <p:spPr>
            <a:xfrm>
              <a:off x="1381834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6" name="object 4416"/>
            <p:cNvSpPr/>
            <p:nvPr/>
          </p:nvSpPr>
          <p:spPr>
            <a:xfrm>
              <a:off x="1381416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7" name="object 4417"/>
            <p:cNvSpPr/>
            <p:nvPr/>
          </p:nvSpPr>
          <p:spPr>
            <a:xfrm>
              <a:off x="13807933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8" name="object 4418"/>
            <p:cNvSpPr/>
            <p:nvPr/>
          </p:nvSpPr>
          <p:spPr>
            <a:xfrm>
              <a:off x="1380376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9" name="object 4419"/>
            <p:cNvSpPr/>
            <p:nvPr/>
          </p:nvSpPr>
          <p:spPr>
            <a:xfrm>
              <a:off x="1379750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0" name="object 4420"/>
            <p:cNvSpPr/>
            <p:nvPr/>
          </p:nvSpPr>
          <p:spPr>
            <a:xfrm>
              <a:off x="13793351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1" name="object 4421"/>
            <p:cNvSpPr/>
            <p:nvPr/>
          </p:nvSpPr>
          <p:spPr>
            <a:xfrm>
              <a:off x="13787096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2" name="object 4422"/>
            <p:cNvSpPr/>
            <p:nvPr/>
          </p:nvSpPr>
          <p:spPr>
            <a:xfrm>
              <a:off x="1378292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3" name="object 4423"/>
            <p:cNvSpPr/>
            <p:nvPr/>
          </p:nvSpPr>
          <p:spPr>
            <a:xfrm>
              <a:off x="13776686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4" name="object 4424"/>
            <p:cNvSpPr/>
            <p:nvPr/>
          </p:nvSpPr>
          <p:spPr>
            <a:xfrm>
              <a:off x="13772515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5" name="object 4425"/>
            <p:cNvSpPr/>
            <p:nvPr/>
          </p:nvSpPr>
          <p:spPr>
            <a:xfrm>
              <a:off x="13766261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6" name="object 4426"/>
            <p:cNvSpPr/>
            <p:nvPr/>
          </p:nvSpPr>
          <p:spPr>
            <a:xfrm>
              <a:off x="13762089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7" name="object 4427"/>
            <p:cNvSpPr/>
            <p:nvPr/>
          </p:nvSpPr>
          <p:spPr>
            <a:xfrm>
              <a:off x="1375585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8" name="object 4428"/>
            <p:cNvSpPr/>
            <p:nvPr/>
          </p:nvSpPr>
          <p:spPr>
            <a:xfrm>
              <a:off x="13751679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9" name="object 4429"/>
            <p:cNvSpPr/>
            <p:nvPr/>
          </p:nvSpPr>
          <p:spPr>
            <a:xfrm>
              <a:off x="1374542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0" name="object 4430"/>
            <p:cNvSpPr/>
            <p:nvPr/>
          </p:nvSpPr>
          <p:spPr>
            <a:xfrm>
              <a:off x="13741270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1" name="object 4431"/>
            <p:cNvSpPr/>
            <p:nvPr/>
          </p:nvSpPr>
          <p:spPr>
            <a:xfrm>
              <a:off x="1373501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2" name="object 4432"/>
            <p:cNvSpPr/>
            <p:nvPr/>
          </p:nvSpPr>
          <p:spPr>
            <a:xfrm>
              <a:off x="13728759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3" name="object 4433"/>
            <p:cNvSpPr/>
            <p:nvPr/>
          </p:nvSpPr>
          <p:spPr>
            <a:xfrm>
              <a:off x="1372460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4" name="object 4434"/>
            <p:cNvSpPr/>
            <p:nvPr/>
          </p:nvSpPr>
          <p:spPr>
            <a:xfrm>
              <a:off x="13718349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5" name="object 4435"/>
            <p:cNvSpPr/>
            <p:nvPr/>
          </p:nvSpPr>
          <p:spPr>
            <a:xfrm>
              <a:off x="13714179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6" name="object 4436"/>
            <p:cNvSpPr/>
            <p:nvPr/>
          </p:nvSpPr>
          <p:spPr>
            <a:xfrm>
              <a:off x="1370794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7" name="object 4437"/>
            <p:cNvSpPr/>
            <p:nvPr/>
          </p:nvSpPr>
          <p:spPr>
            <a:xfrm>
              <a:off x="1370377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8" name="object 4438"/>
            <p:cNvSpPr/>
            <p:nvPr/>
          </p:nvSpPr>
          <p:spPr>
            <a:xfrm>
              <a:off x="1369751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9" name="object 4439"/>
            <p:cNvSpPr/>
            <p:nvPr/>
          </p:nvSpPr>
          <p:spPr>
            <a:xfrm>
              <a:off x="13693344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0" name="object 4440"/>
            <p:cNvSpPr/>
            <p:nvPr/>
          </p:nvSpPr>
          <p:spPr>
            <a:xfrm>
              <a:off x="1368710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1" name="object 4441"/>
            <p:cNvSpPr/>
            <p:nvPr/>
          </p:nvSpPr>
          <p:spPr>
            <a:xfrm>
              <a:off x="13682936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2" name="object 4442"/>
            <p:cNvSpPr/>
            <p:nvPr/>
          </p:nvSpPr>
          <p:spPr>
            <a:xfrm>
              <a:off x="1367667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3" name="object 4443"/>
            <p:cNvSpPr/>
            <p:nvPr/>
          </p:nvSpPr>
          <p:spPr>
            <a:xfrm>
              <a:off x="13672526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4" name="object 4444"/>
            <p:cNvSpPr/>
            <p:nvPr/>
          </p:nvSpPr>
          <p:spPr>
            <a:xfrm>
              <a:off x="1366627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5" name="object 4445"/>
            <p:cNvSpPr/>
            <p:nvPr/>
          </p:nvSpPr>
          <p:spPr>
            <a:xfrm>
              <a:off x="13662100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6" name="object 4446"/>
            <p:cNvSpPr/>
            <p:nvPr/>
          </p:nvSpPr>
          <p:spPr>
            <a:xfrm>
              <a:off x="1365586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7" name="object 4447"/>
            <p:cNvSpPr/>
            <p:nvPr/>
          </p:nvSpPr>
          <p:spPr>
            <a:xfrm>
              <a:off x="13651690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8" name="object 4448"/>
            <p:cNvSpPr/>
            <p:nvPr/>
          </p:nvSpPr>
          <p:spPr>
            <a:xfrm>
              <a:off x="1364543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9" name="object 4449"/>
            <p:cNvSpPr/>
            <p:nvPr/>
          </p:nvSpPr>
          <p:spPr>
            <a:xfrm>
              <a:off x="1363919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0" name="object 4450"/>
            <p:cNvSpPr/>
            <p:nvPr/>
          </p:nvSpPr>
          <p:spPr>
            <a:xfrm>
              <a:off x="13635025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1" name="object 4451"/>
            <p:cNvSpPr/>
            <p:nvPr/>
          </p:nvSpPr>
          <p:spPr>
            <a:xfrm>
              <a:off x="1362876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2" name="object 4452"/>
            <p:cNvSpPr/>
            <p:nvPr/>
          </p:nvSpPr>
          <p:spPr>
            <a:xfrm>
              <a:off x="1362459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3" name="object 4453"/>
            <p:cNvSpPr/>
            <p:nvPr/>
          </p:nvSpPr>
          <p:spPr>
            <a:xfrm>
              <a:off x="13618359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4" name="object 4454"/>
            <p:cNvSpPr/>
            <p:nvPr/>
          </p:nvSpPr>
          <p:spPr>
            <a:xfrm>
              <a:off x="13614190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5" name="object 4455"/>
            <p:cNvSpPr/>
            <p:nvPr/>
          </p:nvSpPr>
          <p:spPr>
            <a:xfrm>
              <a:off x="1360793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6" name="object 4456"/>
            <p:cNvSpPr/>
            <p:nvPr/>
          </p:nvSpPr>
          <p:spPr>
            <a:xfrm>
              <a:off x="13603781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7" name="object 4457"/>
            <p:cNvSpPr/>
            <p:nvPr/>
          </p:nvSpPr>
          <p:spPr>
            <a:xfrm>
              <a:off x="1359752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8" name="object 4458"/>
            <p:cNvSpPr/>
            <p:nvPr/>
          </p:nvSpPr>
          <p:spPr>
            <a:xfrm>
              <a:off x="13593353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9" name="object 4459"/>
            <p:cNvSpPr/>
            <p:nvPr/>
          </p:nvSpPr>
          <p:spPr>
            <a:xfrm>
              <a:off x="13587116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0" name="object 4460"/>
            <p:cNvSpPr/>
            <p:nvPr/>
          </p:nvSpPr>
          <p:spPr>
            <a:xfrm>
              <a:off x="13582944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1" name="object 4461"/>
            <p:cNvSpPr/>
            <p:nvPr/>
          </p:nvSpPr>
          <p:spPr>
            <a:xfrm>
              <a:off x="1357668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2" name="object 4462"/>
            <p:cNvSpPr/>
            <p:nvPr/>
          </p:nvSpPr>
          <p:spPr>
            <a:xfrm>
              <a:off x="13572519" y="611905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899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3" name="object 4463"/>
            <p:cNvSpPr/>
            <p:nvPr/>
          </p:nvSpPr>
          <p:spPr>
            <a:xfrm>
              <a:off x="13566278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4" name="object 4464"/>
            <p:cNvSpPr/>
            <p:nvPr/>
          </p:nvSpPr>
          <p:spPr>
            <a:xfrm>
              <a:off x="13560023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5" name="object 4465"/>
            <p:cNvSpPr/>
            <p:nvPr/>
          </p:nvSpPr>
          <p:spPr>
            <a:xfrm>
              <a:off x="13555852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6" name="object 4466"/>
            <p:cNvSpPr/>
            <p:nvPr/>
          </p:nvSpPr>
          <p:spPr>
            <a:xfrm>
              <a:off x="13549614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7" name="object 4467"/>
            <p:cNvSpPr/>
            <p:nvPr/>
          </p:nvSpPr>
          <p:spPr>
            <a:xfrm>
              <a:off x="13545443" y="611905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899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8" name="object 4468"/>
            <p:cNvSpPr/>
            <p:nvPr/>
          </p:nvSpPr>
          <p:spPr>
            <a:xfrm>
              <a:off x="13541274" y="611905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16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9" name="object 4469"/>
            <p:cNvSpPr/>
            <p:nvPr/>
          </p:nvSpPr>
          <p:spPr>
            <a:xfrm>
              <a:off x="13541274" y="611904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0" name="object 4470"/>
            <p:cNvSpPr/>
            <p:nvPr/>
          </p:nvSpPr>
          <p:spPr>
            <a:xfrm>
              <a:off x="13541274" y="6119042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10418"/>
                  </a:moveTo>
                  <a:lnTo>
                    <a:pt x="10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1" name="object 4471"/>
            <p:cNvSpPr/>
            <p:nvPr/>
          </p:nvSpPr>
          <p:spPr>
            <a:xfrm>
              <a:off x="13541274" y="611906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30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2" name="object 4472"/>
            <p:cNvSpPr/>
            <p:nvPr/>
          </p:nvSpPr>
          <p:spPr>
            <a:xfrm>
              <a:off x="13877220" y="6118901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22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3" name="object 4473"/>
            <p:cNvSpPr/>
            <p:nvPr/>
          </p:nvSpPr>
          <p:spPr>
            <a:xfrm>
              <a:off x="13973393" y="6118901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22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4" name="object 4474"/>
            <p:cNvSpPr/>
            <p:nvPr/>
          </p:nvSpPr>
          <p:spPr>
            <a:xfrm>
              <a:off x="13541697" y="6118898"/>
              <a:ext cx="335915" cy="0"/>
            </a:xfrm>
            <a:custGeom>
              <a:avLst/>
              <a:gdLst/>
              <a:ahLst/>
              <a:cxnLst/>
              <a:rect l="l" t="t" r="r" b="b"/>
              <a:pathLst>
                <a:path w="335915" h="0">
                  <a:moveTo>
                    <a:pt x="0" y="0"/>
                  </a:moveTo>
                  <a:lnTo>
                    <a:pt x="3355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5" name="object 4475"/>
            <p:cNvSpPr/>
            <p:nvPr/>
          </p:nvSpPr>
          <p:spPr>
            <a:xfrm>
              <a:off x="13541697" y="6141277"/>
              <a:ext cx="335915" cy="0"/>
            </a:xfrm>
            <a:custGeom>
              <a:avLst/>
              <a:gdLst/>
              <a:ahLst/>
              <a:cxnLst/>
              <a:rect l="l" t="t" r="r" b="b"/>
              <a:pathLst>
                <a:path w="335915" h="0">
                  <a:moveTo>
                    <a:pt x="0" y="0"/>
                  </a:moveTo>
                  <a:lnTo>
                    <a:pt x="3355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6" name="object 4476"/>
            <p:cNvSpPr/>
            <p:nvPr/>
          </p:nvSpPr>
          <p:spPr>
            <a:xfrm>
              <a:off x="13969669" y="6122636"/>
              <a:ext cx="3810" cy="19050"/>
            </a:xfrm>
            <a:custGeom>
              <a:avLst/>
              <a:gdLst/>
              <a:ahLst/>
              <a:cxnLst/>
              <a:rect l="l" t="t" r="r" b="b"/>
              <a:pathLst>
                <a:path w="3809" h="19050">
                  <a:moveTo>
                    <a:pt x="3266" y="18648"/>
                  </a:moveTo>
                  <a:lnTo>
                    <a:pt x="0" y="18648"/>
                  </a:lnTo>
                  <a:lnTo>
                    <a:pt x="0" y="0"/>
                  </a:lnTo>
                  <a:lnTo>
                    <a:pt x="3266" y="0"/>
                  </a:lnTo>
                  <a:lnTo>
                    <a:pt x="3266" y="186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7" name="object 4477"/>
            <p:cNvSpPr/>
            <p:nvPr/>
          </p:nvSpPr>
          <p:spPr>
            <a:xfrm>
              <a:off x="13878117" y="6118904"/>
              <a:ext cx="94615" cy="3810"/>
            </a:xfrm>
            <a:custGeom>
              <a:avLst/>
              <a:gdLst/>
              <a:ahLst/>
              <a:cxnLst/>
              <a:rect l="l" t="t" r="r" b="b"/>
              <a:pathLst>
                <a:path w="94615" h="3810">
                  <a:moveTo>
                    <a:pt x="94384" y="3266"/>
                  </a:moveTo>
                  <a:lnTo>
                    <a:pt x="0" y="3266"/>
                  </a:lnTo>
                  <a:lnTo>
                    <a:pt x="0" y="0"/>
                  </a:lnTo>
                  <a:lnTo>
                    <a:pt x="94384" y="0"/>
                  </a:lnTo>
                  <a:lnTo>
                    <a:pt x="94384" y="326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8" name="object 4478"/>
            <p:cNvSpPr/>
            <p:nvPr/>
          </p:nvSpPr>
          <p:spPr>
            <a:xfrm>
              <a:off x="13973393" y="6118901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22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9" name="object 4479"/>
            <p:cNvSpPr/>
            <p:nvPr/>
          </p:nvSpPr>
          <p:spPr>
            <a:xfrm>
              <a:off x="13877668" y="6122636"/>
              <a:ext cx="3810" cy="19050"/>
            </a:xfrm>
            <a:custGeom>
              <a:avLst/>
              <a:gdLst/>
              <a:ahLst/>
              <a:cxnLst/>
              <a:rect l="l" t="t" r="r" b="b"/>
              <a:pathLst>
                <a:path w="3809" h="19050">
                  <a:moveTo>
                    <a:pt x="3277" y="18648"/>
                  </a:moveTo>
                  <a:lnTo>
                    <a:pt x="0" y="18648"/>
                  </a:lnTo>
                  <a:lnTo>
                    <a:pt x="0" y="0"/>
                  </a:lnTo>
                  <a:lnTo>
                    <a:pt x="3277" y="0"/>
                  </a:lnTo>
                  <a:lnTo>
                    <a:pt x="3277" y="186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0" name="object 4480"/>
            <p:cNvSpPr/>
            <p:nvPr/>
          </p:nvSpPr>
          <p:spPr>
            <a:xfrm>
              <a:off x="13877220" y="6118901"/>
              <a:ext cx="96520" cy="22860"/>
            </a:xfrm>
            <a:custGeom>
              <a:avLst/>
              <a:gdLst/>
              <a:ahLst/>
              <a:cxnLst/>
              <a:rect l="l" t="t" r="r" b="b"/>
              <a:pathLst>
                <a:path w="96519" h="22860">
                  <a:moveTo>
                    <a:pt x="0" y="22376"/>
                  </a:moveTo>
                  <a:lnTo>
                    <a:pt x="0" y="0"/>
                  </a:lnTo>
                </a:path>
                <a:path w="96519" h="22860">
                  <a:moveTo>
                    <a:pt x="0" y="22376"/>
                  </a:moveTo>
                  <a:lnTo>
                    <a:pt x="96175" y="22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81" name="object 4481"/>
            <p:cNvPicPr/>
            <p:nvPr/>
          </p:nvPicPr>
          <p:blipFill>
            <a:blip r:embed="rId1146" cstate="print"/>
            <a:stretch>
              <a:fillRect/>
            </a:stretch>
          </p:blipFill>
          <p:spPr>
            <a:xfrm>
              <a:off x="11811158" y="6138284"/>
              <a:ext cx="3727" cy="249039"/>
            </a:xfrm>
            <a:prstGeom prst="rect">
              <a:avLst/>
            </a:prstGeom>
          </p:spPr>
        </p:pic>
        <p:sp>
          <p:nvSpPr>
            <p:cNvPr id="4482" name="object 4482"/>
            <p:cNvSpPr/>
            <p:nvPr/>
          </p:nvSpPr>
          <p:spPr>
            <a:xfrm>
              <a:off x="11811147" y="6138275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w="0" h="249554">
                  <a:moveTo>
                    <a:pt x="0" y="0"/>
                  </a:moveTo>
                  <a:lnTo>
                    <a:pt x="0" y="2490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3" name="object 4483"/>
            <p:cNvSpPr/>
            <p:nvPr/>
          </p:nvSpPr>
          <p:spPr>
            <a:xfrm>
              <a:off x="11814877" y="6138275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w="0" h="249554">
                  <a:moveTo>
                    <a:pt x="0" y="0"/>
                  </a:moveTo>
                  <a:lnTo>
                    <a:pt x="0" y="2490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4" name="object 4484"/>
            <p:cNvSpPr/>
            <p:nvPr/>
          </p:nvSpPr>
          <p:spPr>
            <a:xfrm>
              <a:off x="11811147" y="6387318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5" name="object 4485"/>
            <p:cNvSpPr/>
            <p:nvPr/>
          </p:nvSpPr>
          <p:spPr>
            <a:xfrm>
              <a:off x="11814877" y="6138275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w="0" h="249554">
                  <a:moveTo>
                    <a:pt x="0" y="0"/>
                  </a:moveTo>
                  <a:lnTo>
                    <a:pt x="0" y="2490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6" name="object 4486"/>
            <p:cNvSpPr/>
            <p:nvPr/>
          </p:nvSpPr>
          <p:spPr>
            <a:xfrm>
              <a:off x="11811147" y="6138275"/>
              <a:ext cx="3810" cy="249554"/>
            </a:xfrm>
            <a:custGeom>
              <a:avLst/>
              <a:gdLst/>
              <a:ahLst/>
              <a:cxnLst/>
              <a:rect l="l" t="t" r="r" b="b"/>
              <a:pathLst>
                <a:path w="3809" h="249554">
                  <a:moveTo>
                    <a:pt x="0" y="0"/>
                  </a:moveTo>
                  <a:lnTo>
                    <a:pt x="0" y="249050"/>
                  </a:lnTo>
                </a:path>
                <a:path w="3809" h="249554">
                  <a:moveTo>
                    <a:pt x="0" y="0"/>
                  </a:moveTo>
                  <a:lnTo>
                    <a:pt x="37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87" name="object 4487"/>
            <p:cNvPicPr/>
            <p:nvPr/>
          </p:nvPicPr>
          <p:blipFill>
            <a:blip r:embed="rId1147" cstate="print"/>
            <a:stretch>
              <a:fillRect/>
            </a:stretch>
          </p:blipFill>
          <p:spPr>
            <a:xfrm>
              <a:off x="11124809" y="6108457"/>
              <a:ext cx="719873" cy="29821"/>
            </a:xfrm>
            <a:prstGeom prst="rect">
              <a:avLst/>
            </a:prstGeom>
          </p:spPr>
        </p:pic>
        <p:sp>
          <p:nvSpPr>
            <p:cNvPr id="4488" name="object 4488"/>
            <p:cNvSpPr/>
            <p:nvPr/>
          </p:nvSpPr>
          <p:spPr>
            <a:xfrm>
              <a:off x="11154644" y="6138275"/>
              <a:ext cx="656590" cy="0"/>
            </a:xfrm>
            <a:custGeom>
              <a:avLst/>
              <a:gdLst/>
              <a:ahLst/>
              <a:cxnLst/>
              <a:rect l="l" t="t" r="r" b="b"/>
              <a:pathLst>
                <a:path w="656590" h="0">
                  <a:moveTo>
                    <a:pt x="6565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9" name="object 4489"/>
            <p:cNvSpPr/>
            <p:nvPr/>
          </p:nvSpPr>
          <p:spPr>
            <a:xfrm>
              <a:off x="11124809" y="6108457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 h="0">
                  <a:moveTo>
                    <a:pt x="71987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0" name="object 4490"/>
            <p:cNvSpPr/>
            <p:nvPr/>
          </p:nvSpPr>
          <p:spPr>
            <a:xfrm>
              <a:off x="11814872" y="6138275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 h="0">
                  <a:moveTo>
                    <a:pt x="298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1" name="object 4491"/>
            <p:cNvSpPr/>
            <p:nvPr/>
          </p:nvSpPr>
          <p:spPr>
            <a:xfrm>
              <a:off x="11178880" y="6188070"/>
              <a:ext cx="52705" cy="53975"/>
            </a:xfrm>
            <a:custGeom>
              <a:avLst/>
              <a:gdLst/>
              <a:ahLst/>
              <a:cxnLst/>
              <a:rect l="l" t="t" r="r" b="b"/>
              <a:pathLst>
                <a:path w="52704" h="53975">
                  <a:moveTo>
                    <a:pt x="52186" y="0"/>
                  </a:moveTo>
                  <a:lnTo>
                    <a:pt x="0" y="0"/>
                  </a:lnTo>
                  <a:lnTo>
                    <a:pt x="0" y="53673"/>
                  </a:lnTo>
                  <a:lnTo>
                    <a:pt x="52186" y="53673"/>
                  </a:lnTo>
                  <a:lnTo>
                    <a:pt x="5218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2" name="object 4492"/>
            <p:cNvSpPr/>
            <p:nvPr/>
          </p:nvSpPr>
          <p:spPr>
            <a:xfrm>
              <a:off x="11187825" y="6192548"/>
              <a:ext cx="39370" cy="45085"/>
            </a:xfrm>
            <a:custGeom>
              <a:avLst/>
              <a:gdLst/>
              <a:ahLst/>
              <a:cxnLst/>
              <a:rect l="l" t="t" r="r" b="b"/>
              <a:pathLst>
                <a:path w="39370" h="45085">
                  <a:moveTo>
                    <a:pt x="38763" y="0"/>
                  </a:moveTo>
                  <a:lnTo>
                    <a:pt x="0" y="0"/>
                  </a:lnTo>
                  <a:lnTo>
                    <a:pt x="0" y="44742"/>
                  </a:lnTo>
                  <a:lnTo>
                    <a:pt x="38763" y="44742"/>
                  </a:lnTo>
                  <a:lnTo>
                    <a:pt x="3876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3" name="object 4493"/>
            <p:cNvSpPr/>
            <p:nvPr/>
          </p:nvSpPr>
          <p:spPr>
            <a:xfrm>
              <a:off x="11190327" y="619576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8963" y="4492"/>
                  </a:moveTo>
                  <a:lnTo>
                    <a:pt x="8942" y="4910"/>
                  </a:lnTo>
                  <a:lnTo>
                    <a:pt x="8879" y="5361"/>
                  </a:lnTo>
                  <a:lnTo>
                    <a:pt x="8774" y="5790"/>
                  </a:lnTo>
                  <a:lnTo>
                    <a:pt x="8596" y="6188"/>
                  </a:lnTo>
                  <a:lnTo>
                    <a:pt x="8429" y="6596"/>
                  </a:lnTo>
                  <a:lnTo>
                    <a:pt x="4481" y="8973"/>
                  </a:lnTo>
                  <a:lnTo>
                    <a:pt x="4052" y="8931"/>
                  </a:lnTo>
                  <a:lnTo>
                    <a:pt x="0" y="4492"/>
                  </a:lnTo>
                  <a:lnTo>
                    <a:pt x="20" y="4062"/>
                  </a:lnTo>
                  <a:lnTo>
                    <a:pt x="4481" y="0"/>
                  </a:lnTo>
                  <a:lnTo>
                    <a:pt x="4921" y="31"/>
                  </a:lnTo>
                  <a:lnTo>
                    <a:pt x="8596" y="2774"/>
                  </a:lnTo>
                  <a:lnTo>
                    <a:pt x="8774" y="3193"/>
                  </a:lnTo>
                  <a:lnTo>
                    <a:pt x="8879" y="3601"/>
                  </a:lnTo>
                  <a:lnTo>
                    <a:pt x="8942" y="4062"/>
                  </a:lnTo>
                  <a:lnTo>
                    <a:pt x="8963" y="44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4" name="object 4494"/>
            <p:cNvSpPr/>
            <p:nvPr/>
          </p:nvSpPr>
          <p:spPr>
            <a:xfrm>
              <a:off x="11251598" y="6135734"/>
              <a:ext cx="0" cy="252095"/>
            </a:xfrm>
            <a:custGeom>
              <a:avLst/>
              <a:gdLst/>
              <a:ahLst/>
              <a:cxnLst/>
              <a:rect l="l" t="t" r="r" b="b"/>
              <a:pathLst>
                <a:path w="0" h="252095">
                  <a:moveTo>
                    <a:pt x="0" y="0"/>
                  </a:moveTo>
                  <a:lnTo>
                    <a:pt x="0" y="2515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95" name="object 4495"/>
            <p:cNvPicPr/>
            <p:nvPr/>
          </p:nvPicPr>
          <p:blipFill>
            <a:blip r:embed="rId1148" cstate="print"/>
            <a:stretch>
              <a:fillRect/>
            </a:stretch>
          </p:blipFill>
          <p:spPr>
            <a:xfrm>
              <a:off x="11124813" y="6108457"/>
              <a:ext cx="29821" cy="331037"/>
            </a:xfrm>
            <a:prstGeom prst="rect">
              <a:avLst/>
            </a:prstGeom>
          </p:spPr>
        </p:pic>
        <p:sp>
          <p:nvSpPr>
            <p:cNvPr id="4496" name="object 4496"/>
            <p:cNvSpPr/>
            <p:nvPr/>
          </p:nvSpPr>
          <p:spPr>
            <a:xfrm>
              <a:off x="11124813" y="6108468"/>
              <a:ext cx="0" cy="279400"/>
            </a:xfrm>
            <a:custGeom>
              <a:avLst/>
              <a:gdLst/>
              <a:ahLst/>
              <a:cxnLst/>
              <a:rect l="l" t="t" r="r" b="b"/>
              <a:pathLst>
                <a:path w="0" h="279400">
                  <a:moveTo>
                    <a:pt x="0" y="2788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7" name="object 4497"/>
            <p:cNvSpPr/>
            <p:nvPr/>
          </p:nvSpPr>
          <p:spPr>
            <a:xfrm>
              <a:off x="11154644" y="6138268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w="0" h="249554">
                  <a:moveTo>
                    <a:pt x="0" y="2490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8" name="object 4498"/>
            <p:cNvSpPr/>
            <p:nvPr/>
          </p:nvSpPr>
          <p:spPr>
            <a:xfrm>
              <a:off x="11124813" y="6424582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9" name="object 4499"/>
            <p:cNvSpPr/>
            <p:nvPr/>
          </p:nvSpPr>
          <p:spPr>
            <a:xfrm>
              <a:off x="11725406" y="5705825"/>
              <a:ext cx="0" cy="403225"/>
            </a:xfrm>
            <a:custGeom>
              <a:avLst/>
              <a:gdLst/>
              <a:ahLst/>
              <a:cxnLst/>
              <a:rect l="l" t="t" r="r" b="b"/>
              <a:pathLst>
                <a:path w="0" h="403225">
                  <a:moveTo>
                    <a:pt x="0" y="4032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0" name="object 4500"/>
            <p:cNvSpPr/>
            <p:nvPr/>
          </p:nvSpPr>
          <p:spPr>
            <a:xfrm>
              <a:off x="11725406" y="6138875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w="0" h="248920">
                  <a:moveTo>
                    <a:pt x="0" y="2484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1" name="object 4501"/>
            <p:cNvSpPr/>
            <p:nvPr/>
          </p:nvSpPr>
          <p:spPr>
            <a:xfrm>
              <a:off x="14007911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2" name="object 4502"/>
            <p:cNvSpPr/>
            <p:nvPr/>
          </p:nvSpPr>
          <p:spPr>
            <a:xfrm>
              <a:off x="14003758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3" name="object 4503"/>
            <p:cNvSpPr/>
            <p:nvPr/>
          </p:nvSpPr>
          <p:spPr>
            <a:xfrm>
              <a:off x="13997502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4" name="object 4504"/>
            <p:cNvSpPr/>
            <p:nvPr/>
          </p:nvSpPr>
          <p:spPr>
            <a:xfrm>
              <a:off x="13991245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5" name="object 4505"/>
            <p:cNvSpPr/>
            <p:nvPr/>
          </p:nvSpPr>
          <p:spPr>
            <a:xfrm>
              <a:off x="13987093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6" name="object 4506"/>
            <p:cNvSpPr/>
            <p:nvPr/>
          </p:nvSpPr>
          <p:spPr>
            <a:xfrm>
              <a:off x="13980836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7" name="object 4507"/>
            <p:cNvSpPr/>
            <p:nvPr/>
          </p:nvSpPr>
          <p:spPr>
            <a:xfrm>
              <a:off x="13976666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8" name="object 4508"/>
            <p:cNvSpPr/>
            <p:nvPr/>
          </p:nvSpPr>
          <p:spPr>
            <a:xfrm>
              <a:off x="13970410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9" name="object 4509"/>
            <p:cNvSpPr/>
            <p:nvPr/>
          </p:nvSpPr>
          <p:spPr>
            <a:xfrm>
              <a:off x="13966256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0" name="object 4510"/>
            <p:cNvSpPr/>
            <p:nvPr/>
          </p:nvSpPr>
          <p:spPr>
            <a:xfrm>
              <a:off x="13960000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1" name="object 4511"/>
            <p:cNvSpPr/>
            <p:nvPr/>
          </p:nvSpPr>
          <p:spPr>
            <a:xfrm>
              <a:off x="13955831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2" name="object 4512"/>
            <p:cNvSpPr/>
            <p:nvPr/>
          </p:nvSpPr>
          <p:spPr>
            <a:xfrm>
              <a:off x="13949591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3" name="object 4513"/>
            <p:cNvSpPr/>
            <p:nvPr/>
          </p:nvSpPr>
          <p:spPr>
            <a:xfrm>
              <a:off x="13945422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4" name="object 4514"/>
            <p:cNvSpPr/>
            <p:nvPr/>
          </p:nvSpPr>
          <p:spPr>
            <a:xfrm>
              <a:off x="13939166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5" name="object 4515"/>
            <p:cNvSpPr/>
            <p:nvPr/>
          </p:nvSpPr>
          <p:spPr>
            <a:xfrm>
              <a:off x="13935014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6" name="object 4516"/>
            <p:cNvSpPr/>
            <p:nvPr/>
          </p:nvSpPr>
          <p:spPr>
            <a:xfrm>
              <a:off x="13928756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7" name="object 4517"/>
            <p:cNvSpPr/>
            <p:nvPr/>
          </p:nvSpPr>
          <p:spPr>
            <a:xfrm>
              <a:off x="13924586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8" name="object 4518"/>
            <p:cNvSpPr/>
            <p:nvPr/>
          </p:nvSpPr>
          <p:spPr>
            <a:xfrm>
              <a:off x="13918329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9" name="object 4519"/>
            <p:cNvSpPr/>
            <p:nvPr/>
          </p:nvSpPr>
          <p:spPr>
            <a:xfrm>
              <a:off x="13912092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0" name="object 4520"/>
            <p:cNvSpPr/>
            <p:nvPr/>
          </p:nvSpPr>
          <p:spPr>
            <a:xfrm>
              <a:off x="13907920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1" name="object 4521"/>
            <p:cNvSpPr/>
            <p:nvPr/>
          </p:nvSpPr>
          <p:spPr>
            <a:xfrm>
              <a:off x="13901664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2" name="object 4522"/>
            <p:cNvSpPr/>
            <p:nvPr/>
          </p:nvSpPr>
          <p:spPr>
            <a:xfrm>
              <a:off x="13897511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3" name="object 4523"/>
            <p:cNvSpPr/>
            <p:nvPr/>
          </p:nvSpPr>
          <p:spPr>
            <a:xfrm>
              <a:off x="13891257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4" name="object 4524"/>
            <p:cNvSpPr/>
            <p:nvPr/>
          </p:nvSpPr>
          <p:spPr>
            <a:xfrm>
              <a:off x="13887085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5" name="object 4525"/>
            <p:cNvSpPr/>
            <p:nvPr/>
          </p:nvSpPr>
          <p:spPr>
            <a:xfrm>
              <a:off x="13880848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6" name="object 4526"/>
            <p:cNvSpPr/>
            <p:nvPr/>
          </p:nvSpPr>
          <p:spPr>
            <a:xfrm>
              <a:off x="13876675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7" name="object 4527"/>
            <p:cNvSpPr/>
            <p:nvPr/>
          </p:nvSpPr>
          <p:spPr>
            <a:xfrm>
              <a:off x="13870421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8" name="object 4528"/>
            <p:cNvSpPr/>
            <p:nvPr/>
          </p:nvSpPr>
          <p:spPr>
            <a:xfrm>
              <a:off x="13866248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9" name="object 4529"/>
            <p:cNvSpPr/>
            <p:nvPr/>
          </p:nvSpPr>
          <p:spPr>
            <a:xfrm>
              <a:off x="13860012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0" name="object 4530"/>
            <p:cNvSpPr/>
            <p:nvPr/>
          </p:nvSpPr>
          <p:spPr>
            <a:xfrm>
              <a:off x="13855841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1" name="object 4531"/>
            <p:cNvSpPr/>
            <p:nvPr/>
          </p:nvSpPr>
          <p:spPr>
            <a:xfrm>
              <a:off x="13849585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2" name="object 4532"/>
            <p:cNvSpPr/>
            <p:nvPr/>
          </p:nvSpPr>
          <p:spPr>
            <a:xfrm>
              <a:off x="13845432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3" name="object 4533"/>
            <p:cNvSpPr/>
            <p:nvPr/>
          </p:nvSpPr>
          <p:spPr>
            <a:xfrm>
              <a:off x="13839176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4" name="object 4534"/>
            <p:cNvSpPr/>
            <p:nvPr/>
          </p:nvSpPr>
          <p:spPr>
            <a:xfrm>
              <a:off x="13835004" y="6300291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5" name="object 4535"/>
            <p:cNvSpPr/>
            <p:nvPr/>
          </p:nvSpPr>
          <p:spPr>
            <a:xfrm>
              <a:off x="13828767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6" name="object 4536"/>
            <p:cNvSpPr/>
            <p:nvPr/>
          </p:nvSpPr>
          <p:spPr>
            <a:xfrm>
              <a:off x="13822511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7" name="object 4537"/>
            <p:cNvSpPr/>
            <p:nvPr/>
          </p:nvSpPr>
          <p:spPr>
            <a:xfrm>
              <a:off x="13818342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8" name="object 4538"/>
            <p:cNvSpPr/>
            <p:nvPr/>
          </p:nvSpPr>
          <p:spPr>
            <a:xfrm>
              <a:off x="13812101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9" name="object 4539"/>
            <p:cNvSpPr/>
            <p:nvPr/>
          </p:nvSpPr>
          <p:spPr>
            <a:xfrm>
              <a:off x="13807933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0" name="object 4540"/>
            <p:cNvSpPr/>
            <p:nvPr/>
          </p:nvSpPr>
          <p:spPr>
            <a:xfrm>
              <a:off x="13801674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1" name="object 4541"/>
            <p:cNvSpPr/>
            <p:nvPr/>
          </p:nvSpPr>
          <p:spPr>
            <a:xfrm>
              <a:off x="13797505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2" name="object 4542"/>
            <p:cNvSpPr/>
            <p:nvPr/>
          </p:nvSpPr>
          <p:spPr>
            <a:xfrm>
              <a:off x="13791265" y="630029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3" name="object 4543"/>
            <p:cNvSpPr/>
            <p:nvPr/>
          </p:nvSpPr>
          <p:spPr>
            <a:xfrm>
              <a:off x="13787096" y="6300281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4">
                  <a:moveTo>
                    <a:pt x="0" y="20837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4" name="object 4544"/>
            <p:cNvSpPr/>
            <p:nvPr/>
          </p:nvSpPr>
          <p:spPr>
            <a:xfrm>
              <a:off x="13785009" y="630027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5" name="object 4545"/>
            <p:cNvSpPr/>
            <p:nvPr/>
          </p:nvSpPr>
          <p:spPr>
            <a:xfrm>
              <a:off x="13780841" y="630027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16669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6" name="object 4546"/>
            <p:cNvSpPr/>
            <p:nvPr/>
          </p:nvSpPr>
          <p:spPr>
            <a:xfrm>
              <a:off x="13778771" y="6300275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14585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7" name="object 4547"/>
            <p:cNvSpPr/>
            <p:nvPr/>
          </p:nvSpPr>
          <p:spPr>
            <a:xfrm>
              <a:off x="13776686" y="6300279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0" y="10429"/>
                  </a:moveTo>
                  <a:lnTo>
                    <a:pt x="104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8" name="object 4548"/>
            <p:cNvSpPr/>
            <p:nvPr/>
          </p:nvSpPr>
          <p:spPr>
            <a:xfrm>
              <a:off x="13774600" y="630028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9" name="object 4549"/>
            <p:cNvSpPr/>
            <p:nvPr/>
          </p:nvSpPr>
          <p:spPr>
            <a:xfrm>
              <a:off x="13770430" y="630028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251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0" name="object 4550"/>
            <p:cNvSpPr/>
            <p:nvPr/>
          </p:nvSpPr>
          <p:spPr>
            <a:xfrm>
              <a:off x="13768344" y="630028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0" y="4167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1" name="object 4551"/>
            <p:cNvSpPr/>
            <p:nvPr/>
          </p:nvSpPr>
          <p:spPr>
            <a:xfrm>
              <a:off x="13765638" y="629965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2" name="object 4552"/>
            <p:cNvSpPr/>
            <p:nvPr/>
          </p:nvSpPr>
          <p:spPr>
            <a:xfrm>
              <a:off x="13765361" y="6299332"/>
              <a:ext cx="266065" cy="0"/>
            </a:xfrm>
            <a:custGeom>
              <a:avLst/>
              <a:gdLst/>
              <a:ahLst/>
              <a:cxnLst/>
              <a:rect l="l" t="t" r="r" b="b"/>
              <a:pathLst>
                <a:path w="266065" h="0">
                  <a:moveTo>
                    <a:pt x="0" y="0"/>
                  </a:moveTo>
                  <a:lnTo>
                    <a:pt x="2654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53" name="object 4553"/>
            <p:cNvPicPr/>
            <p:nvPr/>
          </p:nvPicPr>
          <p:blipFill>
            <a:blip r:embed="rId1149" cstate="print"/>
            <a:stretch>
              <a:fillRect/>
            </a:stretch>
          </p:blipFill>
          <p:spPr>
            <a:xfrm>
              <a:off x="13764738" y="6299342"/>
              <a:ext cx="266725" cy="89058"/>
            </a:xfrm>
            <a:prstGeom prst="rect">
              <a:avLst/>
            </a:prstGeom>
          </p:spPr>
        </p:pic>
        <p:pic>
          <p:nvPicPr>
            <p:cNvPr id="4554" name="object 4554"/>
            <p:cNvPicPr/>
            <p:nvPr/>
          </p:nvPicPr>
          <p:blipFill>
            <a:blip r:embed="rId1150" cstate="print"/>
            <a:stretch>
              <a:fillRect/>
            </a:stretch>
          </p:blipFill>
          <p:spPr>
            <a:xfrm>
              <a:off x="12563836" y="4132240"/>
              <a:ext cx="3727" cy="186046"/>
            </a:xfrm>
            <a:prstGeom prst="rect">
              <a:avLst/>
            </a:prstGeom>
          </p:spPr>
        </p:pic>
        <p:sp>
          <p:nvSpPr>
            <p:cNvPr id="4555" name="object 4555"/>
            <p:cNvSpPr/>
            <p:nvPr/>
          </p:nvSpPr>
          <p:spPr>
            <a:xfrm>
              <a:off x="12567565" y="4132234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w="0" h="186054">
                  <a:moveTo>
                    <a:pt x="0" y="1860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6" name="object 4556"/>
            <p:cNvSpPr/>
            <p:nvPr/>
          </p:nvSpPr>
          <p:spPr>
            <a:xfrm>
              <a:off x="12563838" y="4132234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w="0" h="186054">
                  <a:moveTo>
                    <a:pt x="0" y="1860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7" name="object 4557"/>
            <p:cNvSpPr/>
            <p:nvPr/>
          </p:nvSpPr>
          <p:spPr>
            <a:xfrm>
              <a:off x="12563827" y="4132236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 h="0">
                  <a:moveTo>
                    <a:pt x="37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8" name="object 4558"/>
            <p:cNvSpPr/>
            <p:nvPr/>
          </p:nvSpPr>
          <p:spPr>
            <a:xfrm>
              <a:off x="12563838" y="4132234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w="0" h="186054">
                  <a:moveTo>
                    <a:pt x="0" y="1860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9" name="object 4559"/>
            <p:cNvSpPr/>
            <p:nvPr/>
          </p:nvSpPr>
          <p:spPr>
            <a:xfrm>
              <a:off x="12563827" y="4132234"/>
              <a:ext cx="3810" cy="186055"/>
            </a:xfrm>
            <a:custGeom>
              <a:avLst/>
              <a:gdLst/>
              <a:ahLst/>
              <a:cxnLst/>
              <a:rect l="l" t="t" r="r" b="b"/>
              <a:pathLst>
                <a:path w="3809" h="186054">
                  <a:moveTo>
                    <a:pt x="3738" y="186046"/>
                  </a:moveTo>
                  <a:lnTo>
                    <a:pt x="3738" y="0"/>
                  </a:lnTo>
                </a:path>
                <a:path w="3809" h="186054">
                  <a:moveTo>
                    <a:pt x="3738" y="186046"/>
                  </a:moveTo>
                  <a:lnTo>
                    <a:pt x="0" y="1860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0" name="object 4560"/>
            <p:cNvSpPr/>
            <p:nvPr/>
          </p:nvSpPr>
          <p:spPr>
            <a:xfrm>
              <a:off x="12569042" y="3908204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w="0" h="176529">
                  <a:moveTo>
                    <a:pt x="0" y="1763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1" name="object 4561"/>
            <p:cNvSpPr/>
            <p:nvPr/>
          </p:nvSpPr>
          <p:spPr>
            <a:xfrm>
              <a:off x="12569035" y="3908204"/>
              <a:ext cx="6350" cy="176530"/>
            </a:xfrm>
            <a:custGeom>
              <a:avLst/>
              <a:gdLst/>
              <a:ahLst/>
              <a:cxnLst/>
              <a:rect l="l" t="t" r="r" b="b"/>
              <a:pathLst>
                <a:path w="6350" h="176529">
                  <a:moveTo>
                    <a:pt x="5989" y="176308"/>
                  </a:moveTo>
                  <a:lnTo>
                    <a:pt x="5989" y="0"/>
                  </a:lnTo>
                </a:path>
                <a:path w="6350" h="176529">
                  <a:moveTo>
                    <a:pt x="5989" y="176308"/>
                  </a:moveTo>
                  <a:lnTo>
                    <a:pt x="0" y="1763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2" name="object 4562"/>
            <p:cNvSpPr/>
            <p:nvPr/>
          </p:nvSpPr>
          <p:spPr>
            <a:xfrm>
              <a:off x="12569035" y="39082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63" name="object 4563"/>
            <p:cNvPicPr/>
            <p:nvPr/>
          </p:nvPicPr>
          <p:blipFill>
            <a:blip r:embed="rId1151" cstate="print"/>
            <a:stretch>
              <a:fillRect/>
            </a:stretch>
          </p:blipFill>
          <p:spPr>
            <a:xfrm>
              <a:off x="12666591" y="3905200"/>
              <a:ext cx="144674" cy="182925"/>
            </a:xfrm>
            <a:prstGeom prst="rect">
              <a:avLst/>
            </a:prstGeom>
          </p:spPr>
        </p:pic>
        <p:sp>
          <p:nvSpPr>
            <p:cNvPr id="4564" name="object 4564"/>
            <p:cNvSpPr/>
            <p:nvPr/>
          </p:nvSpPr>
          <p:spPr>
            <a:xfrm>
              <a:off x="12569042" y="4138951"/>
              <a:ext cx="0" cy="176530"/>
            </a:xfrm>
            <a:custGeom>
              <a:avLst/>
              <a:gdLst/>
              <a:ahLst/>
              <a:cxnLst/>
              <a:rect l="l" t="t" r="r" b="b"/>
              <a:pathLst>
                <a:path w="0" h="176529">
                  <a:moveTo>
                    <a:pt x="0" y="0"/>
                  </a:moveTo>
                  <a:lnTo>
                    <a:pt x="0" y="1763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5" name="object 4565"/>
            <p:cNvSpPr/>
            <p:nvPr/>
          </p:nvSpPr>
          <p:spPr>
            <a:xfrm>
              <a:off x="12569035" y="4138951"/>
              <a:ext cx="6350" cy="176530"/>
            </a:xfrm>
            <a:custGeom>
              <a:avLst/>
              <a:gdLst/>
              <a:ahLst/>
              <a:cxnLst/>
              <a:rect l="l" t="t" r="r" b="b"/>
              <a:pathLst>
                <a:path w="6350" h="176529">
                  <a:moveTo>
                    <a:pt x="5989" y="0"/>
                  </a:moveTo>
                  <a:lnTo>
                    <a:pt x="5989" y="176340"/>
                  </a:lnTo>
                </a:path>
                <a:path w="6350" h="176529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6" name="object 4566"/>
            <p:cNvSpPr/>
            <p:nvPr/>
          </p:nvSpPr>
          <p:spPr>
            <a:xfrm>
              <a:off x="12569035" y="431529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67" name="object 4567"/>
            <p:cNvPicPr/>
            <p:nvPr/>
          </p:nvPicPr>
          <p:blipFill>
            <a:blip r:embed="rId1152" cstate="print"/>
            <a:stretch>
              <a:fillRect/>
            </a:stretch>
          </p:blipFill>
          <p:spPr>
            <a:xfrm>
              <a:off x="12666591" y="4135331"/>
              <a:ext cx="144674" cy="182954"/>
            </a:xfrm>
            <a:prstGeom prst="rect">
              <a:avLst/>
            </a:prstGeom>
          </p:spPr>
        </p:pic>
        <p:sp>
          <p:nvSpPr>
            <p:cNvPr id="4568" name="object 4568"/>
            <p:cNvSpPr/>
            <p:nvPr/>
          </p:nvSpPr>
          <p:spPr>
            <a:xfrm>
              <a:off x="13023113" y="4018182"/>
              <a:ext cx="82550" cy="69850"/>
            </a:xfrm>
            <a:custGeom>
              <a:avLst/>
              <a:gdLst/>
              <a:ahLst/>
              <a:cxnLst/>
              <a:rect l="l" t="t" r="r" b="b"/>
              <a:pathLst>
                <a:path w="82550" h="69850">
                  <a:moveTo>
                    <a:pt x="0" y="69317"/>
                  </a:moveTo>
                  <a:lnTo>
                    <a:pt x="82028" y="69317"/>
                  </a:lnTo>
                  <a:lnTo>
                    <a:pt x="82028" y="0"/>
                  </a:lnTo>
                  <a:lnTo>
                    <a:pt x="0" y="0"/>
                  </a:lnTo>
                  <a:lnTo>
                    <a:pt x="0" y="6931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9" name="object 4569"/>
            <p:cNvSpPr/>
            <p:nvPr/>
          </p:nvSpPr>
          <p:spPr>
            <a:xfrm>
              <a:off x="13027592" y="4022639"/>
              <a:ext cx="73660" cy="53975"/>
            </a:xfrm>
            <a:custGeom>
              <a:avLst/>
              <a:gdLst/>
              <a:ahLst/>
              <a:cxnLst/>
              <a:rect l="l" t="t" r="r" b="b"/>
              <a:pathLst>
                <a:path w="73659" h="53975">
                  <a:moveTo>
                    <a:pt x="0" y="53663"/>
                  </a:moveTo>
                  <a:lnTo>
                    <a:pt x="73065" y="53663"/>
                  </a:lnTo>
                  <a:lnTo>
                    <a:pt x="73065" y="0"/>
                  </a:lnTo>
                  <a:lnTo>
                    <a:pt x="0" y="0"/>
                  </a:lnTo>
                  <a:lnTo>
                    <a:pt x="0" y="536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0" name="object 4570"/>
            <p:cNvSpPr/>
            <p:nvPr/>
          </p:nvSpPr>
          <p:spPr>
            <a:xfrm>
              <a:off x="13023113" y="4135969"/>
              <a:ext cx="82550" cy="69850"/>
            </a:xfrm>
            <a:custGeom>
              <a:avLst/>
              <a:gdLst/>
              <a:ahLst/>
              <a:cxnLst/>
              <a:rect l="l" t="t" r="r" b="b"/>
              <a:pathLst>
                <a:path w="82550" h="69850">
                  <a:moveTo>
                    <a:pt x="0" y="0"/>
                  </a:moveTo>
                  <a:lnTo>
                    <a:pt x="82028" y="0"/>
                  </a:lnTo>
                  <a:lnTo>
                    <a:pt x="82028" y="69338"/>
                  </a:lnTo>
                  <a:lnTo>
                    <a:pt x="0" y="6933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1" name="object 4571"/>
            <p:cNvSpPr/>
            <p:nvPr/>
          </p:nvSpPr>
          <p:spPr>
            <a:xfrm>
              <a:off x="13027592" y="4147149"/>
              <a:ext cx="73660" cy="53975"/>
            </a:xfrm>
            <a:custGeom>
              <a:avLst/>
              <a:gdLst/>
              <a:ahLst/>
              <a:cxnLst/>
              <a:rect l="l" t="t" r="r" b="b"/>
              <a:pathLst>
                <a:path w="73659" h="53975">
                  <a:moveTo>
                    <a:pt x="0" y="0"/>
                  </a:moveTo>
                  <a:lnTo>
                    <a:pt x="73065" y="0"/>
                  </a:lnTo>
                  <a:lnTo>
                    <a:pt x="73065" y="53694"/>
                  </a:lnTo>
                  <a:lnTo>
                    <a:pt x="0" y="536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72" name="object 4572"/>
            <p:cNvPicPr/>
            <p:nvPr/>
          </p:nvPicPr>
          <p:blipFill>
            <a:blip r:embed="rId1153" cstate="print"/>
            <a:stretch>
              <a:fillRect/>
            </a:stretch>
          </p:blipFill>
          <p:spPr>
            <a:xfrm>
              <a:off x="15071666" y="6424589"/>
              <a:ext cx="37276" cy="1397276"/>
            </a:xfrm>
            <a:prstGeom prst="rect">
              <a:avLst/>
            </a:prstGeom>
          </p:spPr>
        </p:pic>
        <p:sp>
          <p:nvSpPr>
            <p:cNvPr id="4573" name="object 4573"/>
            <p:cNvSpPr/>
            <p:nvPr/>
          </p:nvSpPr>
          <p:spPr>
            <a:xfrm>
              <a:off x="15071657" y="6424588"/>
              <a:ext cx="0" cy="1397635"/>
            </a:xfrm>
            <a:custGeom>
              <a:avLst/>
              <a:gdLst/>
              <a:ahLst/>
              <a:cxnLst/>
              <a:rect l="l" t="t" r="r" b="b"/>
              <a:pathLst>
                <a:path w="0" h="1397634">
                  <a:moveTo>
                    <a:pt x="0" y="139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4" name="object 4574"/>
            <p:cNvSpPr/>
            <p:nvPr/>
          </p:nvSpPr>
          <p:spPr>
            <a:xfrm>
              <a:off x="15108936" y="6424588"/>
              <a:ext cx="0" cy="1397635"/>
            </a:xfrm>
            <a:custGeom>
              <a:avLst/>
              <a:gdLst/>
              <a:ahLst/>
              <a:cxnLst/>
              <a:rect l="l" t="t" r="r" b="b"/>
              <a:pathLst>
                <a:path w="0" h="1397634">
                  <a:moveTo>
                    <a:pt x="0" y="13972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75" name="object 4575"/>
            <p:cNvPicPr/>
            <p:nvPr/>
          </p:nvPicPr>
          <p:blipFill>
            <a:blip r:embed="rId1154" cstate="print"/>
            <a:stretch>
              <a:fillRect/>
            </a:stretch>
          </p:blipFill>
          <p:spPr>
            <a:xfrm>
              <a:off x="12973918" y="7859132"/>
              <a:ext cx="52186" cy="29842"/>
            </a:xfrm>
            <a:prstGeom prst="rect">
              <a:avLst/>
            </a:prstGeom>
          </p:spPr>
        </p:pic>
        <p:sp>
          <p:nvSpPr>
            <p:cNvPr id="4576" name="object 4576"/>
            <p:cNvSpPr/>
            <p:nvPr/>
          </p:nvSpPr>
          <p:spPr>
            <a:xfrm>
              <a:off x="13026099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7" name="object 4577"/>
            <p:cNvSpPr/>
            <p:nvPr/>
          </p:nvSpPr>
          <p:spPr>
            <a:xfrm>
              <a:off x="12973918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8" name="object 4578"/>
            <p:cNvSpPr/>
            <p:nvPr/>
          </p:nvSpPr>
          <p:spPr>
            <a:xfrm>
              <a:off x="12973918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9" name="object 4579"/>
            <p:cNvSpPr/>
            <p:nvPr/>
          </p:nvSpPr>
          <p:spPr>
            <a:xfrm>
              <a:off x="12973918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0" name="object 4580"/>
            <p:cNvSpPr/>
            <p:nvPr/>
          </p:nvSpPr>
          <p:spPr>
            <a:xfrm>
              <a:off x="12973918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81" name="object 4581"/>
            <p:cNvPicPr/>
            <p:nvPr/>
          </p:nvPicPr>
          <p:blipFill>
            <a:blip r:embed="rId1155" cstate="print"/>
            <a:stretch>
              <a:fillRect/>
            </a:stretch>
          </p:blipFill>
          <p:spPr>
            <a:xfrm>
              <a:off x="13028723" y="7892691"/>
              <a:ext cx="17151" cy="35799"/>
            </a:xfrm>
            <a:prstGeom prst="rect">
              <a:avLst/>
            </a:prstGeom>
          </p:spPr>
        </p:pic>
        <p:sp>
          <p:nvSpPr>
            <p:cNvPr id="4582" name="object 4582"/>
            <p:cNvSpPr/>
            <p:nvPr/>
          </p:nvSpPr>
          <p:spPr>
            <a:xfrm>
              <a:off x="13028721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51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51" y="0"/>
                  </a:lnTo>
                  <a:lnTo>
                    <a:pt x="17151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83" name="object 4583"/>
            <p:cNvPicPr/>
            <p:nvPr/>
          </p:nvPicPr>
          <p:blipFill>
            <a:blip r:embed="rId1156" cstate="print"/>
            <a:stretch>
              <a:fillRect/>
            </a:stretch>
          </p:blipFill>
          <p:spPr>
            <a:xfrm>
              <a:off x="12991405" y="7911319"/>
              <a:ext cx="35799" cy="17172"/>
            </a:xfrm>
            <a:prstGeom prst="rect">
              <a:avLst/>
            </a:prstGeom>
          </p:spPr>
        </p:pic>
        <p:sp>
          <p:nvSpPr>
            <p:cNvPr id="4584" name="object 4584"/>
            <p:cNvSpPr/>
            <p:nvPr/>
          </p:nvSpPr>
          <p:spPr>
            <a:xfrm>
              <a:off x="12991410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85" name="object 4585"/>
            <p:cNvPicPr/>
            <p:nvPr/>
          </p:nvPicPr>
          <p:blipFill>
            <a:blip r:embed="rId1157" cstate="print"/>
            <a:stretch>
              <a:fillRect/>
            </a:stretch>
          </p:blipFill>
          <p:spPr>
            <a:xfrm>
              <a:off x="12954139" y="7911319"/>
              <a:ext cx="35799" cy="17172"/>
            </a:xfrm>
            <a:prstGeom prst="rect">
              <a:avLst/>
            </a:prstGeom>
          </p:spPr>
        </p:pic>
        <p:sp>
          <p:nvSpPr>
            <p:cNvPr id="4586" name="object 4586"/>
            <p:cNvSpPr/>
            <p:nvPr/>
          </p:nvSpPr>
          <p:spPr>
            <a:xfrm>
              <a:off x="1295413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87" name="object 4587"/>
            <p:cNvPicPr/>
            <p:nvPr/>
          </p:nvPicPr>
          <p:blipFill>
            <a:blip r:embed="rId1158" cstate="print"/>
            <a:stretch>
              <a:fillRect/>
            </a:stretch>
          </p:blipFill>
          <p:spPr>
            <a:xfrm>
              <a:off x="12954160" y="7892712"/>
              <a:ext cx="17130" cy="17130"/>
            </a:xfrm>
            <a:prstGeom prst="rect">
              <a:avLst/>
            </a:prstGeom>
          </p:spPr>
        </p:pic>
        <p:sp>
          <p:nvSpPr>
            <p:cNvPr id="4588" name="object 4588"/>
            <p:cNvSpPr/>
            <p:nvPr/>
          </p:nvSpPr>
          <p:spPr>
            <a:xfrm>
              <a:off x="12954164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89" name="object 4589"/>
            <p:cNvPicPr/>
            <p:nvPr/>
          </p:nvPicPr>
          <p:blipFill>
            <a:blip r:embed="rId1159" cstate="print"/>
            <a:stretch>
              <a:fillRect/>
            </a:stretch>
          </p:blipFill>
          <p:spPr>
            <a:xfrm>
              <a:off x="12718533" y="7859132"/>
              <a:ext cx="255384" cy="29842"/>
            </a:xfrm>
            <a:prstGeom prst="rect">
              <a:avLst/>
            </a:prstGeom>
          </p:spPr>
        </p:pic>
        <p:sp>
          <p:nvSpPr>
            <p:cNvPr id="4590" name="object 4590"/>
            <p:cNvSpPr/>
            <p:nvPr/>
          </p:nvSpPr>
          <p:spPr>
            <a:xfrm>
              <a:off x="12718533" y="7859129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1" name="object 4591"/>
            <p:cNvSpPr/>
            <p:nvPr/>
          </p:nvSpPr>
          <p:spPr>
            <a:xfrm>
              <a:off x="12718533" y="7888966"/>
              <a:ext cx="255904" cy="0"/>
            </a:xfrm>
            <a:custGeom>
              <a:avLst/>
              <a:gdLst/>
              <a:ahLst/>
              <a:cxnLst/>
              <a:rect l="l" t="t" r="r" b="b"/>
              <a:pathLst>
                <a:path w="255904" h="0">
                  <a:moveTo>
                    <a:pt x="0" y="0"/>
                  </a:moveTo>
                  <a:lnTo>
                    <a:pt x="2553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92" name="object 4592"/>
            <p:cNvPicPr/>
            <p:nvPr/>
          </p:nvPicPr>
          <p:blipFill>
            <a:blip r:embed="rId1160" cstate="print"/>
            <a:stretch>
              <a:fillRect/>
            </a:stretch>
          </p:blipFill>
          <p:spPr>
            <a:xfrm>
              <a:off x="12879607" y="7894178"/>
              <a:ext cx="17130" cy="17884"/>
            </a:xfrm>
            <a:prstGeom prst="rect">
              <a:avLst/>
            </a:prstGeom>
          </p:spPr>
        </p:pic>
        <p:sp>
          <p:nvSpPr>
            <p:cNvPr id="4593" name="object 4593"/>
            <p:cNvSpPr/>
            <p:nvPr/>
          </p:nvSpPr>
          <p:spPr>
            <a:xfrm>
              <a:off x="12879602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94" name="object 4594"/>
            <p:cNvPicPr/>
            <p:nvPr/>
          </p:nvPicPr>
          <p:blipFill>
            <a:blip r:embed="rId1161" cstate="print"/>
            <a:stretch>
              <a:fillRect/>
            </a:stretch>
          </p:blipFill>
          <p:spPr>
            <a:xfrm>
              <a:off x="12898224" y="7891969"/>
              <a:ext cx="35799" cy="17130"/>
            </a:xfrm>
            <a:prstGeom prst="rect">
              <a:avLst/>
            </a:prstGeom>
          </p:spPr>
        </p:pic>
        <p:sp>
          <p:nvSpPr>
            <p:cNvPr id="4595" name="object 4595"/>
            <p:cNvSpPr/>
            <p:nvPr/>
          </p:nvSpPr>
          <p:spPr>
            <a:xfrm>
              <a:off x="12898221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96" name="object 4596"/>
            <p:cNvPicPr/>
            <p:nvPr/>
          </p:nvPicPr>
          <p:blipFill>
            <a:blip r:embed="rId1162" cstate="print"/>
            <a:stretch>
              <a:fillRect/>
            </a:stretch>
          </p:blipFill>
          <p:spPr>
            <a:xfrm>
              <a:off x="12842310" y="7891969"/>
              <a:ext cx="35810" cy="17130"/>
            </a:xfrm>
            <a:prstGeom prst="rect">
              <a:avLst/>
            </a:prstGeom>
          </p:spPr>
        </p:pic>
        <p:sp>
          <p:nvSpPr>
            <p:cNvPr id="4597" name="object 4597"/>
            <p:cNvSpPr/>
            <p:nvPr/>
          </p:nvSpPr>
          <p:spPr>
            <a:xfrm>
              <a:off x="12842312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81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8" name="object 4598"/>
            <p:cNvSpPr/>
            <p:nvPr/>
          </p:nvSpPr>
          <p:spPr>
            <a:xfrm>
              <a:off x="12738293" y="7919517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99" name="object 4599"/>
            <p:cNvPicPr/>
            <p:nvPr/>
          </p:nvPicPr>
          <p:blipFill>
            <a:blip r:embed="rId1163" cstate="print"/>
            <a:stretch>
              <a:fillRect/>
            </a:stretch>
          </p:blipFill>
          <p:spPr>
            <a:xfrm>
              <a:off x="12823682" y="7894178"/>
              <a:ext cx="17130" cy="17884"/>
            </a:xfrm>
            <a:prstGeom prst="rect">
              <a:avLst/>
            </a:prstGeom>
          </p:spPr>
        </p:pic>
        <p:sp>
          <p:nvSpPr>
            <p:cNvPr id="4600" name="object 4600"/>
            <p:cNvSpPr/>
            <p:nvPr/>
          </p:nvSpPr>
          <p:spPr>
            <a:xfrm>
              <a:off x="12823684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01" name="object 4601"/>
            <p:cNvPicPr/>
            <p:nvPr/>
          </p:nvPicPr>
          <p:blipFill>
            <a:blip r:embed="rId1164" cstate="print"/>
            <a:stretch>
              <a:fillRect/>
            </a:stretch>
          </p:blipFill>
          <p:spPr>
            <a:xfrm>
              <a:off x="12786374" y="7891969"/>
              <a:ext cx="35799" cy="17130"/>
            </a:xfrm>
            <a:prstGeom prst="rect">
              <a:avLst/>
            </a:prstGeom>
          </p:spPr>
        </p:pic>
        <p:sp>
          <p:nvSpPr>
            <p:cNvPr id="4602" name="object 4602"/>
            <p:cNvSpPr/>
            <p:nvPr/>
          </p:nvSpPr>
          <p:spPr>
            <a:xfrm>
              <a:off x="12786371" y="7891966"/>
              <a:ext cx="36195" cy="17145"/>
            </a:xfrm>
            <a:custGeom>
              <a:avLst/>
              <a:gdLst/>
              <a:ahLst/>
              <a:cxnLst/>
              <a:rect l="l" t="t" r="r" b="b"/>
              <a:pathLst>
                <a:path w="36195" h="17145">
                  <a:moveTo>
                    <a:pt x="35799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03" name="object 4603"/>
            <p:cNvPicPr/>
            <p:nvPr/>
          </p:nvPicPr>
          <p:blipFill>
            <a:blip r:embed="rId1165" cstate="print"/>
            <a:stretch>
              <a:fillRect/>
            </a:stretch>
          </p:blipFill>
          <p:spPr>
            <a:xfrm>
              <a:off x="12767767" y="7894178"/>
              <a:ext cx="17130" cy="17884"/>
            </a:xfrm>
            <a:prstGeom prst="rect">
              <a:avLst/>
            </a:prstGeom>
          </p:spPr>
        </p:pic>
        <p:sp>
          <p:nvSpPr>
            <p:cNvPr id="4604" name="object 4604"/>
            <p:cNvSpPr/>
            <p:nvPr/>
          </p:nvSpPr>
          <p:spPr>
            <a:xfrm>
              <a:off x="12767769" y="7894180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5" h="18415">
                  <a:moveTo>
                    <a:pt x="17130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05" name="object 4605"/>
            <p:cNvPicPr/>
            <p:nvPr/>
          </p:nvPicPr>
          <p:blipFill>
            <a:blip r:embed="rId1166" cstate="print"/>
            <a:stretch>
              <a:fillRect/>
            </a:stretch>
          </p:blipFill>
          <p:spPr>
            <a:xfrm>
              <a:off x="12739779" y="7891969"/>
              <a:ext cx="26470" cy="17130"/>
            </a:xfrm>
            <a:prstGeom prst="rect">
              <a:avLst/>
            </a:prstGeom>
          </p:spPr>
        </p:pic>
        <p:sp>
          <p:nvSpPr>
            <p:cNvPr id="4606" name="object 4606"/>
            <p:cNvSpPr/>
            <p:nvPr/>
          </p:nvSpPr>
          <p:spPr>
            <a:xfrm>
              <a:off x="12739783" y="7891966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5">
                  <a:moveTo>
                    <a:pt x="2647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26470" y="0"/>
                  </a:lnTo>
                  <a:lnTo>
                    <a:pt x="2647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07" name="object 4607"/>
            <p:cNvPicPr/>
            <p:nvPr/>
          </p:nvPicPr>
          <p:blipFill>
            <a:blip r:embed="rId1167" cstate="print"/>
            <a:stretch>
              <a:fillRect/>
            </a:stretch>
          </p:blipFill>
          <p:spPr>
            <a:xfrm>
              <a:off x="12935532" y="7891969"/>
              <a:ext cx="17130" cy="17130"/>
            </a:xfrm>
            <a:prstGeom prst="rect">
              <a:avLst/>
            </a:prstGeom>
          </p:spPr>
        </p:pic>
        <p:sp>
          <p:nvSpPr>
            <p:cNvPr id="4608" name="object 4608"/>
            <p:cNvSpPr/>
            <p:nvPr/>
          </p:nvSpPr>
          <p:spPr>
            <a:xfrm>
              <a:off x="12935535" y="78919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09" name="object 4609"/>
            <p:cNvPicPr/>
            <p:nvPr/>
          </p:nvPicPr>
          <p:blipFill>
            <a:blip r:embed="rId1168" cstate="print"/>
            <a:stretch>
              <a:fillRect/>
            </a:stretch>
          </p:blipFill>
          <p:spPr>
            <a:xfrm>
              <a:off x="11743673" y="7859132"/>
              <a:ext cx="52186" cy="41747"/>
            </a:xfrm>
            <a:prstGeom prst="rect">
              <a:avLst/>
            </a:prstGeom>
          </p:spPr>
        </p:pic>
        <p:sp>
          <p:nvSpPr>
            <p:cNvPr id="4610" name="object 4610"/>
            <p:cNvSpPr/>
            <p:nvPr/>
          </p:nvSpPr>
          <p:spPr>
            <a:xfrm>
              <a:off x="11795856" y="7859138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w="0" h="41909">
                  <a:moveTo>
                    <a:pt x="0" y="41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1" name="object 4611"/>
            <p:cNvSpPr/>
            <p:nvPr/>
          </p:nvSpPr>
          <p:spPr>
            <a:xfrm>
              <a:off x="11743675" y="7859447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 h="0">
                  <a:moveTo>
                    <a:pt x="0" y="0"/>
                  </a:moveTo>
                  <a:lnTo>
                    <a:pt x="521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2" name="object 4612"/>
            <p:cNvSpPr/>
            <p:nvPr/>
          </p:nvSpPr>
          <p:spPr>
            <a:xfrm>
              <a:off x="11743675" y="7859138"/>
              <a:ext cx="52705" cy="41910"/>
            </a:xfrm>
            <a:custGeom>
              <a:avLst/>
              <a:gdLst/>
              <a:ahLst/>
              <a:cxnLst/>
              <a:rect l="l" t="t" r="r" b="b"/>
              <a:pathLst>
                <a:path w="52704" h="41909">
                  <a:moveTo>
                    <a:pt x="0" y="41747"/>
                  </a:moveTo>
                  <a:lnTo>
                    <a:pt x="52186" y="41747"/>
                  </a:lnTo>
                </a:path>
                <a:path w="52704" h="41909">
                  <a:moveTo>
                    <a:pt x="0" y="41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13" name="object 4613"/>
            <p:cNvPicPr/>
            <p:nvPr/>
          </p:nvPicPr>
          <p:blipFill>
            <a:blip r:embed="rId1169" cstate="print"/>
            <a:stretch>
              <a:fillRect/>
            </a:stretch>
          </p:blipFill>
          <p:spPr>
            <a:xfrm>
              <a:off x="11798488" y="7892691"/>
              <a:ext cx="17130" cy="35799"/>
            </a:xfrm>
            <a:prstGeom prst="rect">
              <a:avLst/>
            </a:prstGeom>
          </p:spPr>
        </p:pic>
        <p:sp>
          <p:nvSpPr>
            <p:cNvPr id="4614" name="object 4614"/>
            <p:cNvSpPr/>
            <p:nvPr/>
          </p:nvSpPr>
          <p:spPr>
            <a:xfrm>
              <a:off x="11798485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15" name="object 4615"/>
            <p:cNvPicPr/>
            <p:nvPr/>
          </p:nvPicPr>
          <p:blipFill>
            <a:blip r:embed="rId1170" cstate="print"/>
            <a:stretch>
              <a:fillRect/>
            </a:stretch>
          </p:blipFill>
          <p:spPr>
            <a:xfrm>
              <a:off x="11761180" y="7911319"/>
              <a:ext cx="35810" cy="17172"/>
            </a:xfrm>
            <a:prstGeom prst="rect">
              <a:avLst/>
            </a:prstGeom>
          </p:spPr>
        </p:pic>
        <p:sp>
          <p:nvSpPr>
            <p:cNvPr id="4616" name="object 4616"/>
            <p:cNvSpPr/>
            <p:nvPr/>
          </p:nvSpPr>
          <p:spPr>
            <a:xfrm>
              <a:off x="11761177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810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17" name="object 4617"/>
            <p:cNvPicPr/>
            <p:nvPr/>
          </p:nvPicPr>
          <p:blipFill>
            <a:blip r:embed="rId1171" cstate="print"/>
            <a:stretch>
              <a:fillRect/>
            </a:stretch>
          </p:blipFill>
          <p:spPr>
            <a:xfrm>
              <a:off x="11723893" y="7911319"/>
              <a:ext cx="35799" cy="17172"/>
            </a:xfrm>
            <a:prstGeom prst="rect">
              <a:avLst/>
            </a:prstGeom>
          </p:spPr>
        </p:pic>
        <p:sp>
          <p:nvSpPr>
            <p:cNvPr id="4618" name="object 4618"/>
            <p:cNvSpPr/>
            <p:nvPr/>
          </p:nvSpPr>
          <p:spPr>
            <a:xfrm>
              <a:off x="11723898" y="7911316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5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19" name="object 4619"/>
            <p:cNvPicPr/>
            <p:nvPr/>
          </p:nvPicPr>
          <p:blipFill>
            <a:blip r:embed="rId1172" cstate="print"/>
            <a:stretch>
              <a:fillRect/>
            </a:stretch>
          </p:blipFill>
          <p:spPr>
            <a:xfrm>
              <a:off x="11723925" y="7874043"/>
              <a:ext cx="17130" cy="35799"/>
            </a:xfrm>
            <a:prstGeom prst="rect">
              <a:avLst/>
            </a:prstGeom>
          </p:spPr>
        </p:pic>
        <p:sp>
          <p:nvSpPr>
            <p:cNvPr id="4620" name="object 4620"/>
            <p:cNvSpPr/>
            <p:nvPr/>
          </p:nvSpPr>
          <p:spPr>
            <a:xfrm>
              <a:off x="11723924" y="7874043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5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21" name="object 4621"/>
            <p:cNvPicPr/>
            <p:nvPr/>
          </p:nvPicPr>
          <p:blipFill>
            <a:blip r:embed="rId1173" cstate="print"/>
            <a:stretch>
              <a:fillRect/>
            </a:stretch>
          </p:blipFill>
          <p:spPr>
            <a:xfrm>
              <a:off x="11798488" y="7874053"/>
              <a:ext cx="17130" cy="17130"/>
            </a:xfrm>
            <a:prstGeom prst="rect">
              <a:avLst/>
            </a:prstGeom>
          </p:spPr>
        </p:pic>
        <p:sp>
          <p:nvSpPr>
            <p:cNvPr id="4622" name="object 4622"/>
            <p:cNvSpPr/>
            <p:nvPr/>
          </p:nvSpPr>
          <p:spPr>
            <a:xfrm>
              <a:off x="11798485" y="787405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23" name="object 4623"/>
            <p:cNvPicPr/>
            <p:nvPr/>
          </p:nvPicPr>
          <p:blipFill>
            <a:blip r:embed="rId1174" cstate="print"/>
            <a:stretch>
              <a:fillRect/>
            </a:stretch>
          </p:blipFill>
          <p:spPr>
            <a:xfrm>
              <a:off x="15012003" y="7693587"/>
              <a:ext cx="7915" cy="35799"/>
            </a:xfrm>
            <a:prstGeom prst="rect">
              <a:avLst/>
            </a:prstGeom>
          </p:spPr>
        </p:pic>
        <p:sp>
          <p:nvSpPr>
            <p:cNvPr id="4624" name="object 4624"/>
            <p:cNvSpPr/>
            <p:nvPr/>
          </p:nvSpPr>
          <p:spPr>
            <a:xfrm>
              <a:off x="15012006" y="7693585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5" name="object 4625"/>
            <p:cNvSpPr/>
            <p:nvPr/>
          </p:nvSpPr>
          <p:spPr>
            <a:xfrm>
              <a:off x="15012006" y="7729387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6" name="object 4626"/>
            <p:cNvSpPr/>
            <p:nvPr/>
          </p:nvSpPr>
          <p:spPr>
            <a:xfrm>
              <a:off x="15012006" y="7692130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27" name="object 4627"/>
            <p:cNvPicPr/>
            <p:nvPr/>
          </p:nvPicPr>
          <p:blipFill>
            <a:blip r:embed="rId1175" cstate="print"/>
            <a:stretch>
              <a:fillRect/>
            </a:stretch>
          </p:blipFill>
          <p:spPr>
            <a:xfrm>
              <a:off x="15012003" y="7730895"/>
              <a:ext cx="7915" cy="22795"/>
            </a:xfrm>
            <a:prstGeom prst="rect">
              <a:avLst/>
            </a:prstGeom>
          </p:spPr>
        </p:pic>
        <p:sp>
          <p:nvSpPr>
            <p:cNvPr id="4628" name="object 4628"/>
            <p:cNvSpPr/>
            <p:nvPr/>
          </p:nvSpPr>
          <p:spPr>
            <a:xfrm>
              <a:off x="15012006" y="7730894"/>
              <a:ext cx="8255" cy="22860"/>
            </a:xfrm>
            <a:custGeom>
              <a:avLst/>
              <a:gdLst/>
              <a:ahLst/>
              <a:cxnLst/>
              <a:rect l="l" t="t" r="r" b="b"/>
              <a:pathLst>
                <a:path w="8255" h="22859">
                  <a:moveTo>
                    <a:pt x="7915" y="22795"/>
                  </a:moveTo>
                  <a:lnTo>
                    <a:pt x="0" y="22795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227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29" name="object 4629"/>
            <p:cNvPicPr/>
            <p:nvPr/>
          </p:nvPicPr>
          <p:blipFill>
            <a:blip r:embed="rId1176" cstate="print"/>
            <a:stretch>
              <a:fillRect/>
            </a:stretch>
          </p:blipFill>
          <p:spPr>
            <a:xfrm>
              <a:off x="15012003" y="7395345"/>
              <a:ext cx="7915" cy="35810"/>
            </a:xfrm>
            <a:prstGeom prst="rect">
              <a:avLst/>
            </a:prstGeom>
          </p:spPr>
        </p:pic>
        <p:sp>
          <p:nvSpPr>
            <p:cNvPr id="4630" name="object 4630"/>
            <p:cNvSpPr/>
            <p:nvPr/>
          </p:nvSpPr>
          <p:spPr>
            <a:xfrm>
              <a:off x="15012006" y="7395345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1" name="object 4631"/>
            <p:cNvSpPr/>
            <p:nvPr/>
          </p:nvSpPr>
          <p:spPr>
            <a:xfrm>
              <a:off x="15012006" y="739386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32" name="object 4632"/>
            <p:cNvPicPr/>
            <p:nvPr/>
          </p:nvPicPr>
          <p:blipFill>
            <a:blip r:embed="rId1177" cstate="print"/>
            <a:stretch>
              <a:fillRect/>
            </a:stretch>
          </p:blipFill>
          <p:spPr>
            <a:xfrm>
              <a:off x="15012003" y="7320803"/>
              <a:ext cx="7915" cy="35789"/>
            </a:xfrm>
            <a:prstGeom prst="rect">
              <a:avLst/>
            </a:prstGeom>
          </p:spPr>
        </p:pic>
        <p:sp>
          <p:nvSpPr>
            <p:cNvPr id="4633" name="object 4633"/>
            <p:cNvSpPr/>
            <p:nvPr/>
          </p:nvSpPr>
          <p:spPr>
            <a:xfrm>
              <a:off x="15012006" y="7320794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4" name="object 4634"/>
            <p:cNvSpPr/>
            <p:nvPr/>
          </p:nvSpPr>
          <p:spPr>
            <a:xfrm>
              <a:off x="15012006" y="7356590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5" name="object 4635"/>
            <p:cNvSpPr/>
            <p:nvPr/>
          </p:nvSpPr>
          <p:spPr>
            <a:xfrm>
              <a:off x="15012006" y="7319307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36" name="object 4636"/>
            <p:cNvPicPr/>
            <p:nvPr/>
          </p:nvPicPr>
          <p:blipFill>
            <a:blip r:embed="rId1178" cstate="print"/>
            <a:stretch>
              <a:fillRect/>
            </a:stretch>
          </p:blipFill>
          <p:spPr>
            <a:xfrm>
              <a:off x="15012003" y="7358090"/>
              <a:ext cx="7915" cy="35768"/>
            </a:xfrm>
            <a:prstGeom prst="rect">
              <a:avLst/>
            </a:prstGeom>
          </p:spPr>
        </p:pic>
        <p:sp>
          <p:nvSpPr>
            <p:cNvPr id="4637" name="object 4637"/>
            <p:cNvSpPr/>
            <p:nvPr/>
          </p:nvSpPr>
          <p:spPr>
            <a:xfrm>
              <a:off x="15012006" y="7358087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79"/>
                  </a:moveTo>
                  <a:lnTo>
                    <a:pt x="0" y="3577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38" name="object 4638"/>
            <p:cNvPicPr/>
            <p:nvPr/>
          </p:nvPicPr>
          <p:blipFill>
            <a:blip r:embed="rId1179" cstate="print"/>
            <a:stretch>
              <a:fillRect/>
            </a:stretch>
          </p:blipFill>
          <p:spPr>
            <a:xfrm>
              <a:off x="15012003" y="7283516"/>
              <a:ext cx="7915" cy="35789"/>
            </a:xfrm>
            <a:prstGeom prst="rect">
              <a:avLst/>
            </a:prstGeom>
          </p:spPr>
        </p:pic>
        <p:sp>
          <p:nvSpPr>
            <p:cNvPr id="4639" name="object 4639"/>
            <p:cNvSpPr/>
            <p:nvPr/>
          </p:nvSpPr>
          <p:spPr>
            <a:xfrm>
              <a:off x="15012006" y="7283506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0" name="object 4640"/>
            <p:cNvSpPr/>
            <p:nvPr/>
          </p:nvSpPr>
          <p:spPr>
            <a:xfrm>
              <a:off x="15012006" y="7282032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41" name="object 4641"/>
            <p:cNvPicPr/>
            <p:nvPr/>
          </p:nvPicPr>
          <p:blipFill>
            <a:blip r:embed="rId1180" cstate="print"/>
            <a:stretch>
              <a:fillRect/>
            </a:stretch>
          </p:blipFill>
          <p:spPr>
            <a:xfrm>
              <a:off x="15012003" y="7208953"/>
              <a:ext cx="7915" cy="35789"/>
            </a:xfrm>
            <a:prstGeom prst="rect">
              <a:avLst/>
            </a:prstGeom>
          </p:spPr>
        </p:pic>
        <p:sp>
          <p:nvSpPr>
            <p:cNvPr id="4642" name="object 4642"/>
            <p:cNvSpPr/>
            <p:nvPr/>
          </p:nvSpPr>
          <p:spPr>
            <a:xfrm>
              <a:off x="15012006" y="7208944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3" name="object 4643"/>
            <p:cNvSpPr/>
            <p:nvPr/>
          </p:nvSpPr>
          <p:spPr>
            <a:xfrm>
              <a:off x="15012006" y="7244746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4" name="object 4644"/>
            <p:cNvSpPr/>
            <p:nvPr/>
          </p:nvSpPr>
          <p:spPr>
            <a:xfrm>
              <a:off x="15012006" y="7207488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45" name="object 4645"/>
            <p:cNvPicPr/>
            <p:nvPr/>
          </p:nvPicPr>
          <p:blipFill>
            <a:blip r:embed="rId1181" cstate="print"/>
            <a:stretch>
              <a:fillRect/>
            </a:stretch>
          </p:blipFill>
          <p:spPr>
            <a:xfrm>
              <a:off x="15012003" y="7246261"/>
              <a:ext cx="7915" cy="35789"/>
            </a:xfrm>
            <a:prstGeom prst="rect">
              <a:avLst/>
            </a:prstGeom>
          </p:spPr>
        </p:pic>
        <p:sp>
          <p:nvSpPr>
            <p:cNvPr id="4646" name="object 4646"/>
            <p:cNvSpPr/>
            <p:nvPr/>
          </p:nvSpPr>
          <p:spPr>
            <a:xfrm>
              <a:off x="15012006" y="7246250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47" name="object 4647"/>
            <p:cNvPicPr/>
            <p:nvPr/>
          </p:nvPicPr>
          <p:blipFill>
            <a:blip r:embed="rId1182" cstate="print"/>
            <a:stretch>
              <a:fillRect/>
            </a:stretch>
          </p:blipFill>
          <p:spPr>
            <a:xfrm>
              <a:off x="15012003" y="7171687"/>
              <a:ext cx="7915" cy="35799"/>
            </a:xfrm>
            <a:prstGeom prst="rect">
              <a:avLst/>
            </a:prstGeom>
          </p:spPr>
        </p:pic>
        <p:sp>
          <p:nvSpPr>
            <p:cNvPr id="4648" name="object 4648"/>
            <p:cNvSpPr/>
            <p:nvPr/>
          </p:nvSpPr>
          <p:spPr>
            <a:xfrm>
              <a:off x="15012006" y="7171689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9" name="object 4649"/>
            <p:cNvSpPr/>
            <p:nvPr/>
          </p:nvSpPr>
          <p:spPr>
            <a:xfrm>
              <a:off x="15012006" y="7170184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50" name="object 4650"/>
            <p:cNvPicPr/>
            <p:nvPr/>
          </p:nvPicPr>
          <p:blipFill>
            <a:blip r:embed="rId1183" cstate="print"/>
            <a:stretch>
              <a:fillRect/>
            </a:stretch>
          </p:blipFill>
          <p:spPr>
            <a:xfrm>
              <a:off x="15012003" y="7097124"/>
              <a:ext cx="7915" cy="35799"/>
            </a:xfrm>
            <a:prstGeom prst="rect">
              <a:avLst/>
            </a:prstGeom>
          </p:spPr>
        </p:pic>
        <p:sp>
          <p:nvSpPr>
            <p:cNvPr id="4651" name="object 4651"/>
            <p:cNvSpPr/>
            <p:nvPr/>
          </p:nvSpPr>
          <p:spPr>
            <a:xfrm>
              <a:off x="15012006" y="7097127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2" name="object 4652"/>
            <p:cNvSpPr/>
            <p:nvPr/>
          </p:nvSpPr>
          <p:spPr>
            <a:xfrm>
              <a:off x="15012006" y="7132926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3" name="object 4653"/>
            <p:cNvSpPr/>
            <p:nvPr/>
          </p:nvSpPr>
          <p:spPr>
            <a:xfrm>
              <a:off x="15012006" y="709563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54" name="object 4654"/>
            <p:cNvPicPr/>
            <p:nvPr/>
          </p:nvPicPr>
          <p:blipFill>
            <a:blip r:embed="rId1184" cstate="print"/>
            <a:stretch>
              <a:fillRect/>
            </a:stretch>
          </p:blipFill>
          <p:spPr>
            <a:xfrm>
              <a:off x="15012003" y="7134390"/>
              <a:ext cx="7915" cy="35789"/>
            </a:xfrm>
            <a:prstGeom prst="rect">
              <a:avLst/>
            </a:prstGeom>
          </p:spPr>
        </p:pic>
        <p:sp>
          <p:nvSpPr>
            <p:cNvPr id="4655" name="object 4655"/>
            <p:cNvSpPr/>
            <p:nvPr/>
          </p:nvSpPr>
          <p:spPr>
            <a:xfrm>
              <a:off x="15012006" y="7134382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56" name="object 4656"/>
            <p:cNvPicPr/>
            <p:nvPr/>
          </p:nvPicPr>
          <p:blipFill>
            <a:blip r:embed="rId1185" cstate="print"/>
            <a:stretch>
              <a:fillRect/>
            </a:stretch>
          </p:blipFill>
          <p:spPr>
            <a:xfrm>
              <a:off x="15012003" y="7059837"/>
              <a:ext cx="7915" cy="35799"/>
            </a:xfrm>
            <a:prstGeom prst="rect">
              <a:avLst/>
            </a:prstGeom>
          </p:spPr>
        </p:pic>
        <p:sp>
          <p:nvSpPr>
            <p:cNvPr id="4657" name="object 4657"/>
            <p:cNvSpPr/>
            <p:nvPr/>
          </p:nvSpPr>
          <p:spPr>
            <a:xfrm>
              <a:off x="15012006" y="7059838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8" name="object 4658"/>
            <p:cNvSpPr/>
            <p:nvPr/>
          </p:nvSpPr>
          <p:spPr>
            <a:xfrm>
              <a:off x="15012006" y="7058361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59" name="object 4659"/>
            <p:cNvPicPr/>
            <p:nvPr/>
          </p:nvPicPr>
          <p:blipFill>
            <a:blip r:embed="rId1186" cstate="print"/>
            <a:stretch>
              <a:fillRect/>
            </a:stretch>
          </p:blipFill>
          <p:spPr>
            <a:xfrm>
              <a:off x="15012003" y="6985274"/>
              <a:ext cx="7915" cy="35799"/>
            </a:xfrm>
            <a:prstGeom prst="rect">
              <a:avLst/>
            </a:prstGeom>
          </p:spPr>
        </p:pic>
        <p:sp>
          <p:nvSpPr>
            <p:cNvPr id="4660" name="object 4660"/>
            <p:cNvSpPr/>
            <p:nvPr/>
          </p:nvSpPr>
          <p:spPr>
            <a:xfrm>
              <a:off x="15012006" y="6985276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1" name="object 4661"/>
            <p:cNvSpPr/>
            <p:nvPr/>
          </p:nvSpPr>
          <p:spPr>
            <a:xfrm>
              <a:off x="15012006" y="7021072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2" name="object 4662"/>
            <p:cNvSpPr/>
            <p:nvPr/>
          </p:nvSpPr>
          <p:spPr>
            <a:xfrm>
              <a:off x="15012006" y="6983789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63" name="object 4663"/>
            <p:cNvPicPr/>
            <p:nvPr/>
          </p:nvPicPr>
          <p:blipFill>
            <a:blip r:embed="rId1187" cstate="print"/>
            <a:stretch>
              <a:fillRect/>
            </a:stretch>
          </p:blipFill>
          <p:spPr>
            <a:xfrm>
              <a:off x="15012003" y="7022571"/>
              <a:ext cx="7915" cy="35799"/>
            </a:xfrm>
            <a:prstGeom prst="rect">
              <a:avLst/>
            </a:prstGeom>
          </p:spPr>
        </p:pic>
        <p:sp>
          <p:nvSpPr>
            <p:cNvPr id="4664" name="object 4664"/>
            <p:cNvSpPr/>
            <p:nvPr/>
          </p:nvSpPr>
          <p:spPr>
            <a:xfrm>
              <a:off x="15012006" y="7022566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65" name="object 4665"/>
            <p:cNvPicPr/>
            <p:nvPr/>
          </p:nvPicPr>
          <p:blipFill>
            <a:blip r:embed="rId1188" cstate="print"/>
            <a:stretch>
              <a:fillRect/>
            </a:stretch>
          </p:blipFill>
          <p:spPr>
            <a:xfrm>
              <a:off x="15012003" y="6947987"/>
              <a:ext cx="7915" cy="35799"/>
            </a:xfrm>
            <a:prstGeom prst="rect">
              <a:avLst/>
            </a:prstGeom>
          </p:spPr>
        </p:pic>
        <p:sp>
          <p:nvSpPr>
            <p:cNvPr id="4666" name="object 4666"/>
            <p:cNvSpPr/>
            <p:nvPr/>
          </p:nvSpPr>
          <p:spPr>
            <a:xfrm>
              <a:off x="15012006" y="6947987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7" name="object 4667"/>
            <p:cNvSpPr/>
            <p:nvPr/>
          </p:nvSpPr>
          <p:spPr>
            <a:xfrm>
              <a:off x="15012006" y="6946514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68" name="object 4668"/>
            <p:cNvPicPr/>
            <p:nvPr/>
          </p:nvPicPr>
          <p:blipFill>
            <a:blip r:embed="rId1189" cstate="print"/>
            <a:stretch>
              <a:fillRect/>
            </a:stretch>
          </p:blipFill>
          <p:spPr>
            <a:xfrm>
              <a:off x="15012003" y="6873424"/>
              <a:ext cx="7915" cy="35799"/>
            </a:xfrm>
            <a:prstGeom prst="rect">
              <a:avLst/>
            </a:prstGeom>
          </p:spPr>
        </p:pic>
        <p:sp>
          <p:nvSpPr>
            <p:cNvPr id="4669" name="object 4669"/>
            <p:cNvSpPr/>
            <p:nvPr/>
          </p:nvSpPr>
          <p:spPr>
            <a:xfrm>
              <a:off x="15012006" y="6873425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0" name="object 4670"/>
            <p:cNvSpPr/>
            <p:nvPr/>
          </p:nvSpPr>
          <p:spPr>
            <a:xfrm>
              <a:off x="15012006" y="6909228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1" name="object 4671"/>
            <p:cNvSpPr/>
            <p:nvPr/>
          </p:nvSpPr>
          <p:spPr>
            <a:xfrm>
              <a:off x="15012006" y="6871951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72" name="object 4672"/>
            <p:cNvPicPr/>
            <p:nvPr/>
          </p:nvPicPr>
          <p:blipFill>
            <a:blip r:embed="rId1190" cstate="print"/>
            <a:stretch>
              <a:fillRect/>
            </a:stretch>
          </p:blipFill>
          <p:spPr>
            <a:xfrm>
              <a:off x="15012003" y="6910721"/>
              <a:ext cx="7915" cy="35799"/>
            </a:xfrm>
            <a:prstGeom prst="rect">
              <a:avLst/>
            </a:prstGeom>
          </p:spPr>
        </p:pic>
        <p:sp>
          <p:nvSpPr>
            <p:cNvPr id="4673" name="object 4673"/>
            <p:cNvSpPr/>
            <p:nvPr/>
          </p:nvSpPr>
          <p:spPr>
            <a:xfrm>
              <a:off x="15012006" y="6910715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74" name="object 4674"/>
            <p:cNvPicPr/>
            <p:nvPr/>
          </p:nvPicPr>
          <p:blipFill>
            <a:blip r:embed="rId1191" cstate="print"/>
            <a:stretch>
              <a:fillRect/>
            </a:stretch>
          </p:blipFill>
          <p:spPr>
            <a:xfrm>
              <a:off x="15012003" y="6836158"/>
              <a:ext cx="7915" cy="35799"/>
            </a:xfrm>
            <a:prstGeom prst="rect">
              <a:avLst/>
            </a:prstGeom>
          </p:spPr>
        </p:pic>
        <p:sp>
          <p:nvSpPr>
            <p:cNvPr id="4675" name="object 4675"/>
            <p:cNvSpPr/>
            <p:nvPr/>
          </p:nvSpPr>
          <p:spPr>
            <a:xfrm>
              <a:off x="15012006" y="6836152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6" name="object 4676"/>
            <p:cNvSpPr/>
            <p:nvPr/>
          </p:nvSpPr>
          <p:spPr>
            <a:xfrm>
              <a:off x="15012006" y="6834666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77" name="object 4677"/>
            <p:cNvPicPr/>
            <p:nvPr/>
          </p:nvPicPr>
          <p:blipFill>
            <a:blip r:embed="rId1192" cstate="print"/>
            <a:stretch>
              <a:fillRect/>
            </a:stretch>
          </p:blipFill>
          <p:spPr>
            <a:xfrm>
              <a:off x="15012003" y="6761616"/>
              <a:ext cx="7915" cy="35799"/>
            </a:xfrm>
            <a:prstGeom prst="rect">
              <a:avLst/>
            </a:prstGeom>
          </p:spPr>
        </p:pic>
        <p:sp>
          <p:nvSpPr>
            <p:cNvPr id="4678" name="object 4678"/>
            <p:cNvSpPr/>
            <p:nvPr/>
          </p:nvSpPr>
          <p:spPr>
            <a:xfrm>
              <a:off x="15012006" y="6761608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9" name="object 4679"/>
            <p:cNvSpPr/>
            <p:nvPr/>
          </p:nvSpPr>
          <p:spPr>
            <a:xfrm>
              <a:off x="15012006" y="6797391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0" name="object 4680"/>
            <p:cNvSpPr/>
            <p:nvPr/>
          </p:nvSpPr>
          <p:spPr>
            <a:xfrm>
              <a:off x="15012006" y="6760115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81" name="object 4681"/>
            <p:cNvPicPr/>
            <p:nvPr/>
          </p:nvPicPr>
          <p:blipFill>
            <a:blip r:embed="rId1193" cstate="print"/>
            <a:stretch>
              <a:fillRect/>
            </a:stretch>
          </p:blipFill>
          <p:spPr>
            <a:xfrm>
              <a:off x="15012003" y="6798861"/>
              <a:ext cx="7915" cy="35799"/>
            </a:xfrm>
            <a:prstGeom prst="rect">
              <a:avLst/>
            </a:prstGeom>
          </p:spPr>
        </p:pic>
        <p:sp>
          <p:nvSpPr>
            <p:cNvPr id="4682" name="object 4682"/>
            <p:cNvSpPr/>
            <p:nvPr/>
          </p:nvSpPr>
          <p:spPr>
            <a:xfrm>
              <a:off x="15012006" y="6798864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83" name="object 4683"/>
            <p:cNvPicPr/>
            <p:nvPr/>
          </p:nvPicPr>
          <p:blipFill>
            <a:blip r:embed="rId1194" cstate="print"/>
            <a:stretch>
              <a:fillRect/>
            </a:stretch>
          </p:blipFill>
          <p:spPr>
            <a:xfrm>
              <a:off x="15012003" y="6724297"/>
              <a:ext cx="7915" cy="35820"/>
            </a:xfrm>
            <a:prstGeom prst="rect">
              <a:avLst/>
            </a:prstGeom>
          </p:spPr>
        </p:pic>
        <p:sp>
          <p:nvSpPr>
            <p:cNvPr id="4684" name="object 4684"/>
            <p:cNvSpPr/>
            <p:nvPr/>
          </p:nvSpPr>
          <p:spPr>
            <a:xfrm>
              <a:off x="15012006" y="6724309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5" name="object 4685"/>
            <p:cNvSpPr/>
            <p:nvPr/>
          </p:nvSpPr>
          <p:spPr>
            <a:xfrm>
              <a:off x="15012006" y="6722846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86" name="object 4686"/>
            <p:cNvPicPr/>
            <p:nvPr/>
          </p:nvPicPr>
          <p:blipFill>
            <a:blip r:embed="rId1195" cstate="print"/>
            <a:stretch>
              <a:fillRect/>
            </a:stretch>
          </p:blipFill>
          <p:spPr>
            <a:xfrm>
              <a:off x="15012003" y="6500639"/>
              <a:ext cx="7915" cy="35799"/>
            </a:xfrm>
            <a:prstGeom prst="rect">
              <a:avLst/>
            </a:prstGeom>
          </p:spPr>
        </p:pic>
        <p:sp>
          <p:nvSpPr>
            <p:cNvPr id="4687" name="object 4687"/>
            <p:cNvSpPr/>
            <p:nvPr/>
          </p:nvSpPr>
          <p:spPr>
            <a:xfrm>
              <a:off x="15012006" y="6500635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8" name="object 4688"/>
            <p:cNvSpPr/>
            <p:nvPr/>
          </p:nvSpPr>
          <p:spPr>
            <a:xfrm>
              <a:off x="15012006" y="6499147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89" name="object 4689"/>
            <p:cNvPicPr/>
            <p:nvPr/>
          </p:nvPicPr>
          <p:blipFill>
            <a:blip r:embed="rId1196" cstate="print"/>
            <a:stretch>
              <a:fillRect/>
            </a:stretch>
          </p:blipFill>
          <p:spPr>
            <a:xfrm>
              <a:off x="15012003" y="7619024"/>
              <a:ext cx="7915" cy="35799"/>
            </a:xfrm>
            <a:prstGeom prst="rect">
              <a:avLst/>
            </a:prstGeom>
          </p:spPr>
        </p:pic>
        <p:sp>
          <p:nvSpPr>
            <p:cNvPr id="4690" name="object 4690"/>
            <p:cNvSpPr/>
            <p:nvPr/>
          </p:nvSpPr>
          <p:spPr>
            <a:xfrm>
              <a:off x="15012006" y="7619023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1" name="object 4691"/>
            <p:cNvSpPr/>
            <p:nvPr/>
          </p:nvSpPr>
          <p:spPr>
            <a:xfrm>
              <a:off x="15012006" y="7654825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2" name="object 4692"/>
            <p:cNvSpPr/>
            <p:nvPr/>
          </p:nvSpPr>
          <p:spPr>
            <a:xfrm>
              <a:off x="15012006" y="7617568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93" name="object 4693"/>
            <p:cNvPicPr/>
            <p:nvPr/>
          </p:nvPicPr>
          <p:blipFill>
            <a:blip r:embed="rId1197" cstate="print"/>
            <a:stretch>
              <a:fillRect/>
            </a:stretch>
          </p:blipFill>
          <p:spPr>
            <a:xfrm>
              <a:off x="15012003" y="7656343"/>
              <a:ext cx="7915" cy="35789"/>
            </a:xfrm>
            <a:prstGeom prst="rect">
              <a:avLst/>
            </a:prstGeom>
          </p:spPr>
        </p:pic>
        <p:sp>
          <p:nvSpPr>
            <p:cNvPr id="4694" name="object 4694"/>
            <p:cNvSpPr/>
            <p:nvPr/>
          </p:nvSpPr>
          <p:spPr>
            <a:xfrm>
              <a:off x="15012006" y="7656330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95" name="object 4695"/>
            <p:cNvPicPr/>
            <p:nvPr/>
          </p:nvPicPr>
          <p:blipFill>
            <a:blip r:embed="rId1198" cstate="print"/>
            <a:stretch>
              <a:fillRect/>
            </a:stretch>
          </p:blipFill>
          <p:spPr>
            <a:xfrm>
              <a:off x="15012003" y="7544471"/>
              <a:ext cx="7915" cy="35799"/>
            </a:xfrm>
            <a:prstGeom prst="rect">
              <a:avLst/>
            </a:prstGeom>
          </p:spPr>
        </p:pic>
        <p:sp>
          <p:nvSpPr>
            <p:cNvPr id="4696" name="object 4696"/>
            <p:cNvSpPr/>
            <p:nvPr/>
          </p:nvSpPr>
          <p:spPr>
            <a:xfrm>
              <a:off x="15012006" y="7544462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7" name="object 4697"/>
            <p:cNvSpPr/>
            <p:nvPr/>
          </p:nvSpPr>
          <p:spPr>
            <a:xfrm>
              <a:off x="15012006" y="7580264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8" name="object 4698"/>
            <p:cNvSpPr/>
            <p:nvPr/>
          </p:nvSpPr>
          <p:spPr>
            <a:xfrm>
              <a:off x="15012006" y="7543006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99" name="object 4699"/>
            <p:cNvPicPr/>
            <p:nvPr/>
          </p:nvPicPr>
          <p:blipFill>
            <a:blip r:embed="rId1199" cstate="print"/>
            <a:stretch>
              <a:fillRect/>
            </a:stretch>
          </p:blipFill>
          <p:spPr>
            <a:xfrm>
              <a:off x="15012003" y="7581779"/>
              <a:ext cx="7915" cy="35789"/>
            </a:xfrm>
            <a:prstGeom prst="rect">
              <a:avLst/>
            </a:prstGeom>
          </p:spPr>
        </p:pic>
        <p:sp>
          <p:nvSpPr>
            <p:cNvPr id="4700" name="object 4700"/>
            <p:cNvSpPr/>
            <p:nvPr/>
          </p:nvSpPr>
          <p:spPr>
            <a:xfrm>
              <a:off x="15012006" y="7581769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01" name="object 4701"/>
            <p:cNvPicPr/>
            <p:nvPr/>
          </p:nvPicPr>
          <p:blipFill>
            <a:blip r:embed="rId1200" cstate="print"/>
            <a:stretch>
              <a:fillRect/>
            </a:stretch>
          </p:blipFill>
          <p:spPr>
            <a:xfrm>
              <a:off x="15012003" y="7469908"/>
              <a:ext cx="7915" cy="35810"/>
            </a:xfrm>
            <a:prstGeom prst="rect">
              <a:avLst/>
            </a:prstGeom>
          </p:spPr>
        </p:pic>
        <p:sp>
          <p:nvSpPr>
            <p:cNvPr id="4702" name="object 4702"/>
            <p:cNvSpPr/>
            <p:nvPr/>
          </p:nvSpPr>
          <p:spPr>
            <a:xfrm>
              <a:off x="15012006" y="7469907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3" name="object 4703"/>
            <p:cNvSpPr/>
            <p:nvPr/>
          </p:nvSpPr>
          <p:spPr>
            <a:xfrm>
              <a:off x="15012006" y="750571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4" name="object 4704"/>
            <p:cNvSpPr/>
            <p:nvPr/>
          </p:nvSpPr>
          <p:spPr>
            <a:xfrm>
              <a:off x="15012006" y="7468444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05" name="object 4705"/>
            <p:cNvPicPr/>
            <p:nvPr/>
          </p:nvPicPr>
          <p:blipFill>
            <a:blip r:embed="rId1201" cstate="print"/>
            <a:stretch>
              <a:fillRect/>
            </a:stretch>
          </p:blipFill>
          <p:spPr>
            <a:xfrm>
              <a:off x="15012003" y="7507216"/>
              <a:ext cx="7915" cy="35789"/>
            </a:xfrm>
            <a:prstGeom prst="rect">
              <a:avLst/>
            </a:prstGeom>
          </p:spPr>
        </p:pic>
        <p:sp>
          <p:nvSpPr>
            <p:cNvPr id="4706" name="object 4706"/>
            <p:cNvSpPr/>
            <p:nvPr/>
          </p:nvSpPr>
          <p:spPr>
            <a:xfrm>
              <a:off x="15012006" y="7507208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07" name="object 4707"/>
            <p:cNvPicPr/>
            <p:nvPr/>
          </p:nvPicPr>
          <p:blipFill>
            <a:blip r:embed="rId1202" cstate="print"/>
            <a:stretch>
              <a:fillRect/>
            </a:stretch>
          </p:blipFill>
          <p:spPr>
            <a:xfrm>
              <a:off x="15012003" y="7432653"/>
              <a:ext cx="7915" cy="35789"/>
            </a:xfrm>
            <a:prstGeom prst="rect">
              <a:avLst/>
            </a:prstGeom>
          </p:spPr>
        </p:pic>
        <p:sp>
          <p:nvSpPr>
            <p:cNvPr id="4708" name="object 4708"/>
            <p:cNvSpPr/>
            <p:nvPr/>
          </p:nvSpPr>
          <p:spPr>
            <a:xfrm>
              <a:off x="15012006" y="7432646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9" name="object 4709"/>
            <p:cNvSpPr/>
            <p:nvPr/>
          </p:nvSpPr>
          <p:spPr>
            <a:xfrm>
              <a:off x="15012006" y="743115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10" name="object 4710"/>
            <p:cNvPicPr/>
            <p:nvPr/>
          </p:nvPicPr>
          <p:blipFill>
            <a:blip r:embed="rId1203" cstate="print"/>
            <a:stretch>
              <a:fillRect/>
            </a:stretch>
          </p:blipFill>
          <p:spPr>
            <a:xfrm>
              <a:off x="15012003" y="6687053"/>
              <a:ext cx="7915" cy="35799"/>
            </a:xfrm>
            <a:prstGeom prst="rect">
              <a:avLst/>
            </a:prstGeom>
          </p:spPr>
        </p:pic>
        <p:sp>
          <p:nvSpPr>
            <p:cNvPr id="4711" name="object 4711"/>
            <p:cNvSpPr/>
            <p:nvPr/>
          </p:nvSpPr>
          <p:spPr>
            <a:xfrm>
              <a:off x="15012006" y="6687047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12" name="object 4712"/>
            <p:cNvSpPr/>
            <p:nvPr/>
          </p:nvSpPr>
          <p:spPr>
            <a:xfrm>
              <a:off x="15012006" y="668555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13" name="object 4713"/>
            <p:cNvPicPr/>
            <p:nvPr/>
          </p:nvPicPr>
          <p:blipFill>
            <a:blip r:embed="rId1204" cstate="print"/>
            <a:stretch>
              <a:fillRect/>
            </a:stretch>
          </p:blipFill>
          <p:spPr>
            <a:xfrm>
              <a:off x="15012003" y="6649766"/>
              <a:ext cx="7915" cy="35799"/>
            </a:xfrm>
            <a:prstGeom prst="rect">
              <a:avLst/>
            </a:prstGeom>
          </p:spPr>
        </p:pic>
        <p:sp>
          <p:nvSpPr>
            <p:cNvPr id="4714" name="object 4714"/>
            <p:cNvSpPr/>
            <p:nvPr/>
          </p:nvSpPr>
          <p:spPr>
            <a:xfrm>
              <a:off x="15012006" y="6649757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15" name="object 4715"/>
            <p:cNvSpPr/>
            <p:nvPr/>
          </p:nvSpPr>
          <p:spPr>
            <a:xfrm>
              <a:off x="15012006" y="6648281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16" name="object 4716"/>
            <p:cNvPicPr/>
            <p:nvPr/>
          </p:nvPicPr>
          <p:blipFill>
            <a:blip r:embed="rId1205" cstate="print"/>
            <a:stretch>
              <a:fillRect/>
            </a:stretch>
          </p:blipFill>
          <p:spPr>
            <a:xfrm>
              <a:off x="15012003" y="6575203"/>
              <a:ext cx="7915" cy="35799"/>
            </a:xfrm>
            <a:prstGeom prst="rect">
              <a:avLst/>
            </a:prstGeom>
          </p:spPr>
        </p:pic>
        <p:sp>
          <p:nvSpPr>
            <p:cNvPr id="4717" name="object 4717"/>
            <p:cNvSpPr/>
            <p:nvPr/>
          </p:nvSpPr>
          <p:spPr>
            <a:xfrm>
              <a:off x="15012006" y="6575196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18" name="object 4718"/>
            <p:cNvSpPr/>
            <p:nvPr/>
          </p:nvSpPr>
          <p:spPr>
            <a:xfrm>
              <a:off x="15012006" y="6610992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97"/>
                  </a:moveTo>
                  <a:lnTo>
                    <a:pt x="0" y="149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19" name="object 4719"/>
            <p:cNvSpPr/>
            <p:nvPr/>
          </p:nvSpPr>
          <p:spPr>
            <a:xfrm>
              <a:off x="15012006" y="6573709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507"/>
                  </a:moveTo>
                  <a:lnTo>
                    <a:pt x="0" y="1507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20" name="object 4720"/>
            <p:cNvPicPr/>
            <p:nvPr/>
          </p:nvPicPr>
          <p:blipFill>
            <a:blip r:embed="rId1206" cstate="print"/>
            <a:stretch>
              <a:fillRect/>
            </a:stretch>
          </p:blipFill>
          <p:spPr>
            <a:xfrm>
              <a:off x="15012003" y="6612489"/>
              <a:ext cx="7915" cy="35789"/>
            </a:xfrm>
            <a:prstGeom prst="rect">
              <a:avLst/>
            </a:prstGeom>
          </p:spPr>
        </p:pic>
        <p:sp>
          <p:nvSpPr>
            <p:cNvPr id="4721" name="object 4721"/>
            <p:cNvSpPr/>
            <p:nvPr/>
          </p:nvSpPr>
          <p:spPr>
            <a:xfrm>
              <a:off x="15012006" y="6612485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22" name="object 4722"/>
            <p:cNvPicPr/>
            <p:nvPr/>
          </p:nvPicPr>
          <p:blipFill>
            <a:blip r:embed="rId1207" cstate="print"/>
            <a:stretch>
              <a:fillRect/>
            </a:stretch>
          </p:blipFill>
          <p:spPr>
            <a:xfrm>
              <a:off x="15012003" y="6537916"/>
              <a:ext cx="7915" cy="35799"/>
            </a:xfrm>
            <a:prstGeom prst="rect">
              <a:avLst/>
            </a:prstGeom>
          </p:spPr>
        </p:pic>
        <p:sp>
          <p:nvSpPr>
            <p:cNvPr id="4723" name="object 4723"/>
            <p:cNvSpPr/>
            <p:nvPr/>
          </p:nvSpPr>
          <p:spPr>
            <a:xfrm>
              <a:off x="15012006" y="6537906"/>
              <a:ext cx="8255" cy="36195"/>
            </a:xfrm>
            <a:custGeom>
              <a:avLst/>
              <a:gdLst/>
              <a:ahLst/>
              <a:cxnLst/>
              <a:rect l="l" t="t" r="r" b="b"/>
              <a:pathLst>
                <a:path w="8255" h="36195">
                  <a:moveTo>
                    <a:pt x="7915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4" name="object 4724"/>
            <p:cNvSpPr/>
            <p:nvPr/>
          </p:nvSpPr>
          <p:spPr>
            <a:xfrm>
              <a:off x="15012006" y="6536434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915" y="1476"/>
                  </a:moveTo>
                  <a:lnTo>
                    <a:pt x="0" y="1476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14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5" name="object 4725"/>
            <p:cNvSpPr/>
            <p:nvPr/>
          </p:nvSpPr>
          <p:spPr>
            <a:xfrm>
              <a:off x="1463770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26" name="object 4726"/>
            <p:cNvPicPr/>
            <p:nvPr/>
          </p:nvPicPr>
          <p:blipFill>
            <a:blip r:embed="rId1208" cstate="print"/>
            <a:stretch>
              <a:fillRect/>
            </a:stretch>
          </p:blipFill>
          <p:spPr>
            <a:xfrm>
              <a:off x="14601911" y="6476336"/>
              <a:ext cx="35789" cy="7874"/>
            </a:xfrm>
            <a:prstGeom prst="rect">
              <a:avLst/>
            </a:prstGeom>
          </p:spPr>
        </p:pic>
        <p:sp>
          <p:nvSpPr>
            <p:cNvPr id="4727" name="object 4727"/>
            <p:cNvSpPr/>
            <p:nvPr/>
          </p:nvSpPr>
          <p:spPr>
            <a:xfrm>
              <a:off x="1460190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28" name="object 4728"/>
            <p:cNvPicPr/>
            <p:nvPr/>
          </p:nvPicPr>
          <p:blipFill>
            <a:blip r:embed="rId1209" cstate="print"/>
            <a:stretch>
              <a:fillRect/>
            </a:stretch>
          </p:blipFill>
          <p:spPr>
            <a:xfrm>
              <a:off x="14639197" y="6476336"/>
              <a:ext cx="35789" cy="7874"/>
            </a:xfrm>
            <a:prstGeom prst="rect">
              <a:avLst/>
            </a:prstGeom>
          </p:spPr>
        </p:pic>
        <p:sp>
          <p:nvSpPr>
            <p:cNvPr id="4729" name="object 4729"/>
            <p:cNvSpPr/>
            <p:nvPr/>
          </p:nvSpPr>
          <p:spPr>
            <a:xfrm>
              <a:off x="14639195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30" name="object 4730"/>
            <p:cNvSpPr/>
            <p:nvPr/>
          </p:nvSpPr>
          <p:spPr>
            <a:xfrm>
              <a:off x="14674993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31" name="object 4731"/>
            <p:cNvPicPr/>
            <p:nvPr/>
          </p:nvPicPr>
          <p:blipFill>
            <a:blip r:embed="rId1210" cstate="print"/>
            <a:stretch>
              <a:fillRect/>
            </a:stretch>
          </p:blipFill>
          <p:spPr>
            <a:xfrm>
              <a:off x="14676474" y="6476336"/>
              <a:ext cx="35799" cy="7874"/>
            </a:xfrm>
            <a:prstGeom prst="rect">
              <a:avLst/>
            </a:prstGeom>
          </p:spPr>
        </p:pic>
        <p:sp>
          <p:nvSpPr>
            <p:cNvPr id="4732" name="object 4732"/>
            <p:cNvSpPr/>
            <p:nvPr/>
          </p:nvSpPr>
          <p:spPr>
            <a:xfrm>
              <a:off x="1467646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33" name="object 4733"/>
            <p:cNvSpPr/>
            <p:nvPr/>
          </p:nvSpPr>
          <p:spPr>
            <a:xfrm>
              <a:off x="14712270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34" name="object 4734"/>
            <p:cNvSpPr/>
            <p:nvPr/>
          </p:nvSpPr>
          <p:spPr>
            <a:xfrm>
              <a:off x="14749552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35" name="object 4735"/>
            <p:cNvPicPr/>
            <p:nvPr/>
          </p:nvPicPr>
          <p:blipFill>
            <a:blip r:embed="rId1211" cstate="print"/>
            <a:stretch>
              <a:fillRect/>
            </a:stretch>
          </p:blipFill>
          <p:spPr>
            <a:xfrm>
              <a:off x="14713761" y="6476336"/>
              <a:ext cx="35799" cy="7874"/>
            </a:xfrm>
            <a:prstGeom prst="rect">
              <a:avLst/>
            </a:prstGeom>
          </p:spPr>
        </p:pic>
        <p:sp>
          <p:nvSpPr>
            <p:cNvPr id="4736" name="object 4736"/>
            <p:cNvSpPr/>
            <p:nvPr/>
          </p:nvSpPr>
          <p:spPr>
            <a:xfrm>
              <a:off x="1471375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37" name="object 4737"/>
            <p:cNvPicPr/>
            <p:nvPr/>
          </p:nvPicPr>
          <p:blipFill>
            <a:blip r:embed="rId1212" cstate="print"/>
            <a:stretch>
              <a:fillRect/>
            </a:stretch>
          </p:blipFill>
          <p:spPr>
            <a:xfrm>
              <a:off x="14751047" y="6476336"/>
              <a:ext cx="35789" cy="7874"/>
            </a:xfrm>
            <a:prstGeom prst="rect">
              <a:avLst/>
            </a:prstGeom>
          </p:spPr>
        </p:pic>
        <p:sp>
          <p:nvSpPr>
            <p:cNvPr id="4738" name="object 4738"/>
            <p:cNvSpPr/>
            <p:nvPr/>
          </p:nvSpPr>
          <p:spPr>
            <a:xfrm>
              <a:off x="14751045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39" name="object 4739"/>
            <p:cNvSpPr/>
            <p:nvPr/>
          </p:nvSpPr>
          <p:spPr>
            <a:xfrm>
              <a:off x="14786840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40" name="object 4740"/>
            <p:cNvPicPr/>
            <p:nvPr/>
          </p:nvPicPr>
          <p:blipFill>
            <a:blip r:embed="rId1213" cstate="print"/>
            <a:stretch>
              <a:fillRect/>
            </a:stretch>
          </p:blipFill>
          <p:spPr>
            <a:xfrm>
              <a:off x="14788324" y="6476336"/>
              <a:ext cx="35789" cy="7874"/>
            </a:xfrm>
            <a:prstGeom prst="rect">
              <a:avLst/>
            </a:prstGeom>
          </p:spPr>
        </p:pic>
        <p:sp>
          <p:nvSpPr>
            <p:cNvPr id="4741" name="object 4741"/>
            <p:cNvSpPr/>
            <p:nvPr/>
          </p:nvSpPr>
          <p:spPr>
            <a:xfrm>
              <a:off x="14788317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2" name="object 4742"/>
            <p:cNvSpPr/>
            <p:nvPr/>
          </p:nvSpPr>
          <p:spPr>
            <a:xfrm>
              <a:off x="14824112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3" name="object 4743"/>
            <p:cNvSpPr/>
            <p:nvPr/>
          </p:nvSpPr>
          <p:spPr>
            <a:xfrm>
              <a:off x="14861402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44" name="object 4744"/>
            <p:cNvPicPr/>
            <p:nvPr/>
          </p:nvPicPr>
          <p:blipFill>
            <a:blip r:embed="rId1214" cstate="print"/>
            <a:stretch>
              <a:fillRect/>
            </a:stretch>
          </p:blipFill>
          <p:spPr>
            <a:xfrm>
              <a:off x="14825610" y="6476336"/>
              <a:ext cx="35789" cy="7874"/>
            </a:xfrm>
            <a:prstGeom prst="rect">
              <a:avLst/>
            </a:prstGeom>
          </p:spPr>
        </p:pic>
        <p:sp>
          <p:nvSpPr>
            <p:cNvPr id="4745" name="object 4745"/>
            <p:cNvSpPr/>
            <p:nvPr/>
          </p:nvSpPr>
          <p:spPr>
            <a:xfrm>
              <a:off x="14825607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46" name="object 4746"/>
            <p:cNvPicPr/>
            <p:nvPr/>
          </p:nvPicPr>
          <p:blipFill>
            <a:blip r:embed="rId1215" cstate="print"/>
            <a:stretch>
              <a:fillRect/>
            </a:stretch>
          </p:blipFill>
          <p:spPr>
            <a:xfrm>
              <a:off x="14862876" y="6476336"/>
              <a:ext cx="35799" cy="7874"/>
            </a:xfrm>
            <a:prstGeom prst="rect">
              <a:avLst/>
            </a:prstGeom>
          </p:spPr>
        </p:pic>
        <p:sp>
          <p:nvSpPr>
            <p:cNvPr id="4747" name="object 4747"/>
            <p:cNvSpPr/>
            <p:nvPr/>
          </p:nvSpPr>
          <p:spPr>
            <a:xfrm>
              <a:off x="14862879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8" name="object 4748"/>
            <p:cNvSpPr/>
            <p:nvPr/>
          </p:nvSpPr>
          <p:spPr>
            <a:xfrm>
              <a:off x="1489867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49" name="object 4749"/>
            <p:cNvPicPr/>
            <p:nvPr/>
          </p:nvPicPr>
          <p:blipFill>
            <a:blip r:embed="rId1216" cstate="print"/>
            <a:stretch>
              <a:fillRect/>
            </a:stretch>
          </p:blipFill>
          <p:spPr>
            <a:xfrm>
              <a:off x="14900174" y="6476336"/>
              <a:ext cx="35789" cy="7874"/>
            </a:xfrm>
            <a:prstGeom prst="rect">
              <a:avLst/>
            </a:prstGeom>
          </p:spPr>
        </p:pic>
        <p:sp>
          <p:nvSpPr>
            <p:cNvPr id="4750" name="object 4750"/>
            <p:cNvSpPr/>
            <p:nvPr/>
          </p:nvSpPr>
          <p:spPr>
            <a:xfrm>
              <a:off x="14900169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51" name="object 4751"/>
            <p:cNvSpPr/>
            <p:nvPr/>
          </p:nvSpPr>
          <p:spPr>
            <a:xfrm>
              <a:off x="14935968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52" name="object 4752"/>
            <p:cNvSpPr/>
            <p:nvPr/>
          </p:nvSpPr>
          <p:spPr>
            <a:xfrm>
              <a:off x="1497322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53" name="object 4753"/>
            <p:cNvPicPr/>
            <p:nvPr/>
          </p:nvPicPr>
          <p:blipFill>
            <a:blip r:embed="rId1217" cstate="print"/>
            <a:stretch>
              <a:fillRect/>
            </a:stretch>
          </p:blipFill>
          <p:spPr>
            <a:xfrm>
              <a:off x="14937429" y="6476336"/>
              <a:ext cx="35799" cy="7874"/>
            </a:xfrm>
            <a:prstGeom prst="rect">
              <a:avLst/>
            </a:prstGeom>
          </p:spPr>
        </p:pic>
        <p:sp>
          <p:nvSpPr>
            <p:cNvPr id="4754" name="object 4754"/>
            <p:cNvSpPr/>
            <p:nvPr/>
          </p:nvSpPr>
          <p:spPr>
            <a:xfrm>
              <a:off x="14937424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55" name="object 4755"/>
            <p:cNvPicPr/>
            <p:nvPr/>
          </p:nvPicPr>
          <p:blipFill>
            <a:blip r:embed="rId1218" cstate="print"/>
            <a:stretch>
              <a:fillRect/>
            </a:stretch>
          </p:blipFill>
          <p:spPr>
            <a:xfrm>
              <a:off x="14974737" y="6476336"/>
              <a:ext cx="35799" cy="7874"/>
            </a:xfrm>
            <a:prstGeom prst="rect">
              <a:avLst/>
            </a:prstGeom>
          </p:spPr>
        </p:pic>
        <p:sp>
          <p:nvSpPr>
            <p:cNvPr id="4756" name="object 4756"/>
            <p:cNvSpPr/>
            <p:nvPr/>
          </p:nvSpPr>
          <p:spPr>
            <a:xfrm>
              <a:off x="14974731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57" name="object 4757"/>
            <p:cNvSpPr/>
            <p:nvPr/>
          </p:nvSpPr>
          <p:spPr>
            <a:xfrm>
              <a:off x="15010529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58" name="object 4758"/>
            <p:cNvPicPr/>
            <p:nvPr/>
          </p:nvPicPr>
          <p:blipFill>
            <a:blip r:embed="rId1219" cstate="print"/>
            <a:stretch>
              <a:fillRect/>
            </a:stretch>
          </p:blipFill>
          <p:spPr>
            <a:xfrm>
              <a:off x="14974737" y="7745795"/>
              <a:ext cx="35799" cy="7895"/>
            </a:xfrm>
            <a:prstGeom prst="rect">
              <a:avLst/>
            </a:prstGeom>
          </p:spPr>
        </p:pic>
        <p:sp>
          <p:nvSpPr>
            <p:cNvPr id="4759" name="object 4759"/>
            <p:cNvSpPr/>
            <p:nvPr/>
          </p:nvSpPr>
          <p:spPr>
            <a:xfrm>
              <a:off x="1497473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0" name="object 4760"/>
            <p:cNvSpPr/>
            <p:nvPr/>
          </p:nvSpPr>
          <p:spPr>
            <a:xfrm>
              <a:off x="1497322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1" name="object 4761"/>
            <p:cNvSpPr/>
            <p:nvPr/>
          </p:nvSpPr>
          <p:spPr>
            <a:xfrm>
              <a:off x="15010529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62" name="object 4762"/>
            <p:cNvPicPr/>
            <p:nvPr/>
          </p:nvPicPr>
          <p:blipFill>
            <a:blip r:embed="rId1220" cstate="print"/>
            <a:stretch>
              <a:fillRect/>
            </a:stretch>
          </p:blipFill>
          <p:spPr>
            <a:xfrm>
              <a:off x="14937429" y="7745795"/>
              <a:ext cx="35799" cy="7895"/>
            </a:xfrm>
            <a:prstGeom prst="rect">
              <a:avLst/>
            </a:prstGeom>
          </p:spPr>
        </p:pic>
        <p:sp>
          <p:nvSpPr>
            <p:cNvPr id="4763" name="object 4763"/>
            <p:cNvSpPr/>
            <p:nvPr/>
          </p:nvSpPr>
          <p:spPr>
            <a:xfrm>
              <a:off x="14937424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4" name="object 4764"/>
            <p:cNvSpPr/>
            <p:nvPr/>
          </p:nvSpPr>
          <p:spPr>
            <a:xfrm>
              <a:off x="14935968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65" name="object 4765"/>
            <p:cNvPicPr/>
            <p:nvPr/>
          </p:nvPicPr>
          <p:blipFill>
            <a:blip r:embed="rId1221" cstate="print"/>
            <a:stretch>
              <a:fillRect/>
            </a:stretch>
          </p:blipFill>
          <p:spPr>
            <a:xfrm>
              <a:off x="14900174" y="7745795"/>
              <a:ext cx="35789" cy="7895"/>
            </a:xfrm>
            <a:prstGeom prst="rect">
              <a:avLst/>
            </a:prstGeom>
          </p:spPr>
        </p:pic>
        <p:sp>
          <p:nvSpPr>
            <p:cNvPr id="4766" name="object 4766"/>
            <p:cNvSpPr/>
            <p:nvPr/>
          </p:nvSpPr>
          <p:spPr>
            <a:xfrm>
              <a:off x="14900169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7" name="object 4767"/>
            <p:cNvSpPr/>
            <p:nvPr/>
          </p:nvSpPr>
          <p:spPr>
            <a:xfrm>
              <a:off x="1489867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68" name="object 4768"/>
            <p:cNvPicPr/>
            <p:nvPr/>
          </p:nvPicPr>
          <p:blipFill>
            <a:blip r:embed="rId1222" cstate="print"/>
            <a:stretch>
              <a:fillRect/>
            </a:stretch>
          </p:blipFill>
          <p:spPr>
            <a:xfrm>
              <a:off x="14862876" y="7745795"/>
              <a:ext cx="35799" cy="7895"/>
            </a:xfrm>
            <a:prstGeom prst="rect">
              <a:avLst/>
            </a:prstGeom>
          </p:spPr>
        </p:pic>
        <p:sp>
          <p:nvSpPr>
            <p:cNvPr id="4769" name="object 4769"/>
            <p:cNvSpPr/>
            <p:nvPr/>
          </p:nvSpPr>
          <p:spPr>
            <a:xfrm>
              <a:off x="14862879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70" name="object 4770"/>
            <p:cNvSpPr/>
            <p:nvPr/>
          </p:nvSpPr>
          <p:spPr>
            <a:xfrm>
              <a:off x="1486140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71" name="object 4771"/>
            <p:cNvPicPr/>
            <p:nvPr/>
          </p:nvPicPr>
          <p:blipFill>
            <a:blip r:embed="rId1223" cstate="print"/>
            <a:stretch>
              <a:fillRect/>
            </a:stretch>
          </p:blipFill>
          <p:spPr>
            <a:xfrm>
              <a:off x="14825610" y="7745795"/>
              <a:ext cx="35789" cy="7895"/>
            </a:xfrm>
            <a:prstGeom prst="rect">
              <a:avLst/>
            </a:prstGeom>
          </p:spPr>
        </p:pic>
        <p:sp>
          <p:nvSpPr>
            <p:cNvPr id="4772" name="object 4772"/>
            <p:cNvSpPr/>
            <p:nvPr/>
          </p:nvSpPr>
          <p:spPr>
            <a:xfrm>
              <a:off x="14825607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73" name="object 4773"/>
            <p:cNvSpPr/>
            <p:nvPr/>
          </p:nvSpPr>
          <p:spPr>
            <a:xfrm>
              <a:off x="1482411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74" name="object 4774"/>
            <p:cNvPicPr/>
            <p:nvPr/>
          </p:nvPicPr>
          <p:blipFill>
            <a:blip r:embed="rId1224" cstate="print"/>
            <a:stretch>
              <a:fillRect/>
            </a:stretch>
          </p:blipFill>
          <p:spPr>
            <a:xfrm>
              <a:off x="14788324" y="7745795"/>
              <a:ext cx="35789" cy="7895"/>
            </a:xfrm>
            <a:prstGeom prst="rect">
              <a:avLst/>
            </a:prstGeom>
          </p:spPr>
        </p:pic>
        <p:sp>
          <p:nvSpPr>
            <p:cNvPr id="4775" name="object 4775"/>
            <p:cNvSpPr/>
            <p:nvPr/>
          </p:nvSpPr>
          <p:spPr>
            <a:xfrm>
              <a:off x="14788317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76" name="object 4776"/>
            <p:cNvSpPr/>
            <p:nvPr/>
          </p:nvSpPr>
          <p:spPr>
            <a:xfrm>
              <a:off x="14786840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77" name="object 4777"/>
            <p:cNvPicPr/>
            <p:nvPr/>
          </p:nvPicPr>
          <p:blipFill>
            <a:blip r:embed="rId1225" cstate="print"/>
            <a:stretch>
              <a:fillRect/>
            </a:stretch>
          </p:blipFill>
          <p:spPr>
            <a:xfrm>
              <a:off x="14751047" y="7745795"/>
              <a:ext cx="35789" cy="7895"/>
            </a:xfrm>
            <a:prstGeom prst="rect">
              <a:avLst/>
            </a:prstGeom>
          </p:spPr>
        </p:pic>
        <p:sp>
          <p:nvSpPr>
            <p:cNvPr id="4778" name="object 4778"/>
            <p:cNvSpPr/>
            <p:nvPr/>
          </p:nvSpPr>
          <p:spPr>
            <a:xfrm>
              <a:off x="14751045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79" name="object 4779"/>
            <p:cNvSpPr/>
            <p:nvPr/>
          </p:nvSpPr>
          <p:spPr>
            <a:xfrm>
              <a:off x="1474955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80" name="object 4780"/>
            <p:cNvPicPr/>
            <p:nvPr/>
          </p:nvPicPr>
          <p:blipFill>
            <a:blip r:embed="rId1226" cstate="print"/>
            <a:stretch>
              <a:fillRect/>
            </a:stretch>
          </p:blipFill>
          <p:spPr>
            <a:xfrm>
              <a:off x="14713761" y="7745795"/>
              <a:ext cx="35799" cy="7895"/>
            </a:xfrm>
            <a:prstGeom prst="rect">
              <a:avLst/>
            </a:prstGeom>
          </p:spPr>
        </p:pic>
        <p:sp>
          <p:nvSpPr>
            <p:cNvPr id="4781" name="object 4781"/>
            <p:cNvSpPr/>
            <p:nvPr/>
          </p:nvSpPr>
          <p:spPr>
            <a:xfrm>
              <a:off x="1471375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2" name="object 4782"/>
            <p:cNvSpPr/>
            <p:nvPr/>
          </p:nvSpPr>
          <p:spPr>
            <a:xfrm>
              <a:off x="14712270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83" name="object 4783"/>
            <p:cNvPicPr/>
            <p:nvPr/>
          </p:nvPicPr>
          <p:blipFill>
            <a:blip r:embed="rId1227" cstate="print"/>
            <a:stretch>
              <a:fillRect/>
            </a:stretch>
          </p:blipFill>
          <p:spPr>
            <a:xfrm>
              <a:off x="14676474" y="7745795"/>
              <a:ext cx="35799" cy="7895"/>
            </a:xfrm>
            <a:prstGeom prst="rect">
              <a:avLst/>
            </a:prstGeom>
          </p:spPr>
        </p:pic>
        <p:sp>
          <p:nvSpPr>
            <p:cNvPr id="4784" name="object 4784"/>
            <p:cNvSpPr/>
            <p:nvPr/>
          </p:nvSpPr>
          <p:spPr>
            <a:xfrm>
              <a:off x="1467646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5" name="object 4785"/>
            <p:cNvSpPr/>
            <p:nvPr/>
          </p:nvSpPr>
          <p:spPr>
            <a:xfrm>
              <a:off x="14674993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86" name="object 4786"/>
            <p:cNvPicPr/>
            <p:nvPr/>
          </p:nvPicPr>
          <p:blipFill>
            <a:blip r:embed="rId1228" cstate="print"/>
            <a:stretch>
              <a:fillRect/>
            </a:stretch>
          </p:blipFill>
          <p:spPr>
            <a:xfrm>
              <a:off x="14639197" y="7745795"/>
              <a:ext cx="35789" cy="7895"/>
            </a:xfrm>
            <a:prstGeom prst="rect">
              <a:avLst/>
            </a:prstGeom>
          </p:spPr>
        </p:pic>
        <p:sp>
          <p:nvSpPr>
            <p:cNvPr id="4787" name="object 4787"/>
            <p:cNvSpPr/>
            <p:nvPr/>
          </p:nvSpPr>
          <p:spPr>
            <a:xfrm>
              <a:off x="14639195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8" name="object 4788"/>
            <p:cNvSpPr/>
            <p:nvPr/>
          </p:nvSpPr>
          <p:spPr>
            <a:xfrm>
              <a:off x="1463770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89" name="object 4789"/>
            <p:cNvPicPr/>
            <p:nvPr/>
          </p:nvPicPr>
          <p:blipFill>
            <a:blip r:embed="rId1229" cstate="print"/>
            <a:stretch>
              <a:fillRect/>
            </a:stretch>
          </p:blipFill>
          <p:spPr>
            <a:xfrm>
              <a:off x="14601911" y="7745795"/>
              <a:ext cx="35789" cy="7895"/>
            </a:xfrm>
            <a:prstGeom prst="rect">
              <a:avLst/>
            </a:prstGeom>
          </p:spPr>
        </p:pic>
        <p:sp>
          <p:nvSpPr>
            <p:cNvPr id="4790" name="object 4790"/>
            <p:cNvSpPr/>
            <p:nvPr/>
          </p:nvSpPr>
          <p:spPr>
            <a:xfrm>
              <a:off x="1460190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91" name="object 4791"/>
            <p:cNvSpPr/>
            <p:nvPr/>
          </p:nvSpPr>
          <p:spPr>
            <a:xfrm>
              <a:off x="1460043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92" name="object 4792"/>
            <p:cNvPicPr/>
            <p:nvPr/>
          </p:nvPicPr>
          <p:blipFill>
            <a:blip r:embed="rId1230" cstate="print"/>
            <a:stretch>
              <a:fillRect/>
            </a:stretch>
          </p:blipFill>
          <p:spPr>
            <a:xfrm>
              <a:off x="14564655" y="7745795"/>
              <a:ext cx="35789" cy="7895"/>
            </a:xfrm>
            <a:prstGeom prst="rect">
              <a:avLst/>
            </a:prstGeom>
          </p:spPr>
        </p:pic>
        <p:sp>
          <p:nvSpPr>
            <p:cNvPr id="4793" name="object 4793"/>
            <p:cNvSpPr/>
            <p:nvPr/>
          </p:nvSpPr>
          <p:spPr>
            <a:xfrm>
              <a:off x="14564650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94" name="object 4794"/>
            <p:cNvSpPr/>
            <p:nvPr/>
          </p:nvSpPr>
          <p:spPr>
            <a:xfrm>
              <a:off x="1456315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95" name="object 4795"/>
            <p:cNvPicPr/>
            <p:nvPr/>
          </p:nvPicPr>
          <p:blipFill>
            <a:blip r:embed="rId1231" cstate="print"/>
            <a:stretch>
              <a:fillRect/>
            </a:stretch>
          </p:blipFill>
          <p:spPr>
            <a:xfrm>
              <a:off x="14527347" y="7745795"/>
              <a:ext cx="35810" cy="7895"/>
            </a:xfrm>
            <a:prstGeom prst="rect">
              <a:avLst/>
            </a:prstGeom>
          </p:spPr>
        </p:pic>
        <p:sp>
          <p:nvSpPr>
            <p:cNvPr id="4796" name="object 4796"/>
            <p:cNvSpPr/>
            <p:nvPr/>
          </p:nvSpPr>
          <p:spPr>
            <a:xfrm>
              <a:off x="14527350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810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97" name="object 4797"/>
            <p:cNvSpPr/>
            <p:nvPr/>
          </p:nvSpPr>
          <p:spPr>
            <a:xfrm>
              <a:off x="14525888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98" name="object 4798"/>
            <p:cNvPicPr/>
            <p:nvPr/>
          </p:nvPicPr>
          <p:blipFill>
            <a:blip r:embed="rId1232" cstate="print"/>
            <a:stretch>
              <a:fillRect/>
            </a:stretch>
          </p:blipFill>
          <p:spPr>
            <a:xfrm>
              <a:off x="14490092" y="7745795"/>
              <a:ext cx="35789" cy="7895"/>
            </a:xfrm>
            <a:prstGeom prst="rect">
              <a:avLst/>
            </a:prstGeom>
          </p:spPr>
        </p:pic>
        <p:sp>
          <p:nvSpPr>
            <p:cNvPr id="4799" name="object 4799"/>
            <p:cNvSpPr/>
            <p:nvPr/>
          </p:nvSpPr>
          <p:spPr>
            <a:xfrm>
              <a:off x="14490090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0" name="object 4800"/>
            <p:cNvSpPr/>
            <p:nvPr/>
          </p:nvSpPr>
          <p:spPr>
            <a:xfrm>
              <a:off x="1448859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01" name="object 4801"/>
            <p:cNvPicPr/>
            <p:nvPr/>
          </p:nvPicPr>
          <p:blipFill>
            <a:blip r:embed="rId1233" cstate="print"/>
            <a:stretch>
              <a:fillRect/>
            </a:stretch>
          </p:blipFill>
          <p:spPr>
            <a:xfrm>
              <a:off x="14452805" y="7745795"/>
              <a:ext cx="35789" cy="7895"/>
            </a:xfrm>
            <a:prstGeom prst="rect">
              <a:avLst/>
            </a:prstGeom>
          </p:spPr>
        </p:pic>
        <p:sp>
          <p:nvSpPr>
            <p:cNvPr id="4802" name="object 4802"/>
            <p:cNvSpPr/>
            <p:nvPr/>
          </p:nvSpPr>
          <p:spPr>
            <a:xfrm>
              <a:off x="14452800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3" name="object 4803"/>
            <p:cNvSpPr/>
            <p:nvPr/>
          </p:nvSpPr>
          <p:spPr>
            <a:xfrm>
              <a:off x="1445132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04" name="object 4804"/>
            <p:cNvPicPr/>
            <p:nvPr/>
          </p:nvPicPr>
          <p:blipFill>
            <a:blip r:embed="rId1234" cstate="print"/>
            <a:stretch>
              <a:fillRect/>
            </a:stretch>
          </p:blipFill>
          <p:spPr>
            <a:xfrm>
              <a:off x="14415529" y="7745795"/>
              <a:ext cx="35789" cy="7895"/>
            </a:xfrm>
            <a:prstGeom prst="rect">
              <a:avLst/>
            </a:prstGeom>
          </p:spPr>
        </p:pic>
        <p:sp>
          <p:nvSpPr>
            <p:cNvPr id="4805" name="object 4805"/>
            <p:cNvSpPr/>
            <p:nvPr/>
          </p:nvSpPr>
          <p:spPr>
            <a:xfrm>
              <a:off x="14415527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6" name="object 4806"/>
            <p:cNvSpPr/>
            <p:nvPr/>
          </p:nvSpPr>
          <p:spPr>
            <a:xfrm>
              <a:off x="1441403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07" name="object 4807"/>
            <p:cNvPicPr/>
            <p:nvPr/>
          </p:nvPicPr>
          <p:blipFill>
            <a:blip r:embed="rId1235" cstate="print"/>
            <a:stretch>
              <a:fillRect/>
            </a:stretch>
          </p:blipFill>
          <p:spPr>
            <a:xfrm>
              <a:off x="14378242" y="7745795"/>
              <a:ext cx="35789" cy="7895"/>
            </a:xfrm>
            <a:prstGeom prst="rect">
              <a:avLst/>
            </a:prstGeom>
          </p:spPr>
        </p:pic>
        <p:sp>
          <p:nvSpPr>
            <p:cNvPr id="4808" name="object 4808"/>
            <p:cNvSpPr/>
            <p:nvPr/>
          </p:nvSpPr>
          <p:spPr>
            <a:xfrm>
              <a:off x="14378237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9" name="object 4809"/>
            <p:cNvSpPr/>
            <p:nvPr/>
          </p:nvSpPr>
          <p:spPr>
            <a:xfrm>
              <a:off x="14376750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10" name="object 4810"/>
            <p:cNvPicPr/>
            <p:nvPr/>
          </p:nvPicPr>
          <p:blipFill>
            <a:blip r:embed="rId1236" cstate="print"/>
            <a:stretch>
              <a:fillRect/>
            </a:stretch>
          </p:blipFill>
          <p:spPr>
            <a:xfrm>
              <a:off x="14340976" y="7745795"/>
              <a:ext cx="35779" cy="7895"/>
            </a:xfrm>
            <a:prstGeom prst="rect">
              <a:avLst/>
            </a:prstGeom>
          </p:spPr>
        </p:pic>
        <p:sp>
          <p:nvSpPr>
            <p:cNvPr id="4811" name="object 4811"/>
            <p:cNvSpPr/>
            <p:nvPr/>
          </p:nvSpPr>
          <p:spPr>
            <a:xfrm>
              <a:off x="1434097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7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12" name="object 4812"/>
            <p:cNvSpPr/>
            <p:nvPr/>
          </p:nvSpPr>
          <p:spPr>
            <a:xfrm>
              <a:off x="14339470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13" name="object 4813"/>
            <p:cNvPicPr/>
            <p:nvPr/>
          </p:nvPicPr>
          <p:blipFill>
            <a:blip r:embed="rId1237" cstate="print"/>
            <a:stretch>
              <a:fillRect/>
            </a:stretch>
          </p:blipFill>
          <p:spPr>
            <a:xfrm>
              <a:off x="14303668" y="7745795"/>
              <a:ext cx="35799" cy="7895"/>
            </a:xfrm>
            <a:prstGeom prst="rect">
              <a:avLst/>
            </a:prstGeom>
          </p:spPr>
        </p:pic>
        <p:sp>
          <p:nvSpPr>
            <p:cNvPr id="4814" name="object 4814"/>
            <p:cNvSpPr/>
            <p:nvPr/>
          </p:nvSpPr>
          <p:spPr>
            <a:xfrm>
              <a:off x="1430367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15" name="object 4815"/>
            <p:cNvSpPr/>
            <p:nvPr/>
          </p:nvSpPr>
          <p:spPr>
            <a:xfrm>
              <a:off x="14302190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16" name="object 4816"/>
            <p:cNvPicPr/>
            <p:nvPr/>
          </p:nvPicPr>
          <p:blipFill>
            <a:blip r:embed="rId1238" cstate="print"/>
            <a:stretch>
              <a:fillRect/>
            </a:stretch>
          </p:blipFill>
          <p:spPr>
            <a:xfrm>
              <a:off x="14266392" y="7745795"/>
              <a:ext cx="35789" cy="7895"/>
            </a:xfrm>
            <a:prstGeom prst="rect">
              <a:avLst/>
            </a:prstGeom>
          </p:spPr>
        </p:pic>
        <p:sp>
          <p:nvSpPr>
            <p:cNvPr id="4817" name="object 4817"/>
            <p:cNvSpPr/>
            <p:nvPr/>
          </p:nvSpPr>
          <p:spPr>
            <a:xfrm>
              <a:off x="1426638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18" name="object 4818"/>
            <p:cNvSpPr/>
            <p:nvPr/>
          </p:nvSpPr>
          <p:spPr>
            <a:xfrm>
              <a:off x="14264914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19" name="object 4819"/>
            <p:cNvPicPr/>
            <p:nvPr/>
          </p:nvPicPr>
          <p:blipFill>
            <a:blip r:embed="rId1239" cstate="print"/>
            <a:stretch>
              <a:fillRect/>
            </a:stretch>
          </p:blipFill>
          <p:spPr>
            <a:xfrm>
              <a:off x="14229126" y="7745795"/>
              <a:ext cx="35789" cy="7895"/>
            </a:xfrm>
            <a:prstGeom prst="rect">
              <a:avLst/>
            </a:prstGeom>
          </p:spPr>
        </p:pic>
        <p:sp>
          <p:nvSpPr>
            <p:cNvPr id="4820" name="object 4820"/>
            <p:cNvSpPr/>
            <p:nvPr/>
          </p:nvSpPr>
          <p:spPr>
            <a:xfrm>
              <a:off x="14229115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1" name="object 4821"/>
            <p:cNvSpPr/>
            <p:nvPr/>
          </p:nvSpPr>
          <p:spPr>
            <a:xfrm>
              <a:off x="14227627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22" name="object 4822"/>
            <p:cNvPicPr/>
            <p:nvPr/>
          </p:nvPicPr>
          <p:blipFill>
            <a:blip r:embed="rId1240" cstate="print"/>
            <a:stretch>
              <a:fillRect/>
            </a:stretch>
          </p:blipFill>
          <p:spPr>
            <a:xfrm>
              <a:off x="14191829" y="7745795"/>
              <a:ext cx="35789" cy="7895"/>
            </a:xfrm>
            <a:prstGeom prst="rect">
              <a:avLst/>
            </a:prstGeom>
          </p:spPr>
        </p:pic>
        <p:sp>
          <p:nvSpPr>
            <p:cNvPr id="4823" name="object 4823"/>
            <p:cNvSpPr/>
            <p:nvPr/>
          </p:nvSpPr>
          <p:spPr>
            <a:xfrm>
              <a:off x="1419182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4" name="object 4824"/>
            <p:cNvSpPr/>
            <p:nvPr/>
          </p:nvSpPr>
          <p:spPr>
            <a:xfrm>
              <a:off x="1419035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25" name="object 4825"/>
            <p:cNvPicPr/>
            <p:nvPr/>
          </p:nvPicPr>
          <p:blipFill>
            <a:blip r:embed="rId1241" cstate="print"/>
            <a:stretch>
              <a:fillRect/>
            </a:stretch>
          </p:blipFill>
          <p:spPr>
            <a:xfrm>
              <a:off x="14154563" y="7745795"/>
              <a:ext cx="35789" cy="7895"/>
            </a:xfrm>
            <a:prstGeom prst="rect">
              <a:avLst/>
            </a:prstGeom>
          </p:spPr>
        </p:pic>
        <p:sp>
          <p:nvSpPr>
            <p:cNvPr id="4826" name="object 4826"/>
            <p:cNvSpPr/>
            <p:nvPr/>
          </p:nvSpPr>
          <p:spPr>
            <a:xfrm>
              <a:off x="14154553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7" name="object 4827"/>
            <p:cNvSpPr/>
            <p:nvPr/>
          </p:nvSpPr>
          <p:spPr>
            <a:xfrm>
              <a:off x="1415307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28" name="object 4828"/>
            <p:cNvPicPr/>
            <p:nvPr/>
          </p:nvPicPr>
          <p:blipFill>
            <a:blip r:embed="rId1242" cstate="print"/>
            <a:stretch>
              <a:fillRect/>
            </a:stretch>
          </p:blipFill>
          <p:spPr>
            <a:xfrm>
              <a:off x="14117276" y="7745795"/>
              <a:ext cx="35799" cy="7895"/>
            </a:xfrm>
            <a:prstGeom prst="rect">
              <a:avLst/>
            </a:prstGeom>
          </p:spPr>
        </p:pic>
        <p:sp>
          <p:nvSpPr>
            <p:cNvPr id="4829" name="object 4829"/>
            <p:cNvSpPr/>
            <p:nvPr/>
          </p:nvSpPr>
          <p:spPr>
            <a:xfrm>
              <a:off x="14117280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0" name="object 4830"/>
            <p:cNvSpPr/>
            <p:nvPr/>
          </p:nvSpPr>
          <p:spPr>
            <a:xfrm>
              <a:off x="1411578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31" name="object 4831"/>
            <p:cNvPicPr/>
            <p:nvPr/>
          </p:nvPicPr>
          <p:blipFill>
            <a:blip r:embed="rId1243" cstate="print"/>
            <a:stretch>
              <a:fillRect/>
            </a:stretch>
          </p:blipFill>
          <p:spPr>
            <a:xfrm>
              <a:off x="14080010" y="7745795"/>
              <a:ext cx="35799" cy="7895"/>
            </a:xfrm>
            <a:prstGeom prst="rect">
              <a:avLst/>
            </a:prstGeom>
          </p:spPr>
        </p:pic>
        <p:sp>
          <p:nvSpPr>
            <p:cNvPr id="4832" name="object 4832"/>
            <p:cNvSpPr/>
            <p:nvPr/>
          </p:nvSpPr>
          <p:spPr>
            <a:xfrm>
              <a:off x="14080008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3" name="object 4833"/>
            <p:cNvSpPr/>
            <p:nvPr/>
          </p:nvSpPr>
          <p:spPr>
            <a:xfrm>
              <a:off x="1407851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34" name="object 4834"/>
            <p:cNvPicPr/>
            <p:nvPr/>
          </p:nvPicPr>
          <p:blipFill>
            <a:blip r:embed="rId1244" cstate="print"/>
            <a:stretch>
              <a:fillRect/>
            </a:stretch>
          </p:blipFill>
          <p:spPr>
            <a:xfrm>
              <a:off x="14042723" y="7745795"/>
              <a:ext cx="35799" cy="7895"/>
            </a:xfrm>
            <a:prstGeom prst="rect">
              <a:avLst/>
            </a:prstGeom>
          </p:spPr>
        </p:pic>
        <p:sp>
          <p:nvSpPr>
            <p:cNvPr id="4835" name="object 4835"/>
            <p:cNvSpPr/>
            <p:nvPr/>
          </p:nvSpPr>
          <p:spPr>
            <a:xfrm>
              <a:off x="14042719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6" name="object 4836"/>
            <p:cNvSpPr/>
            <p:nvPr/>
          </p:nvSpPr>
          <p:spPr>
            <a:xfrm>
              <a:off x="14041243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37" name="object 4837"/>
            <p:cNvPicPr/>
            <p:nvPr/>
          </p:nvPicPr>
          <p:blipFill>
            <a:blip r:embed="rId1245" cstate="print"/>
            <a:stretch>
              <a:fillRect/>
            </a:stretch>
          </p:blipFill>
          <p:spPr>
            <a:xfrm>
              <a:off x="14005447" y="7745795"/>
              <a:ext cx="35799" cy="7895"/>
            </a:xfrm>
            <a:prstGeom prst="rect">
              <a:avLst/>
            </a:prstGeom>
          </p:spPr>
        </p:pic>
        <p:sp>
          <p:nvSpPr>
            <p:cNvPr id="4838" name="object 4838"/>
            <p:cNvSpPr/>
            <p:nvPr/>
          </p:nvSpPr>
          <p:spPr>
            <a:xfrm>
              <a:off x="14005447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9" name="object 4839"/>
            <p:cNvSpPr/>
            <p:nvPr/>
          </p:nvSpPr>
          <p:spPr>
            <a:xfrm>
              <a:off x="14003954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40" name="object 4840"/>
            <p:cNvPicPr/>
            <p:nvPr/>
          </p:nvPicPr>
          <p:blipFill>
            <a:blip r:embed="rId1246" cstate="print"/>
            <a:stretch>
              <a:fillRect/>
            </a:stretch>
          </p:blipFill>
          <p:spPr>
            <a:xfrm>
              <a:off x="13968160" y="7745795"/>
              <a:ext cx="35799" cy="7895"/>
            </a:xfrm>
            <a:prstGeom prst="rect">
              <a:avLst/>
            </a:prstGeom>
          </p:spPr>
        </p:pic>
        <p:sp>
          <p:nvSpPr>
            <p:cNvPr id="4841" name="object 4841"/>
            <p:cNvSpPr/>
            <p:nvPr/>
          </p:nvSpPr>
          <p:spPr>
            <a:xfrm>
              <a:off x="13968158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2" name="object 4842"/>
            <p:cNvSpPr/>
            <p:nvPr/>
          </p:nvSpPr>
          <p:spPr>
            <a:xfrm>
              <a:off x="13966670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43" name="object 4843"/>
            <p:cNvPicPr/>
            <p:nvPr/>
          </p:nvPicPr>
          <p:blipFill>
            <a:blip r:embed="rId1247" cstate="print"/>
            <a:stretch>
              <a:fillRect/>
            </a:stretch>
          </p:blipFill>
          <p:spPr>
            <a:xfrm>
              <a:off x="13930863" y="7745795"/>
              <a:ext cx="35799" cy="7895"/>
            </a:xfrm>
            <a:prstGeom prst="rect">
              <a:avLst/>
            </a:prstGeom>
          </p:spPr>
        </p:pic>
        <p:sp>
          <p:nvSpPr>
            <p:cNvPr id="4844" name="object 4844"/>
            <p:cNvSpPr/>
            <p:nvPr/>
          </p:nvSpPr>
          <p:spPr>
            <a:xfrm>
              <a:off x="13930868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5" name="object 4845"/>
            <p:cNvSpPr/>
            <p:nvPr/>
          </p:nvSpPr>
          <p:spPr>
            <a:xfrm>
              <a:off x="1392939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46" name="object 4846"/>
            <p:cNvPicPr/>
            <p:nvPr/>
          </p:nvPicPr>
          <p:blipFill>
            <a:blip r:embed="rId1248" cstate="print"/>
            <a:stretch>
              <a:fillRect/>
            </a:stretch>
          </p:blipFill>
          <p:spPr>
            <a:xfrm>
              <a:off x="13893597" y="7745795"/>
              <a:ext cx="35799" cy="7895"/>
            </a:xfrm>
            <a:prstGeom prst="rect">
              <a:avLst/>
            </a:prstGeom>
          </p:spPr>
        </p:pic>
        <p:sp>
          <p:nvSpPr>
            <p:cNvPr id="4847" name="object 4847"/>
            <p:cNvSpPr/>
            <p:nvPr/>
          </p:nvSpPr>
          <p:spPr>
            <a:xfrm>
              <a:off x="1389359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8" name="object 4848"/>
            <p:cNvSpPr/>
            <p:nvPr/>
          </p:nvSpPr>
          <p:spPr>
            <a:xfrm>
              <a:off x="13892109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49" name="object 4849"/>
            <p:cNvPicPr/>
            <p:nvPr/>
          </p:nvPicPr>
          <p:blipFill>
            <a:blip r:embed="rId1249" cstate="print"/>
            <a:stretch>
              <a:fillRect/>
            </a:stretch>
          </p:blipFill>
          <p:spPr>
            <a:xfrm>
              <a:off x="13856310" y="7745795"/>
              <a:ext cx="35799" cy="7895"/>
            </a:xfrm>
            <a:prstGeom prst="rect">
              <a:avLst/>
            </a:prstGeom>
          </p:spPr>
        </p:pic>
        <p:sp>
          <p:nvSpPr>
            <p:cNvPr id="4850" name="object 4850"/>
            <p:cNvSpPr/>
            <p:nvPr/>
          </p:nvSpPr>
          <p:spPr>
            <a:xfrm>
              <a:off x="1385630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1" name="object 4851"/>
            <p:cNvSpPr/>
            <p:nvPr/>
          </p:nvSpPr>
          <p:spPr>
            <a:xfrm>
              <a:off x="1385483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52" name="object 4852"/>
            <p:cNvPicPr/>
            <p:nvPr/>
          </p:nvPicPr>
          <p:blipFill>
            <a:blip r:embed="rId1250" cstate="print"/>
            <a:stretch>
              <a:fillRect/>
            </a:stretch>
          </p:blipFill>
          <p:spPr>
            <a:xfrm>
              <a:off x="13819034" y="7745795"/>
              <a:ext cx="35799" cy="7895"/>
            </a:xfrm>
            <a:prstGeom prst="rect">
              <a:avLst/>
            </a:prstGeom>
          </p:spPr>
        </p:pic>
        <p:sp>
          <p:nvSpPr>
            <p:cNvPr id="4853" name="object 4853"/>
            <p:cNvSpPr/>
            <p:nvPr/>
          </p:nvSpPr>
          <p:spPr>
            <a:xfrm>
              <a:off x="13819034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4" name="object 4854"/>
            <p:cNvSpPr/>
            <p:nvPr/>
          </p:nvSpPr>
          <p:spPr>
            <a:xfrm>
              <a:off x="13817558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55" name="object 4855"/>
            <p:cNvPicPr/>
            <p:nvPr/>
          </p:nvPicPr>
          <p:blipFill>
            <a:blip r:embed="rId1251" cstate="print"/>
            <a:stretch>
              <a:fillRect/>
            </a:stretch>
          </p:blipFill>
          <p:spPr>
            <a:xfrm>
              <a:off x="13781747" y="7745795"/>
              <a:ext cx="35820" cy="7895"/>
            </a:xfrm>
            <a:prstGeom prst="rect">
              <a:avLst/>
            </a:prstGeom>
          </p:spPr>
        </p:pic>
        <p:sp>
          <p:nvSpPr>
            <p:cNvPr id="4856" name="object 4856"/>
            <p:cNvSpPr/>
            <p:nvPr/>
          </p:nvSpPr>
          <p:spPr>
            <a:xfrm>
              <a:off x="13781753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810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7" name="object 4857"/>
            <p:cNvSpPr/>
            <p:nvPr/>
          </p:nvSpPr>
          <p:spPr>
            <a:xfrm>
              <a:off x="1378027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58" name="object 4858"/>
            <p:cNvPicPr/>
            <p:nvPr/>
          </p:nvPicPr>
          <p:blipFill>
            <a:blip r:embed="rId1252" cstate="print"/>
            <a:stretch>
              <a:fillRect/>
            </a:stretch>
          </p:blipFill>
          <p:spPr>
            <a:xfrm>
              <a:off x="13744471" y="7745795"/>
              <a:ext cx="35799" cy="7895"/>
            </a:xfrm>
            <a:prstGeom prst="rect">
              <a:avLst/>
            </a:prstGeom>
          </p:spPr>
        </p:pic>
        <p:sp>
          <p:nvSpPr>
            <p:cNvPr id="4859" name="object 4859"/>
            <p:cNvSpPr/>
            <p:nvPr/>
          </p:nvSpPr>
          <p:spPr>
            <a:xfrm>
              <a:off x="13744474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0" name="object 4860"/>
            <p:cNvSpPr/>
            <p:nvPr/>
          </p:nvSpPr>
          <p:spPr>
            <a:xfrm>
              <a:off x="1374299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61" name="object 4861"/>
            <p:cNvPicPr/>
            <p:nvPr/>
          </p:nvPicPr>
          <p:blipFill>
            <a:blip r:embed="rId1253" cstate="print"/>
            <a:stretch>
              <a:fillRect/>
            </a:stretch>
          </p:blipFill>
          <p:spPr>
            <a:xfrm>
              <a:off x="13707205" y="7745795"/>
              <a:ext cx="35789" cy="7895"/>
            </a:xfrm>
            <a:prstGeom prst="rect">
              <a:avLst/>
            </a:prstGeom>
          </p:spPr>
        </p:pic>
        <p:sp>
          <p:nvSpPr>
            <p:cNvPr id="4862" name="object 4862"/>
            <p:cNvSpPr/>
            <p:nvPr/>
          </p:nvSpPr>
          <p:spPr>
            <a:xfrm>
              <a:off x="1370720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3" name="object 4863"/>
            <p:cNvSpPr/>
            <p:nvPr/>
          </p:nvSpPr>
          <p:spPr>
            <a:xfrm>
              <a:off x="1370570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64" name="object 4864"/>
            <p:cNvPicPr/>
            <p:nvPr/>
          </p:nvPicPr>
          <p:blipFill>
            <a:blip r:embed="rId1254" cstate="print"/>
            <a:stretch>
              <a:fillRect/>
            </a:stretch>
          </p:blipFill>
          <p:spPr>
            <a:xfrm>
              <a:off x="13669918" y="7745795"/>
              <a:ext cx="35799" cy="7895"/>
            </a:xfrm>
            <a:prstGeom prst="rect">
              <a:avLst/>
            </a:prstGeom>
          </p:spPr>
        </p:pic>
        <p:sp>
          <p:nvSpPr>
            <p:cNvPr id="4865" name="object 4865"/>
            <p:cNvSpPr/>
            <p:nvPr/>
          </p:nvSpPr>
          <p:spPr>
            <a:xfrm>
              <a:off x="1366991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6" name="object 4866"/>
            <p:cNvSpPr/>
            <p:nvPr/>
          </p:nvSpPr>
          <p:spPr>
            <a:xfrm>
              <a:off x="13668434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67" name="object 4867"/>
            <p:cNvPicPr/>
            <p:nvPr/>
          </p:nvPicPr>
          <p:blipFill>
            <a:blip r:embed="rId1255" cstate="print"/>
            <a:stretch>
              <a:fillRect/>
            </a:stretch>
          </p:blipFill>
          <p:spPr>
            <a:xfrm>
              <a:off x="13632642" y="7745795"/>
              <a:ext cx="35789" cy="7895"/>
            </a:xfrm>
            <a:prstGeom prst="rect">
              <a:avLst/>
            </a:prstGeom>
          </p:spPr>
        </p:pic>
        <p:sp>
          <p:nvSpPr>
            <p:cNvPr id="4868" name="object 4868"/>
            <p:cNvSpPr/>
            <p:nvPr/>
          </p:nvSpPr>
          <p:spPr>
            <a:xfrm>
              <a:off x="13632639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9" name="object 4869"/>
            <p:cNvSpPr/>
            <p:nvPr/>
          </p:nvSpPr>
          <p:spPr>
            <a:xfrm>
              <a:off x="13631144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70" name="object 4870"/>
            <p:cNvPicPr/>
            <p:nvPr/>
          </p:nvPicPr>
          <p:blipFill>
            <a:blip r:embed="rId1256" cstate="print"/>
            <a:stretch>
              <a:fillRect/>
            </a:stretch>
          </p:blipFill>
          <p:spPr>
            <a:xfrm>
              <a:off x="13595376" y="7745795"/>
              <a:ext cx="35789" cy="7895"/>
            </a:xfrm>
            <a:prstGeom prst="rect">
              <a:avLst/>
            </a:prstGeom>
          </p:spPr>
        </p:pic>
        <p:sp>
          <p:nvSpPr>
            <p:cNvPr id="4871" name="object 4871"/>
            <p:cNvSpPr/>
            <p:nvPr/>
          </p:nvSpPr>
          <p:spPr>
            <a:xfrm>
              <a:off x="13595367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2" name="object 4872"/>
            <p:cNvSpPr/>
            <p:nvPr/>
          </p:nvSpPr>
          <p:spPr>
            <a:xfrm>
              <a:off x="13593874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73" name="object 4873"/>
            <p:cNvPicPr/>
            <p:nvPr/>
          </p:nvPicPr>
          <p:blipFill>
            <a:blip r:embed="rId1257" cstate="print"/>
            <a:stretch>
              <a:fillRect/>
            </a:stretch>
          </p:blipFill>
          <p:spPr>
            <a:xfrm>
              <a:off x="13558079" y="7745795"/>
              <a:ext cx="35799" cy="7895"/>
            </a:xfrm>
            <a:prstGeom prst="rect">
              <a:avLst/>
            </a:prstGeom>
          </p:spPr>
        </p:pic>
        <p:sp>
          <p:nvSpPr>
            <p:cNvPr id="4874" name="object 4874"/>
            <p:cNvSpPr/>
            <p:nvPr/>
          </p:nvSpPr>
          <p:spPr>
            <a:xfrm>
              <a:off x="13558079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5" name="object 4875"/>
            <p:cNvSpPr/>
            <p:nvPr/>
          </p:nvSpPr>
          <p:spPr>
            <a:xfrm>
              <a:off x="13556591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76" name="object 4876"/>
            <p:cNvPicPr/>
            <p:nvPr/>
          </p:nvPicPr>
          <p:blipFill>
            <a:blip r:embed="rId1258" cstate="print"/>
            <a:stretch>
              <a:fillRect/>
            </a:stretch>
          </p:blipFill>
          <p:spPr>
            <a:xfrm>
              <a:off x="13520792" y="7745795"/>
              <a:ext cx="35799" cy="7895"/>
            </a:xfrm>
            <a:prstGeom prst="rect">
              <a:avLst/>
            </a:prstGeom>
          </p:spPr>
        </p:pic>
        <p:sp>
          <p:nvSpPr>
            <p:cNvPr id="4877" name="object 4877"/>
            <p:cNvSpPr/>
            <p:nvPr/>
          </p:nvSpPr>
          <p:spPr>
            <a:xfrm>
              <a:off x="13520789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8" name="object 4878"/>
            <p:cNvSpPr/>
            <p:nvPr/>
          </p:nvSpPr>
          <p:spPr>
            <a:xfrm>
              <a:off x="1351931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79" name="object 4879"/>
            <p:cNvPicPr/>
            <p:nvPr/>
          </p:nvPicPr>
          <p:blipFill>
            <a:blip r:embed="rId1259" cstate="print"/>
            <a:stretch>
              <a:fillRect/>
            </a:stretch>
          </p:blipFill>
          <p:spPr>
            <a:xfrm>
              <a:off x="13483515" y="7745795"/>
              <a:ext cx="35789" cy="7895"/>
            </a:xfrm>
            <a:prstGeom prst="rect">
              <a:avLst/>
            </a:prstGeom>
          </p:spPr>
        </p:pic>
        <p:sp>
          <p:nvSpPr>
            <p:cNvPr id="4880" name="object 4880"/>
            <p:cNvSpPr/>
            <p:nvPr/>
          </p:nvSpPr>
          <p:spPr>
            <a:xfrm>
              <a:off x="13483515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1" name="object 4881"/>
            <p:cNvSpPr/>
            <p:nvPr/>
          </p:nvSpPr>
          <p:spPr>
            <a:xfrm>
              <a:off x="13482029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82" name="object 4882"/>
            <p:cNvPicPr/>
            <p:nvPr/>
          </p:nvPicPr>
          <p:blipFill>
            <a:blip r:embed="rId1260" cstate="print"/>
            <a:stretch>
              <a:fillRect/>
            </a:stretch>
          </p:blipFill>
          <p:spPr>
            <a:xfrm>
              <a:off x="13446228" y="7745795"/>
              <a:ext cx="35789" cy="7895"/>
            </a:xfrm>
            <a:prstGeom prst="rect">
              <a:avLst/>
            </a:prstGeom>
          </p:spPr>
        </p:pic>
        <p:sp>
          <p:nvSpPr>
            <p:cNvPr id="4883" name="object 4883"/>
            <p:cNvSpPr/>
            <p:nvPr/>
          </p:nvSpPr>
          <p:spPr>
            <a:xfrm>
              <a:off x="13446228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4" name="object 4884"/>
            <p:cNvSpPr/>
            <p:nvPr/>
          </p:nvSpPr>
          <p:spPr>
            <a:xfrm>
              <a:off x="1344475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85" name="object 4885"/>
            <p:cNvPicPr/>
            <p:nvPr/>
          </p:nvPicPr>
          <p:blipFill>
            <a:blip r:embed="rId1261" cstate="print"/>
            <a:stretch>
              <a:fillRect/>
            </a:stretch>
          </p:blipFill>
          <p:spPr>
            <a:xfrm>
              <a:off x="13408962" y="7745795"/>
              <a:ext cx="35789" cy="7895"/>
            </a:xfrm>
            <a:prstGeom prst="rect">
              <a:avLst/>
            </a:prstGeom>
          </p:spPr>
        </p:pic>
        <p:sp>
          <p:nvSpPr>
            <p:cNvPr id="4886" name="object 4886"/>
            <p:cNvSpPr/>
            <p:nvPr/>
          </p:nvSpPr>
          <p:spPr>
            <a:xfrm>
              <a:off x="13408954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7" name="object 4887"/>
            <p:cNvSpPr/>
            <p:nvPr/>
          </p:nvSpPr>
          <p:spPr>
            <a:xfrm>
              <a:off x="13407478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88" name="object 4888"/>
            <p:cNvPicPr/>
            <p:nvPr/>
          </p:nvPicPr>
          <p:blipFill>
            <a:blip r:embed="rId1262" cstate="print"/>
            <a:stretch>
              <a:fillRect/>
            </a:stretch>
          </p:blipFill>
          <p:spPr>
            <a:xfrm>
              <a:off x="13371686" y="7745795"/>
              <a:ext cx="35789" cy="7895"/>
            </a:xfrm>
            <a:prstGeom prst="rect">
              <a:avLst/>
            </a:prstGeom>
          </p:spPr>
        </p:pic>
        <p:sp>
          <p:nvSpPr>
            <p:cNvPr id="4889" name="object 4889"/>
            <p:cNvSpPr/>
            <p:nvPr/>
          </p:nvSpPr>
          <p:spPr>
            <a:xfrm>
              <a:off x="13371682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0" name="object 4890"/>
            <p:cNvSpPr/>
            <p:nvPr/>
          </p:nvSpPr>
          <p:spPr>
            <a:xfrm>
              <a:off x="13370189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91" name="object 4891"/>
            <p:cNvPicPr/>
            <p:nvPr/>
          </p:nvPicPr>
          <p:blipFill>
            <a:blip r:embed="rId1263" cstate="print"/>
            <a:stretch>
              <a:fillRect/>
            </a:stretch>
          </p:blipFill>
          <p:spPr>
            <a:xfrm>
              <a:off x="13334400" y="7745795"/>
              <a:ext cx="35789" cy="7895"/>
            </a:xfrm>
            <a:prstGeom prst="rect">
              <a:avLst/>
            </a:prstGeom>
          </p:spPr>
        </p:pic>
        <p:sp>
          <p:nvSpPr>
            <p:cNvPr id="4892" name="object 4892"/>
            <p:cNvSpPr/>
            <p:nvPr/>
          </p:nvSpPr>
          <p:spPr>
            <a:xfrm>
              <a:off x="13334394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3" name="object 4893"/>
            <p:cNvSpPr/>
            <p:nvPr/>
          </p:nvSpPr>
          <p:spPr>
            <a:xfrm>
              <a:off x="1333291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94" name="object 4894"/>
            <p:cNvPicPr/>
            <p:nvPr/>
          </p:nvPicPr>
          <p:blipFill>
            <a:blip r:embed="rId1264" cstate="print"/>
            <a:stretch>
              <a:fillRect/>
            </a:stretch>
          </p:blipFill>
          <p:spPr>
            <a:xfrm>
              <a:off x="13297123" y="7745795"/>
              <a:ext cx="35789" cy="7895"/>
            </a:xfrm>
            <a:prstGeom prst="rect">
              <a:avLst/>
            </a:prstGeom>
          </p:spPr>
        </p:pic>
        <p:sp>
          <p:nvSpPr>
            <p:cNvPr id="4895" name="object 4895"/>
            <p:cNvSpPr/>
            <p:nvPr/>
          </p:nvSpPr>
          <p:spPr>
            <a:xfrm>
              <a:off x="1329712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6" name="object 4896"/>
            <p:cNvSpPr/>
            <p:nvPr/>
          </p:nvSpPr>
          <p:spPr>
            <a:xfrm>
              <a:off x="13295627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97" name="object 4897"/>
            <p:cNvPicPr/>
            <p:nvPr/>
          </p:nvPicPr>
          <p:blipFill>
            <a:blip r:embed="rId1265" cstate="print"/>
            <a:stretch>
              <a:fillRect/>
            </a:stretch>
          </p:blipFill>
          <p:spPr>
            <a:xfrm>
              <a:off x="13259836" y="7745795"/>
              <a:ext cx="35789" cy="7895"/>
            </a:xfrm>
            <a:prstGeom prst="rect">
              <a:avLst/>
            </a:prstGeom>
          </p:spPr>
        </p:pic>
        <p:sp>
          <p:nvSpPr>
            <p:cNvPr id="4898" name="object 4898"/>
            <p:cNvSpPr/>
            <p:nvPr/>
          </p:nvSpPr>
          <p:spPr>
            <a:xfrm>
              <a:off x="13259831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9" name="object 4899"/>
            <p:cNvSpPr/>
            <p:nvPr/>
          </p:nvSpPr>
          <p:spPr>
            <a:xfrm>
              <a:off x="1325835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00" name="object 4900"/>
            <p:cNvPicPr/>
            <p:nvPr/>
          </p:nvPicPr>
          <p:blipFill>
            <a:blip r:embed="rId1266" cstate="print"/>
            <a:stretch>
              <a:fillRect/>
            </a:stretch>
          </p:blipFill>
          <p:spPr>
            <a:xfrm>
              <a:off x="13222570" y="7745795"/>
              <a:ext cx="35789" cy="7895"/>
            </a:xfrm>
            <a:prstGeom prst="rect">
              <a:avLst/>
            </a:prstGeom>
          </p:spPr>
        </p:pic>
        <p:sp>
          <p:nvSpPr>
            <p:cNvPr id="4901" name="object 4901"/>
            <p:cNvSpPr/>
            <p:nvPr/>
          </p:nvSpPr>
          <p:spPr>
            <a:xfrm>
              <a:off x="13222559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2" name="object 4902"/>
            <p:cNvSpPr/>
            <p:nvPr/>
          </p:nvSpPr>
          <p:spPr>
            <a:xfrm>
              <a:off x="13221055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03" name="object 4903"/>
            <p:cNvPicPr/>
            <p:nvPr/>
          </p:nvPicPr>
          <p:blipFill>
            <a:blip r:embed="rId1267" cstate="print"/>
            <a:stretch>
              <a:fillRect/>
            </a:stretch>
          </p:blipFill>
          <p:spPr>
            <a:xfrm>
              <a:off x="13185273" y="7745795"/>
              <a:ext cx="35768" cy="7895"/>
            </a:xfrm>
            <a:prstGeom prst="rect">
              <a:avLst/>
            </a:prstGeom>
          </p:spPr>
        </p:pic>
        <p:sp>
          <p:nvSpPr>
            <p:cNvPr id="4904" name="object 4904"/>
            <p:cNvSpPr/>
            <p:nvPr/>
          </p:nvSpPr>
          <p:spPr>
            <a:xfrm>
              <a:off x="13185273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7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5" name="object 4905"/>
            <p:cNvSpPr/>
            <p:nvPr/>
          </p:nvSpPr>
          <p:spPr>
            <a:xfrm>
              <a:off x="13183792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06" name="object 4906"/>
            <p:cNvPicPr/>
            <p:nvPr/>
          </p:nvPicPr>
          <p:blipFill>
            <a:blip r:embed="rId1268" cstate="print"/>
            <a:stretch>
              <a:fillRect/>
            </a:stretch>
          </p:blipFill>
          <p:spPr>
            <a:xfrm>
              <a:off x="13147997" y="7745795"/>
              <a:ext cx="35799" cy="7895"/>
            </a:xfrm>
            <a:prstGeom prst="rect">
              <a:avLst/>
            </a:prstGeom>
          </p:spPr>
        </p:pic>
        <p:sp>
          <p:nvSpPr>
            <p:cNvPr id="4907" name="object 4907"/>
            <p:cNvSpPr/>
            <p:nvPr/>
          </p:nvSpPr>
          <p:spPr>
            <a:xfrm>
              <a:off x="13147998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8" name="object 4908"/>
            <p:cNvSpPr/>
            <p:nvPr/>
          </p:nvSpPr>
          <p:spPr>
            <a:xfrm>
              <a:off x="13146493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09" name="object 4909"/>
            <p:cNvPicPr/>
            <p:nvPr/>
          </p:nvPicPr>
          <p:blipFill>
            <a:blip r:embed="rId1269" cstate="print"/>
            <a:stretch>
              <a:fillRect/>
            </a:stretch>
          </p:blipFill>
          <p:spPr>
            <a:xfrm>
              <a:off x="13110710" y="7745795"/>
              <a:ext cx="35789" cy="7895"/>
            </a:xfrm>
            <a:prstGeom prst="rect">
              <a:avLst/>
            </a:prstGeom>
          </p:spPr>
        </p:pic>
        <p:sp>
          <p:nvSpPr>
            <p:cNvPr id="4910" name="object 4910"/>
            <p:cNvSpPr/>
            <p:nvPr/>
          </p:nvSpPr>
          <p:spPr>
            <a:xfrm>
              <a:off x="13110708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11" name="object 4911"/>
            <p:cNvSpPr/>
            <p:nvPr/>
          </p:nvSpPr>
          <p:spPr>
            <a:xfrm>
              <a:off x="1310923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12" name="object 4912"/>
            <p:cNvPicPr/>
            <p:nvPr/>
          </p:nvPicPr>
          <p:blipFill>
            <a:blip r:embed="rId1270" cstate="print"/>
            <a:stretch>
              <a:fillRect/>
            </a:stretch>
          </p:blipFill>
          <p:spPr>
            <a:xfrm>
              <a:off x="13073434" y="7745795"/>
              <a:ext cx="35799" cy="7895"/>
            </a:xfrm>
            <a:prstGeom prst="rect">
              <a:avLst/>
            </a:prstGeom>
          </p:spPr>
        </p:pic>
        <p:sp>
          <p:nvSpPr>
            <p:cNvPr id="4913" name="object 4913"/>
            <p:cNvSpPr/>
            <p:nvPr/>
          </p:nvSpPr>
          <p:spPr>
            <a:xfrm>
              <a:off x="13073436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14" name="object 4914"/>
            <p:cNvSpPr/>
            <p:nvPr/>
          </p:nvSpPr>
          <p:spPr>
            <a:xfrm>
              <a:off x="13071959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15" name="object 4915"/>
            <p:cNvPicPr/>
            <p:nvPr/>
          </p:nvPicPr>
          <p:blipFill>
            <a:blip r:embed="rId1271" cstate="print"/>
            <a:stretch>
              <a:fillRect/>
            </a:stretch>
          </p:blipFill>
          <p:spPr>
            <a:xfrm>
              <a:off x="13036157" y="7745795"/>
              <a:ext cx="35810" cy="7895"/>
            </a:xfrm>
            <a:prstGeom prst="rect">
              <a:avLst/>
            </a:prstGeom>
          </p:spPr>
        </p:pic>
        <p:sp>
          <p:nvSpPr>
            <p:cNvPr id="4916" name="object 4916"/>
            <p:cNvSpPr/>
            <p:nvPr/>
          </p:nvSpPr>
          <p:spPr>
            <a:xfrm>
              <a:off x="13036153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810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17" name="object 4917"/>
            <p:cNvSpPr/>
            <p:nvPr/>
          </p:nvSpPr>
          <p:spPr>
            <a:xfrm>
              <a:off x="13034674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18" name="object 4918"/>
            <p:cNvPicPr/>
            <p:nvPr/>
          </p:nvPicPr>
          <p:blipFill>
            <a:blip r:embed="rId1272" cstate="print"/>
            <a:stretch>
              <a:fillRect/>
            </a:stretch>
          </p:blipFill>
          <p:spPr>
            <a:xfrm>
              <a:off x="12998881" y="7745795"/>
              <a:ext cx="35789" cy="7895"/>
            </a:xfrm>
            <a:prstGeom prst="rect">
              <a:avLst/>
            </a:prstGeom>
          </p:spPr>
        </p:pic>
        <p:sp>
          <p:nvSpPr>
            <p:cNvPr id="4919" name="object 4919"/>
            <p:cNvSpPr/>
            <p:nvPr/>
          </p:nvSpPr>
          <p:spPr>
            <a:xfrm>
              <a:off x="12998875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0" name="object 4920"/>
            <p:cNvSpPr/>
            <p:nvPr/>
          </p:nvSpPr>
          <p:spPr>
            <a:xfrm>
              <a:off x="12997398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21" name="object 4921"/>
            <p:cNvPicPr/>
            <p:nvPr/>
          </p:nvPicPr>
          <p:blipFill>
            <a:blip r:embed="rId1273" cstate="print"/>
            <a:stretch>
              <a:fillRect/>
            </a:stretch>
          </p:blipFill>
          <p:spPr>
            <a:xfrm>
              <a:off x="12961604" y="7745795"/>
              <a:ext cx="35799" cy="7895"/>
            </a:xfrm>
            <a:prstGeom prst="rect">
              <a:avLst/>
            </a:prstGeom>
          </p:spPr>
        </p:pic>
        <p:sp>
          <p:nvSpPr>
            <p:cNvPr id="4922" name="object 4922"/>
            <p:cNvSpPr/>
            <p:nvPr/>
          </p:nvSpPr>
          <p:spPr>
            <a:xfrm>
              <a:off x="12961603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3" name="object 4923"/>
            <p:cNvSpPr/>
            <p:nvPr/>
          </p:nvSpPr>
          <p:spPr>
            <a:xfrm>
              <a:off x="12960108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24" name="object 4924"/>
            <p:cNvPicPr/>
            <p:nvPr/>
          </p:nvPicPr>
          <p:blipFill>
            <a:blip r:embed="rId1274" cstate="print"/>
            <a:stretch>
              <a:fillRect/>
            </a:stretch>
          </p:blipFill>
          <p:spPr>
            <a:xfrm>
              <a:off x="12924307" y="7745795"/>
              <a:ext cx="35799" cy="7895"/>
            </a:xfrm>
            <a:prstGeom prst="rect">
              <a:avLst/>
            </a:prstGeom>
          </p:spPr>
        </p:pic>
        <p:sp>
          <p:nvSpPr>
            <p:cNvPr id="4925" name="object 4925"/>
            <p:cNvSpPr/>
            <p:nvPr/>
          </p:nvSpPr>
          <p:spPr>
            <a:xfrm>
              <a:off x="12924313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6" name="object 4926"/>
            <p:cNvSpPr/>
            <p:nvPr/>
          </p:nvSpPr>
          <p:spPr>
            <a:xfrm>
              <a:off x="12922836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27" name="object 4927"/>
            <p:cNvPicPr/>
            <p:nvPr/>
          </p:nvPicPr>
          <p:blipFill>
            <a:blip r:embed="rId1275" cstate="print"/>
            <a:stretch>
              <a:fillRect/>
            </a:stretch>
          </p:blipFill>
          <p:spPr>
            <a:xfrm>
              <a:off x="12887041" y="7745795"/>
              <a:ext cx="35799" cy="7895"/>
            </a:xfrm>
            <a:prstGeom prst="rect">
              <a:avLst/>
            </a:prstGeom>
          </p:spPr>
        </p:pic>
        <p:sp>
          <p:nvSpPr>
            <p:cNvPr id="4928" name="object 4928"/>
            <p:cNvSpPr/>
            <p:nvPr/>
          </p:nvSpPr>
          <p:spPr>
            <a:xfrm>
              <a:off x="12887040" y="7745794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4">
                  <a:moveTo>
                    <a:pt x="35799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9" name="object 4929"/>
            <p:cNvSpPr/>
            <p:nvPr/>
          </p:nvSpPr>
          <p:spPr>
            <a:xfrm>
              <a:off x="12885548" y="774579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95"/>
                  </a:moveTo>
                  <a:lnTo>
                    <a:pt x="0" y="789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30" name="object 4930"/>
            <p:cNvSpPr/>
            <p:nvPr/>
          </p:nvSpPr>
          <p:spPr>
            <a:xfrm>
              <a:off x="13556591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31" name="object 4931"/>
            <p:cNvPicPr/>
            <p:nvPr/>
          </p:nvPicPr>
          <p:blipFill>
            <a:blip r:embed="rId1276" cstate="print"/>
            <a:stretch>
              <a:fillRect/>
            </a:stretch>
          </p:blipFill>
          <p:spPr>
            <a:xfrm>
              <a:off x="13558079" y="6476336"/>
              <a:ext cx="35799" cy="7874"/>
            </a:xfrm>
            <a:prstGeom prst="rect">
              <a:avLst/>
            </a:prstGeom>
          </p:spPr>
        </p:pic>
        <p:sp>
          <p:nvSpPr>
            <p:cNvPr id="4932" name="object 4932"/>
            <p:cNvSpPr/>
            <p:nvPr/>
          </p:nvSpPr>
          <p:spPr>
            <a:xfrm>
              <a:off x="13558079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33" name="object 4933"/>
            <p:cNvSpPr/>
            <p:nvPr/>
          </p:nvSpPr>
          <p:spPr>
            <a:xfrm>
              <a:off x="13593874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34" name="object 4934"/>
            <p:cNvSpPr/>
            <p:nvPr/>
          </p:nvSpPr>
          <p:spPr>
            <a:xfrm>
              <a:off x="13631144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35" name="object 4935"/>
            <p:cNvPicPr/>
            <p:nvPr/>
          </p:nvPicPr>
          <p:blipFill>
            <a:blip r:embed="rId1277" cstate="print"/>
            <a:stretch>
              <a:fillRect/>
            </a:stretch>
          </p:blipFill>
          <p:spPr>
            <a:xfrm>
              <a:off x="13595376" y="6476336"/>
              <a:ext cx="35789" cy="7874"/>
            </a:xfrm>
            <a:prstGeom prst="rect">
              <a:avLst/>
            </a:prstGeom>
          </p:spPr>
        </p:pic>
        <p:sp>
          <p:nvSpPr>
            <p:cNvPr id="4936" name="object 4936"/>
            <p:cNvSpPr/>
            <p:nvPr/>
          </p:nvSpPr>
          <p:spPr>
            <a:xfrm>
              <a:off x="13595367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37" name="object 4937"/>
            <p:cNvPicPr/>
            <p:nvPr/>
          </p:nvPicPr>
          <p:blipFill>
            <a:blip r:embed="rId1278" cstate="print"/>
            <a:stretch>
              <a:fillRect/>
            </a:stretch>
          </p:blipFill>
          <p:spPr>
            <a:xfrm>
              <a:off x="13632642" y="6476336"/>
              <a:ext cx="35789" cy="7874"/>
            </a:xfrm>
            <a:prstGeom prst="rect">
              <a:avLst/>
            </a:prstGeom>
          </p:spPr>
        </p:pic>
        <p:sp>
          <p:nvSpPr>
            <p:cNvPr id="4938" name="object 4938"/>
            <p:cNvSpPr/>
            <p:nvPr/>
          </p:nvSpPr>
          <p:spPr>
            <a:xfrm>
              <a:off x="13632639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39" name="object 4939"/>
            <p:cNvSpPr/>
            <p:nvPr/>
          </p:nvSpPr>
          <p:spPr>
            <a:xfrm>
              <a:off x="13668434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40" name="object 4940"/>
            <p:cNvPicPr/>
            <p:nvPr/>
          </p:nvPicPr>
          <p:blipFill>
            <a:blip r:embed="rId1279" cstate="print"/>
            <a:stretch>
              <a:fillRect/>
            </a:stretch>
          </p:blipFill>
          <p:spPr>
            <a:xfrm>
              <a:off x="13669918" y="6476336"/>
              <a:ext cx="35799" cy="7874"/>
            </a:xfrm>
            <a:prstGeom prst="rect">
              <a:avLst/>
            </a:prstGeom>
          </p:spPr>
        </p:pic>
        <p:sp>
          <p:nvSpPr>
            <p:cNvPr id="4941" name="object 4941"/>
            <p:cNvSpPr/>
            <p:nvPr/>
          </p:nvSpPr>
          <p:spPr>
            <a:xfrm>
              <a:off x="13669911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2" name="object 4942"/>
            <p:cNvSpPr/>
            <p:nvPr/>
          </p:nvSpPr>
          <p:spPr>
            <a:xfrm>
              <a:off x="1370570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3" name="object 4943"/>
            <p:cNvSpPr/>
            <p:nvPr/>
          </p:nvSpPr>
          <p:spPr>
            <a:xfrm>
              <a:off x="1374299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44" name="object 4944"/>
            <p:cNvPicPr/>
            <p:nvPr/>
          </p:nvPicPr>
          <p:blipFill>
            <a:blip r:embed="rId1280" cstate="print"/>
            <a:stretch>
              <a:fillRect/>
            </a:stretch>
          </p:blipFill>
          <p:spPr>
            <a:xfrm>
              <a:off x="13707205" y="6476336"/>
              <a:ext cx="35789" cy="7874"/>
            </a:xfrm>
            <a:prstGeom prst="rect">
              <a:avLst/>
            </a:prstGeom>
          </p:spPr>
        </p:pic>
        <p:sp>
          <p:nvSpPr>
            <p:cNvPr id="4945" name="object 4945"/>
            <p:cNvSpPr/>
            <p:nvPr/>
          </p:nvSpPr>
          <p:spPr>
            <a:xfrm>
              <a:off x="13707201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46" name="object 4946"/>
            <p:cNvPicPr/>
            <p:nvPr/>
          </p:nvPicPr>
          <p:blipFill>
            <a:blip r:embed="rId1281" cstate="print"/>
            <a:stretch>
              <a:fillRect/>
            </a:stretch>
          </p:blipFill>
          <p:spPr>
            <a:xfrm>
              <a:off x="13744471" y="6476336"/>
              <a:ext cx="35799" cy="7874"/>
            </a:xfrm>
            <a:prstGeom prst="rect">
              <a:avLst/>
            </a:prstGeom>
          </p:spPr>
        </p:pic>
        <p:sp>
          <p:nvSpPr>
            <p:cNvPr id="4947" name="object 4947"/>
            <p:cNvSpPr/>
            <p:nvPr/>
          </p:nvSpPr>
          <p:spPr>
            <a:xfrm>
              <a:off x="13744474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8" name="object 4948"/>
            <p:cNvSpPr/>
            <p:nvPr/>
          </p:nvSpPr>
          <p:spPr>
            <a:xfrm>
              <a:off x="13780272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49" name="object 4949"/>
            <p:cNvPicPr/>
            <p:nvPr/>
          </p:nvPicPr>
          <p:blipFill>
            <a:blip r:embed="rId1282" cstate="print"/>
            <a:stretch>
              <a:fillRect/>
            </a:stretch>
          </p:blipFill>
          <p:spPr>
            <a:xfrm>
              <a:off x="13781747" y="6476336"/>
              <a:ext cx="35820" cy="7874"/>
            </a:xfrm>
            <a:prstGeom prst="rect">
              <a:avLst/>
            </a:prstGeom>
          </p:spPr>
        </p:pic>
        <p:sp>
          <p:nvSpPr>
            <p:cNvPr id="4950" name="object 4950"/>
            <p:cNvSpPr/>
            <p:nvPr/>
          </p:nvSpPr>
          <p:spPr>
            <a:xfrm>
              <a:off x="13781753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810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51" name="object 4951"/>
            <p:cNvSpPr/>
            <p:nvPr/>
          </p:nvSpPr>
          <p:spPr>
            <a:xfrm>
              <a:off x="13817558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52" name="object 4952"/>
            <p:cNvSpPr/>
            <p:nvPr/>
          </p:nvSpPr>
          <p:spPr>
            <a:xfrm>
              <a:off x="1385483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53" name="object 4953"/>
            <p:cNvPicPr/>
            <p:nvPr/>
          </p:nvPicPr>
          <p:blipFill>
            <a:blip r:embed="rId1283" cstate="print"/>
            <a:stretch>
              <a:fillRect/>
            </a:stretch>
          </p:blipFill>
          <p:spPr>
            <a:xfrm>
              <a:off x="13819034" y="6476336"/>
              <a:ext cx="35799" cy="7874"/>
            </a:xfrm>
            <a:prstGeom prst="rect">
              <a:avLst/>
            </a:prstGeom>
          </p:spPr>
        </p:pic>
        <p:sp>
          <p:nvSpPr>
            <p:cNvPr id="4954" name="object 4954"/>
            <p:cNvSpPr/>
            <p:nvPr/>
          </p:nvSpPr>
          <p:spPr>
            <a:xfrm>
              <a:off x="13819034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55" name="object 4955"/>
            <p:cNvPicPr/>
            <p:nvPr/>
          </p:nvPicPr>
          <p:blipFill>
            <a:blip r:embed="rId1284" cstate="print"/>
            <a:stretch>
              <a:fillRect/>
            </a:stretch>
          </p:blipFill>
          <p:spPr>
            <a:xfrm>
              <a:off x="13856310" y="6476336"/>
              <a:ext cx="35799" cy="7874"/>
            </a:xfrm>
            <a:prstGeom prst="rect">
              <a:avLst/>
            </a:prstGeom>
          </p:spPr>
        </p:pic>
        <p:sp>
          <p:nvSpPr>
            <p:cNvPr id="4956" name="object 4956"/>
            <p:cNvSpPr/>
            <p:nvPr/>
          </p:nvSpPr>
          <p:spPr>
            <a:xfrm>
              <a:off x="1385630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57" name="object 4957"/>
            <p:cNvSpPr/>
            <p:nvPr/>
          </p:nvSpPr>
          <p:spPr>
            <a:xfrm>
              <a:off x="13892109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58" name="object 4958"/>
            <p:cNvPicPr/>
            <p:nvPr/>
          </p:nvPicPr>
          <p:blipFill>
            <a:blip r:embed="rId1285" cstate="print"/>
            <a:stretch>
              <a:fillRect/>
            </a:stretch>
          </p:blipFill>
          <p:spPr>
            <a:xfrm>
              <a:off x="13893597" y="6476336"/>
              <a:ext cx="35799" cy="7874"/>
            </a:xfrm>
            <a:prstGeom prst="rect">
              <a:avLst/>
            </a:prstGeom>
          </p:spPr>
        </p:pic>
        <p:sp>
          <p:nvSpPr>
            <p:cNvPr id="4959" name="object 4959"/>
            <p:cNvSpPr/>
            <p:nvPr/>
          </p:nvSpPr>
          <p:spPr>
            <a:xfrm>
              <a:off x="1389359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0" name="object 4960"/>
            <p:cNvSpPr/>
            <p:nvPr/>
          </p:nvSpPr>
          <p:spPr>
            <a:xfrm>
              <a:off x="1392939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1" name="object 4961"/>
            <p:cNvSpPr/>
            <p:nvPr/>
          </p:nvSpPr>
          <p:spPr>
            <a:xfrm>
              <a:off x="13966670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62" name="object 4962"/>
            <p:cNvPicPr/>
            <p:nvPr/>
          </p:nvPicPr>
          <p:blipFill>
            <a:blip r:embed="rId1286" cstate="print"/>
            <a:stretch>
              <a:fillRect/>
            </a:stretch>
          </p:blipFill>
          <p:spPr>
            <a:xfrm>
              <a:off x="13930863" y="6476336"/>
              <a:ext cx="35799" cy="7874"/>
            </a:xfrm>
            <a:prstGeom prst="rect">
              <a:avLst/>
            </a:prstGeom>
          </p:spPr>
        </p:pic>
        <p:sp>
          <p:nvSpPr>
            <p:cNvPr id="4963" name="object 4963"/>
            <p:cNvSpPr/>
            <p:nvPr/>
          </p:nvSpPr>
          <p:spPr>
            <a:xfrm>
              <a:off x="1393086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64" name="object 4964"/>
            <p:cNvPicPr/>
            <p:nvPr/>
          </p:nvPicPr>
          <p:blipFill>
            <a:blip r:embed="rId1287" cstate="print"/>
            <a:stretch>
              <a:fillRect/>
            </a:stretch>
          </p:blipFill>
          <p:spPr>
            <a:xfrm>
              <a:off x="13968160" y="6476336"/>
              <a:ext cx="35799" cy="7874"/>
            </a:xfrm>
            <a:prstGeom prst="rect">
              <a:avLst/>
            </a:prstGeom>
          </p:spPr>
        </p:pic>
        <p:sp>
          <p:nvSpPr>
            <p:cNvPr id="4965" name="object 4965"/>
            <p:cNvSpPr/>
            <p:nvPr/>
          </p:nvSpPr>
          <p:spPr>
            <a:xfrm>
              <a:off x="1396815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6" name="object 4966"/>
            <p:cNvSpPr/>
            <p:nvPr/>
          </p:nvSpPr>
          <p:spPr>
            <a:xfrm>
              <a:off x="14003954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67" name="object 4967"/>
            <p:cNvPicPr/>
            <p:nvPr/>
          </p:nvPicPr>
          <p:blipFill>
            <a:blip r:embed="rId1288" cstate="print"/>
            <a:stretch>
              <a:fillRect/>
            </a:stretch>
          </p:blipFill>
          <p:spPr>
            <a:xfrm>
              <a:off x="14005447" y="6476336"/>
              <a:ext cx="35799" cy="7874"/>
            </a:xfrm>
            <a:prstGeom prst="rect">
              <a:avLst/>
            </a:prstGeom>
          </p:spPr>
        </p:pic>
        <p:sp>
          <p:nvSpPr>
            <p:cNvPr id="4968" name="object 4968"/>
            <p:cNvSpPr/>
            <p:nvPr/>
          </p:nvSpPr>
          <p:spPr>
            <a:xfrm>
              <a:off x="14005447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9" name="object 4969"/>
            <p:cNvSpPr/>
            <p:nvPr/>
          </p:nvSpPr>
          <p:spPr>
            <a:xfrm>
              <a:off x="14041243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0" name="object 4970"/>
            <p:cNvSpPr/>
            <p:nvPr/>
          </p:nvSpPr>
          <p:spPr>
            <a:xfrm>
              <a:off x="1407851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71" name="object 4971"/>
            <p:cNvPicPr/>
            <p:nvPr/>
          </p:nvPicPr>
          <p:blipFill>
            <a:blip r:embed="rId1289" cstate="print"/>
            <a:stretch>
              <a:fillRect/>
            </a:stretch>
          </p:blipFill>
          <p:spPr>
            <a:xfrm>
              <a:off x="14042723" y="6476336"/>
              <a:ext cx="35799" cy="7874"/>
            </a:xfrm>
            <a:prstGeom prst="rect">
              <a:avLst/>
            </a:prstGeom>
          </p:spPr>
        </p:pic>
        <p:sp>
          <p:nvSpPr>
            <p:cNvPr id="4972" name="object 4972"/>
            <p:cNvSpPr/>
            <p:nvPr/>
          </p:nvSpPr>
          <p:spPr>
            <a:xfrm>
              <a:off x="14042719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73" name="object 4973"/>
            <p:cNvPicPr/>
            <p:nvPr/>
          </p:nvPicPr>
          <p:blipFill>
            <a:blip r:embed="rId1290" cstate="print"/>
            <a:stretch>
              <a:fillRect/>
            </a:stretch>
          </p:blipFill>
          <p:spPr>
            <a:xfrm>
              <a:off x="14080010" y="6476336"/>
              <a:ext cx="35799" cy="7874"/>
            </a:xfrm>
            <a:prstGeom prst="rect">
              <a:avLst/>
            </a:prstGeom>
          </p:spPr>
        </p:pic>
        <p:sp>
          <p:nvSpPr>
            <p:cNvPr id="4974" name="object 4974"/>
            <p:cNvSpPr/>
            <p:nvPr/>
          </p:nvSpPr>
          <p:spPr>
            <a:xfrm>
              <a:off x="1408000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5" name="object 4975"/>
            <p:cNvSpPr/>
            <p:nvPr/>
          </p:nvSpPr>
          <p:spPr>
            <a:xfrm>
              <a:off x="1411578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76" name="object 4976"/>
            <p:cNvPicPr/>
            <p:nvPr/>
          </p:nvPicPr>
          <p:blipFill>
            <a:blip r:embed="rId1291" cstate="print"/>
            <a:stretch>
              <a:fillRect/>
            </a:stretch>
          </p:blipFill>
          <p:spPr>
            <a:xfrm>
              <a:off x="14117276" y="6476336"/>
              <a:ext cx="35799" cy="7874"/>
            </a:xfrm>
            <a:prstGeom prst="rect">
              <a:avLst/>
            </a:prstGeom>
          </p:spPr>
        </p:pic>
        <p:sp>
          <p:nvSpPr>
            <p:cNvPr id="4977" name="object 4977"/>
            <p:cNvSpPr/>
            <p:nvPr/>
          </p:nvSpPr>
          <p:spPr>
            <a:xfrm>
              <a:off x="14117280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8" name="object 4978"/>
            <p:cNvSpPr/>
            <p:nvPr/>
          </p:nvSpPr>
          <p:spPr>
            <a:xfrm>
              <a:off x="1415307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9" name="object 4979"/>
            <p:cNvSpPr/>
            <p:nvPr/>
          </p:nvSpPr>
          <p:spPr>
            <a:xfrm>
              <a:off x="14190352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80" name="object 4980"/>
            <p:cNvPicPr/>
            <p:nvPr/>
          </p:nvPicPr>
          <p:blipFill>
            <a:blip r:embed="rId1292" cstate="print"/>
            <a:stretch>
              <a:fillRect/>
            </a:stretch>
          </p:blipFill>
          <p:spPr>
            <a:xfrm>
              <a:off x="14154563" y="6476336"/>
              <a:ext cx="35789" cy="7874"/>
            </a:xfrm>
            <a:prstGeom prst="rect">
              <a:avLst/>
            </a:prstGeom>
          </p:spPr>
        </p:pic>
        <p:sp>
          <p:nvSpPr>
            <p:cNvPr id="4981" name="object 4981"/>
            <p:cNvSpPr/>
            <p:nvPr/>
          </p:nvSpPr>
          <p:spPr>
            <a:xfrm>
              <a:off x="14154553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82" name="object 4982"/>
            <p:cNvPicPr/>
            <p:nvPr/>
          </p:nvPicPr>
          <p:blipFill>
            <a:blip r:embed="rId1293" cstate="print"/>
            <a:stretch>
              <a:fillRect/>
            </a:stretch>
          </p:blipFill>
          <p:spPr>
            <a:xfrm>
              <a:off x="14191829" y="6476336"/>
              <a:ext cx="35789" cy="7874"/>
            </a:xfrm>
            <a:prstGeom prst="rect">
              <a:avLst/>
            </a:prstGeom>
          </p:spPr>
        </p:pic>
        <p:sp>
          <p:nvSpPr>
            <p:cNvPr id="4983" name="object 4983"/>
            <p:cNvSpPr/>
            <p:nvPr/>
          </p:nvSpPr>
          <p:spPr>
            <a:xfrm>
              <a:off x="1419182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4" name="object 4984"/>
            <p:cNvSpPr/>
            <p:nvPr/>
          </p:nvSpPr>
          <p:spPr>
            <a:xfrm>
              <a:off x="14227627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85" name="object 4985"/>
            <p:cNvPicPr/>
            <p:nvPr/>
          </p:nvPicPr>
          <p:blipFill>
            <a:blip r:embed="rId1294" cstate="print"/>
            <a:stretch>
              <a:fillRect/>
            </a:stretch>
          </p:blipFill>
          <p:spPr>
            <a:xfrm>
              <a:off x="14229126" y="6476336"/>
              <a:ext cx="35789" cy="7874"/>
            </a:xfrm>
            <a:prstGeom prst="rect">
              <a:avLst/>
            </a:prstGeom>
          </p:spPr>
        </p:pic>
        <p:sp>
          <p:nvSpPr>
            <p:cNvPr id="4986" name="object 4986"/>
            <p:cNvSpPr/>
            <p:nvPr/>
          </p:nvSpPr>
          <p:spPr>
            <a:xfrm>
              <a:off x="14229115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7" name="object 4987"/>
            <p:cNvSpPr/>
            <p:nvPr/>
          </p:nvSpPr>
          <p:spPr>
            <a:xfrm>
              <a:off x="1325835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88" name="object 4988"/>
            <p:cNvPicPr/>
            <p:nvPr/>
          </p:nvPicPr>
          <p:blipFill>
            <a:blip r:embed="rId1295" cstate="print"/>
            <a:stretch>
              <a:fillRect/>
            </a:stretch>
          </p:blipFill>
          <p:spPr>
            <a:xfrm>
              <a:off x="13259836" y="6476336"/>
              <a:ext cx="35789" cy="7874"/>
            </a:xfrm>
            <a:prstGeom prst="rect">
              <a:avLst/>
            </a:prstGeom>
          </p:spPr>
        </p:pic>
        <p:sp>
          <p:nvSpPr>
            <p:cNvPr id="4989" name="object 4989"/>
            <p:cNvSpPr/>
            <p:nvPr/>
          </p:nvSpPr>
          <p:spPr>
            <a:xfrm>
              <a:off x="13259831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0" name="object 4990"/>
            <p:cNvSpPr/>
            <p:nvPr/>
          </p:nvSpPr>
          <p:spPr>
            <a:xfrm>
              <a:off x="13295627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1" name="object 4991"/>
            <p:cNvSpPr/>
            <p:nvPr/>
          </p:nvSpPr>
          <p:spPr>
            <a:xfrm>
              <a:off x="1333291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92" name="object 4992"/>
            <p:cNvPicPr/>
            <p:nvPr/>
          </p:nvPicPr>
          <p:blipFill>
            <a:blip r:embed="rId1296" cstate="print"/>
            <a:stretch>
              <a:fillRect/>
            </a:stretch>
          </p:blipFill>
          <p:spPr>
            <a:xfrm>
              <a:off x="13297123" y="6476336"/>
              <a:ext cx="35789" cy="7874"/>
            </a:xfrm>
            <a:prstGeom prst="rect">
              <a:avLst/>
            </a:prstGeom>
          </p:spPr>
        </p:pic>
        <p:sp>
          <p:nvSpPr>
            <p:cNvPr id="4993" name="object 4993"/>
            <p:cNvSpPr/>
            <p:nvPr/>
          </p:nvSpPr>
          <p:spPr>
            <a:xfrm>
              <a:off x="13297121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94" name="object 4994"/>
            <p:cNvPicPr/>
            <p:nvPr/>
          </p:nvPicPr>
          <p:blipFill>
            <a:blip r:embed="rId1297" cstate="print"/>
            <a:stretch>
              <a:fillRect/>
            </a:stretch>
          </p:blipFill>
          <p:spPr>
            <a:xfrm>
              <a:off x="13334400" y="6476336"/>
              <a:ext cx="35789" cy="7874"/>
            </a:xfrm>
            <a:prstGeom prst="rect">
              <a:avLst/>
            </a:prstGeom>
          </p:spPr>
        </p:pic>
        <p:sp>
          <p:nvSpPr>
            <p:cNvPr id="4995" name="object 4995"/>
            <p:cNvSpPr/>
            <p:nvPr/>
          </p:nvSpPr>
          <p:spPr>
            <a:xfrm>
              <a:off x="13334394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6" name="object 4996"/>
            <p:cNvSpPr/>
            <p:nvPr/>
          </p:nvSpPr>
          <p:spPr>
            <a:xfrm>
              <a:off x="13370189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97" name="object 4997"/>
            <p:cNvPicPr/>
            <p:nvPr/>
          </p:nvPicPr>
          <p:blipFill>
            <a:blip r:embed="rId1298" cstate="print"/>
            <a:stretch>
              <a:fillRect/>
            </a:stretch>
          </p:blipFill>
          <p:spPr>
            <a:xfrm>
              <a:off x="13371686" y="6476336"/>
              <a:ext cx="35789" cy="7874"/>
            </a:xfrm>
            <a:prstGeom prst="rect">
              <a:avLst/>
            </a:prstGeom>
          </p:spPr>
        </p:pic>
        <p:sp>
          <p:nvSpPr>
            <p:cNvPr id="4998" name="object 4998"/>
            <p:cNvSpPr/>
            <p:nvPr/>
          </p:nvSpPr>
          <p:spPr>
            <a:xfrm>
              <a:off x="13371682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9" name="object 4999"/>
            <p:cNvSpPr/>
            <p:nvPr/>
          </p:nvSpPr>
          <p:spPr>
            <a:xfrm>
              <a:off x="13407478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0" name="object 5000"/>
            <p:cNvSpPr/>
            <p:nvPr/>
          </p:nvSpPr>
          <p:spPr>
            <a:xfrm>
              <a:off x="1344475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01" name="object 5001"/>
            <p:cNvPicPr/>
            <p:nvPr/>
          </p:nvPicPr>
          <p:blipFill>
            <a:blip r:embed="rId1299" cstate="print"/>
            <a:stretch>
              <a:fillRect/>
            </a:stretch>
          </p:blipFill>
          <p:spPr>
            <a:xfrm>
              <a:off x="13408962" y="6476336"/>
              <a:ext cx="35789" cy="7874"/>
            </a:xfrm>
            <a:prstGeom prst="rect">
              <a:avLst/>
            </a:prstGeom>
          </p:spPr>
        </p:pic>
        <p:sp>
          <p:nvSpPr>
            <p:cNvPr id="5002" name="object 5002"/>
            <p:cNvSpPr/>
            <p:nvPr/>
          </p:nvSpPr>
          <p:spPr>
            <a:xfrm>
              <a:off x="13408954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03" name="object 5003"/>
            <p:cNvPicPr/>
            <p:nvPr/>
          </p:nvPicPr>
          <p:blipFill>
            <a:blip r:embed="rId1300" cstate="print"/>
            <a:stretch>
              <a:fillRect/>
            </a:stretch>
          </p:blipFill>
          <p:spPr>
            <a:xfrm>
              <a:off x="13446228" y="6476336"/>
              <a:ext cx="35789" cy="7874"/>
            </a:xfrm>
            <a:prstGeom prst="rect">
              <a:avLst/>
            </a:prstGeom>
          </p:spPr>
        </p:pic>
        <p:sp>
          <p:nvSpPr>
            <p:cNvPr id="5004" name="object 5004"/>
            <p:cNvSpPr/>
            <p:nvPr/>
          </p:nvSpPr>
          <p:spPr>
            <a:xfrm>
              <a:off x="1344622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5" name="object 5005"/>
            <p:cNvSpPr/>
            <p:nvPr/>
          </p:nvSpPr>
          <p:spPr>
            <a:xfrm>
              <a:off x="13482029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06" name="object 5006"/>
            <p:cNvPicPr/>
            <p:nvPr/>
          </p:nvPicPr>
          <p:blipFill>
            <a:blip r:embed="rId1301" cstate="print"/>
            <a:stretch>
              <a:fillRect/>
            </a:stretch>
          </p:blipFill>
          <p:spPr>
            <a:xfrm>
              <a:off x="13483515" y="6476336"/>
              <a:ext cx="35789" cy="7874"/>
            </a:xfrm>
            <a:prstGeom prst="rect">
              <a:avLst/>
            </a:prstGeom>
          </p:spPr>
        </p:pic>
        <p:sp>
          <p:nvSpPr>
            <p:cNvPr id="5007" name="object 5007"/>
            <p:cNvSpPr/>
            <p:nvPr/>
          </p:nvSpPr>
          <p:spPr>
            <a:xfrm>
              <a:off x="13483515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8" name="object 5008"/>
            <p:cNvSpPr/>
            <p:nvPr/>
          </p:nvSpPr>
          <p:spPr>
            <a:xfrm>
              <a:off x="1351931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09" name="object 5009"/>
            <p:cNvPicPr/>
            <p:nvPr/>
          </p:nvPicPr>
          <p:blipFill>
            <a:blip r:embed="rId1302" cstate="print"/>
            <a:stretch>
              <a:fillRect/>
            </a:stretch>
          </p:blipFill>
          <p:spPr>
            <a:xfrm>
              <a:off x="13520792" y="6476336"/>
              <a:ext cx="35799" cy="7874"/>
            </a:xfrm>
            <a:prstGeom prst="rect">
              <a:avLst/>
            </a:prstGeom>
          </p:spPr>
        </p:pic>
        <p:sp>
          <p:nvSpPr>
            <p:cNvPr id="5010" name="object 5010"/>
            <p:cNvSpPr/>
            <p:nvPr/>
          </p:nvSpPr>
          <p:spPr>
            <a:xfrm>
              <a:off x="13520789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1" name="object 5011"/>
            <p:cNvSpPr/>
            <p:nvPr/>
          </p:nvSpPr>
          <p:spPr>
            <a:xfrm>
              <a:off x="12960108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12" name="object 5012"/>
            <p:cNvPicPr/>
            <p:nvPr/>
          </p:nvPicPr>
          <p:blipFill>
            <a:blip r:embed="rId1303" cstate="print"/>
            <a:stretch>
              <a:fillRect/>
            </a:stretch>
          </p:blipFill>
          <p:spPr>
            <a:xfrm>
              <a:off x="12961604" y="6476336"/>
              <a:ext cx="35799" cy="7874"/>
            </a:xfrm>
            <a:prstGeom prst="rect">
              <a:avLst/>
            </a:prstGeom>
          </p:spPr>
        </p:pic>
        <p:sp>
          <p:nvSpPr>
            <p:cNvPr id="5013" name="object 5013"/>
            <p:cNvSpPr/>
            <p:nvPr/>
          </p:nvSpPr>
          <p:spPr>
            <a:xfrm>
              <a:off x="12961603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4" name="object 5014"/>
            <p:cNvSpPr/>
            <p:nvPr/>
          </p:nvSpPr>
          <p:spPr>
            <a:xfrm>
              <a:off x="12997398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5" name="object 5015"/>
            <p:cNvSpPr/>
            <p:nvPr/>
          </p:nvSpPr>
          <p:spPr>
            <a:xfrm>
              <a:off x="13034674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16" name="object 5016"/>
            <p:cNvPicPr/>
            <p:nvPr/>
          </p:nvPicPr>
          <p:blipFill>
            <a:blip r:embed="rId1304" cstate="print"/>
            <a:stretch>
              <a:fillRect/>
            </a:stretch>
          </p:blipFill>
          <p:spPr>
            <a:xfrm>
              <a:off x="12998881" y="6476336"/>
              <a:ext cx="35789" cy="7874"/>
            </a:xfrm>
            <a:prstGeom prst="rect">
              <a:avLst/>
            </a:prstGeom>
          </p:spPr>
        </p:pic>
        <p:sp>
          <p:nvSpPr>
            <p:cNvPr id="5017" name="object 5017"/>
            <p:cNvSpPr/>
            <p:nvPr/>
          </p:nvSpPr>
          <p:spPr>
            <a:xfrm>
              <a:off x="12998875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18" name="object 5018"/>
            <p:cNvPicPr/>
            <p:nvPr/>
          </p:nvPicPr>
          <p:blipFill>
            <a:blip r:embed="rId1305" cstate="print"/>
            <a:stretch>
              <a:fillRect/>
            </a:stretch>
          </p:blipFill>
          <p:spPr>
            <a:xfrm>
              <a:off x="13036157" y="6476336"/>
              <a:ext cx="35810" cy="7874"/>
            </a:xfrm>
            <a:prstGeom prst="rect">
              <a:avLst/>
            </a:prstGeom>
          </p:spPr>
        </p:pic>
        <p:sp>
          <p:nvSpPr>
            <p:cNvPr id="5019" name="object 5019"/>
            <p:cNvSpPr/>
            <p:nvPr/>
          </p:nvSpPr>
          <p:spPr>
            <a:xfrm>
              <a:off x="13036153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810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810" y="0"/>
                  </a:lnTo>
                  <a:lnTo>
                    <a:pt x="35810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0" name="object 5020"/>
            <p:cNvSpPr/>
            <p:nvPr/>
          </p:nvSpPr>
          <p:spPr>
            <a:xfrm>
              <a:off x="13071959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21" name="object 5021"/>
            <p:cNvPicPr/>
            <p:nvPr/>
          </p:nvPicPr>
          <p:blipFill>
            <a:blip r:embed="rId1306" cstate="print"/>
            <a:stretch>
              <a:fillRect/>
            </a:stretch>
          </p:blipFill>
          <p:spPr>
            <a:xfrm>
              <a:off x="13073434" y="6476336"/>
              <a:ext cx="35799" cy="7874"/>
            </a:xfrm>
            <a:prstGeom prst="rect">
              <a:avLst/>
            </a:prstGeom>
          </p:spPr>
        </p:pic>
        <p:sp>
          <p:nvSpPr>
            <p:cNvPr id="5022" name="object 5022"/>
            <p:cNvSpPr/>
            <p:nvPr/>
          </p:nvSpPr>
          <p:spPr>
            <a:xfrm>
              <a:off x="13073436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3" name="object 5023"/>
            <p:cNvSpPr/>
            <p:nvPr/>
          </p:nvSpPr>
          <p:spPr>
            <a:xfrm>
              <a:off x="1310923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76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4" name="object 5024"/>
            <p:cNvSpPr/>
            <p:nvPr/>
          </p:nvSpPr>
          <p:spPr>
            <a:xfrm>
              <a:off x="13146493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25" name="object 5025"/>
            <p:cNvPicPr/>
            <p:nvPr/>
          </p:nvPicPr>
          <p:blipFill>
            <a:blip r:embed="rId1307" cstate="print"/>
            <a:stretch>
              <a:fillRect/>
            </a:stretch>
          </p:blipFill>
          <p:spPr>
            <a:xfrm>
              <a:off x="13110710" y="6476336"/>
              <a:ext cx="35789" cy="7874"/>
            </a:xfrm>
            <a:prstGeom prst="rect">
              <a:avLst/>
            </a:prstGeom>
          </p:spPr>
        </p:pic>
        <p:sp>
          <p:nvSpPr>
            <p:cNvPr id="5026" name="object 5026"/>
            <p:cNvSpPr/>
            <p:nvPr/>
          </p:nvSpPr>
          <p:spPr>
            <a:xfrm>
              <a:off x="1311070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27" name="object 5027"/>
            <p:cNvPicPr/>
            <p:nvPr/>
          </p:nvPicPr>
          <p:blipFill>
            <a:blip r:embed="rId1308" cstate="print"/>
            <a:stretch>
              <a:fillRect/>
            </a:stretch>
          </p:blipFill>
          <p:spPr>
            <a:xfrm>
              <a:off x="13147997" y="6476336"/>
              <a:ext cx="35799" cy="7874"/>
            </a:xfrm>
            <a:prstGeom prst="rect">
              <a:avLst/>
            </a:prstGeom>
          </p:spPr>
        </p:pic>
        <p:sp>
          <p:nvSpPr>
            <p:cNvPr id="5028" name="object 5028"/>
            <p:cNvSpPr/>
            <p:nvPr/>
          </p:nvSpPr>
          <p:spPr>
            <a:xfrm>
              <a:off x="13147998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9" name="object 5029"/>
            <p:cNvSpPr/>
            <p:nvPr/>
          </p:nvSpPr>
          <p:spPr>
            <a:xfrm>
              <a:off x="13183792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30" name="object 5030"/>
            <p:cNvPicPr/>
            <p:nvPr/>
          </p:nvPicPr>
          <p:blipFill>
            <a:blip r:embed="rId1309" cstate="print"/>
            <a:stretch>
              <a:fillRect/>
            </a:stretch>
          </p:blipFill>
          <p:spPr>
            <a:xfrm>
              <a:off x="13185273" y="6476336"/>
              <a:ext cx="35768" cy="7874"/>
            </a:xfrm>
            <a:prstGeom prst="rect">
              <a:avLst/>
            </a:prstGeom>
          </p:spPr>
        </p:pic>
        <p:sp>
          <p:nvSpPr>
            <p:cNvPr id="5031" name="object 5031"/>
            <p:cNvSpPr/>
            <p:nvPr/>
          </p:nvSpPr>
          <p:spPr>
            <a:xfrm>
              <a:off x="13185273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7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79" y="0"/>
                  </a:lnTo>
                  <a:lnTo>
                    <a:pt x="3577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2" name="object 5032"/>
            <p:cNvSpPr/>
            <p:nvPr/>
          </p:nvSpPr>
          <p:spPr>
            <a:xfrm>
              <a:off x="1322105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50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507" y="0"/>
                  </a:lnTo>
                  <a:lnTo>
                    <a:pt x="150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33" name="object 5033"/>
            <p:cNvPicPr/>
            <p:nvPr/>
          </p:nvPicPr>
          <p:blipFill>
            <a:blip r:embed="rId1310" cstate="print"/>
            <a:stretch>
              <a:fillRect/>
            </a:stretch>
          </p:blipFill>
          <p:spPr>
            <a:xfrm>
              <a:off x="13222570" y="6476336"/>
              <a:ext cx="35789" cy="7874"/>
            </a:xfrm>
            <a:prstGeom prst="rect">
              <a:avLst/>
            </a:prstGeom>
          </p:spPr>
        </p:pic>
        <p:sp>
          <p:nvSpPr>
            <p:cNvPr id="5034" name="object 5034"/>
            <p:cNvSpPr/>
            <p:nvPr/>
          </p:nvSpPr>
          <p:spPr>
            <a:xfrm>
              <a:off x="13222559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4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35" name="object 5035"/>
            <p:cNvPicPr/>
            <p:nvPr/>
          </p:nvPicPr>
          <p:blipFill>
            <a:blip r:embed="rId1311" cstate="print"/>
            <a:stretch>
              <a:fillRect/>
            </a:stretch>
          </p:blipFill>
          <p:spPr>
            <a:xfrm>
              <a:off x="12887041" y="6476336"/>
              <a:ext cx="35799" cy="7874"/>
            </a:xfrm>
            <a:prstGeom prst="rect">
              <a:avLst/>
            </a:prstGeom>
          </p:spPr>
        </p:pic>
        <p:sp>
          <p:nvSpPr>
            <p:cNvPr id="5036" name="object 5036"/>
            <p:cNvSpPr/>
            <p:nvPr/>
          </p:nvSpPr>
          <p:spPr>
            <a:xfrm>
              <a:off x="12887040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7" name="object 5037"/>
            <p:cNvSpPr/>
            <p:nvPr/>
          </p:nvSpPr>
          <p:spPr>
            <a:xfrm>
              <a:off x="12922836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38" name="object 5038"/>
            <p:cNvPicPr/>
            <p:nvPr/>
          </p:nvPicPr>
          <p:blipFill>
            <a:blip r:embed="rId1312" cstate="print"/>
            <a:stretch>
              <a:fillRect/>
            </a:stretch>
          </p:blipFill>
          <p:spPr>
            <a:xfrm>
              <a:off x="12924307" y="6476336"/>
              <a:ext cx="35799" cy="7874"/>
            </a:xfrm>
            <a:prstGeom prst="rect">
              <a:avLst/>
            </a:prstGeom>
          </p:spPr>
        </p:pic>
        <p:sp>
          <p:nvSpPr>
            <p:cNvPr id="5039" name="object 5039"/>
            <p:cNvSpPr/>
            <p:nvPr/>
          </p:nvSpPr>
          <p:spPr>
            <a:xfrm>
              <a:off x="12924313" y="6476331"/>
              <a:ext cx="36195" cy="8255"/>
            </a:xfrm>
            <a:custGeom>
              <a:avLst/>
              <a:gdLst/>
              <a:ahLst/>
              <a:cxnLst/>
              <a:rect l="l" t="t" r="r" b="b"/>
              <a:pathLst>
                <a:path w="36195" h="8254">
                  <a:moveTo>
                    <a:pt x="35799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40" name="object 5040"/>
            <p:cNvPicPr/>
            <p:nvPr/>
          </p:nvPicPr>
          <p:blipFill>
            <a:blip r:embed="rId1313" cstate="print"/>
            <a:stretch>
              <a:fillRect/>
            </a:stretch>
          </p:blipFill>
          <p:spPr>
            <a:xfrm>
              <a:off x="15012003" y="6476357"/>
              <a:ext cx="7915" cy="22795"/>
            </a:xfrm>
            <a:prstGeom prst="rect">
              <a:avLst/>
            </a:prstGeom>
          </p:spPr>
        </p:pic>
        <p:sp>
          <p:nvSpPr>
            <p:cNvPr id="5041" name="object 5041"/>
            <p:cNvSpPr/>
            <p:nvPr/>
          </p:nvSpPr>
          <p:spPr>
            <a:xfrm>
              <a:off x="15012006" y="6476350"/>
              <a:ext cx="8255" cy="22860"/>
            </a:xfrm>
            <a:custGeom>
              <a:avLst/>
              <a:gdLst/>
              <a:ahLst/>
              <a:cxnLst/>
              <a:rect l="l" t="t" r="r" b="b"/>
              <a:pathLst>
                <a:path w="8255" h="22860">
                  <a:moveTo>
                    <a:pt x="7915" y="22795"/>
                  </a:moveTo>
                  <a:lnTo>
                    <a:pt x="0" y="22795"/>
                  </a:lnTo>
                  <a:lnTo>
                    <a:pt x="0" y="0"/>
                  </a:lnTo>
                  <a:lnTo>
                    <a:pt x="7915" y="0"/>
                  </a:lnTo>
                  <a:lnTo>
                    <a:pt x="7915" y="227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2" name="object 5042"/>
            <p:cNvSpPr/>
            <p:nvPr/>
          </p:nvSpPr>
          <p:spPr>
            <a:xfrm>
              <a:off x="12885548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497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3" name="object 5043"/>
            <p:cNvSpPr/>
            <p:nvPr/>
          </p:nvSpPr>
          <p:spPr>
            <a:xfrm>
              <a:off x="11815675" y="7955659"/>
              <a:ext cx="523875" cy="43815"/>
            </a:xfrm>
            <a:custGeom>
              <a:avLst/>
              <a:gdLst/>
              <a:ahLst/>
              <a:cxnLst/>
              <a:rect l="l" t="t" r="r" b="b"/>
              <a:pathLst>
                <a:path w="523875" h="43815">
                  <a:moveTo>
                    <a:pt x="0" y="21632"/>
                  </a:moveTo>
                  <a:lnTo>
                    <a:pt x="523366" y="21632"/>
                  </a:lnTo>
                </a:path>
                <a:path w="523875" h="43815">
                  <a:moveTo>
                    <a:pt x="0" y="21632"/>
                  </a:moveTo>
                  <a:lnTo>
                    <a:pt x="21590" y="0"/>
                  </a:lnTo>
                </a:path>
                <a:path w="523875" h="43815">
                  <a:moveTo>
                    <a:pt x="0" y="21632"/>
                  </a:moveTo>
                  <a:lnTo>
                    <a:pt x="21590" y="432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4" name="object 5044"/>
            <p:cNvSpPr/>
            <p:nvPr/>
          </p:nvSpPr>
          <p:spPr>
            <a:xfrm>
              <a:off x="12627279" y="4227107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 h="0">
                  <a:moveTo>
                    <a:pt x="325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5" name="object 5045"/>
            <p:cNvSpPr/>
            <p:nvPr/>
          </p:nvSpPr>
          <p:spPr>
            <a:xfrm>
              <a:off x="12627276" y="422710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10">
                  <a:moveTo>
                    <a:pt x="0" y="0"/>
                  </a:moveTo>
                  <a:lnTo>
                    <a:pt x="6785" y="37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046" name="object 5046"/>
          <p:cNvGrpSpPr/>
          <p:nvPr/>
        </p:nvGrpSpPr>
        <p:grpSpPr>
          <a:xfrm>
            <a:off x="12087583" y="6678974"/>
            <a:ext cx="478790" cy="872490"/>
            <a:chOff x="12087583" y="6678974"/>
            <a:chExt cx="478790" cy="872490"/>
          </a:xfrm>
        </p:grpSpPr>
        <p:sp>
          <p:nvSpPr>
            <p:cNvPr id="5047" name="object 5047"/>
            <p:cNvSpPr/>
            <p:nvPr/>
          </p:nvSpPr>
          <p:spPr>
            <a:xfrm>
              <a:off x="12088206" y="6679597"/>
              <a:ext cx="477520" cy="871219"/>
            </a:xfrm>
            <a:custGeom>
              <a:avLst/>
              <a:gdLst/>
              <a:ahLst/>
              <a:cxnLst/>
              <a:rect l="l" t="t" r="r" b="b"/>
              <a:pathLst>
                <a:path w="477520" h="871220">
                  <a:moveTo>
                    <a:pt x="477189" y="721726"/>
                  </a:moveTo>
                  <a:lnTo>
                    <a:pt x="477189" y="870863"/>
                  </a:lnTo>
                  <a:lnTo>
                    <a:pt x="0" y="870863"/>
                  </a:lnTo>
                  <a:lnTo>
                    <a:pt x="0" y="0"/>
                  </a:lnTo>
                  <a:lnTo>
                    <a:pt x="477189" y="0"/>
                  </a:lnTo>
                  <a:lnTo>
                    <a:pt x="477189" y="594976"/>
                  </a:lnTo>
                  <a:lnTo>
                    <a:pt x="328052" y="594976"/>
                  </a:lnTo>
                  <a:lnTo>
                    <a:pt x="328052" y="149126"/>
                  </a:lnTo>
                  <a:lnTo>
                    <a:pt x="149136" y="149126"/>
                  </a:lnTo>
                  <a:lnTo>
                    <a:pt x="149136" y="721726"/>
                  </a:lnTo>
                  <a:lnTo>
                    <a:pt x="477189" y="721726"/>
                  </a:lnTo>
                  <a:close/>
                </a:path>
                <a:path w="477520" h="871220">
                  <a:moveTo>
                    <a:pt x="477189" y="721726"/>
                  </a:moveTo>
                  <a:lnTo>
                    <a:pt x="477189" y="870863"/>
                  </a:lnTo>
                  <a:lnTo>
                    <a:pt x="0" y="870863"/>
                  </a:lnTo>
                  <a:lnTo>
                    <a:pt x="0" y="0"/>
                  </a:lnTo>
                  <a:lnTo>
                    <a:pt x="477189" y="0"/>
                  </a:lnTo>
                  <a:lnTo>
                    <a:pt x="477189" y="594976"/>
                  </a:lnTo>
                  <a:lnTo>
                    <a:pt x="432447" y="594976"/>
                  </a:lnTo>
                  <a:lnTo>
                    <a:pt x="432447" y="44721"/>
                  </a:lnTo>
                  <a:lnTo>
                    <a:pt x="44731" y="44721"/>
                  </a:lnTo>
                  <a:lnTo>
                    <a:pt x="44731" y="826131"/>
                  </a:lnTo>
                  <a:lnTo>
                    <a:pt x="424992" y="826131"/>
                  </a:lnTo>
                  <a:lnTo>
                    <a:pt x="424992" y="721726"/>
                  </a:lnTo>
                  <a:lnTo>
                    <a:pt x="477189" y="7217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8" name="object 5048"/>
            <p:cNvSpPr/>
            <p:nvPr/>
          </p:nvSpPr>
          <p:spPr>
            <a:xfrm>
              <a:off x="12513199" y="7404324"/>
              <a:ext cx="0" cy="98425"/>
            </a:xfrm>
            <a:custGeom>
              <a:avLst/>
              <a:gdLst/>
              <a:ahLst/>
              <a:cxnLst/>
              <a:rect l="l" t="t" r="r" b="b"/>
              <a:pathLst>
                <a:path w="0" h="98425">
                  <a:moveTo>
                    <a:pt x="0" y="0"/>
                  </a:moveTo>
                  <a:lnTo>
                    <a:pt x="0" y="984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9" name="object 5049"/>
            <p:cNvSpPr/>
            <p:nvPr/>
          </p:nvSpPr>
          <p:spPr>
            <a:xfrm>
              <a:off x="12171523" y="6936824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0" name="object 5050"/>
            <p:cNvSpPr/>
            <p:nvPr/>
          </p:nvSpPr>
          <p:spPr>
            <a:xfrm>
              <a:off x="12169845" y="6936077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 h="0">
                  <a:moveTo>
                    <a:pt x="0" y="0"/>
                  </a:moveTo>
                  <a:lnTo>
                    <a:pt x="4044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1" name="object 5051"/>
            <p:cNvSpPr/>
            <p:nvPr/>
          </p:nvSpPr>
          <p:spPr>
            <a:xfrm>
              <a:off x="12171533" y="698902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372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2" name="object 5052"/>
            <p:cNvSpPr/>
            <p:nvPr/>
          </p:nvSpPr>
          <p:spPr>
            <a:xfrm>
              <a:off x="12169846" y="6989769"/>
              <a:ext cx="40640" cy="0"/>
            </a:xfrm>
            <a:custGeom>
              <a:avLst/>
              <a:gdLst/>
              <a:ahLst/>
              <a:cxnLst/>
              <a:rect l="l" t="t" r="r" b="b"/>
              <a:pathLst>
                <a:path w="40640" h="0">
                  <a:moveTo>
                    <a:pt x="4044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3" name="object 5053"/>
            <p:cNvSpPr/>
            <p:nvPr/>
          </p:nvSpPr>
          <p:spPr>
            <a:xfrm>
              <a:off x="12152313" y="6993125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 h="0">
                  <a:moveTo>
                    <a:pt x="0" y="0"/>
                  </a:moveTo>
                  <a:lnTo>
                    <a:pt x="626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4" name="object 5054"/>
            <p:cNvSpPr/>
            <p:nvPr/>
          </p:nvSpPr>
          <p:spPr>
            <a:xfrm>
              <a:off x="12152313" y="6932720"/>
              <a:ext cx="62865" cy="0"/>
            </a:xfrm>
            <a:custGeom>
              <a:avLst/>
              <a:gdLst/>
              <a:ahLst/>
              <a:cxnLst/>
              <a:rect l="l" t="t" r="r" b="b"/>
              <a:pathLst>
                <a:path w="62865" h="0">
                  <a:moveTo>
                    <a:pt x="0" y="0"/>
                  </a:moveTo>
                  <a:lnTo>
                    <a:pt x="626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5" name="object 5055"/>
            <p:cNvSpPr/>
            <p:nvPr/>
          </p:nvSpPr>
          <p:spPr>
            <a:xfrm>
              <a:off x="12214958" y="6935704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3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6" name="object 5056"/>
            <p:cNvSpPr/>
            <p:nvPr/>
          </p:nvSpPr>
          <p:spPr>
            <a:xfrm>
              <a:off x="12184559" y="694444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0" h="3175">
                  <a:moveTo>
                    <a:pt x="0" y="30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7" name="object 5057"/>
            <p:cNvSpPr/>
            <p:nvPr/>
          </p:nvSpPr>
          <p:spPr>
            <a:xfrm>
              <a:off x="12204530" y="694948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8" name="object 5058"/>
            <p:cNvSpPr/>
            <p:nvPr/>
          </p:nvSpPr>
          <p:spPr>
            <a:xfrm>
              <a:off x="12204531" y="6951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9" name="object 5059"/>
            <p:cNvSpPr/>
            <p:nvPr/>
          </p:nvSpPr>
          <p:spPr>
            <a:xfrm>
              <a:off x="12204530" y="6949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0" name="object 5060"/>
            <p:cNvSpPr/>
            <p:nvPr/>
          </p:nvSpPr>
          <p:spPr>
            <a:xfrm>
              <a:off x="12205819" y="69494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1" name="object 5061"/>
            <p:cNvSpPr/>
            <p:nvPr/>
          </p:nvSpPr>
          <p:spPr>
            <a:xfrm>
              <a:off x="12204531" y="69487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2" name="object 5062"/>
            <p:cNvSpPr/>
            <p:nvPr/>
          </p:nvSpPr>
          <p:spPr>
            <a:xfrm>
              <a:off x="12202275" y="694948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3" name="object 5063"/>
            <p:cNvSpPr/>
            <p:nvPr/>
          </p:nvSpPr>
          <p:spPr>
            <a:xfrm>
              <a:off x="12202272" y="6951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4" name="object 5064"/>
            <p:cNvSpPr/>
            <p:nvPr/>
          </p:nvSpPr>
          <p:spPr>
            <a:xfrm>
              <a:off x="12202275" y="6949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5" name="object 5065"/>
            <p:cNvSpPr/>
            <p:nvPr/>
          </p:nvSpPr>
          <p:spPr>
            <a:xfrm>
              <a:off x="12203581" y="69494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6" name="object 5066"/>
            <p:cNvSpPr/>
            <p:nvPr/>
          </p:nvSpPr>
          <p:spPr>
            <a:xfrm>
              <a:off x="12193340" y="694948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7" name="object 5067"/>
            <p:cNvSpPr/>
            <p:nvPr/>
          </p:nvSpPr>
          <p:spPr>
            <a:xfrm>
              <a:off x="12193349" y="6951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8" name="object 5068"/>
            <p:cNvSpPr/>
            <p:nvPr/>
          </p:nvSpPr>
          <p:spPr>
            <a:xfrm>
              <a:off x="12193340" y="6949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9" name="object 5069"/>
            <p:cNvSpPr/>
            <p:nvPr/>
          </p:nvSpPr>
          <p:spPr>
            <a:xfrm>
              <a:off x="12194647" y="69494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0" name="object 5070"/>
            <p:cNvSpPr/>
            <p:nvPr/>
          </p:nvSpPr>
          <p:spPr>
            <a:xfrm>
              <a:off x="12197817" y="694948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1" name="object 5071"/>
            <p:cNvSpPr/>
            <p:nvPr/>
          </p:nvSpPr>
          <p:spPr>
            <a:xfrm>
              <a:off x="12197817" y="6951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2" name="object 5072"/>
            <p:cNvSpPr/>
            <p:nvPr/>
          </p:nvSpPr>
          <p:spPr>
            <a:xfrm>
              <a:off x="12197817" y="6949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3" name="object 5073"/>
            <p:cNvSpPr/>
            <p:nvPr/>
          </p:nvSpPr>
          <p:spPr>
            <a:xfrm>
              <a:off x="12199105" y="69494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4" name="object 5074"/>
            <p:cNvSpPr/>
            <p:nvPr/>
          </p:nvSpPr>
          <p:spPr>
            <a:xfrm>
              <a:off x="12195562" y="694948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5" name="object 5075"/>
            <p:cNvSpPr/>
            <p:nvPr/>
          </p:nvSpPr>
          <p:spPr>
            <a:xfrm>
              <a:off x="12195564" y="6951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6" name="object 5076"/>
            <p:cNvSpPr/>
            <p:nvPr/>
          </p:nvSpPr>
          <p:spPr>
            <a:xfrm>
              <a:off x="12195562" y="6949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7" name="object 5077"/>
            <p:cNvSpPr/>
            <p:nvPr/>
          </p:nvSpPr>
          <p:spPr>
            <a:xfrm>
              <a:off x="12196884" y="69494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8" name="object 5078"/>
            <p:cNvSpPr/>
            <p:nvPr/>
          </p:nvSpPr>
          <p:spPr>
            <a:xfrm>
              <a:off x="12200039" y="694948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9" name="object 5079"/>
            <p:cNvSpPr/>
            <p:nvPr/>
          </p:nvSpPr>
          <p:spPr>
            <a:xfrm>
              <a:off x="12200041" y="69517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0" name="object 5080"/>
            <p:cNvSpPr/>
            <p:nvPr/>
          </p:nvSpPr>
          <p:spPr>
            <a:xfrm>
              <a:off x="12200039" y="694948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1" name="object 5081"/>
            <p:cNvSpPr/>
            <p:nvPr/>
          </p:nvSpPr>
          <p:spPr>
            <a:xfrm>
              <a:off x="12201360" y="69494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2" name="object 5082"/>
            <p:cNvSpPr/>
            <p:nvPr/>
          </p:nvSpPr>
          <p:spPr>
            <a:xfrm>
              <a:off x="12197817" y="69487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3" name="object 5083"/>
            <p:cNvSpPr/>
            <p:nvPr/>
          </p:nvSpPr>
          <p:spPr>
            <a:xfrm>
              <a:off x="12195564" y="69487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4" name="object 5084"/>
            <p:cNvSpPr/>
            <p:nvPr/>
          </p:nvSpPr>
          <p:spPr>
            <a:xfrm>
              <a:off x="12193349" y="69487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5" name="object 5085"/>
            <p:cNvSpPr/>
            <p:nvPr/>
          </p:nvSpPr>
          <p:spPr>
            <a:xfrm>
              <a:off x="12200041" y="69487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6" name="object 5086"/>
            <p:cNvSpPr/>
            <p:nvPr/>
          </p:nvSpPr>
          <p:spPr>
            <a:xfrm>
              <a:off x="12202272" y="69487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7" name="object 5087"/>
            <p:cNvSpPr/>
            <p:nvPr/>
          </p:nvSpPr>
          <p:spPr>
            <a:xfrm>
              <a:off x="12209548" y="6937553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7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8" name="object 5088"/>
            <p:cNvSpPr/>
            <p:nvPr/>
          </p:nvSpPr>
          <p:spPr>
            <a:xfrm>
              <a:off x="12210295" y="6936074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w="0" h="53975">
                  <a:moveTo>
                    <a:pt x="0" y="536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9" name="object 5089"/>
            <p:cNvSpPr/>
            <p:nvPr/>
          </p:nvSpPr>
          <p:spPr>
            <a:xfrm>
              <a:off x="12214958" y="6932729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w="0" h="60959">
                  <a:moveTo>
                    <a:pt x="0" y="603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0" name="object 5090"/>
            <p:cNvSpPr/>
            <p:nvPr/>
          </p:nvSpPr>
          <p:spPr>
            <a:xfrm>
              <a:off x="12204530" y="69465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1" name="object 5091"/>
            <p:cNvSpPr/>
            <p:nvPr/>
          </p:nvSpPr>
          <p:spPr>
            <a:xfrm>
              <a:off x="12204530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2" name="object 5092"/>
            <p:cNvSpPr/>
            <p:nvPr/>
          </p:nvSpPr>
          <p:spPr>
            <a:xfrm>
              <a:off x="12204531" y="69457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3" name="object 5093"/>
            <p:cNvSpPr/>
            <p:nvPr/>
          </p:nvSpPr>
          <p:spPr>
            <a:xfrm>
              <a:off x="12204530" y="69435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4" name="object 5094"/>
            <p:cNvSpPr/>
            <p:nvPr/>
          </p:nvSpPr>
          <p:spPr>
            <a:xfrm>
              <a:off x="12205819" y="69435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5" name="object 5095"/>
            <p:cNvSpPr/>
            <p:nvPr/>
          </p:nvSpPr>
          <p:spPr>
            <a:xfrm>
              <a:off x="12204530" y="694055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6" name="object 5096"/>
            <p:cNvSpPr/>
            <p:nvPr/>
          </p:nvSpPr>
          <p:spPr>
            <a:xfrm>
              <a:off x="12204531" y="69427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7" name="object 5097"/>
            <p:cNvSpPr/>
            <p:nvPr/>
          </p:nvSpPr>
          <p:spPr>
            <a:xfrm>
              <a:off x="12204530" y="69405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8" name="object 5098"/>
            <p:cNvSpPr/>
            <p:nvPr/>
          </p:nvSpPr>
          <p:spPr>
            <a:xfrm>
              <a:off x="12205819" y="694054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9" name="object 5099"/>
            <p:cNvSpPr/>
            <p:nvPr/>
          </p:nvSpPr>
          <p:spPr>
            <a:xfrm>
              <a:off x="12197817" y="69465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0" name="object 5100"/>
            <p:cNvSpPr/>
            <p:nvPr/>
          </p:nvSpPr>
          <p:spPr>
            <a:xfrm>
              <a:off x="12195562" y="69465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1" name="object 5101"/>
            <p:cNvSpPr/>
            <p:nvPr/>
          </p:nvSpPr>
          <p:spPr>
            <a:xfrm>
              <a:off x="12193340" y="69465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2" name="object 5102"/>
            <p:cNvSpPr/>
            <p:nvPr/>
          </p:nvSpPr>
          <p:spPr>
            <a:xfrm>
              <a:off x="12200039" y="69465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3" name="object 5103"/>
            <p:cNvSpPr/>
            <p:nvPr/>
          </p:nvSpPr>
          <p:spPr>
            <a:xfrm>
              <a:off x="12202275" y="694652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4" name="object 5104"/>
            <p:cNvSpPr/>
            <p:nvPr/>
          </p:nvSpPr>
          <p:spPr>
            <a:xfrm>
              <a:off x="12197817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5" name="object 5105"/>
            <p:cNvSpPr/>
            <p:nvPr/>
          </p:nvSpPr>
          <p:spPr>
            <a:xfrm>
              <a:off x="12197817" y="69457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6" name="object 5106"/>
            <p:cNvSpPr/>
            <p:nvPr/>
          </p:nvSpPr>
          <p:spPr>
            <a:xfrm>
              <a:off x="12197817" y="69435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7" name="object 5107"/>
            <p:cNvSpPr/>
            <p:nvPr/>
          </p:nvSpPr>
          <p:spPr>
            <a:xfrm>
              <a:off x="12199105" y="69435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8" name="object 5108"/>
            <p:cNvSpPr/>
            <p:nvPr/>
          </p:nvSpPr>
          <p:spPr>
            <a:xfrm>
              <a:off x="12195562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9" name="object 5109"/>
            <p:cNvSpPr/>
            <p:nvPr/>
          </p:nvSpPr>
          <p:spPr>
            <a:xfrm>
              <a:off x="12195564" y="69457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0" name="object 5110"/>
            <p:cNvSpPr/>
            <p:nvPr/>
          </p:nvSpPr>
          <p:spPr>
            <a:xfrm>
              <a:off x="12195562" y="69435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1" name="object 5111"/>
            <p:cNvSpPr/>
            <p:nvPr/>
          </p:nvSpPr>
          <p:spPr>
            <a:xfrm>
              <a:off x="12196884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2" name="object 5112"/>
            <p:cNvSpPr/>
            <p:nvPr/>
          </p:nvSpPr>
          <p:spPr>
            <a:xfrm>
              <a:off x="12193340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3" name="object 5113"/>
            <p:cNvSpPr/>
            <p:nvPr/>
          </p:nvSpPr>
          <p:spPr>
            <a:xfrm>
              <a:off x="12193349" y="69457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4" name="object 5114"/>
            <p:cNvSpPr/>
            <p:nvPr/>
          </p:nvSpPr>
          <p:spPr>
            <a:xfrm>
              <a:off x="12193340" y="69435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5" name="object 5115"/>
            <p:cNvSpPr/>
            <p:nvPr/>
          </p:nvSpPr>
          <p:spPr>
            <a:xfrm>
              <a:off x="12194647" y="69435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6" name="object 5116"/>
            <p:cNvSpPr/>
            <p:nvPr/>
          </p:nvSpPr>
          <p:spPr>
            <a:xfrm>
              <a:off x="12200039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7" name="object 5117"/>
            <p:cNvSpPr/>
            <p:nvPr/>
          </p:nvSpPr>
          <p:spPr>
            <a:xfrm>
              <a:off x="12200041" y="69457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8" name="object 5118"/>
            <p:cNvSpPr/>
            <p:nvPr/>
          </p:nvSpPr>
          <p:spPr>
            <a:xfrm>
              <a:off x="12200039" y="69435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9" name="object 5119"/>
            <p:cNvSpPr/>
            <p:nvPr/>
          </p:nvSpPr>
          <p:spPr>
            <a:xfrm>
              <a:off x="12201360" y="69435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0" name="object 5120"/>
            <p:cNvSpPr/>
            <p:nvPr/>
          </p:nvSpPr>
          <p:spPr>
            <a:xfrm>
              <a:off x="12202275" y="69435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1" name="object 5121"/>
            <p:cNvSpPr/>
            <p:nvPr/>
          </p:nvSpPr>
          <p:spPr>
            <a:xfrm>
              <a:off x="12202272" y="69457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2" name="object 5122"/>
            <p:cNvSpPr/>
            <p:nvPr/>
          </p:nvSpPr>
          <p:spPr>
            <a:xfrm>
              <a:off x="12202275" y="694353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3" name="object 5123"/>
            <p:cNvSpPr/>
            <p:nvPr/>
          </p:nvSpPr>
          <p:spPr>
            <a:xfrm>
              <a:off x="12203581" y="69435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4" name="object 5124"/>
            <p:cNvSpPr/>
            <p:nvPr/>
          </p:nvSpPr>
          <p:spPr>
            <a:xfrm>
              <a:off x="12193340" y="694055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5" name="object 5125"/>
            <p:cNvSpPr/>
            <p:nvPr/>
          </p:nvSpPr>
          <p:spPr>
            <a:xfrm>
              <a:off x="12193349" y="69427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6" name="object 5126"/>
            <p:cNvSpPr/>
            <p:nvPr/>
          </p:nvSpPr>
          <p:spPr>
            <a:xfrm>
              <a:off x="12193340" y="69405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7" name="object 5127"/>
            <p:cNvSpPr/>
            <p:nvPr/>
          </p:nvSpPr>
          <p:spPr>
            <a:xfrm>
              <a:off x="12194647" y="694054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8" name="object 5128"/>
            <p:cNvSpPr/>
            <p:nvPr/>
          </p:nvSpPr>
          <p:spPr>
            <a:xfrm>
              <a:off x="12195562" y="694055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9" name="object 5129"/>
            <p:cNvSpPr/>
            <p:nvPr/>
          </p:nvSpPr>
          <p:spPr>
            <a:xfrm>
              <a:off x="12195564" y="69427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0" name="object 5130"/>
            <p:cNvSpPr/>
            <p:nvPr/>
          </p:nvSpPr>
          <p:spPr>
            <a:xfrm>
              <a:off x="12195562" y="69405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1" name="object 5131"/>
            <p:cNvSpPr/>
            <p:nvPr/>
          </p:nvSpPr>
          <p:spPr>
            <a:xfrm>
              <a:off x="12196884" y="694054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2" name="object 5132"/>
            <p:cNvSpPr/>
            <p:nvPr/>
          </p:nvSpPr>
          <p:spPr>
            <a:xfrm>
              <a:off x="12200039" y="694055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3" name="object 5133"/>
            <p:cNvSpPr/>
            <p:nvPr/>
          </p:nvSpPr>
          <p:spPr>
            <a:xfrm>
              <a:off x="12200041" y="69427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4" name="object 5134"/>
            <p:cNvSpPr/>
            <p:nvPr/>
          </p:nvSpPr>
          <p:spPr>
            <a:xfrm>
              <a:off x="12200039" y="69405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5" name="object 5135"/>
            <p:cNvSpPr/>
            <p:nvPr/>
          </p:nvSpPr>
          <p:spPr>
            <a:xfrm>
              <a:off x="12201360" y="694054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6" name="object 5136"/>
            <p:cNvSpPr/>
            <p:nvPr/>
          </p:nvSpPr>
          <p:spPr>
            <a:xfrm>
              <a:off x="12197817" y="694055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7" name="object 5137"/>
            <p:cNvSpPr/>
            <p:nvPr/>
          </p:nvSpPr>
          <p:spPr>
            <a:xfrm>
              <a:off x="12197817" y="69427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8" name="object 5138"/>
            <p:cNvSpPr/>
            <p:nvPr/>
          </p:nvSpPr>
          <p:spPr>
            <a:xfrm>
              <a:off x="12197817" y="69405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9" name="object 5139"/>
            <p:cNvSpPr/>
            <p:nvPr/>
          </p:nvSpPr>
          <p:spPr>
            <a:xfrm>
              <a:off x="12199105" y="694054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0" name="object 5140"/>
            <p:cNvSpPr/>
            <p:nvPr/>
          </p:nvSpPr>
          <p:spPr>
            <a:xfrm>
              <a:off x="12202275" y="694055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1" name="object 5141"/>
            <p:cNvSpPr/>
            <p:nvPr/>
          </p:nvSpPr>
          <p:spPr>
            <a:xfrm>
              <a:off x="12202272" y="69427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2" name="object 5142"/>
            <p:cNvSpPr/>
            <p:nvPr/>
          </p:nvSpPr>
          <p:spPr>
            <a:xfrm>
              <a:off x="12202275" y="69405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3" name="object 5143"/>
            <p:cNvSpPr/>
            <p:nvPr/>
          </p:nvSpPr>
          <p:spPr>
            <a:xfrm>
              <a:off x="12203581" y="694054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4" name="object 5144"/>
            <p:cNvSpPr/>
            <p:nvPr/>
          </p:nvSpPr>
          <p:spPr>
            <a:xfrm>
              <a:off x="12204530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5" name="object 5145"/>
            <p:cNvSpPr/>
            <p:nvPr/>
          </p:nvSpPr>
          <p:spPr>
            <a:xfrm>
              <a:off x="12205819" y="694652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6" name="object 5146"/>
            <p:cNvSpPr/>
            <p:nvPr/>
          </p:nvSpPr>
          <p:spPr>
            <a:xfrm>
              <a:off x="12197817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7" name="object 5147"/>
            <p:cNvSpPr/>
            <p:nvPr/>
          </p:nvSpPr>
          <p:spPr>
            <a:xfrm>
              <a:off x="12199105" y="694652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8" name="object 5148"/>
            <p:cNvSpPr/>
            <p:nvPr/>
          </p:nvSpPr>
          <p:spPr>
            <a:xfrm>
              <a:off x="12195562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9" name="object 5149"/>
            <p:cNvSpPr/>
            <p:nvPr/>
          </p:nvSpPr>
          <p:spPr>
            <a:xfrm>
              <a:off x="12196884" y="694652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0" name="object 5150"/>
            <p:cNvSpPr/>
            <p:nvPr/>
          </p:nvSpPr>
          <p:spPr>
            <a:xfrm>
              <a:off x="12193340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1" name="object 5151"/>
            <p:cNvSpPr/>
            <p:nvPr/>
          </p:nvSpPr>
          <p:spPr>
            <a:xfrm>
              <a:off x="12194647" y="694652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2" name="object 5152"/>
            <p:cNvSpPr/>
            <p:nvPr/>
          </p:nvSpPr>
          <p:spPr>
            <a:xfrm>
              <a:off x="12200039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3" name="object 5153"/>
            <p:cNvSpPr/>
            <p:nvPr/>
          </p:nvSpPr>
          <p:spPr>
            <a:xfrm>
              <a:off x="12201360" y="694652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4" name="object 5154"/>
            <p:cNvSpPr/>
            <p:nvPr/>
          </p:nvSpPr>
          <p:spPr>
            <a:xfrm>
              <a:off x="12202275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5" name="object 5155"/>
            <p:cNvSpPr/>
            <p:nvPr/>
          </p:nvSpPr>
          <p:spPr>
            <a:xfrm>
              <a:off x="12203581" y="69465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6" name="object 5156"/>
            <p:cNvSpPr/>
            <p:nvPr/>
          </p:nvSpPr>
          <p:spPr>
            <a:xfrm>
              <a:off x="12184555" y="6944448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20" h="3175">
                  <a:moveTo>
                    <a:pt x="7277" y="3005"/>
                  </a:moveTo>
                  <a:lnTo>
                    <a:pt x="7277" y="0"/>
                  </a:lnTo>
                </a:path>
                <a:path w="7620" h="3175">
                  <a:moveTo>
                    <a:pt x="7277" y="3005"/>
                  </a:moveTo>
                  <a:lnTo>
                    <a:pt x="0" y="30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7" name="object 5157"/>
            <p:cNvSpPr/>
            <p:nvPr/>
          </p:nvSpPr>
          <p:spPr>
            <a:xfrm>
              <a:off x="12184559" y="6944452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0" y="0"/>
                  </a:moveTo>
                  <a:lnTo>
                    <a:pt x="72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8" name="object 5158"/>
            <p:cNvSpPr/>
            <p:nvPr/>
          </p:nvSpPr>
          <p:spPr>
            <a:xfrm>
              <a:off x="12214964" y="693736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9" name="object 5159"/>
            <p:cNvSpPr/>
            <p:nvPr/>
          </p:nvSpPr>
          <p:spPr>
            <a:xfrm>
              <a:off x="12215330" y="693570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0" y="0"/>
                  </a:moveTo>
                  <a:lnTo>
                    <a:pt x="0" y="16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0" name="object 5160"/>
            <p:cNvSpPr/>
            <p:nvPr/>
          </p:nvSpPr>
          <p:spPr>
            <a:xfrm>
              <a:off x="12208819" y="693682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0"/>
                  </a:moveTo>
                  <a:lnTo>
                    <a:pt x="732" y="7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1" name="object 5161"/>
            <p:cNvSpPr/>
            <p:nvPr/>
          </p:nvSpPr>
          <p:spPr>
            <a:xfrm>
              <a:off x="12208819" y="698825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764"/>
                  </a:moveTo>
                  <a:lnTo>
                    <a:pt x="7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2" name="object 5162"/>
            <p:cNvSpPr/>
            <p:nvPr/>
          </p:nvSpPr>
          <p:spPr>
            <a:xfrm>
              <a:off x="12174640" y="6953979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w="0" h="18415">
                  <a:moveTo>
                    <a:pt x="0" y="0"/>
                  </a:moveTo>
                  <a:lnTo>
                    <a:pt x="0" y="178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3" name="object 5163"/>
            <p:cNvSpPr/>
            <p:nvPr/>
          </p:nvSpPr>
          <p:spPr>
            <a:xfrm>
              <a:off x="12179101" y="6953979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w="0" h="18415">
                  <a:moveTo>
                    <a:pt x="0" y="0"/>
                  </a:moveTo>
                  <a:lnTo>
                    <a:pt x="0" y="178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4" name="object 5164"/>
            <p:cNvSpPr/>
            <p:nvPr/>
          </p:nvSpPr>
          <p:spPr>
            <a:xfrm>
              <a:off x="12186627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5" name="object 5165"/>
            <p:cNvSpPr/>
            <p:nvPr/>
          </p:nvSpPr>
          <p:spPr>
            <a:xfrm>
              <a:off x="12186627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6" name="object 5166"/>
            <p:cNvSpPr/>
            <p:nvPr/>
          </p:nvSpPr>
          <p:spPr>
            <a:xfrm>
              <a:off x="12186627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7" name="object 5167"/>
            <p:cNvSpPr/>
            <p:nvPr/>
          </p:nvSpPr>
          <p:spPr>
            <a:xfrm>
              <a:off x="12187915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8" name="object 5168"/>
            <p:cNvSpPr/>
            <p:nvPr/>
          </p:nvSpPr>
          <p:spPr>
            <a:xfrm>
              <a:off x="12188867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9" name="object 5169"/>
            <p:cNvSpPr/>
            <p:nvPr/>
          </p:nvSpPr>
          <p:spPr>
            <a:xfrm>
              <a:off x="12188873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0" name="object 5170"/>
            <p:cNvSpPr/>
            <p:nvPr/>
          </p:nvSpPr>
          <p:spPr>
            <a:xfrm>
              <a:off x="12188867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1" name="object 5171"/>
            <p:cNvSpPr/>
            <p:nvPr/>
          </p:nvSpPr>
          <p:spPr>
            <a:xfrm>
              <a:off x="12190172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2" name="object 5172"/>
            <p:cNvSpPr/>
            <p:nvPr/>
          </p:nvSpPr>
          <p:spPr>
            <a:xfrm>
              <a:off x="12174640" y="6953979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4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3" name="object 5173"/>
            <p:cNvSpPr/>
            <p:nvPr/>
          </p:nvSpPr>
          <p:spPr>
            <a:xfrm>
              <a:off x="12186627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4" name="object 5174"/>
            <p:cNvSpPr/>
            <p:nvPr/>
          </p:nvSpPr>
          <p:spPr>
            <a:xfrm>
              <a:off x="12186627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5" name="object 5175"/>
            <p:cNvSpPr/>
            <p:nvPr/>
          </p:nvSpPr>
          <p:spPr>
            <a:xfrm>
              <a:off x="12186627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6" name="object 5176"/>
            <p:cNvSpPr/>
            <p:nvPr/>
          </p:nvSpPr>
          <p:spPr>
            <a:xfrm>
              <a:off x="12187915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7" name="object 5177"/>
            <p:cNvSpPr/>
            <p:nvPr/>
          </p:nvSpPr>
          <p:spPr>
            <a:xfrm>
              <a:off x="12188867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8" name="object 5178"/>
            <p:cNvSpPr/>
            <p:nvPr/>
          </p:nvSpPr>
          <p:spPr>
            <a:xfrm>
              <a:off x="12188873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9" name="object 5179"/>
            <p:cNvSpPr/>
            <p:nvPr/>
          </p:nvSpPr>
          <p:spPr>
            <a:xfrm>
              <a:off x="12188867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0" name="object 5180"/>
            <p:cNvSpPr/>
            <p:nvPr/>
          </p:nvSpPr>
          <p:spPr>
            <a:xfrm>
              <a:off x="12190172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1" name="object 5181"/>
            <p:cNvSpPr/>
            <p:nvPr/>
          </p:nvSpPr>
          <p:spPr>
            <a:xfrm>
              <a:off x="12186627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2" name="object 5182"/>
            <p:cNvSpPr/>
            <p:nvPr/>
          </p:nvSpPr>
          <p:spPr>
            <a:xfrm>
              <a:off x="12186627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3" name="object 5183"/>
            <p:cNvSpPr/>
            <p:nvPr/>
          </p:nvSpPr>
          <p:spPr>
            <a:xfrm>
              <a:off x="12186627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4" name="object 5184"/>
            <p:cNvSpPr/>
            <p:nvPr/>
          </p:nvSpPr>
          <p:spPr>
            <a:xfrm>
              <a:off x="12187915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5" name="object 5185"/>
            <p:cNvSpPr/>
            <p:nvPr/>
          </p:nvSpPr>
          <p:spPr>
            <a:xfrm>
              <a:off x="12188867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6" name="object 5186"/>
            <p:cNvSpPr/>
            <p:nvPr/>
          </p:nvSpPr>
          <p:spPr>
            <a:xfrm>
              <a:off x="12188873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7" name="object 5187"/>
            <p:cNvSpPr/>
            <p:nvPr/>
          </p:nvSpPr>
          <p:spPr>
            <a:xfrm>
              <a:off x="12188867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8" name="object 5188"/>
            <p:cNvSpPr/>
            <p:nvPr/>
          </p:nvSpPr>
          <p:spPr>
            <a:xfrm>
              <a:off x="12190172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9" name="object 5189"/>
            <p:cNvSpPr/>
            <p:nvPr/>
          </p:nvSpPr>
          <p:spPr>
            <a:xfrm>
              <a:off x="12188867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0" name="object 5190"/>
            <p:cNvSpPr/>
            <p:nvPr/>
          </p:nvSpPr>
          <p:spPr>
            <a:xfrm>
              <a:off x="12186627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1" name="object 5191"/>
            <p:cNvSpPr/>
            <p:nvPr/>
          </p:nvSpPr>
          <p:spPr>
            <a:xfrm>
              <a:off x="12188867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2" name="object 5192"/>
            <p:cNvSpPr/>
            <p:nvPr/>
          </p:nvSpPr>
          <p:spPr>
            <a:xfrm>
              <a:off x="12188873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3" name="object 5193"/>
            <p:cNvSpPr/>
            <p:nvPr/>
          </p:nvSpPr>
          <p:spPr>
            <a:xfrm>
              <a:off x="12188867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4" name="object 5194"/>
            <p:cNvSpPr/>
            <p:nvPr/>
          </p:nvSpPr>
          <p:spPr>
            <a:xfrm>
              <a:off x="12190172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5" name="object 5195"/>
            <p:cNvSpPr/>
            <p:nvPr/>
          </p:nvSpPr>
          <p:spPr>
            <a:xfrm>
              <a:off x="12174640" y="697186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44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6" name="object 5196"/>
            <p:cNvSpPr/>
            <p:nvPr/>
          </p:nvSpPr>
          <p:spPr>
            <a:xfrm>
              <a:off x="12186627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7" name="object 5197"/>
            <p:cNvSpPr/>
            <p:nvPr/>
          </p:nvSpPr>
          <p:spPr>
            <a:xfrm>
              <a:off x="12186627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8" name="object 5198"/>
            <p:cNvSpPr/>
            <p:nvPr/>
          </p:nvSpPr>
          <p:spPr>
            <a:xfrm>
              <a:off x="12186627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9" name="object 5199"/>
            <p:cNvSpPr/>
            <p:nvPr/>
          </p:nvSpPr>
          <p:spPr>
            <a:xfrm>
              <a:off x="12187915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0" name="object 5200"/>
            <p:cNvSpPr/>
            <p:nvPr/>
          </p:nvSpPr>
          <p:spPr>
            <a:xfrm>
              <a:off x="12188867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1" name="object 5201"/>
            <p:cNvSpPr/>
            <p:nvPr/>
          </p:nvSpPr>
          <p:spPr>
            <a:xfrm>
              <a:off x="12188873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2" name="object 5202"/>
            <p:cNvSpPr/>
            <p:nvPr/>
          </p:nvSpPr>
          <p:spPr>
            <a:xfrm>
              <a:off x="12188867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3" name="object 5203"/>
            <p:cNvSpPr/>
            <p:nvPr/>
          </p:nvSpPr>
          <p:spPr>
            <a:xfrm>
              <a:off x="12190172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4" name="object 5204"/>
            <p:cNvSpPr/>
            <p:nvPr/>
          </p:nvSpPr>
          <p:spPr>
            <a:xfrm>
              <a:off x="12186627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5" name="object 5205"/>
            <p:cNvSpPr/>
            <p:nvPr/>
          </p:nvSpPr>
          <p:spPr>
            <a:xfrm>
              <a:off x="12186627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6" name="object 5206"/>
            <p:cNvSpPr/>
            <p:nvPr/>
          </p:nvSpPr>
          <p:spPr>
            <a:xfrm>
              <a:off x="12186627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7" name="object 5207"/>
            <p:cNvSpPr/>
            <p:nvPr/>
          </p:nvSpPr>
          <p:spPr>
            <a:xfrm>
              <a:off x="12187915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8" name="object 5208"/>
            <p:cNvSpPr/>
            <p:nvPr/>
          </p:nvSpPr>
          <p:spPr>
            <a:xfrm>
              <a:off x="12167607" y="6932720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w="0" h="60959">
                  <a:moveTo>
                    <a:pt x="0" y="0"/>
                  </a:moveTo>
                  <a:lnTo>
                    <a:pt x="0" y="603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9" name="object 5209"/>
            <p:cNvSpPr/>
            <p:nvPr/>
          </p:nvSpPr>
          <p:spPr>
            <a:xfrm>
              <a:off x="12170777" y="6937547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507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0" name="object 5210"/>
            <p:cNvSpPr/>
            <p:nvPr/>
          </p:nvSpPr>
          <p:spPr>
            <a:xfrm>
              <a:off x="12169845" y="6936077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w="0" h="53975">
                  <a:moveTo>
                    <a:pt x="0" y="0"/>
                  </a:moveTo>
                  <a:lnTo>
                    <a:pt x="0" y="536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1" name="object 5211"/>
            <p:cNvSpPr/>
            <p:nvPr/>
          </p:nvSpPr>
          <p:spPr>
            <a:xfrm>
              <a:off x="12152313" y="6932720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w="0" h="60959">
                  <a:moveTo>
                    <a:pt x="0" y="0"/>
                  </a:moveTo>
                  <a:lnTo>
                    <a:pt x="0" y="603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2" name="object 5212"/>
            <p:cNvSpPr/>
            <p:nvPr/>
          </p:nvSpPr>
          <p:spPr>
            <a:xfrm>
              <a:off x="12188867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3" name="object 5213"/>
            <p:cNvSpPr/>
            <p:nvPr/>
          </p:nvSpPr>
          <p:spPr>
            <a:xfrm>
              <a:off x="12190172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4" name="object 5214"/>
            <p:cNvSpPr/>
            <p:nvPr/>
          </p:nvSpPr>
          <p:spPr>
            <a:xfrm>
              <a:off x="12186627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5" name="object 5215"/>
            <p:cNvSpPr/>
            <p:nvPr/>
          </p:nvSpPr>
          <p:spPr>
            <a:xfrm>
              <a:off x="12187915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6" name="object 5216"/>
            <p:cNvSpPr/>
            <p:nvPr/>
          </p:nvSpPr>
          <p:spPr>
            <a:xfrm>
              <a:off x="12170777" y="693682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732"/>
                  </a:moveTo>
                  <a:lnTo>
                    <a:pt x="7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7" name="object 5217"/>
            <p:cNvSpPr/>
            <p:nvPr/>
          </p:nvSpPr>
          <p:spPr>
            <a:xfrm>
              <a:off x="12176885" y="698080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66" y="0"/>
                  </a:moveTo>
                  <a:lnTo>
                    <a:pt x="0" y="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8" name="object 5218"/>
            <p:cNvSpPr/>
            <p:nvPr/>
          </p:nvSpPr>
          <p:spPr>
            <a:xfrm>
              <a:off x="12176692" y="698118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88" y="0"/>
                  </a:moveTo>
                  <a:lnTo>
                    <a:pt x="0" y="1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9" name="object 5219"/>
            <p:cNvSpPr/>
            <p:nvPr/>
          </p:nvSpPr>
          <p:spPr>
            <a:xfrm>
              <a:off x="12176694" y="6981377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5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0" name="object 5220"/>
            <p:cNvSpPr/>
            <p:nvPr/>
          </p:nvSpPr>
          <p:spPr>
            <a:xfrm>
              <a:off x="12176694" y="698193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88" y="3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1" name="object 5221"/>
            <p:cNvSpPr/>
            <p:nvPr/>
          </p:nvSpPr>
          <p:spPr>
            <a:xfrm>
              <a:off x="12176880" y="698230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66" y="3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2" name="object 5222"/>
            <p:cNvSpPr/>
            <p:nvPr/>
          </p:nvSpPr>
          <p:spPr>
            <a:xfrm>
              <a:off x="12177626" y="698193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743"/>
                  </a:moveTo>
                  <a:lnTo>
                    <a:pt x="7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3" name="object 5223"/>
            <p:cNvSpPr/>
            <p:nvPr/>
          </p:nvSpPr>
          <p:spPr>
            <a:xfrm>
              <a:off x="12178371" y="698138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55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4" name="object 5224"/>
            <p:cNvSpPr/>
            <p:nvPr/>
          </p:nvSpPr>
          <p:spPr>
            <a:xfrm>
              <a:off x="12177628" y="698080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743" y="5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5" name="object 5225"/>
            <p:cNvSpPr/>
            <p:nvPr/>
          </p:nvSpPr>
          <p:spPr>
            <a:xfrm>
              <a:off x="12177071" y="698080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5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6" name="object 5226"/>
            <p:cNvSpPr/>
            <p:nvPr/>
          </p:nvSpPr>
          <p:spPr>
            <a:xfrm>
              <a:off x="12176512" y="698080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54" y="0"/>
                  </a:moveTo>
                  <a:lnTo>
                    <a:pt x="0" y="5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7" name="object 5227"/>
            <p:cNvSpPr/>
            <p:nvPr/>
          </p:nvSpPr>
          <p:spPr>
            <a:xfrm>
              <a:off x="12176506" y="6981377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5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8" name="object 5228"/>
            <p:cNvSpPr/>
            <p:nvPr/>
          </p:nvSpPr>
          <p:spPr>
            <a:xfrm>
              <a:off x="12176506" y="698193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554" y="7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9" name="object 5229"/>
            <p:cNvSpPr/>
            <p:nvPr/>
          </p:nvSpPr>
          <p:spPr>
            <a:xfrm>
              <a:off x="12177071" y="6982682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5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0" name="object 5230"/>
            <p:cNvSpPr/>
            <p:nvPr/>
          </p:nvSpPr>
          <p:spPr>
            <a:xfrm>
              <a:off x="12170780" y="698825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743" y="76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1" name="object 5231"/>
            <p:cNvSpPr/>
            <p:nvPr/>
          </p:nvSpPr>
          <p:spPr>
            <a:xfrm>
              <a:off x="12186627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2" name="object 5232"/>
            <p:cNvSpPr/>
            <p:nvPr/>
          </p:nvSpPr>
          <p:spPr>
            <a:xfrm>
              <a:off x="12186627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3" name="object 5233"/>
            <p:cNvSpPr/>
            <p:nvPr/>
          </p:nvSpPr>
          <p:spPr>
            <a:xfrm>
              <a:off x="12186627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4" name="object 5234"/>
            <p:cNvSpPr/>
            <p:nvPr/>
          </p:nvSpPr>
          <p:spPr>
            <a:xfrm>
              <a:off x="12187915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5" name="object 5235"/>
            <p:cNvSpPr/>
            <p:nvPr/>
          </p:nvSpPr>
          <p:spPr>
            <a:xfrm>
              <a:off x="12188867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6" name="object 5236"/>
            <p:cNvSpPr/>
            <p:nvPr/>
          </p:nvSpPr>
          <p:spPr>
            <a:xfrm>
              <a:off x="12188873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7" name="object 5237"/>
            <p:cNvSpPr/>
            <p:nvPr/>
          </p:nvSpPr>
          <p:spPr>
            <a:xfrm>
              <a:off x="12188867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8" name="object 5238"/>
            <p:cNvSpPr/>
            <p:nvPr/>
          </p:nvSpPr>
          <p:spPr>
            <a:xfrm>
              <a:off x="12190172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9" name="object 5239"/>
            <p:cNvSpPr/>
            <p:nvPr/>
          </p:nvSpPr>
          <p:spPr>
            <a:xfrm>
              <a:off x="12188873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0" name="object 5240"/>
            <p:cNvSpPr/>
            <p:nvPr/>
          </p:nvSpPr>
          <p:spPr>
            <a:xfrm>
              <a:off x="12186627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1" name="object 5241"/>
            <p:cNvSpPr/>
            <p:nvPr/>
          </p:nvSpPr>
          <p:spPr>
            <a:xfrm>
              <a:off x="12188867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2" name="object 5242"/>
            <p:cNvSpPr/>
            <p:nvPr/>
          </p:nvSpPr>
          <p:spPr>
            <a:xfrm>
              <a:off x="12188873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3" name="object 5243"/>
            <p:cNvSpPr/>
            <p:nvPr/>
          </p:nvSpPr>
          <p:spPr>
            <a:xfrm>
              <a:off x="12188867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4" name="object 5244"/>
            <p:cNvSpPr/>
            <p:nvPr/>
          </p:nvSpPr>
          <p:spPr>
            <a:xfrm>
              <a:off x="12190172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5" name="object 5245"/>
            <p:cNvSpPr/>
            <p:nvPr/>
          </p:nvSpPr>
          <p:spPr>
            <a:xfrm>
              <a:off x="12186627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6" name="object 5246"/>
            <p:cNvSpPr/>
            <p:nvPr/>
          </p:nvSpPr>
          <p:spPr>
            <a:xfrm>
              <a:off x="12186627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7" name="object 5247"/>
            <p:cNvSpPr/>
            <p:nvPr/>
          </p:nvSpPr>
          <p:spPr>
            <a:xfrm>
              <a:off x="12186627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8" name="object 5248"/>
            <p:cNvSpPr/>
            <p:nvPr/>
          </p:nvSpPr>
          <p:spPr>
            <a:xfrm>
              <a:off x="12187915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9" name="object 5249"/>
            <p:cNvSpPr/>
            <p:nvPr/>
          </p:nvSpPr>
          <p:spPr>
            <a:xfrm>
              <a:off x="12191104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0" name="object 5250"/>
            <p:cNvSpPr/>
            <p:nvPr/>
          </p:nvSpPr>
          <p:spPr>
            <a:xfrm>
              <a:off x="12191104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1" name="object 5251"/>
            <p:cNvSpPr/>
            <p:nvPr/>
          </p:nvSpPr>
          <p:spPr>
            <a:xfrm>
              <a:off x="12191104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2" name="object 5252"/>
            <p:cNvSpPr/>
            <p:nvPr/>
          </p:nvSpPr>
          <p:spPr>
            <a:xfrm>
              <a:off x="12192392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3" name="object 5253"/>
            <p:cNvSpPr/>
            <p:nvPr/>
          </p:nvSpPr>
          <p:spPr>
            <a:xfrm>
              <a:off x="12191104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4" name="object 5254"/>
            <p:cNvSpPr/>
            <p:nvPr/>
          </p:nvSpPr>
          <p:spPr>
            <a:xfrm>
              <a:off x="12191104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5" name="object 5255"/>
            <p:cNvSpPr/>
            <p:nvPr/>
          </p:nvSpPr>
          <p:spPr>
            <a:xfrm>
              <a:off x="12191104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6" name="object 5256"/>
            <p:cNvSpPr/>
            <p:nvPr/>
          </p:nvSpPr>
          <p:spPr>
            <a:xfrm>
              <a:off x="12192392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7" name="object 5257"/>
            <p:cNvSpPr/>
            <p:nvPr/>
          </p:nvSpPr>
          <p:spPr>
            <a:xfrm>
              <a:off x="12191104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8" name="object 5258"/>
            <p:cNvSpPr/>
            <p:nvPr/>
          </p:nvSpPr>
          <p:spPr>
            <a:xfrm>
              <a:off x="12191104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9" name="object 5259"/>
            <p:cNvSpPr/>
            <p:nvPr/>
          </p:nvSpPr>
          <p:spPr>
            <a:xfrm>
              <a:off x="12191104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0" name="object 5260"/>
            <p:cNvSpPr/>
            <p:nvPr/>
          </p:nvSpPr>
          <p:spPr>
            <a:xfrm>
              <a:off x="12192392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1" name="object 5261"/>
            <p:cNvSpPr/>
            <p:nvPr/>
          </p:nvSpPr>
          <p:spPr>
            <a:xfrm>
              <a:off x="12191104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2" name="object 5262"/>
            <p:cNvSpPr/>
            <p:nvPr/>
          </p:nvSpPr>
          <p:spPr>
            <a:xfrm>
              <a:off x="12191104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3" name="object 5263"/>
            <p:cNvSpPr/>
            <p:nvPr/>
          </p:nvSpPr>
          <p:spPr>
            <a:xfrm>
              <a:off x="12191104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4" name="object 5264"/>
            <p:cNvSpPr/>
            <p:nvPr/>
          </p:nvSpPr>
          <p:spPr>
            <a:xfrm>
              <a:off x="12191104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5" name="object 5265"/>
            <p:cNvSpPr/>
            <p:nvPr/>
          </p:nvSpPr>
          <p:spPr>
            <a:xfrm>
              <a:off x="12192392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6" name="object 5266"/>
            <p:cNvSpPr/>
            <p:nvPr/>
          </p:nvSpPr>
          <p:spPr>
            <a:xfrm>
              <a:off x="12191104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7" name="object 5267"/>
            <p:cNvSpPr/>
            <p:nvPr/>
          </p:nvSpPr>
          <p:spPr>
            <a:xfrm>
              <a:off x="12191104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8" name="object 5268"/>
            <p:cNvSpPr/>
            <p:nvPr/>
          </p:nvSpPr>
          <p:spPr>
            <a:xfrm>
              <a:off x="12191104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9" name="object 5269"/>
            <p:cNvSpPr/>
            <p:nvPr/>
          </p:nvSpPr>
          <p:spPr>
            <a:xfrm>
              <a:off x="12192392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0" name="object 5270"/>
            <p:cNvSpPr/>
            <p:nvPr/>
          </p:nvSpPr>
          <p:spPr>
            <a:xfrm>
              <a:off x="12191104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1" name="object 5271"/>
            <p:cNvSpPr/>
            <p:nvPr/>
          </p:nvSpPr>
          <p:spPr>
            <a:xfrm>
              <a:off x="12192392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2" name="object 5272"/>
            <p:cNvSpPr/>
            <p:nvPr/>
          </p:nvSpPr>
          <p:spPr>
            <a:xfrm>
              <a:off x="12191104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3" name="object 5273"/>
            <p:cNvSpPr/>
            <p:nvPr/>
          </p:nvSpPr>
          <p:spPr>
            <a:xfrm>
              <a:off x="12191104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4" name="object 5274"/>
            <p:cNvSpPr/>
            <p:nvPr/>
          </p:nvSpPr>
          <p:spPr>
            <a:xfrm>
              <a:off x="12191104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5" name="object 5275"/>
            <p:cNvSpPr/>
            <p:nvPr/>
          </p:nvSpPr>
          <p:spPr>
            <a:xfrm>
              <a:off x="12192392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6" name="object 5276"/>
            <p:cNvSpPr/>
            <p:nvPr/>
          </p:nvSpPr>
          <p:spPr>
            <a:xfrm>
              <a:off x="12191104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7" name="object 5277"/>
            <p:cNvSpPr/>
            <p:nvPr/>
          </p:nvSpPr>
          <p:spPr>
            <a:xfrm>
              <a:off x="12191104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8" name="object 5278"/>
            <p:cNvSpPr/>
            <p:nvPr/>
          </p:nvSpPr>
          <p:spPr>
            <a:xfrm>
              <a:off x="12191104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9" name="object 5279"/>
            <p:cNvSpPr/>
            <p:nvPr/>
          </p:nvSpPr>
          <p:spPr>
            <a:xfrm>
              <a:off x="12191104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0" name="object 5280"/>
            <p:cNvSpPr/>
            <p:nvPr/>
          </p:nvSpPr>
          <p:spPr>
            <a:xfrm>
              <a:off x="12192392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1" name="object 5281"/>
            <p:cNvSpPr/>
            <p:nvPr/>
          </p:nvSpPr>
          <p:spPr>
            <a:xfrm>
              <a:off x="12193340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2" name="object 5282"/>
            <p:cNvSpPr/>
            <p:nvPr/>
          </p:nvSpPr>
          <p:spPr>
            <a:xfrm>
              <a:off x="12193349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3" name="object 5283"/>
            <p:cNvSpPr/>
            <p:nvPr/>
          </p:nvSpPr>
          <p:spPr>
            <a:xfrm>
              <a:off x="12193340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4" name="object 5284"/>
            <p:cNvSpPr/>
            <p:nvPr/>
          </p:nvSpPr>
          <p:spPr>
            <a:xfrm>
              <a:off x="12194647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5" name="object 5285"/>
            <p:cNvSpPr/>
            <p:nvPr/>
          </p:nvSpPr>
          <p:spPr>
            <a:xfrm>
              <a:off x="12193340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6" name="object 5286"/>
            <p:cNvSpPr/>
            <p:nvPr/>
          </p:nvSpPr>
          <p:spPr>
            <a:xfrm>
              <a:off x="12193349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7" name="object 5287"/>
            <p:cNvSpPr/>
            <p:nvPr/>
          </p:nvSpPr>
          <p:spPr>
            <a:xfrm>
              <a:off x="12193340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8" name="object 5288"/>
            <p:cNvSpPr/>
            <p:nvPr/>
          </p:nvSpPr>
          <p:spPr>
            <a:xfrm>
              <a:off x="12194647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9" name="object 5289"/>
            <p:cNvSpPr/>
            <p:nvPr/>
          </p:nvSpPr>
          <p:spPr>
            <a:xfrm>
              <a:off x="12193340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0" name="object 5290"/>
            <p:cNvSpPr/>
            <p:nvPr/>
          </p:nvSpPr>
          <p:spPr>
            <a:xfrm>
              <a:off x="12193349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1" name="object 5291"/>
            <p:cNvSpPr/>
            <p:nvPr/>
          </p:nvSpPr>
          <p:spPr>
            <a:xfrm>
              <a:off x="12193340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2" name="object 5292"/>
            <p:cNvSpPr/>
            <p:nvPr/>
          </p:nvSpPr>
          <p:spPr>
            <a:xfrm>
              <a:off x="12194647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3" name="object 5293"/>
            <p:cNvSpPr/>
            <p:nvPr/>
          </p:nvSpPr>
          <p:spPr>
            <a:xfrm>
              <a:off x="12193340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4" name="object 5294"/>
            <p:cNvSpPr/>
            <p:nvPr/>
          </p:nvSpPr>
          <p:spPr>
            <a:xfrm>
              <a:off x="12193340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5" name="object 5295"/>
            <p:cNvSpPr/>
            <p:nvPr/>
          </p:nvSpPr>
          <p:spPr>
            <a:xfrm>
              <a:off x="12193349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6" name="object 5296"/>
            <p:cNvSpPr/>
            <p:nvPr/>
          </p:nvSpPr>
          <p:spPr>
            <a:xfrm>
              <a:off x="12193340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7" name="object 5297"/>
            <p:cNvSpPr/>
            <p:nvPr/>
          </p:nvSpPr>
          <p:spPr>
            <a:xfrm>
              <a:off x="12194647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8" name="object 5298"/>
            <p:cNvSpPr/>
            <p:nvPr/>
          </p:nvSpPr>
          <p:spPr>
            <a:xfrm>
              <a:off x="12193340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9" name="object 5299"/>
            <p:cNvSpPr/>
            <p:nvPr/>
          </p:nvSpPr>
          <p:spPr>
            <a:xfrm>
              <a:off x="12193349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0" name="object 5300"/>
            <p:cNvSpPr/>
            <p:nvPr/>
          </p:nvSpPr>
          <p:spPr>
            <a:xfrm>
              <a:off x="12193340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1" name="object 5301"/>
            <p:cNvSpPr/>
            <p:nvPr/>
          </p:nvSpPr>
          <p:spPr>
            <a:xfrm>
              <a:off x="12194647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2" name="object 5302"/>
            <p:cNvSpPr/>
            <p:nvPr/>
          </p:nvSpPr>
          <p:spPr>
            <a:xfrm>
              <a:off x="12193340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3" name="object 5303"/>
            <p:cNvSpPr/>
            <p:nvPr/>
          </p:nvSpPr>
          <p:spPr>
            <a:xfrm>
              <a:off x="12194647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4" name="object 5304"/>
            <p:cNvSpPr/>
            <p:nvPr/>
          </p:nvSpPr>
          <p:spPr>
            <a:xfrm>
              <a:off x="12193340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5" name="object 5305"/>
            <p:cNvSpPr/>
            <p:nvPr/>
          </p:nvSpPr>
          <p:spPr>
            <a:xfrm>
              <a:off x="12193349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6" name="object 5306"/>
            <p:cNvSpPr/>
            <p:nvPr/>
          </p:nvSpPr>
          <p:spPr>
            <a:xfrm>
              <a:off x="12193340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7" name="object 5307"/>
            <p:cNvSpPr/>
            <p:nvPr/>
          </p:nvSpPr>
          <p:spPr>
            <a:xfrm>
              <a:off x="12194647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8" name="object 5308"/>
            <p:cNvSpPr/>
            <p:nvPr/>
          </p:nvSpPr>
          <p:spPr>
            <a:xfrm>
              <a:off x="12193349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9" name="object 5309"/>
            <p:cNvSpPr/>
            <p:nvPr/>
          </p:nvSpPr>
          <p:spPr>
            <a:xfrm>
              <a:off x="12193340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0" name="object 5310"/>
            <p:cNvSpPr/>
            <p:nvPr/>
          </p:nvSpPr>
          <p:spPr>
            <a:xfrm>
              <a:off x="12193349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1" name="object 5311"/>
            <p:cNvSpPr/>
            <p:nvPr/>
          </p:nvSpPr>
          <p:spPr>
            <a:xfrm>
              <a:off x="12193340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2" name="object 5312"/>
            <p:cNvSpPr/>
            <p:nvPr/>
          </p:nvSpPr>
          <p:spPr>
            <a:xfrm>
              <a:off x="12194647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3" name="object 5313"/>
            <p:cNvSpPr/>
            <p:nvPr/>
          </p:nvSpPr>
          <p:spPr>
            <a:xfrm>
              <a:off x="12195562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4" name="object 5314"/>
            <p:cNvSpPr/>
            <p:nvPr/>
          </p:nvSpPr>
          <p:spPr>
            <a:xfrm>
              <a:off x="12195564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5" name="object 5315"/>
            <p:cNvSpPr/>
            <p:nvPr/>
          </p:nvSpPr>
          <p:spPr>
            <a:xfrm>
              <a:off x="12195562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6" name="object 5316"/>
            <p:cNvSpPr/>
            <p:nvPr/>
          </p:nvSpPr>
          <p:spPr>
            <a:xfrm>
              <a:off x="12196884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7" name="object 5317"/>
            <p:cNvSpPr/>
            <p:nvPr/>
          </p:nvSpPr>
          <p:spPr>
            <a:xfrm>
              <a:off x="12195562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8" name="object 5318"/>
            <p:cNvSpPr/>
            <p:nvPr/>
          </p:nvSpPr>
          <p:spPr>
            <a:xfrm>
              <a:off x="12195564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9" name="object 5319"/>
            <p:cNvSpPr/>
            <p:nvPr/>
          </p:nvSpPr>
          <p:spPr>
            <a:xfrm>
              <a:off x="12195562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0" name="object 5320"/>
            <p:cNvSpPr/>
            <p:nvPr/>
          </p:nvSpPr>
          <p:spPr>
            <a:xfrm>
              <a:off x="12196884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1" name="object 5321"/>
            <p:cNvSpPr/>
            <p:nvPr/>
          </p:nvSpPr>
          <p:spPr>
            <a:xfrm>
              <a:off x="12195562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2" name="object 5322"/>
            <p:cNvSpPr/>
            <p:nvPr/>
          </p:nvSpPr>
          <p:spPr>
            <a:xfrm>
              <a:off x="12195564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3" name="object 5323"/>
            <p:cNvSpPr/>
            <p:nvPr/>
          </p:nvSpPr>
          <p:spPr>
            <a:xfrm>
              <a:off x="12195562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4" name="object 5324"/>
            <p:cNvSpPr/>
            <p:nvPr/>
          </p:nvSpPr>
          <p:spPr>
            <a:xfrm>
              <a:off x="12196884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5" name="object 5325"/>
            <p:cNvSpPr/>
            <p:nvPr/>
          </p:nvSpPr>
          <p:spPr>
            <a:xfrm>
              <a:off x="12195562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6" name="object 5326"/>
            <p:cNvSpPr/>
            <p:nvPr/>
          </p:nvSpPr>
          <p:spPr>
            <a:xfrm>
              <a:off x="12195562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7" name="object 5327"/>
            <p:cNvSpPr/>
            <p:nvPr/>
          </p:nvSpPr>
          <p:spPr>
            <a:xfrm>
              <a:off x="12195564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8" name="object 5328"/>
            <p:cNvSpPr/>
            <p:nvPr/>
          </p:nvSpPr>
          <p:spPr>
            <a:xfrm>
              <a:off x="12195562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9" name="object 5329"/>
            <p:cNvSpPr/>
            <p:nvPr/>
          </p:nvSpPr>
          <p:spPr>
            <a:xfrm>
              <a:off x="12196884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0" name="object 5330"/>
            <p:cNvSpPr/>
            <p:nvPr/>
          </p:nvSpPr>
          <p:spPr>
            <a:xfrm>
              <a:off x="12195562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1" name="object 5331"/>
            <p:cNvSpPr/>
            <p:nvPr/>
          </p:nvSpPr>
          <p:spPr>
            <a:xfrm>
              <a:off x="12195564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2" name="object 5332"/>
            <p:cNvSpPr/>
            <p:nvPr/>
          </p:nvSpPr>
          <p:spPr>
            <a:xfrm>
              <a:off x="12195562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3" name="object 5333"/>
            <p:cNvSpPr/>
            <p:nvPr/>
          </p:nvSpPr>
          <p:spPr>
            <a:xfrm>
              <a:off x="12196884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4" name="object 5334"/>
            <p:cNvSpPr/>
            <p:nvPr/>
          </p:nvSpPr>
          <p:spPr>
            <a:xfrm>
              <a:off x="12195562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5" name="object 5335"/>
            <p:cNvSpPr/>
            <p:nvPr/>
          </p:nvSpPr>
          <p:spPr>
            <a:xfrm>
              <a:off x="12196884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6" name="object 5336"/>
            <p:cNvSpPr/>
            <p:nvPr/>
          </p:nvSpPr>
          <p:spPr>
            <a:xfrm>
              <a:off x="12195562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7" name="object 5337"/>
            <p:cNvSpPr/>
            <p:nvPr/>
          </p:nvSpPr>
          <p:spPr>
            <a:xfrm>
              <a:off x="12195564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8" name="object 5338"/>
            <p:cNvSpPr/>
            <p:nvPr/>
          </p:nvSpPr>
          <p:spPr>
            <a:xfrm>
              <a:off x="12195562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9" name="object 5339"/>
            <p:cNvSpPr/>
            <p:nvPr/>
          </p:nvSpPr>
          <p:spPr>
            <a:xfrm>
              <a:off x="12196884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0" name="object 5340"/>
            <p:cNvSpPr/>
            <p:nvPr/>
          </p:nvSpPr>
          <p:spPr>
            <a:xfrm>
              <a:off x="12195564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1" name="object 5341"/>
            <p:cNvSpPr/>
            <p:nvPr/>
          </p:nvSpPr>
          <p:spPr>
            <a:xfrm>
              <a:off x="12195562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2" name="object 5342"/>
            <p:cNvSpPr/>
            <p:nvPr/>
          </p:nvSpPr>
          <p:spPr>
            <a:xfrm>
              <a:off x="12195564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3" name="object 5343"/>
            <p:cNvSpPr/>
            <p:nvPr/>
          </p:nvSpPr>
          <p:spPr>
            <a:xfrm>
              <a:off x="12195562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4" name="object 5344"/>
            <p:cNvSpPr/>
            <p:nvPr/>
          </p:nvSpPr>
          <p:spPr>
            <a:xfrm>
              <a:off x="12196884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5" name="object 5345"/>
            <p:cNvSpPr/>
            <p:nvPr/>
          </p:nvSpPr>
          <p:spPr>
            <a:xfrm>
              <a:off x="12197817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6" name="object 5346"/>
            <p:cNvSpPr/>
            <p:nvPr/>
          </p:nvSpPr>
          <p:spPr>
            <a:xfrm>
              <a:off x="12197817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7" name="object 5347"/>
            <p:cNvSpPr/>
            <p:nvPr/>
          </p:nvSpPr>
          <p:spPr>
            <a:xfrm>
              <a:off x="12197817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8" name="object 5348"/>
            <p:cNvSpPr/>
            <p:nvPr/>
          </p:nvSpPr>
          <p:spPr>
            <a:xfrm>
              <a:off x="12199105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9" name="object 5349"/>
            <p:cNvSpPr/>
            <p:nvPr/>
          </p:nvSpPr>
          <p:spPr>
            <a:xfrm>
              <a:off x="12197817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0" name="object 5350"/>
            <p:cNvSpPr/>
            <p:nvPr/>
          </p:nvSpPr>
          <p:spPr>
            <a:xfrm>
              <a:off x="12197817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1" name="object 5351"/>
            <p:cNvSpPr/>
            <p:nvPr/>
          </p:nvSpPr>
          <p:spPr>
            <a:xfrm>
              <a:off x="12197817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2" name="object 5352"/>
            <p:cNvSpPr/>
            <p:nvPr/>
          </p:nvSpPr>
          <p:spPr>
            <a:xfrm>
              <a:off x="12199105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3" name="object 5353"/>
            <p:cNvSpPr/>
            <p:nvPr/>
          </p:nvSpPr>
          <p:spPr>
            <a:xfrm>
              <a:off x="12197817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4" name="object 5354"/>
            <p:cNvSpPr/>
            <p:nvPr/>
          </p:nvSpPr>
          <p:spPr>
            <a:xfrm>
              <a:off x="12197817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5" name="object 5355"/>
            <p:cNvSpPr/>
            <p:nvPr/>
          </p:nvSpPr>
          <p:spPr>
            <a:xfrm>
              <a:off x="12197817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6" name="object 5356"/>
            <p:cNvSpPr/>
            <p:nvPr/>
          </p:nvSpPr>
          <p:spPr>
            <a:xfrm>
              <a:off x="12199105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7" name="object 5357"/>
            <p:cNvSpPr/>
            <p:nvPr/>
          </p:nvSpPr>
          <p:spPr>
            <a:xfrm>
              <a:off x="12197817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8" name="object 5358"/>
            <p:cNvSpPr/>
            <p:nvPr/>
          </p:nvSpPr>
          <p:spPr>
            <a:xfrm>
              <a:off x="12197817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9" name="object 5359"/>
            <p:cNvSpPr/>
            <p:nvPr/>
          </p:nvSpPr>
          <p:spPr>
            <a:xfrm>
              <a:off x="12197817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0" name="object 5360"/>
            <p:cNvSpPr/>
            <p:nvPr/>
          </p:nvSpPr>
          <p:spPr>
            <a:xfrm>
              <a:off x="12197817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1" name="object 5361"/>
            <p:cNvSpPr/>
            <p:nvPr/>
          </p:nvSpPr>
          <p:spPr>
            <a:xfrm>
              <a:off x="12199105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2" name="object 5362"/>
            <p:cNvSpPr/>
            <p:nvPr/>
          </p:nvSpPr>
          <p:spPr>
            <a:xfrm>
              <a:off x="12197817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3" name="object 5363"/>
            <p:cNvSpPr/>
            <p:nvPr/>
          </p:nvSpPr>
          <p:spPr>
            <a:xfrm>
              <a:off x="12197817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4" name="object 5364"/>
            <p:cNvSpPr/>
            <p:nvPr/>
          </p:nvSpPr>
          <p:spPr>
            <a:xfrm>
              <a:off x="12197817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5" name="object 5365"/>
            <p:cNvSpPr/>
            <p:nvPr/>
          </p:nvSpPr>
          <p:spPr>
            <a:xfrm>
              <a:off x="12199105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6" name="object 5366"/>
            <p:cNvSpPr/>
            <p:nvPr/>
          </p:nvSpPr>
          <p:spPr>
            <a:xfrm>
              <a:off x="12197817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7" name="object 5367"/>
            <p:cNvSpPr/>
            <p:nvPr/>
          </p:nvSpPr>
          <p:spPr>
            <a:xfrm>
              <a:off x="12199105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8" name="object 5368"/>
            <p:cNvSpPr/>
            <p:nvPr/>
          </p:nvSpPr>
          <p:spPr>
            <a:xfrm>
              <a:off x="12197817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9" name="object 5369"/>
            <p:cNvSpPr/>
            <p:nvPr/>
          </p:nvSpPr>
          <p:spPr>
            <a:xfrm>
              <a:off x="12197817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0" name="object 5370"/>
            <p:cNvSpPr/>
            <p:nvPr/>
          </p:nvSpPr>
          <p:spPr>
            <a:xfrm>
              <a:off x="12197817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1" name="object 5371"/>
            <p:cNvSpPr/>
            <p:nvPr/>
          </p:nvSpPr>
          <p:spPr>
            <a:xfrm>
              <a:off x="12199105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2" name="object 5372"/>
            <p:cNvSpPr/>
            <p:nvPr/>
          </p:nvSpPr>
          <p:spPr>
            <a:xfrm>
              <a:off x="12197817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3" name="object 5373"/>
            <p:cNvSpPr/>
            <p:nvPr/>
          </p:nvSpPr>
          <p:spPr>
            <a:xfrm>
              <a:off x="12197817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4" name="object 5374"/>
            <p:cNvSpPr/>
            <p:nvPr/>
          </p:nvSpPr>
          <p:spPr>
            <a:xfrm>
              <a:off x="12197817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5" name="object 5375"/>
            <p:cNvSpPr/>
            <p:nvPr/>
          </p:nvSpPr>
          <p:spPr>
            <a:xfrm>
              <a:off x="12197817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6" name="object 5376"/>
            <p:cNvSpPr/>
            <p:nvPr/>
          </p:nvSpPr>
          <p:spPr>
            <a:xfrm>
              <a:off x="12199105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7" name="object 5377"/>
            <p:cNvSpPr/>
            <p:nvPr/>
          </p:nvSpPr>
          <p:spPr>
            <a:xfrm>
              <a:off x="12200039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8" name="object 5378"/>
            <p:cNvSpPr/>
            <p:nvPr/>
          </p:nvSpPr>
          <p:spPr>
            <a:xfrm>
              <a:off x="12200041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9" name="object 5379"/>
            <p:cNvSpPr/>
            <p:nvPr/>
          </p:nvSpPr>
          <p:spPr>
            <a:xfrm>
              <a:off x="12200039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0" name="object 5380"/>
            <p:cNvSpPr/>
            <p:nvPr/>
          </p:nvSpPr>
          <p:spPr>
            <a:xfrm>
              <a:off x="12201360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1" name="object 5381"/>
            <p:cNvSpPr/>
            <p:nvPr/>
          </p:nvSpPr>
          <p:spPr>
            <a:xfrm>
              <a:off x="12200039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2" name="object 5382"/>
            <p:cNvSpPr/>
            <p:nvPr/>
          </p:nvSpPr>
          <p:spPr>
            <a:xfrm>
              <a:off x="12200041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3" name="object 5383"/>
            <p:cNvSpPr/>
            <p:nvPr/>
          </p:nvSpPr>
          <p:spPr>
            <a:xfrm>
              <a:off x="12200039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4" name="object 5384"/>
            <p:cNvSpPr/>
            <p:nvPr/>
          </p:nvSpPr>
          <p:spPr>
            <a:xfrm>
              <a:off x="12201360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5" name="object 5385"/>
            <p:cNvSpPr/>
            <p:nvPr/>
          </p:nvSpPr>
          <p:spPr>
            <a:xfrm>
              <a:off x="12200039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6" name="object 5386"/>
            <p:cNvSpPr/>
            <p:nvPr/>
          </p:nvSpPr>
          <p:spPr>
            <a:xfrm>
              <a:off x="12200041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7" name="object 5387"/>
            <p:cNvSpPr/>
            <p:nvPr/>
          </p:nvSpPr>
          <p:spPr>
            <a:xfrm>
              <a:off x="12200039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8" name="object 5388"/>
            <p:cNvSpPr/>
            <p:nvPr/>
          </p:nvSpPr>
          <p:spPr>
            <a:xfrm>
              <a:off x="12201360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9" name="object 5389"/>
            <p:cNvSpPr/>
            <p:nvPr/>
          </p:nvSpPr>
          <p:spPr>
            <a:xfrm>
              <a:off x="12200039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0" name="object 5390"/>
            <p:cNvSpPr/>
            <p:nvPr/>
          </p:nvSpPr>
          <p:spPr>
            <a:xfrm>
              <a:off x="12200039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1" name="object 5391"/>
            <p:cNvSpPr/>
            <p:nvPr/>
          </p:nvSpPr>
          <p:spPr>
            <a:xfrm>
              <a:off x="12200041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2" name="object 5392"/>
            <p:cNvSpPr/>
            <p:nvPr/>
          </p:nvSpPr>
          <p:spPr>
            <a:xfrm>
              <a:off x="12200039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3" name="object 5393"/>
            <p:cNvSpPr/>
            <p:nvPr/>
          </p:nvSpPr>
          <p:spPr>
            <a:xfrm>
              <a:off x="12201360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4" name="object 5394"/>
            <p:cNvSpPr/>
            <p:nvPr/>
          </p:nvSpPr>
          <p:spPr>
            <a:xfrm>
              <a:off x="12200039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5" name="object 5395"/>
            <p:cNvSpPr/>
            <p:nvPr/>
          </p:nvSpPr>
          <p:spPr>
            <a:xfrm>
              <a:off x="12200041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6" name="object 5396"/>
            <p:cNvSpPr/>
            <p:nvPr/>
          </p:nvSpPr>
          <p:spPr>
            <a:xfrm>
              <a:off x="12200039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7" name="object 5397"/>
            <p:cNvSpPr/>
            <p:nvPr/>
          </p:nvSpPr>
          <p:spPr>
            <a:xfrm>
              <a:off x="12201360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8" name="object 5398"/>
            <p:cNvSpPr/>
            <p:nvPr/>
          </p:nvSpPr>
          <p:spPr>
            <a:xfrm>
              <a:off x="12200039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9" name="object 5399"/>
            <p:cNvSpPr/>
            <p:nvPr/>
          </p:nvSpPr>
          <p:spPr>
            <a:xfrm>
              <a:off x="12201360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0" name="object 5400"/>
            <p:cNvSpPr/>
            <p:nvPr/>
          </p:nvSpPr>
          <p:spPr>
            <a:xfrm>
              <a:off x="12200039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1" name="object 5401"/>
            <p:cNvSpPr/>
            <p:nvPr/>
          </p:nvSpPr>
          <p:spPr>
            <a:xfrm>
              <a:off x="12200041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2" name="object 5402"/>
            <p:cNvSpPr/>
            <p:nvPr/>
          </p:nvSpPr>
          <p:spPr>
            <a:xfrm>
              <a:off x="12200039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3" name="object 5403"/>
            <p:cNvSpPr/>
            <p:nvPr/>
          </p:nvSpPr>
          <p:spPr>
            <a:xfrm>
              <a:off x="12201360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4" name="object 5404"/>
            <p:cNvSpPr/>
            <p:nvPr/>
          </p:nvSpPr>
          <p:spPr>
            <a:xfrm>
              <a:off x="12200041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5" name="object 5405"/>
            <p:cNvSpPr/>
            <p:nvPr/>
          </p:nvSpPr>
          <p:spPr>
            <a:xfrm>
              <a:off x="12200039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6" name="object 5406"/>
            <p:cNvSpPr/>
            <p:nvPr/>
          </p:nvSpPr>
          <p:spPr>
            <a:xfrm>
              <a:off x="12200041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7" name="object 5407"/>
            <p:cNvSpPr/>
            <p:nvPr/>
          </p:nvSpPr>
          <p:spPr>
            <a:xfrm>
              <a:off x="12200039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8" name="object 5408"/>
            <p:cNvSpPr/>
            <p:nvPr/>
          </p:nvSpPr>
          <p:spPr>
            <a:xfrm>
              <a:off x="12201360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9" name="object 5409"/>
            <p:cNvSpPr/>
            <p:nvPr/>
          </p:nvSpPr>
          <p:spPr>
            <a:xfrm>
              <a:off x="12202275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0" name="object 5410"/>
            <p:cNvSpPr/>
            <p:nvPr/>
          </p:nvSpPr>
          <p:spPr>
            <a:xfrm>
              <a:off x="12202272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1" name="object 5411"/>
            <p:cNvSpPr/>
            <p:nvPr/>
          </p:nvSpPr>
          <p:spPr>
            <a:xfrm>
              <a:off x="12202275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2" name="object 5412"/>
            <p:cNvSpPr/>
            <p:nvPr/>
          </p:nvSpPr>
          <p:spPr>
            <a:xfrm>
              <a:off x="12203581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3" name="object 5413"/>
            <p:cNvSpPr/>
            <p:nvPr/>
          </p:nvSpPr>
          <p:spPr>
            <a:xfrm>
              <a:off x="12202275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4" name="object 5414"/>
            <p:cNvSpPr/>
            <p:nvPr/>
          </p:nvSpPr>
          <p:spPr>
            <a:xfrm>
              <a:off x="12202272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5" name="object 5415"/>
            <p:cNvSpPr/>
            <p:nvPr/>
          </p:nvSpPr>
          <p:spPr>
            <a:xfrm>
              <a:off x="12202275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6" name="object 5416"/>
            <p:cNvSpPr/>
            <p:nvPr/>
          </p:nvSpPr>
          <p:spPr>
            <a:xfrm>
              <a:off x="12203581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7" name="object 5417"/>
            <p:cNvSpPr/>
            <p:nvPr/>
          </p:nvSpPr>
          <p:spPr>
            <a:xfrm>
              <a:off x="12202275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8" name="object 5418"/>
            <p:cNvSpPr/>
            <p:nvPr/>
          </p:nvSpPr>
          <p:spPr>
            <a:xfrm>
              <a:off x="12202272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9" name="object 5419"/>
            <p:cNvSpPr/>
            <p:nvPr/>
          </p:nvSpPr>
          <p:spPr>
            <a:xfrm>
              <a:off x="12202275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0" name="object 5420"/>
            <p:cNvSpPr/>
            <p:nvPr/>
          </p:nvSpPr>
          <p:spPr>
            <a:xfrm>
              <a:off x="12203581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1" name="object 5421"/>
            <p:cNvSpPr/>
            <p:nvPr/>
          </p:nvSpPr>
          <p:spPr>
            <a:xfrm>
              <a:off x="12202275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2" name="object 5422"/>
            <p:cNvSpPr/>
            <p:nvPr/>
          </p:nvSpPr>
          <p:spPr>
            <a:xfrm>
              <a:off x="12202275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3" name="object 5423"/>
            <p:cNvSpPr/>
            <p:nvPr/>
          </p:nvSpPr>
          <p:spPr>
            <a:xfrm>
              <a:off x="12202272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4" name="object 5424"/>
            <p:cNvSpPr/>
            <p:nvPr/>
          </p:nvSpPr>
          <p:spPr>
            <a:xfrm>
              <a:off x="12202275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5" name="object 5425"/>
            <p:cNvSpPr/>
            <p:nvPr/>
          </p:nvSpPr>
          <p:spPr>
            <a:xfrm>
              <a:off x="12203581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6" name="object 5426"/>
            <p:cNvSpPr/>
            <p:nvPr/>
          </p:nvSpPr>
          <p:spPr>
            <a:xfrm>
              <a:off x="12202275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7" name="object 5427"/>
            <p:cNvSpPr/>
            <p:nvPr/>
          </p:nvSpPr>
          <p:spPr>
            <a:xfrm>
              <a:off x="12202272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8" name="object 5428"/>
            <p:cNvSpPr/>
            <p:nvPr/>
          </p:nvSpPr>
          <p:spPr>
            <a:xfrm>
              <a:off x="12202275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9" name="object 5429"/>
            <p:cNvSpPr/>
            <p:nvPr/>
          </p:nvSpPr>
          <p:spPr>
            <a:xfrm>
              <a:off x="12203581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0" name="object 5430"/>
            <p:cNvSpPr/>
            <p:nvPr/>
          </p:nvSpPr>
          <p:spPr>
            <a:xfrm>
              <a:off x="12202275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1" name="object 5431"/>
            <p:cNvSpPr/>
            <p:nvPr/>
          </p:nvSpPr>
          <p:spPr>
            <a:xfrm>
              <a:off x="12203581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2" name="object 5432"/>
            <p:cNvSpPr/>
            <p:nvPr/>
          </p:nvSpPr>
          <p:spPr>
            <a:xfrm>
              <a:off x="12202275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3" name="object 5433"/>
            <p:cNvSpPr/>
            <p:nvPr/>
          </p:nvSpPr>
          <p:spPr>
            <a:xfrm>
              <a:off x="12202272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4" name="object 5434"/>
            <p:cNvSpPr/>
            <p:nvPr/>
          </p:nvSpPr>
          <p:spPr>
            <a:xfrm>
              <a:off x="12202275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5" name="object 5435"/>
            <p:cNvSpPr/>
            <p:nvPr/>
          </p:nvSpPr>
          <p:spPr>
            <a:xfrm>
              <a:off x="12203581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6" name="object 5436"/>
            <p:cNvSpPr/>
            <p:nvPr/>
          </p:nvSpPr>
          <p:spPr>
            <a:xfrm>
              <a:off x="12202272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7" name="object 5437"/>
            <p:cNvSpPr/>
            <p:nvPr/>
          </p:nvSpPr>
          <p:spPr>
            <a:xfrm>
              <a:off x="12202275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8" name="object 5438"/>
            <p:cNvSpPr/>
            <p:nvPr/>
          </p:nvSpPr>
          <p:spPr>
            <a:xfrm>
              <a:off x="12202272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9" name="object 5439"/>
            <p:cNvSpPr/>
            <p:nvPr/>
          </p:nvSpPr>
          <p:spPr>
            <a:xfrm>
              <a:off x="12202275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0" name="object 5440"/>
            <p:cNvSpPr/>
            <p:nvPr/>
          </p:nvSpPr>
          <p:spPr>
            <a:xfrm>
              <a:off x="12203581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1" name="object 5441"/>
            <p:cNvSpPr/>
            <p:nvPr/>
          </p:nvSpPr>
          <p:spPr>
            <a:xfrm>
              <a:off x="12204530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2" name="object 5442"/>
            <p:cNvSpPr/>
            <p:nvPr/>
          </p:nvSpPr>
          <p:spPr>
            <a:xfrm>
              <a:off x="12204531" y="696440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3" name="object 5443"/>
            <p:cNvSpPr/>
            <p:nvPr/>
          </p:nvSpPr>
          <p:spPr>
            <a:xfrm>
              <a:off x="12204530" y="69621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4" name="object 5444"/>
            <p:cNvSpPr/>
            <p:nvPr/>
          </p:nvSpPr>
          <p:spPr>
            <a:xfrm>
              <a:off x="12205819" y="696218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5" name="object 5445"/>
            <p:cNvSpPr/>
            <p:nvPr/>
          </p:nvSpPr>
          <p:spPr>
            <a:xfrm>
              <a:off x="12204530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6" name="object 5446"/>
            <p:cNvSpPr/>
            <p:nvPr/>
          </p:nvSpPr>
          <p:spPr>
            <a:xfrm>
              <a:off x="12204531" y="696738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7" name="object 5447"/>
            <p:cNvSpPr/>
            <p:nvPr/>
          </p:nvSpPr>
          <p:spPr>
            <a:xfrm>
              <a:off x="12204530" y="696516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8" name="object 5448"/>
            <p:cNvSpPr/>
            <p:nvPr/>
          </p:nvSpPr>
          <p:spPr>
            <a:xfrm>
              <a:off x="12205819" y="696516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9" name="object 5449"/>
            <p:cNvSpPr/>
            <p:nvPr/>
          </p:nvSpPr>
          <p:spPr>
            <a:xfrm>
              <a:off x="12204530" y="69681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0" name="object 5450"/>
            <p:cNvSpPr/>
            <p:nvPr/>
          </p:nvSpPr>
          <p:spPr>
            <a:xfrm>
              <a:off x="12204531" y="697037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1" name="object 5451"/>
            <p:cNvSpPr/>
            <p:nvPr/>
          </p:nvSpPr>
          <p:spPr>
            <a:xfrm>
              <a:off x="12204530" y="69681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2" name="object 5452"/>
            <p:cNvSpPr/>
            <p:nvPr/>
          </p:nvSpPr>
          <p:spPr>
            <a:xfrm>
              <a:off x="12205819" y="696813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3" name="object 5453"/>
            <p:cNvSpPr/>
            <p:nvPr/>
          </p:nvSpPr>
          <p:spPr>
            <a:xfrm>
              <a:off x="12204530" y="697707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4" name="object 5454"/>
            <p:cNvSpPr/>
            <p:nvPr/>
          </p:nvSpPr>
          <p:spPr>
            <a:xfrm>
              <a:off x="12204530" y="697410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5" name="object 5455"/>
            <p:cNvSpPr/>
            <p:nvPr/>
          </p:nvSpPr>
          <p:spPr>
            <a:xfrm>
              <a:off x="12204531" y="697634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6" name="object 5456"/>
            <p:cNvSpPr/>
            <p:nvPr/>
          </p:nvSpPr>
          <p:spPr>
            <a:xfrm>
              <a:off x="12204530" y="697410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7" name="object 5457"/>
            <p:cNvSpPr/>
            <p:nvPr/>
          </p:nvSpPr>
          <p:spPr>
            <a:xfrm>
              <a:off x="12205819" y="697410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8" name="object 5458"/>
            <p:cNvSpPr/>
            <p:nvPr/>
          </p:nvSpPr>
          <p:spPr>
            <a:xfrm>
              <a:off x="12204530" y="697111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9" name="object 5459"/>
            <p:cNvSpPr/>
            <p:nvPr/>
          </p:nvSpPr>
          <p:spPr>
            <a:xfrm>
              <a:off x="12204531" y="69733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0" name="object 5460"/>
            <p:cNvSpPr/>
            <p:nvPr/>
          </p:nvSpPr>
          <p:spPr>
            <a:xfrm>
              <a:off x="12204530" y="697111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1" name="object 5461"/>
            <p:cNvSpPr/>
            <p:nvPr/>
          </p:nvSpPr>
          <p:spPr>
            <a:xfrm>
              <a:off x="12205819" y="697111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2" name="object 5462"/>
            <p:cNvSpPr/>
            <p:nvPr/>
          </p:nvSpPr>
          <p:spPr>
            <a:xfrm>
              <a:off x="12204530" y="697707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3" name="object 5463"/>
            <p:cNvSpPr/>
            <p:nvPr/>
          </p:nvSpPr>
          <p:spPr>
            <a:xfrm>
              <a:off x="12205819" y="69770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4" name="object 5464"/>
            <p:cNvSpPr/>
            <p:nvPr/>
          </p:nvSpPr>
          <p:spPr>
            <a:xfrm>
              <a:off x="12204530" y="6983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5" name="object 5465"/>
            <p:cNvSpPr/>
            <p:nvPr/>
          </p:nvSpPr>
          <p:spPr>
            <a:xfrm>
              <a:off x="12204531" y="6985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6" name="object 5466"/>
            <p:cNvSpPr/>
            <p:nvPr/>
          </p:nvSpPr>
          <p:spPr>
            <a:xfrm>
              <a:off x="12204530" y="6983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7" name="object 5467"/>
            <p:cNvSpPr/>
            <p:nvPr/>
          </p:nvSpPr>
          <p:spPr>
            <a:xfrm>
              <a:off x="12205819" y="698305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8" name="object 5468"/>
            <p:cNvSpPr/>
            <p:nvPr/>
          </p:nvSpPr>
          <p:spPr>
            <a:xfrm>
              <a:off x="12204531" y="697932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9" name="object 5469"/>
            <p:cNvSpPr/>
            <p:nvPr/>
          </p:nvSpPr>
          <p:spPr>
            <a:xfrm>
              <a:off x="12204530" y="698005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0" name="object 5470"/>
            <p:cNvSpPr/>
            <p:nvPr/>
          </p:nvSpPr>
          <p:spPr>
            <a:xfrm>
              <a:off x="12204531" y="698230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28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1" name="object 5471"/>
            <p:cNvSpPr/>
            <p:nvPr/>
          </p:nvSpPr>
          <p:spPr>
            <a:xfrm>
              <a:off x="12204530" y="6980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2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2" name="object 5472"/>
            <p:cNvSpPr/>
            <p:nvPr/>
          </p:nvSpPr>
          <p:spPr>
            <a:xfrm>
              <a:off x="12205819" y="69800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3" name="object 5473"/>
            <p:cNvSpPr/>
            <p:nvPr/>
          </p:nvSpPr>
          <p:spPr>
            <a:xfrm>
              <a:off x="12153004" y="708404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24994" y="7915"/>
                  </a:moveTo>
                  <a:lnTo>
                    <a:pt x="25423" y="9057"/>
                  </a:lnTo>
                  <a:lnTo>
                    <a:pt x="25758" y="10261"/>
                  </a:lnTo>
                  <a:lnTo>
                    <a:pt x="25967" y="11476"/>
                  </a:lnTo>
                  <a:lnTo>
                    <a:pt x="26051" y="12711"/>
                  </a:lnTo>
                  <a:lnTo>
                    <a:pt x="26030" y="13936"/>
                  </a:lnTo>
                  <a:lnTo>
                    <a:pt x="12858" y="26114"/>
                  </a:lnTo>
                  <a:lnTo>
                    <a:pt x="11612" y="26020"/>
                  </a:lnTo>
                  <a:lnTo>
                    <a:pt x="0" y="13643"/>
                  </a:lnTo>
                  <a:lnTo>
                    <a:pt x="0" y="12428"/>
                  </a:lnTo>
                  <a:lnTo>
                    <a:pt x="12889" y="0"/>
                  </a:lnTo>
                  <a:lnTo>
                    <a:pt x="14125" y="52"/>
                  </a:lnTo>
                  <a:lnTo>
                    <a:pt x="23517" y="53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4" name="object 5474"/>
            <p:cNvSpPr/>
            <p:nvPr/>
          </p:nvSpPr>
          <p:spPr>
            <a:xfrm>
              <a:off x="12159824" y="709092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177"/>
                  </a:moveTo>
                  <a:lnTo>
                    <a:pt x="6177" y="0"/>
                  </a:lnTo>
                  <a:lnTo>
                    <a:pt x="6785" y="10"/>
                  </a:lnTo>
                  <a:lnTo>
                    <a:pt x="12397" y="6177"/>
                  </a:lnTo>
                  <a:lnTo>
                    <a:pt x="12345" y="6764"/>
                  </a:lnTo>
                  <a:lnTo>
                    <a:pt x="6177" y="12376"/>
                  </a:lnTo>
                  <a:lnTo>
                    <a:pt x="5570" y="12355"/>
                  </a:lnTo>
                  <a:lnTo>
                    <a:pt x="0" y="61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5" name="object 5475"/>
            <p:cNvSpPr/>
            <p:nvPr/>
          </p:nvSpPr>
          <p:spPr>
            <a:xfrm>
              <a:off x="12154671" y="7085760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59">
                  <a:moveTo>
                    <a:pt x="0" y="11339"/>
                  </a:moveTo>
                  <a:lnTo>
                    <a:pt x="11339" y="0"/>
                  </a:lnTo>
                  <a:lnTo>
                    <a:pt x="12460" y="52"/>
                  </a:lnTo>
                  <a:lnTo>
                    <a:pt x="22690" y="11339"/>
                  </a:lnTo>
                  <a:lnTo>
                    <a:pt x="22638" y="12449"/>
                  </a:lnTo>
                  <a:lnTo>
                    <a:pt x="11339" y="22679"/>
                  </a:lnTo>
                  <a:lnTo>
                    <a:pt x="10219" y="22627"/>
                  </a:lnTo>
                  <a:lnTo>
                    <a:pt x="0" y="113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6" name="object 5476"/>
            <p:cNvSpPr/>
            <p:nvPr/>
          </p:nvSpPr>
          <p:spPr>
            <a:xfrm>
              <a:off x="12166012" y="7081194"/>
              <a:ext cx="27940" cy="16510"/>
            </a:xfrm>
            <a:custGeom>
              <a:avLst/>
              <a:gdLst/>
              <a:ahLst/>
              <a:cxnLst/>
              <a:rect l="l" t="t" r="r" b="b"/>
              <a:pathLst>
                <a:path w="27940" h="16509">
                  <a:moveTo>
                    <a:pt x="0" y="15905"/>
                  </a:moveTo>
                  <a:lnTo>
                    <a:pt x="278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7" name="object 5477"/>
            <p:cNvSpPr/>
            <p:nvPr/>
          </p:nvSpPr>
          <p:spPr>
            <a:xfrm>
              <a:off x="12180727" y="7084511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0" y="2670"/>
                  </a:moveTo>
                  <a:lnTo>
                    <a:pt x="0" y="2387"/>
                  </a:lnTo>
                  <a:lnTo>
                    <a:pt x="52" y="2146"/>
                  </a:lnTo>
                  <a:lnTo>
                    <a:pt x="104" y="1884"/>
                  </a:lnTo>
                  <a:lnTo>
                    <a:pt x="188" y="1643"/>
                  </a:lnTo>
                  <a:lnTo>
                    <a:pt x="324" y="1424"/>
                  </a:lnTo>
                  <a:lnTo>
                    <a:pt x="439" y="1172"/>
                  </a:lnTo>
                  <a:lnTo>
                    <a:pt x="1874" y="136"/>
                  </a:lnTo>
                  <a:lnTo>
                    <a:pt x="2136" y="52"/>
                  </a:lnTo>
                  <a:lnTo>
                    <a:pt x="2408" y="31"/>
                  </a:lnTo>
                  <a:lnTo>
                    <a:pt x="2638" y="0"/>
                  </a:lnTo>
                  <a:lnTo>
                    <a:pt x="2921" y="31"/>
                  </a:lnTo>
                  <a:lnTo>
                    <a:pt x="3172" y="52"/>
                  </a:lnTo>
                  <a:lnTo>
                    <a:pt x="3423" y="136"/>
                  </a:lnTo>
                  <a:lnTo>
                    <a:pt x="3675" y="209"/>
                  </a:lnTo>
                  <a:lnTo>
                    <a:pt x="5298" y="2387"/>
                  </a:lnTo>
                  <a:lnTo>
                    <a:pt x="5329" y="2670"/>
                  </a:lnTo>
                  <a:lnTo>
                    <a:pt x="5298" y="2910"/>
                  </a:lnTo>
                  <a:lnTo>
                    <a:pt x="5277" y="3172"/>
                  </a:lnTo>
                  <a:lnTo>
                    <a:pt x="5193" y="3434"/>
                  </a:lnTo>
                  <a:lnTo>
                    <a:pt x="3905" y="4994"/>
                  </a:lnTo>
                  <a:lnTo>
                    <a:pt x="3675" y="5130"/>
                  </a:lnTo>
                  <a:lnTo>
                    <a:pt x="3423" y="5204"/>
                  </a:lnTo>
                  <a:lnTo>
                    <a:pt x="3172" y="5256"/>
                  </a:lnTo>
                  <a:lnTo>
                    <a:pt x="2921" y="5308"/>
                  </a:lnTo>
                  <a:lnTo>
                    <a:pt x="2638" y="5308"/>
                  </a:lnTo>
                  <a:lnTo>
                    <a:pt x="2408" y="5308"/>
                  </a:lnTo>
                  <a:lnTo>
                    <a:pt x="2136" y="5256"/>
                  </a:lnTo>
                  <a:lnTo>
                    <a:pt x="1874" y="5204"/>
                  </a:lnTo>
                  <a:lnTo>
                    <a:pt x="1633" y="5130"/>
                  </a:lnTo>
                  <a:lnTo>
                    <a:pt x="1403" y="4994"/>
                  </a:lnTo>
                  <a:lnTo>
                    <a:pt x="1162" y="4879"/>
                  </a:lnTo>
                  <a:lnTo>
                    <a:pt x="973" y="4701"/>
                  </a:lnTo>
                  <a:lnTo>
                    <a:pt x="785" y="4523"/>
                  </a:lnTo>
                  <a:lnTo>
                    <a:pt x="607" y="4355"/>
                  </a:lnTo>
                  <a:lnTo>
                    <a:pt x="439" y="4146"/>
                  </a:lnTo>
                  <a:lnTo>
                    <a:pt x="324" y="3905"/>
                  </a:lnTo>
                  <a:lnTo>
                    <a:pt x="188" y="3696"/>
                  </a:lnTo>
                  <a:lnTo>
                    <a:pt x="104" y="3434"/>
                  </a:lnTo>
                  <a:lnTo>
                    <a:pt x="52" y="3172"/>
                  </a:lnTo>
                  <a:lnTo>
                    <a:pt x="0" y="2910"/>
                  </a:lnTo>
                  <a:lnTo>
                    <a:pt x="0" y="26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8" name="object 5478"/>
            <p:cNvSpPr/>
            <p:nvPr/>
          </p:nvSpPr>
          <p:spPr>
            <a:xfrm>
              <a:off x="12176506" y="708954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0" y="3245"/>
                  </a:moveTo>
                  <a:lnTo>
                    <a:pt x="57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9" name="object 5479"/>
            <p:cNvSpPr/>
            <p:nvPr/>
          </p:nvSpPr>
          <p:spPr>
            <a:xfrm>
              <a:off x="12175032" y="7086970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0" y="3245"/>
                  </a:moveTo>
                  <a:lnTo>
                    <a:pt x="56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0" name="object 5480"/>
            <p:cNvSpPr/>
            <p:nvPr/>
          </p:nvSpPr>
          <p:spPr>
            <a:xfrm>
              <a:off x="12186053" y="708509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0" y="2272"/>
                  </a:moveTo>
                  <a:lnTo>
                    <a:pt x="39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1" name="object 5481"/>
            <p:cNvSpPr/>
            <p:nvPr/>
          </p:nvSpPr>
          <p:spPr>
            <a:xfrm>
              <a:off x="12184559" y="708244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0" y="2324"/>
                  </a:moveTo>
                  <a:lnTo>
                    <a:pt x="4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2" name="object 5482"/>
            <p:cNvSpPr/>
            <p:nvPr/>
          </p:nvSpPr>
          <p:spPr>
            <a:xfrm>
              <a:off x="12188644" y="708222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0" y="230"/>
                  </a:moveTo>
                  <a:lnTo>
                    <a:pt x="157" y="157"/>
                  </a:lnTo>
                  <a:lnTo>
                    <a:pt x="366" y="73"/>
                  </a:lnTo>
                  <a:lnTo>
                    <a:pt x="502" y="41"/>
                  </a:lnTo>
                  <a:lnTo>
                    <a:pt x="638" y="0"/>
                  </a:lnTo>
                  <a:lnTo>
                    <a:pt x="795" y="0"/>
                  </a:lnTo>
                  <a:lnTo>
                    <a:pt x="942" y="41"/>
                  </a:lnTo>
                  <a:lnTo>
                    <a:pt x="1088" y="52"/>
                  </a:lnTo>
                  <a:lnTo>
                    <a:pt x="1235" y="94"/>
                  </a:lnTo>
                  <a:lnTo>
                    <a:pt x="1371" y="157"/>
                  </a:lnTo>
                  <a:lnTo>
                    <a:pt x="1507" y="230"/>
                  </a:lnTo>
                  <a:lnTo>
                    <a:pt x="1706" y="366"/>
                  </a:lnTo>
                  <a:lnTo>
                    <a:pt x="1853" y="523"/>
                  </a:lnTo>
                  <a:lnTo>
                    <a:pt x="1999" y="701"/>
                  </a:lnTo>
                  <a:lnTo>
                    <a:pt x="2104" y="890"/>
                  </a:lnTo>
                  <a:lnTo>
                    <a:pt x="2167" y="1047"/>
                  </a:lnTo>
                  <a:lnTo>
                    <a:pt x="2188" y="1183"/>
                  </a:lnTo>
                  <a:lnTo>
                    <a:pt x="2240" y="1319"/>
                  </a:lnTo>
                  <a:lnTo>
                    <a:pt x="2240" y="1465"/>
                  </a:lnTo>
                  <a:lnTo>
                    <a:pt x="2240" y="1622"/>
                  </a:lnTo>
                  <a:lnTo>
                    <a:pt x="2209" y="1780"/>
                  </a:lnTo>
                  <a:lnTo>
                    <a:pt x="2188" y="1916"/>
                  </a:lnTo>
                  <a:lnTo>
                    <a:pt x="2136" y="2052"/>
                  </a:lnTo>
                  <a:lnTo>
                    <a:pt x="2062" y="2209"/>
                  </a:lnTo>
                  <a:lnTo>
                    <a:pt x="1958" y="2387"/>
                  </a:lnTo>
                  <a:lnTo>
                    <a:pt x="1853" y="2523"/>
                  </a:lnTo>
                  <a:lnTo>
                    <a:pt x="1706" y="2659"/>
                  </a:lnTo>
                  <a:lnTo>
                    <a:pt x="1528" y="2785"/>
                  </a:lnTo>
                  <a:lnTo>
                    <a:pt x="1371" y="28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3" name="object 5483"/>
            <p:cNvSpPr/>
            <p:nvPr/>
          </p:nvSpPr>
          <p:spPr>
            <a:xfrm>
              <a:off x="12180880" y="7082765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5" h="9525">
                  <a:moveTo>
                    <a:pt x="5120" y="89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4" name="object 5484"/>
            <p:cNvSpPr/>
            <p:nvPr/>
          </p:nvSpPr>
          <p:spPr>
            <a:xfrm>
              <a:off x="12166012" y="7097099"/>
              <a:ext cx="27940" cy="16510"/>
            </a:xfrm>
            <a:custGeom>
              <a:avLst/>
              <a:gdLst/>
              <a:ahLst/>
              <a:cxnLst/>
              <a:rect l="l" t="t" r="r" b="b"/>
              <a:pathLst>
                <a:path w="27940" h="16509">
                  <a:moveTo>
                    <a:pt x="0" y="0"/>
                  </a:moveTo>
                  <a:lnTo>
                    <a:pt x="27685" y="160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5" name="object 5485"/>
            <p:cNvSpPr/>
            <p:nvPr/>
          </p:nvSpPr>
          <p:spPr>
            <a:xfrm>
              <a:off x="12180644" y="710447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0" y="2638"/>
                  </a:moveTo>
                  <a:lnTo>
                    <a:pt x="795" y="764"/>
                  </a:lnTo>
                  <a:lnTo>
                    <a:pt x="984" y="586"/>
                  </a:lnTo>
                  <a:lnTo>
                    <a:pt x="1183" y="418"/>
                  </a:lnTo>
                  <a:lnTo>
                    <a:pt x="1424" y="293"/>
                  </a:lnTo>
                  <a:lnTo>
                    <a:pt x="1643" y="178"/>
                  </a:lnTo>
                  <a:lnTo>
                    <a:pt x="1895" y="104"/>
                  </a:lnTo>
                  <a:lnTo>
                    <a:pt x="2157" y="31"/>
                  </a:lnTo>
                  <a:lnTo>
                    <a:pt x="2408" y="0"/>
                  </a:lnTo>
                  <a:lnTo>
                    <a:pt x="2670" y="0"/>
                  </a:lnTo>
                  <a:lnTo>
                    <a:pt x="2921" y="0"/>
                  </a:lnTo>
                  <a:lnTo>
                    <a:pt x="3193" y="31"/>
                  </a:lnTo>
                  <a:lnTo>
                    <a:pt x="3434" y="104"/>
                  </a:lnTo>
                  <a:lnTo>
                    <a:pt x="3696" y="178"/>
                  </a:lnTo>
                  <a:lnTo>
                    <a:pt x="5277" y="2115"/>
                  </a:lnTo>
                  <a:lnTo>
                    <a:pt x="5329" y="2376"/>
                  </a:lnTo>
                  <a:lnTo>
                    <a:pt x="5350" y="2638"/>
                  </a:lnTo>
                  <a:lnTo>
                    <a:pt x="5329" y="2921"/>
                  </a:lnTo>
                  <a:lnTo>
                    <a:pt x="5277" y="3141"/>
                  </a:lnTo>
                  <a:lnTo>
                    <a:pt x="5224" y="3403"/>
                  </a:lnTo>
                  <a:lnTo>
                    <a:pt x="2670" y="5298"/>
                  </a:lnTo>
                  <a:lnTo>
                    <a:pt x="2408" y="5277"/>
                  </a:lnTo>
                  <a:lnTo>
                    <a:pt x="2157" y="5224"/>
                  </a:lnTo>
                  <a:lnTo>
                    <a:pt x="1895" y="5172"/>
                  </a:lnTo>
                  <a:lnTo>
                    <a:pt x="31" y="2921"/>
                  </a:lnTo>
                  <a:lnTo>
                    <a:pt x="0" y="26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6" name="object 5486"/>
            <p:cNvSpPr/>
            <p:nvPr/>
          </p:nvSpPr>
          <p:spPr>
            <a:xfrm>
              <a:off x="12174999" y="7103965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0" y="0"/>
                  </a:moveTo>
                  <a:lnTo>
                    <a:pt x="5675" y="33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7" name="object 5487"/>
            <p:cNvSpPr/>
            <p:nvPr/>
          </p:nvSpPr>
          <p:spPr>
            <a:xfrm>
              <a:off x="12176506" y="7101404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5" h="3809">
                  <a:moveTo>
                    <a:pt x="0" y="0"/>
                  </a:moveTo>
                  <a:lnTo>
                    <a:pt x="5664" y="32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8" name="object 5488"/>
            <p:cNvSpPr/>
            <p:nvPr/>
          </p:nvSpPr>
          <p:spPr>
            <a:xfrm>
              <a:off x="12184458" y="710950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0" y="0"/>
                  </a:moveTo>
                  <a:lnTo>
                    <a:pt x="3978" y="23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9" name="object 5489"/>
            <p:cNvSpPr/>
            <p:nvPr/>
          </p:nvSpPr>
          <p:spPr>
            <a:xfrm>
              <a:off x="12185967" y="710694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0" y="0"/>
                  </a:moveTo>
                  <a:lnTo>
                    <a:pt x="4083" y="23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0" name="object 5490"/>
            <p:cNvSpPr/>
            <p:nvPr/>
          </p:nvSpPr>
          <p:spPr>
            <a:xfrm>
              <a:off x="12188439" y="710934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612" y="0"/>
                  </a:moveTo>
                  <a:lnTo>
                    <a:pt x="1800" y="125"/>
                  </a:lnTo>
                  <a:lnTo>
                    <a:pt x="1937" y="282"/>
                  </a:lnTo>
                  <a:lnTo>
                    <a:pt x="2083" y="450"/>
                  </a:lnTo>
                  <a:lnTo>
                    <a:pt x="2167" y="586"/>
                  </a:lnTo>
                  <a:lnTo>
                    <a:pt x="2251" y="795"/>
                  </a:lnTo>
                  <a:lnTo>
                    <a:pt x="2293" y="942"/>
                  </a:lnTo>
                  <a:lnTo>
                    <a:pt x="2303" y="1078"/>
                  </a:lnTo>
                  <a:lnTo>
                    <a:pt x="2345" y="1235"/>
                  </a:lnTo>
                  <a:lnTo>
                    <a:pt x="2345" y="1371"/>
                  </a:lnTo>
                  <a:lnTo>
                    <a:pt x="2303" y="1528"/>
                  </a:lnTo>
                  <a:lnTo>
                    <a:pt x="2293" y="1664"/>
                  </a:lnTo>
                  <a:lnTo>
                    <a:pt x="2219" y="1800"/>
                  </a:lnTo>
                  <a:lnTo>
                    <a:pt x="2167" y="1958"/>
                  </a:lnTo>
                  <a:lnTo>
                    <a:pt x="2062" y="2157"/>
                  </a:lnTo>
                  <a:lnTo>
                    <a:pt x="1926" y="2324"/>
                  </a:lnTo>
                  <a:lnTo>
                    <a:pt x="1748" y="2460"/>
                  </a:lnTo>
                  <a:lnTo>
                    <a:pt x="1560" y="2586"/>
                  </a:lnTo>
                  <a:lnTo>
                    <a:pt x="1403" y="2638"/>
                  </a:lnTo>
                  <a:lnTo>
                    <a:pt x="1266" y="2711"/>
                  </a:lnTo>
                  <a:lnTo>
                    <a:pt x="1120" y="2722"/>
                  </a:lnTo>
                  <a:lnTo>
                    <a:pt x="984" y="2774"/>
                  </a:lnTo>
                  <a:lnTo>
                    <a:pt x="827" y="2774"/>
                  </a:lnTo>
                  <a:lnTo>
                    <a:pt x="680" y="2743"/>
                  </a:lnTo>
                  <a:lnTo>
                    <a:pt x="534" y="2722"/>
                  </a:lnTo>
                  <a:lnTo>
                    <a:pt x="397" y="2691"/>
                  </a:lnTo>
                  <a:lnTo>
                    <a:pt x="261" y="2638"/>
                  </a:lnTo>
                  <a:lnTo>
                    <a:pt x="115" y="25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1" name="object 5491"/>
            <p:cNvSpPr/>
            <p:nvPr/>
          </p:nvSpPr>
          <p:spPr>
            <a:xfrm>
              <a:off x="12180644" y="7102757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5" h="9525">
                  <a:moveTo>
                    <a:pt x="0" y="8921"/>
                  </a:moveTo>
                  <a:lnTo>
                    <a:pt x="52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2" name="object 5492"/>
            <p:cNvSpPr/>
            <p:nvPr/>
          </p:nvSpPr>
          <p:spPr>
            <a:xfrm>
              <a:off x="12166012" y="7079957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w="0" h="34290">
                  <a:moveTo>
                    <a:pt x="0" y="3428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3" name="object 5493"/>
            <p:cNvSpPr/>
            <p:nvPr/>
          </p:nvSpPr>
          <p:spPr>
            <a:xfrm>
              <a:off x="12179168" y="7106400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283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4" name="object 5494"/>
            <p:cNvSpPr/>
            <p:nvPr/>
          </p:nvSpPr>
          <p:spPr>
            <a:xfrm>
              <a:off x="12179168" y="705946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283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5" name="object 5495"/>
            <p:cNvSpPr/>
            <p:nvPr/>
          </p:nvSpPr>
          <p:spPr>
            <a:xfrm>
              <a:off x="12179168" y="7059462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5" h="0">
                  <a:moveTo>
                    <a:pt x="0" y="0"/>
                  </a:moveTo>
                  <a:lnTo>
                    <a:pt x="357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6" name="object 5496"/>
            <p:cNvSpPr/>
            <p:nvPr/>
          </p:nvSpPr>
          <p:spPr>
            <a:xfrm>
              <a:off x="12214958" y="7059462"/>
              <a:ext cx="0" cy="75565"/>
            </a:xfrm>
            <a:custGeom>
              <a:avLst/>
              <a:gdLst/>
              <a:ahLst/>
              <a:cxnLst/>
              <a:rect l="l" t="t" r="r" b="b"/>
              <a:pathLst>
                <a:path w="0" h="75565">
                  <a:moveTo>
                    <a:pt x="0" y="0"/>
                  </a:moveTo>
                  <a:lnTo>
                    <a:pt x="0" y="753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7" name="object 5497"/>
            <p:cNvSpPr/>
            <p:nvPr/>
          </p:nvSpPr>
          <p:spPr>
            <a:xfrm>
              <a:off x="12179158" y="7134786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5" h="0">
                  <a:moveTo>
                    <a:pt x="357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8" name="object 5498"/>
            <p:cNvSpPr/>
            <p:nvPr/>
          </p:nvSpPr>
          <p:spPr>
            <a:xfrm>
              <a:off x="12181406" y="7132549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0" y="0"/>
                  </a:moveTo>
                  <a:lnTo>
                    <a:pt x="312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9" name="object 5499"/>
            <p:cNvSpPr/>
            <p:nvPr/>
          </p:nvSpPr>
          <p:spPr>
            <a:xfrm>
              <a:off x="12212701" y="7061724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708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0" name="object 5500"/>
            <p:cNvSpPr/>
            <p:nvPr/>
          </p:nvSpPr>
          <p:spPr>
            <a:xfrm>
              <a:off x="12181406" y="7108979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w="0" h="24129">
                  <a:moveTo>
                    <a:pt x="0" y="2356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1" name="object 5501"/>
            <p:cNvSpPr/>
            <p:nvPr/>
          </p:nvSpPr>
          <p:spPr>
            <a:xfrm>
              <a:off x="12181406" y="7090014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w="0" h="14604">
                  <a:moveTo>
                    <a:pt x="0" y="1427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2" name="object 5502"/>
            <p:cNvSpPr/>
            <p:nvPr/>
          </p:nvSpPr>
          <p:spPr>
            <a:xfrm>
              <a:off x="12181406" y="7061653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w="0" h="24129">
                  <a:moveTo>
                    <a:pt x="0" y="237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3" name="object 5503"/>
            <p:cNvSpPr/>
            <p:nvPr/>
          </p:nvSpPr>
          <p:spPr>
            <a:xfrm>
              <a:off x="12181406" y="7061650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0" y="0"/>
                  </a:moveTo>
                  <a:lnTo>
                    <a:pt x="312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4" name="object 5504"/>
            <p:cNvSpPr/>
            <p:nvPr/>
          </p:nvSpPr>
          <p:spPr>
            <a:xfrm>
              <a:off x="12187594" y="708673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0" y="10449"/>
                  </a:moveTo>
                  <a:lnTo>
                    <a:pt x="10429" y="0"/>
                  </a:lnTo>
                  <a:lnTo>
                    <a:pt x="11444" y="31"/>
                  </a:lnTo>
                  <a:lnTo>
                    <a:pt x="20868" y="10449"/>
                  </a:lnTo>
                  <a:lnTo>
                    <a:pt x="20816" y="11476"/>
                  </a:lnTo>
                  <a:lnTo>
                    <a:pt x="10429" y="20878"/>
                  </a:lnTo>
                  <a:lnTo>
                    <a:pt x="9413" y="20816"/>
                  </a:lnTo>
                  <a:lnTo>
                    <a:pt x="0" y="104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5" name="object 5505"/>
            <p:cNvSpPr/>
            <p:nvPr/>
          </p:nvSpPr>
          <p:spPr>
            <a:xfrm>
              <a:off x="12183321" y="7115533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w="0" h="17145">
                  <a:moveTo>
                    <a:pt x="0" y="1701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6" name="object 5506"/>
            <p:cNvSpPr/>
            <p:nvPr/>
          </p:nvSpPr>
          <p:spPr>
            <a:xfrm>
              <a:off x="12183321" y="7061660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w="0" h="17145">
                  <a:moveTo>
                    <a:pt x="0" y="169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7" name="object 5507"/>
            <p:cNvSpPr/>
            <p:nvPr/>
          </p:nvSpPr>
          <p:spPr>
            <a:xfrm>
              <a:off x="12186136" y="711607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09">
                  <a:moveTo>
                    <a:pt x="0" y="164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8" name="object 5508"/>
            <p:cNvSpPr/>
            <p:nvPr/>
          </p:nvSpPr>
          <p:spPr>
            <a:xfrm>
              <a:off x="12186136" y="706165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09">
                  <a:moveTo>
                    <a:pt x="0" y="164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9" name="object 5509"/>
            <p:cNvSpPr/>
            <p:nvPr/>
          </p:nvSpPr>
          <p:spPr>
            <a:xfrm>
              <a:off x="12188916" y="7116340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09">
                  <a:moveTo>
                    <a:pt x="0" y="162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0" name="object 5510"/>
            <p:cNvSpPr/>
            <p:nvPr/>
          </p:nvSpPr>
          <p:spPr>
            <a:xfrm>
              <a:off x="12188916" y="706164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09">
                  <a:moveTo>
                    <a:pt x="0" y="162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1" name="object 5511"/>
            <p:cNvSpPr/>
            <p:nvPr/>
          </p:nvSpPr>
          <p:spPr>
            <a:xfrm>
              <a:off x="12191712" y="7116350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09">
                  <a:moveTo>
                    <a:pt x="0" y="1619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2" name="object 5512"/>
            <p:cNvSpPr/>
            <p:nvPr/>
          </p:nvSpPr>
          <p:spPr>
            <a:xfrm>
              <a:off x="12191712" y="7061641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09">
                  <a:moveTo>
                    <a:pt x="0" y="1619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3" name="object 5513"/>
            <p:cNvSpPr/>
            <p:nvPr/>
          </p:nvSpPr>
          <p:spPr>
            <a:xfrm>
              <a:off x="12194493" y="7116109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09">
                  <a:moveTo>
                    <a:pt x="0" y="164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4" name="object 5514"/>
            <p:cNvSpPr/>
            <p:nvPr/>
          </p:nvSpPr>
          <p:spPr>
            <a:xfrm>
              <a:off x="12194493" y="7061660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09">
                  <a:moveTo>
                    <a:pt x="0" y="164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5" name="object 5515"/>
            <p:cNvSpPr/>
            <p:nvPr/>
          </p:nvSpPr>
          <p:spPr>
            <a:xfrm>
              <a:off x="12197308" y="7115607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w="0" h="17145">
                  <a:moveTo>
                    <a:pt x="0" y="169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6" name="object 5516"/>
            <p:cNvSpPr/>
            <p:nvPr/>
          </p:nvSpPr>
          <p:spPr>
            <a:xfrm>
              <a:off x="12197308" y="7061641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w="0" h="17145">
                  <a:moveTo>
                    <a:pt x="0" y="1696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7" name="object 5517"/>
            <p:cNvSpPr/>
            <p:nvPr/>
          </p:nvSpPr>
          <p:spPr>
            <a:xfrm>
              <a:off x="12200105" y="7114821"/>
              <a:ext cx="0" cy="17780"/>
            </a:xfrm>
            <a:custGeom>
              <a:avLst/>
              <a:gdLst/>
              <a:ahLst/>
              <a:cxnLst/>
              <a:rect l="l" t="t" r="r" b="b"/>
              <a:pathLst>
                <a:path w="0" h="17779">
                  <a:moveTo>
                    <a:pt x="0" y="17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8" name="object 5518"/>
            <p:cNvSpPr/>
            <p:nvPr/>
          </p:nvSpPr>
          <p:spPr>
            <a:xfrm>
              <a:off x="12200105" y="7061639"/>
              <a:ext cx="0" cy="17780"/>
            </a:xfrm>
            <a:custGeom>
              <a:avLst/>
              <a:gdLst/>
              <a:ahLst/>
              <a:cxnLst/>
              <a:rect l="l" t="t" r="r" b="b"/>
              <a:pathLst>
                <a:path w="0" h="17779">
                  <a:moveTo>
                    <a:pt x="0" y="177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9" name="object 5519"/>
            <p:cNvSpPr/>
            <p:nvPr/>
          </p:nvSpPr>
          <p:spPr>
            <a:xfrm>
              <a:off x="12202903" y="7113712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1883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0" name="object 5520"/>
            <p:cNvSpPr/>
            <p:nvPr/>
          </p:nvSpPr>
          <p:spPr>
            <a:xfrm>
              <a:off x="12202903" y="7061646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1883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1" name="object 5521"/>
            <p:cNvSpPr/>
            <p:nvPr/>
          </p:nvSpPr>
          <p:spPr>
            <a:xfrm>
              <a:off x="12205682" y="7112204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20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2" name="object 5522"/>
            <p:cNvSpPr/>
            <p:nvPr/>
          </p:nvSpPr>
          <p:spPr>
            <a:xfrm>
              <a:off x="12205682" y="7061649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w="0" h="20954">
                  <a:moveTo>
                    <a:pt x="0" y="20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3" name="object 5523"/>
            <p:cNvSpPr/>
            <p:nvPr/>
          </p:nvSpPr>
          <p:spPr>
            <a:xfrm>
              <a:off x="12208482" y="7110151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59">
                  <a:moveTo>
                    <a:pt x="0" y="223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4" name="object 5524"/>
            <p:cNvSpPr/>
            <p:nvPr/>
          </p:nvSpPr>
          <p:spPr>
            <a:xfrm>
              <a:off x="12208482" y="7061647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59">
                  <a:moveTo>
                    <a:pt x="0" y="223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5" name="object 5525"/>
            <p:cNvSpPr/>
            <p:nvPr/>
          </p:nvSpPr>
          <p:spPr>
            <a:xfrm>
              <a:off x="12211295" y="7107251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w="0" h="25400">
                  <a:moveTo>
                    <a:pt x="0" y="252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6" name="object 5526"/>
            <p:cNvSpPr/>
            <p:nvPr/>
          </p:nvSpPr>
          <p:spPr>
            <a:xfrm>
              <a:off x="12211295" y="7061646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w="0" h="25400">
                  <a:moveTo>
                    <a:pt x="0" y="252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7" name="object 5527"/>
            <p:cNvSpPr/>
            <p:nvPr/>
          </p:nvSpPr>
          <p:spPr>
            <a:xfrm>
              <a:off x="12181404" y="7131343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8" name="object 5528"/>
            <p:cNvSpPr/>
            <p:nvPr/>
          </p:nvSpPr>
          <p:spPr>
            <a:xfrm>
              <a:off x="12181404" y="7128529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9" name="object 5529"/>
            <p:cNvSpPr/>
            <p:nvPr/>
          </p:nvSpPr>
          <p:spPr>
            <a:xfrm>
              <a:off x="12181404" y="7125733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0" name="object 5530"/>
            <p:cNvSpPr/>
            <p:nvPr/>
          </p:nvSpPr>
          <p:spPr>
            <a:xfrm>
              <a:off x="12181404" y="7122952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1" name="object 5531"/>
            <p:cNvSpPr/>
            <p:nvPr/>
          </p:nvSpPr>
          <p:spPr>
            <a:xfrm>
              <a:off x="12181404" y="7120155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2" name="object 5532"/>
            <p:cNvSpPr/>
            <p:nvPr/>
          </p:nvSpPr>
          <p:spPr>
            <a:xfrm>
              <a:off x="12181404" y="7117341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3" name="object 5533"/>
            <p:cNvSpPr/>
            <p:nvPr/>
          </p:nvSpPr>
          <p:spPr>
            <a:xfrm>
              <a:off x="12200879" y="7114544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 h="0">
                  <a:moveTo>
                    <a:pt x="118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4" name="object 5534"/>
            <p:cNvSpPr/>
            <p:nvPr/>
          </p:nvSpPr>
          <p:spPr>
            <a:xfrm>
              <a:off x="12206377" y="71117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632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5" name="object 5535"/>
            <p:cNvSpPr/>
            <p:nvPr/>
          </p:nvSpPr>
          <p:spPr>
            <a:xfrm>
              <a:off x="12212094" y="710616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60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6" name="object 5536"/>
            <p:cNvSpPr/>
            <p:nvPr/>
          </p:nvSpPr>
          <p:spPr>
            <a:xfrm>
              <a:off x="12208188" y="7083809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45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7" name="object 5537"/>
            <p:cNvSpPr/>
            <p:nvPr/>
          </p:nvSpPr>
          <p:spPr>
            <a:xfrm>
              <a:off x="12203947" y="7081010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 h="0">
                  <a:moveTo>
                    <a:pt x="875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8" name="object 5538"/>
            <p:cNvSpPr/>
            <p:nvPr/>
          </p:nvSpPr>
          <p:spPr>
            <a:xfrm>
              <a:off x="12181404" y="7078195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9" name="object 5539"/>
            <p:cNvSpPr/>
            <p:nvPr/>
          </p:nvSpPr>
          <p:spPr>
            <a:xfrm>
              <a:off x="12181404" y="7075399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0" name="object 5540"/>
            <p:cNvSpPr/>
            <p:nvPr/>
          </p:nvSpPr>
          <p:spPr>
            <a:xfrm>
              <a:off x="12181404" y="7072618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1" name="object 5541"/>
            <p:cNvSpPr/>
            <p:nvPr/>
          </p:nvSpPr>
          <p:spPr>
            <a:xfrm>
              <a:off x="12181404" y="7069822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2" name="object 5542"/>
            <p:cNvSpPr/>
            <p:nvPr/>
          </p:nvSpPr>
          <p:spPr>
            <a:xfrm>
              <a:off x="12181404" y="7067024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3" name="object 5543"/>
            <p:cNvSpPr/>
            <p:nvPr/>
          </p:nvSpPr>
          <p:spPr>
            <a:xfrm>
              <a:off x="12181404" y="7064226"/>
              <a:ext cx="31750" cy="0"/>
            </a:xfrm>
            <a:custGeom>
              <a:avLst/>
              <a:gdLst/>
              <a:ahLst/>
              <a:cxnLst/>
              <a:rect l="l" t="t" r="r" b="b"/>
              <a:pathLst>
                <a:path w="31750" h="0">
                  <a:moveTo>
                    <a:pt x="312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4" name="object 5544"/>
            <p:cNvSpPr/>
            <p:nvPr/>
          </p:nvSpPr>
          <p:spPr>
            <a:xfrm>
              <a:off x="12188787" y="709679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7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5" name="object 5545"/>
            <p:cNvSpPr/>
            <p:nvPr/>
          </p:nvSpPr>
          <p:spPr>
            <a:xfrm>
              <a:off x="12188781" y="7096794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0" y="0"/>
                  </a:moveTo>
                  <a:lnTo>
                    <a:pt x="0" y="7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6" name="object 5546"/>
            <p:cNvSpPr/>
            <p:nvPr/>
          </p:nvSpPr>
          <p:spPr>
            <a:xfrm>
              <a:off x="12188781" y="709755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0" y="0"/>
                  </a:moveTo>
                  <a:lnTo>
                    <a:pt x="78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7" name="object 5547"/>
            <p:cNvSpPr/>
            <p:nvPr/>
          </p:nvSpPr>
          <p:spPr>
            <a:xfrm>
              <a:off x="12196547" y="709567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1507"/>
                  </a:moveTo>
                  <a:lnTo>
                    <a:pt x="0" y="1350"/>
                  </a:lnTo>
                  <a:lnTo>
                    <a:pt x="20" y="1193"/>
                  </a:lnTo>
                  <a:lnTo>
                    <a:pt x="104" y="921"/>
                  </a:lnTo>
                  <a:lnTo>
                    <a:pt x="1340" y="0"/>
                  </a:lnTo>
                  <a:lnTo>
                    <a:pt x="1476" y="0"/>
                  </a:lnTo>
                  <a:lnTo>
                    <a:pt x="1633" y="0"/>
                  </a:lnTo>
                  <a:lnTo>
                    <a:pt x="1769" y="10"/>
                  </a:lnTo>
                  <a:lnTo>
                    <a:pt x="1905" y="62"/>
                  </a:lnTo>
                  <a:lnTo>
                    <a:pt x="2062" y="104"/>
                  </a:lnTo>
                  <a:lnTo>
                    <a:pt x="2303" y="261"/>
                  </a:lnTo>
                  <a:lnTo>
                    <a:pt x="2450" y="345"/>
                  </a:lnTo>
                  <a:lnTo>
                    <a:pt x="2638" y="534"/>
                  </a:lnTo>
                  <a:lnTo>
                    <a:pt x="2795" y="795"/>
                  </a:lnTo>
                  <a:lnTo>
                    <a:pt x="2921" y="1078"/>
                  </a:lnTo>
                  <a:lnTo>
                    <a:pt x="2952" y="1350"/>
                  </a:lnTo>
                  <a:lnTo>
                    <a:pt x="2984" y="1507"/>
                  </a:lnTo>
                  <a:lnTo>
                    <a:pt x="2952" y="1643"/>
                  </a:lnTo>
                  <a:lnTo>
                    <a:pt x="2931" y="1800"/>
                  </a:lnTo>
                  <a:lnTo>
                    <a:pt x="2848" y="2062"/>
                  </a:lnTo>
                  <a:lnTo>
                    <a:pt x="2722" y="2303"/>
                  </a:lnTo>
                  <a:lnTo>
                    <a:pt x="2638" y="2450"/>
                  </a:lnTo>
                  <a:lnTo>
                    <a:pt x="2450" y="2638"/>
                  </a:lnTo>
                  <a:lnTo>
                    <a:pt x="2303" y="2722"/>
                  </a:lnTo>
                  <a:lnTo>
                    <a:pt x="2062" y="2879"/>
                  </a:lnTo>
                  <a:lnTo>
                    <a:pt x="1905" y="2910"/>
                  </a:lnTo>
                  <a:lnTo>
                    <a:pt x="1769" y="2963"/>
                  </a:lnTo>
                  <a:lnTo>
                    <a:pt x="1633" y="2984"/>
                  </a:lnTo>
                  <a:lnTo>
                    <a:pt x="1476" y="2984"/>
                  </a:lnTo>
                  <a:lnTo>
                    <a:pt x="1340" y="2984"/>
                  </a:lnTo>
                  <a:lnTo>
                    <a:pt x="1183" y="2963"/>
                  </a:lnTo>
                  <a:lnTo>
                    <a:pt x="1036" y="2910"/>
                  </a:lnTo>
                  <a:lnTo>
                    <a:pt x="261" y="2303"/>
                  </a:lnTo>
                  <a:lnTo>
                    <a:pt x="104" y="2062"/>
                  </a:lnTo>
                  <a:lnTo>
                    <a:pt x="73" y="1905"/>
                  </a:lnTo>
                  <a:lnTo>
                    <a:pt x="0" y="1643"/>
                  </a:lnTo>
                  <a:lnTo>
                    <a:pt x="0" y="1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8" name="object 5548"/>
            <p:cNvSpPr/>
            <p:nvPr/>
          </p:nvSpPr>
          <p:spPr>
            <a:xfrm>
              <a:off x="12199410" y="709679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0" y="0"/>
                  </a:moveTo>
                  <a:lnTo>
                    <a:pt x="78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9" name="object 5549"/>
            <p:cNvSpPr/>
            <p:nvPr/>
          </p:nvSpPr>
          <p:spPr>
            <a:xfrm>
              <a:off x="12207276" y="7096794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0" y="0"/>
                  </a:moveTo>
                  <a:lnTo>
                    <a:pt x="0" y="7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0" name="object 5550"/>
            <p:cNvSpPr/>
            <p:nvPr/>
          </p:nvSpPr>
          <p:spPr>
            <a:xfrm>
              <a:off x="12199412" y="709755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78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1" name="object 5551"/>
            <p:cNvSpPr/>
            <p:nvPr/>
          </p:nvSpPr>
          <p:spPr>
            <a:xfrm>
              <a:off x="12188787" y="709755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7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2" name="object 5552"/>
            <p:cNvSpPr/>
            <p:nvPr/>
          </p:nvSpPr>
          <p:spPr>
            <a:xfrm>
              <a:off x="12188781" y="7096792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0" y="76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3" name="object 5553"/>
            <p:cNvSpPr/>
            <p:nvPr/>
          </p:nvSpPr>
          <p:spPr>
            <a:xfrm>
              <a:off x="12188781" y="709679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0" y="0"/>
                  </a:moveTo>
                  <a:lnTo>
                    <a:pt x="78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4" name="object 5554"/>
            <p:cNvSpPr/>
            <p:nvPr/>
          </p:nvSpPr>
          <p:spPr>
            <a:xfrm>
              <a:off x="12199410" y="709755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0" y="0"/>
                  </a:moveTo>
                  <a:lnTo>
                    <a:pt x="78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5" name="object 5555"/>
            <p:cNvSpPr/>
            <p:nvPr/>
          </p:nvSpPr>
          <p:spPr>
            <a:xfrm>
              <a:off x="12207276" y="7096792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0" y="76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6" name="object 5556"/>
            <p:cNvSpPr/>
            <p:nvPr/>
          </p:nvSpPr>
          <p:spPr>
            <a:xfrm>
              <a:off x="12199412" y="709679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78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7" name="object 5557"/>
            <p:cNvSpPr/>
            <p:nvPr/>
          </p:nvSpPr>
          <p:spPr>
            <a:xfrm>
              <a:off x="12188787" y="709679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78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8" name="object 5558"/>
            <p:cNvSpPr/>
            <p:nvPr/>
          </p:nvSpPr>
          <p:spPr>
            <a:xfrm>
              <a:off x="12188781" y="7096794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0" y="0"/>
                  </a:moveTo>
                  <a:lnTo>
                    <a:pt x="0" y="7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9" name="object 5559"/>
            <p:cNvSpPr/>
            <p:nvPr/>
          </p:nvSpPr>
          <p:spPr>
            <a:xfrm>
              <a:off x="12188781" y="709755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0" y="0"/>
                  </a:moveTo>
                  <a:lnTo>
                    <a:pt x="78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0" name="object 5560"/>
            <p:cNvSpPr/>
            <p:nvPr/>
          </p:nvSpPr>
          <p:spPr>
            <a:xfrm>
              <a:off x="12199410" y="709679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0" y="0"/>
                  </a:moveTo>
                  <a:lnTo>
                    <a:pt x="78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1" name="object 5561"/>
            <p:cNvSpPr/>
            <p:nvPr/>
          </p:nvSpPr>
          <p:spPr>
            <a:xfrm>
              <a:off x="12207276" y="7096794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0" y="0"/>
                  </a:moveTo>
                  <a:lnTo>
                    <a:pt x="0" y="7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2" name="object 5562"/>
            <p:cNvSpPr/>
            <p:nvPr/>
          </p:nvSpPr>
          <p:spPr>
            <a:xfrm>
              <a:off x="12199412" y="709755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78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3" name="object 5563"/>
            <p:cNvSpPr/>
            <p:nvPr/>
          </p:nvSpPr>
          <p:spPr>
            <a:xfrm>
              <a:off x="12197647" y="7087933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w="0" h="8254">
                  <a:moveTo>
                    <a:pt x="0" y="7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4" name="object 5564"/>
            <p:cNvSpPr/>
            <p:nvPr/>
          </p:nvSpPr>
          <p:spPr>
            <a:xfrm>
              <a:off x="12197647" y="70879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 h="0">
                  <a:moveTo>
                    <a:pt x="0" y="0"/>
                  </a:moveTo>
                  <a:lnTo>
                    <a:pt x="7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5" name="object 5565"/>
            <p:cNvSpPr/>
            <p:nvPr/>
          </p:nvSpPr>
          <p:spPr>
            <a:xfrm>
              <a:off x="12198394" y="7087928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w="0" h="8254">
                  <a:moveTo>
                    <a:pt x="0" y="0"/>
                  </a:moveTo>
                  <a:lnTo>
                    <a:pt x="0" y="78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6" name="object 5566"/>
            <p:cNvSpPr/>
            <p:nvPr/>
          </p:nvSpPr>
          <p:spPr>
            <a:xfrm>
              <a:off x="12197647" y="7098557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w="0" h="8254">
                  <a:moveTo>
                    <a:pt x="0" y="0"/>
                  </a:moveTo>
                  <a:lnTo>
                    <a:pt x="0" y="78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7" name="object 5567"/>
            <p:cNvSpPr/>
            <p:nvPr/>
          </p:nvSpPr>
          <p:spPr>
            <a:xfrm>
              <a:off x="12197647" y="7106406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 h="0">
                  <a:moveTo>
                    <a:pt x="0" y="0"/>
                  </a:moveTo>
                  <a:lnTo>
                    <a:pt x="7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8" name="object 5568"/>
            <p:cNvSpPr/>
            <p:nvPr/>
          </p:nvSpPr>
          <p:spPr>
            <a:xfrm>
              <a:off x="12198394" y="7098563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w="0" h="8254">
                  <a:moveTo>
                    <a:pt x="0" y="7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69" name="object 5569"/>
            <p:cNvPicPr/>
            <p:nvPr/>
          </p:nvPicPr>
          <p:blipFill>
            <a:blip r:embed="rId1314" cstate="print"/>
            <a:stretch>
              <a:fillRect/>
            </a:stretch>
          </p:blipFill>
          <p:spPr>
            <a:xfrm>
              <a:off x="12425194" y="7093150"/>
              <a:ext cx="93182" cy="82527"/>
            </a:xfrm>
            <a:prstGeom prst="rect">
              <a:avLst/>
            </a:prstGeom>
          </p:spPr>
        </p:pic>
        <p:sp>
          <p:nvSpPr>
            <p:cNvPr id="5570" name="object 5570"/>
            <p:cNvSpPr/>
            <p:nvPr/>
          </p:nvSpPr>
          <p:spPr>
            <a:xfrm>
              <a:off x="12439382" y="6848834"/>
              <a:ext cx="55244" cy="50800"/>
            </a:xfrm>
            <a:custGeom>
              <a:avLst/>
              <a:gdLst/>
              <a:ahLst/>
              <a:cxnLst/>
              <a:rect l="l" t="t" r="r" b="b"/>
              <a:pathLst>
                <a:path w="55245" h="50800">
                  <a:moveTo>
                    <a:pt x="0" y="8952"/>
                  </a:moveTo>
                  <a:lnTo>
                    <a:pt x="0" y="41778"/>
                  </a:lnTo>
                  <a:lnTo>
                    <a:pt x="0" y="41967"/>
                  </a:lnTo>
                  <a:lnTo>
                    <a:pt x="0" y="42218"/>
                  </a:lnTo>
                  <a:lnTo>
                    <a:pt x="20" y="42428"/>
                  </a:lnTo>
                  <a:lnTo>
                    <a:pt x="52" y="42626"/>
                  </a:lnTo>
                  <a:lnTo>
                    <a:pt x="73" y="42857"/>
                  </a:lnTo>
                  <a:lnTo>
                    <a:pt x="104" y="43087"/>
                  </a:lnTo>
                  <a:lnTo>
                    <a:pt x="125" y="43286"/>
                  </a:lnTo>
                  <a:lnTo>
                    <a:pt x="167" y="43496"/>
                  </a:lnTo>
                  <a:lnTo>
                    <a:pt x="209" y="43726"/>
                  </a:lnTo>
                  <a:lnTo>
                    <a:pt x="272" y="43946"/>
                  </a:lnTo>
                  <a:lnTo>
                    <a:pt x="314" y="44145"/>
                  </a:lnTo>
                  <a:lnTo>
                    <a:pt x="366" y="44354"/>
                  </a:lnTo>
                  <a:lnTo>
                    <a:pt x="450" y="44553"/>
                  </a:lnTo>
                  <a:lnTo>
                    <a:pt x="523" y="44763"/>
                  </a:lnTo>
                  <a:lnTo>
                    <a:pt x="607" y="44972"/>
                  </a:lnTo>
                  <a:lnTo>
                    <a:pt x="691" y="45181"/>
                  </a:lnTo>
                  <a:lnTo>
                    <a:pt x="764" y="45412"/>
                  </a:lnTo>
                  <a:lnTo>
                    <a:pt x="848" y="45579"/>
                  </a:lnTo>
                  <a:lnTo>
                    <a:pt x="973" y="45789"/>
                  </a:lnTo>
                  <a:lnTo>
                    <a:pt x="1078" y="45977"/>
                  </a:lnTo>
                  <a:lnTo>
                    <a:pt x="1162" y="46176"/>
                  </a:lnTo>
                  <a:lnTo>
                    <a:pt x="1266" y="46344"/>
                  </a:lnTo>
                  <a:lnTo>
                    <a:pt x="1392" y="46532"/>
                  </a:lnTo>
                  <a:lnTo>
                    <a:pt x="1507" y="46731"/>
                  </a:lnTo>
                  <a:lnTo>
                    <a:pt x="1633" y="46920"/>
                  </a:lnTo>
                  <a:lnTo>
                    <a:pt x="1748" y="47077"/>
                  </a:lnTo>
                  <a:lnTo>
                    <a:pt x="1895" y="47265"/>
                  </a:lnTo>
                  <a:lnTo>
                    <a:pt x="2010" y="47443"/>
                  </a:lnTo>
                  <a:lnTo>
                    <a:pt x="2167" y="47611"/>
                  </a:lnTo>
                  <a:lnTo>
                    <a:pt x="2314" y="47768"/>
                  </a:lnTo>
                  <a:lnTo>
                    <a:pt x="2460" y="47925"/>
                  </a:lnTo>
                  <a:lnTo>
                    <a:pt x="2617" y="48082"/>
                  </a:lnTo>
                  <a:lnTo>
                    <a:pt x="2764" y="48260"/>
                  </a:lnTo>
                  <a:lnTo>
                    <a:pt x="2931" y="48375"/>
                  </a:lnTo>
                  <a:lnTo>
                    <a:pt x="3109" y="48532"/>
                  </a:lnTo>
                  <a:lnTo>
                    <a:pt x="3266" y="48689"/>
                  </a:lnTo>
                  <a:lnTo>
                    <a:pt x="3434" y="48815"/>
                  </a:lnTo>
                  <a:lnTo>
                    <a:pt x="3633" y="48972"/>
                  </a:lnTo>
                  <a:lnTo>
                    <a:pt x="3800" y="49087"/>
                  </a:lnTo>
                  <a:lnTo>
                    <a:pt x="3978" y="49192"/>
                  </a:lnTo>
                  <a:lnTo>
                    <a:pt x="4167" y="49317"/>
                  </a:lnTo>
                  <a:lnTo>
                    <a:pt x="4355" y="49433"/>
                  </a:lnTo>
                  <a:lnTo>
                    <a:pt x="4544" y="49537"/>
                  </a:lnTo>
                  <a:lnTo>
                    <a:pt x="4722" y="49642"/>
                  </a:lnTo>
                  <a:lnTo>
                    <a:pt x="4910" y="49747"/>
                  </a:lnTo>
                  <a:lnTo>
                    <a:pt x="5120" y="49851"/>
                  </a:lnTo>
                  <a:lnTo>
                    <a:pt x="5308" y="49925"/>
                  </a:lnTo>
                  <a:lnTo>
                    <a:pt x="5518" y="50008"/>
                  </a:lnTo>
                  <a:lnTo>
                    <a:pt x="5727" y="50092"/>
                  </a:lnTo>
                  <a:lnTo>
                    <a:pt x="5936" y="50186"/>
                  </a:lnTo>
                  <a:lnTo>
                    <a:pt x="6146" y="50249"/>
                  </a:lnTo>
                  <a:lnTo>
                    <a:pt x="6355" y="50344"/>
                  </a:lnTo>
                  <a:lnTo>
                    <a:pt x="6565" y="50396"/>
                  </a:lnTo>
                  <a:lnTo>
                    <a:pt x="6774" y="50438"/>
                  </a:lnTo>
                  <a:lnTo>
                    <a:pt x="6973" y="50511"/>
                  </a:lnTo>
                  <a:lnTo>
                    <a:pt x="7203" y="50542"/>
                  </a:lnTo>
                  <a:lnTo>
                    <a:pt x="7413" y="50563"/>
                  </a:lnTo>
                  <a:lnTo>
                    <a:pt x="7622" y="50595"/>
                  </a:lnTo>
                  <a:lnTo>
                    <a:pt x="7842" y="50637"/>
                  </a:lnTo>
                  <a:lnTo>
                    <a:pt x="8073" y="50647"/>
                  </a:lnTo>
                  <a:lnTo>
                    <a:pt x="8292" y="50689"/>
                  </a:lnTo>
                  <a:lnTo>
                    <a:pt x="8491" y="50700"/>
                  </a:lnTo>
                  <a:lnTo>
                    <a:pt x="8732" y="50700"/>
                  </a:lnTo>
                  <a:lnTo>
                    <a:pt x="8942" y="50700"/>
                  </a:lnTo>
                  <a:lnTo>
                    <a:pt x="46228" y="50700"/>
                  </a:lnTo>
                  <a:lnTo>
                    <a:pt x="46438" y="50700"/>
                  </a:lnTo>
                  <a:lnTo>
                    <a:pt x="46668" y="50700"/>
                  </a:lnTo>
                  <a:lnTo>
                    <a:pt x="46888" y="50689"/>
                  </a:lnTo>
                  <a:lnTo>
                    <a:pt x="47098" y="50647"/>
                  </a:lnTo>
                  <a:lnTo>
                    <a:pt x="47338" y="50637"/>
                  </a:lnTo>
                  <a:lnTo>
                    <a:pt x="47527" y="50595"/>
                  </a:lnTo>
                  <a:lnTo>
                    <a:pt x="47736" y="50563"/>
                  </a:lnTo>
                  <a:lnTo>
                    <a:pt x="47988" y="50542"/>
                  </a:lnTo>
                  <a:lnTo>
                    <a:pt x="48176" y="50511"/>
                  </a:lnTo>
                  <a:lnTo>
                    <a:pt x="48396" y="50438"/>
                  </a:lnTo>
                  <a:lnTo>
                    <a:pt x="48605" y="50396"/>
                  </a:lnTo>
                  <a:lnTo>
                    <a:pt x="48836" y="50344"/>
                  </a:lnTo>
                  <a:lnTo>
                    <a:pt x="49045" y="50249"/>
                  </a:lnTo>
                  <a:lnTo>
                    <a:pt x="49244" y="50186"/>
                  </a:lnTo>
                  <a:lnTo>
                    <a:pt x="49464" y="50092"/>
                  </a:lnTo>
                  <a:lnTo>
                    <a:pt x="49631" y="50008"/>
                  </a:lnTo>
                  <a:lnTo>
                    <a:pt x="49862" y="49925"/>
                  </a:lnTo>
                  <a:lnTo>
                    <a:pt x="50061" y="49851"/>
                  </a:lnTo>
                  <a:lnTo>
                    <a:pt x="50260" y="49747"/>
                  </a:lnTo>
                  <a:lnTo>
                    <a:pt x="50427" y="49642"/>
                  </a:lnTo>
                  <a:lnTo>
                    <a:pt x="50637" y="49537"/>
                  </a:lnTo>
                  <a:lnTo>
                    <a:pt x="50825" y="49433"/>
                  </a:lnTo>
                  <a:lnTo>
                    <a:pt x="51003" y="49317"/>
                  </a:lnTo>
                  <a:lnTo>
                    <a:pt x="51192" y="49192"/>
                  </a:lnTo>
                  <a:lnTo>
                    <a:pt x="51370" y="49087"/>
                  </a:lnTo>
                  <a:lnTo>
                    <a:pt x="51558" y="48972"/>
                  </a:lnTo>
                  <a:lnTo>
                    <a:pt x="51715" y="48815"/>
                  </a:lnTo>
                  <a:lnTo>
                    <a:pt x="51893" y="48689"/>
                  </a:lnTo>
                  <a:lnTo>
                    <a:pt x="52061" y="48532"/>
                  </a:lnTo>
                  <a:lnTo>
                    <a:pt x="52239" y="48375"/>
                  </a:lnTo>
                  <a:lnTo>
                    <a:pt x="52396" y="48260"/>
                  </a:lnTo>
                  <a:lnTo>
                    <a:pt x="52553" y="48082"/>
                  </a:lnTo>
                  <a:lnTo>
                    <a:pt x="52710" y="47925"/>
                  </a:lnTo>
                  <a:lnTo>
                    <a:pt x="52846" y="47768"/>
                  </a:lnTo>
                  <a:lnTo>
                    <a:pt x="53003" y="47611"/>
                  </a:lnTo>
                  <a:lnTo>
                    <a:pt x="53160" y="47443"/>
                  </a:lnTo>
                  <a:lnTo>
                    <a:pt x="53275" y="47265"/>
                  </a:lnTo>
                  <a:lnTo>
                    <a:pt x="53411" y="47077"/>
                  </a:lnTo>
                  <a:lnTo>
                    <a:pt x="53537" y="46920"/>
                  </a:lnTo>
                  <a:lnTo>
                    <a:pt x="53663" y="46731"/>
                  </a:lnTo>
                  <a:lnTo>
                    <a:pt x="53799" y="46532"/>
                  </a:lnTo>
                  <a:lnTo>
                    <a:pt x="53883" y="46344"/>
                  </a:lnTo>
                  <a:lnTo>
                    <a:pt x="54008" y="46176"/>
                  </a:lnTo>
                  <a:lnTo>
                    <a:pt x="54113" y="45977"/>
                  </a:lnTo>
                  <a:lnTo>
                    <a:pt x="54228" y="45789"/>
                  </a:lnTo>
                  <a:lnTo>
                    <a:pt x="54302" y="45579"/>
                  </a:lnTo>
                  <a:lnTo>
                    <a:pt x="54427" y="45412"/>
                  </a:lnTo>
                  <a:lnTo>
                    <a:pt x="54511" y="45181"/>
                  </a:lnTo>
                  <a:lnTo>
                    <a:pt x="54584" y="44972"/>
                  </a:lnTo>
                  <a:lnTo>
                    <a:pt x="54637" y="44763"/>
                  </a:lnTo>
                  <a:lnTo>
                    <a:pt x="54720" y="44553"/>
                  </a:lnTo>
                  <a:lnTo>
                    <a:pt x="54783" y="44354"/>
                  </a:lnTo>
                  <a:lnTo>
                    <a:pt x="54836" y="44145"/>
                  </a:lnTo>
                  <a:lnTo>
                    <a:pt x="54909" y="43946"/>
                  </a:lnTo>
                  <a:lnTo>
                    <a:pt x="54961" y="43726"/>
                  </a:lnTo>
                  <a:lnTo>
                    <a:pt x="54993" y="43496"/>
                  </a:lnTo>
                  <a:lnTo>
                    <a:pt x="55045" y="43286"/>
                  </a:lnTo>
                  <a:lnTo>
                    <a:pt x="55087" y="43087"/>
                  </a:lnTo>
                  <a:lnTo>
                    <a:pt x="55097" y="42857"/>
                  </a:lnTo>
                  <a:lnTo>
                    <a:pt x="55118" y="42626"/>
                  </a:lnTo>
                  <a:lnTo>
                    <a:pt x="55150" y="42428"/>
                  </a:lnTo>
                  <a:lnTo>
                    <a:pt x="55171" y="42218"/>
                  </a:lnTo>
                  <a:lnTo>
                    <a:pt x="55171" y="41967"/>
                  </a:lnTo>
                  <a:lnTo>
                    <a:pt x="55171" y="41778"/>
                  </a:lnTo>
                  <a:lnTo>
                    <a:pt x="55171" y="8952"/>
                  </a:lnTo>
                  <a:lnTo>
                    <a:pt x="55171" y="8722"/>
                  </a:lnTo>
                  <a:lnTo>
                    <a:pt x="55171" y="8533"/>
                  </a:lnTo>
                  <a:lnTo>
                    <a:pt x="55150" y="8292"/>
                  </a:lnTo>
                  <a:lnTo>
                    <a:pt x="55118" y="8083"/>
                  </a:lnTo>
                  <a:lnTo>
                    <a:pt x="55097" y="7863"/>
                  </a:lnTo>
                  <a:lnTo>
                    <a:pt x="55087" y="7654"/>
                  </a:lnTo>
                  <a:lnTo>
                    <a:pt x="55045" y="7402"/>
                  </a:lnTo>
                  <a:lnTo>
                    <a:pt x="54993" y="7203"/>
                  </a:lnTo>
                  <a:lnTo>
                    <a:pt x="54961" y="7005"/>
                  </a:lnTo>
                  <a:lnTo>
                    <a:pt x="54909" y="6764"/>
                  </a:lnTo>
                  <a:lnTo>
                    <a:pt x="54836" y="6554"/>
                  </a:lnTo>
                  <a:lnTo>
                    <a:pt x="54783" y="6366"/>
                  </a:lnTo>
                  <a:lnTo>
                    <a:pt x="54720" y="6135"/>
                  </a:lnTo>
                  <a:lnTo>
                    <a:pt x="54637" y="5936"/>
                  </a:lnTo>
                  <a:lnTo>
                    <a:pt x="54584" y="5727"/>
                  </a:lnTo>
                  <a:lnTo>
                    <a:pt x="54511" y="5528"/>
                  </a:lnTo>
                  <a:lnTo>
                    <a:pt x="54427" y="5340"/>
                  </a:lnTo>
                  <a:lnTo>
                    <a:pt x="54302" y="5120"/>
                  </a:lnTo>
                  <a:lnTo>
                    <a:pt x="54228" y="4942"/>
                  </a:lnTo>
                  <a:lnTo>
                    <a:pt x="54113" y="4732"/>
                  </a:lnTo>
                  <a:lnTo>
                    <a:pt x="54008" y="4544"/>
                  </a:lnTo>
                  <a:lnTo>
                    <a:pt x="53883" y="4355"/>
                  </a:lnTo>
                  <a:lnTo>
                    <a:pt x="53799" y="4177"/>
                  </a:lnTo>
                  <a:lnTo>
                    <a:pt x="53663" y="3989"/>
                  </a:lnTo>
                  <a:lnTo>
                    <a:pt x="53537" y="3800"/>
                  </a:lnTo>
                  <a:lnTo>
                    <a:pt x="53411" y="3622"/>
                  </a:lnTo>
                  <a:lnTo>
                    <a:pt x="53275" y="3465"/>
                  </a:lnTo>
                  <a:lnTo>
                    <a:pt x="53160" y="3277"/>
                  </a:lnTo>
                  <a:lnTo>
                    <a:pt x="53003" y="3099"/>
                  </a:lnTo>
                  <a:lnTo>
                    <a:pt x="52846" y="2931"/>
                  </a:lnTo>
                  <a:lnTo>
                    <a:pt x="52710" y="2806"/>
                  </a:lnTo>
                  <a:lnTo>
                    <a:pt x="52553" y="2638"/>
                  </a:lnTo>
                  <a:lnTo>
                    <a:pt x="51715" y="1905"/>
                  </a:lnTo>
                  <a:lnTo>
                    <a:pt x="51558" y="1769"/>
                  </a:lnTo>
                  <a:lnTo>
                    <a:pt x="51370" y="1643"/>
                  </a:lnTo>
                  <a:lnTo>
                    <a:pt x="51192" y="1518"/>
                  </a:lnTo>
                  <a:lnTo>
                    <a:pt x="51003" y="1382"/>
                  </a:lnTo>
                  <a:lnTo>
                    <a:pt x="50825" y="1277"/>
                  </a:lnTo>
                  <a:lnTo>
                    <a:pt x="50637" y="1172"/>
                  </a:lnTo>
                  <a:lnTo>
                    <a:pt x="50427" y="1068"/>
                  </a:lnTo>
                  <a:lnTo>
                    <a:pt x="50260" y="963"/>
                  </a:lnTo>
                  <a:lnTo>
                    <a:pt x="50061" y="879"/>
                  </a:lnTo>
                  <a:lnTo>
                    <a:pt x="49862" y="753"/>
                  </a:lnTo>
                  <a:lnTo>
                    <a:pt x="49631" y="691"/>
                  </a:lnTo>
                  <a:lnTo>
                    <a:pt x="48605" y="345"/>
                  </a:lnTo>
                  <a:lnTo>
                    <a:pt x="48396" y="272"/>
                  </a:lnTo>
                  <a:lnTo>
                    <a:pt x="48176" y="219"/>
                  </a:lnTo>
                  <a:lnTo>
                    <a:pt x="47988" y="188"/>
                  </a:lnTo>
                  <a:lnTo>
                    <a:pt x="47736" y="146"/>
                  </a:lnTo>
                  <a:lnTo>
                    <a:pt x="47527" y="94"/>
                  </a:lnTo>
                  <a:lnTo>
                    <a:pt x="47338" y="83"/>
                  </a:lnTo>
                  <a:lnTo>
                    <a:pt x="47098" y="31"/>
                  </a:lnTo>
                  <a:lnTo>
                    <a:pt x="46888" y="10"/>
                  </a:lnTo>
                  <a:lnTo>
                    <a:pt x="46668" y="10"/>
                  </a:lnTo>
                  <a:lnTo>
                    <a:pt x="46438" y="0"/>
                  </a:lnTo>
                  <a:lnTo>
                    <a:pt x="46228" y="0"/>
                  </a:lnTo>
                  <a:lnTo>
                    <a:pt x="8942" y="0"/>
                  </a:lnTo>
                  <a:lnTo>
                    <a:pt x="8732" y="0"/>
                  </a:lnTo>
                  <a:lnTo>
                    <a:pt x="8491" y="10"/>
                  </a:lnTo>
                  <a:lnTo>
                    <a:pt x="8292" y="10"/>
                  </a:lnTo>
                  <a:lnTo>
                    <a:pt x="8073" y="31"/>
                  </a:lnTo>
                  <a:lnTo>
                    <a:pt x="7842" y="83"/>
                  </a:lnTo>
                  <a:lnTo>
                    <a:pt x="7622" y="94"/>
                  </a:lnTo>
                  <a:lnTo>
                    <a:pt x="7413" y="146"/>
                  </a:lnTo>
                  <a:lnTo>
                    <a:pt x="7203" y="188"/>
                  </a:lnTo>
                  <a:lnTo>
                    <a:pt x="6973" y="219"/>
                  </a:lnTo>
                  <a:lnTo>
                    <a:pt x="6774" y="272"/>
                  </a:lnTo>
                  <a:lnTo>
                    <a:pt x="6565" y="345"/>
                  </a:lnTo>
                  <a:lnTo>
                    <a:pt x="6355" y="397"/>
                  </a:lnTo>
                  <a:lnTo>
                    <a:pt x="6146" y="460"/>
                  </a:lnTo>
                  <a:lnTo>
                    <a:pt x="5936" y="534"/>
                  </a:lnTo>
                  <a:lnTo>
                    <a:pt x="5727" y="617"/>
                  </a:lnTo>
                  <a:lnTo>
                    <a:pt x="5518" y="691"/>
                  </a:lnTo>
                  <a:lnTo>
                    <a:pt x="5308" y="753"/>
                  </a:lnTo>
                  <a:lnTo>
                    <a:pt x="5120" y="879"/>
                  </a:lnTo>
                  <a:lnTo>
                    <a:pt x="4910" y="963"/>
                  </a:lnTo>
                  <a:lnTo>
                    <a:pt x="4722" y="1068"/>
                  </a:lnTo>
                  <a:lnTo>
                    <a:pt x="4544" y="1172"/>
                  </a:lnTo>
                  <a:lnTo>
                    <a:pt x="4355" y="1277"/>
                  </a:lnTo>
                  <a:lnTo>
                    <a:pt x="4167" y="1382"/>
                  </a:lnTo>
                  <a:lnTo>
                    <a:pt x="3978" y="1518"/>
                  </a:lnTo>
                  <a:lnTo>
                    <a:pt x="3800" y="1643"/>
                  </a:lnTo>
                  <a:lnTo>
                    <a:pt x="3633" y="1769"/>
                  </a:lnTo>
                  <a:lnTo>
                    <a:pt x="3434" y="1905"/>
                  </a:lnTo>
                  <a:lnTo>
                    <a:pt x="3266" y="2041"/>
                  </a:lnTo>
                  <a:lnTo>
                    <a:pt x="3109" y="2177"/>
                  </a:lnTo>
                  <a:lnTo>
                    <a:pt x="2931" y="2335"/>
                  </a:lnTo>
                  <a:lnTo>
                    <a:pt x="2764" y="2481"/>
                  </a:lnTo>
                  <a:lnTo>
                    <a:pt x="2617" y="2638"/>
                  </a:lnTo>
                  <a:lnTo>
                    <a:pt x="2460" y="2806"/>
                  </a:lnTo>
                  <a:lnTo>
                    <a:pt x="2314" y="2931"/>
                  </a:lnTo>
                  <a:lnTo>
                    <a:pt x="2167" y="3099"/>
                  </a:lnTo>
                  <a:lnTo>
                    <a:pt x="2010" y="3277"/>
                  </a:lnTo>
                  <a:lnTo>
                    <a:pt x="1895" y="3465"/>
                  </a:lnTo>
                  <a:lnTo>
                    <a:pt x="1748" y="3622"/>
                  </a:lnTo>
                  <a:lnTo>
                    <a:pt x="1633" y="3800"/>
                  </a:lnTo>
                  <a:lnTo>
                    <a:pt x="1507" y="3989"/>
                  </a:lnTo>
                  <a:lnTo>
                    <a:pt x="1392" y="4177"/>
                  </a:lnTo>
                  <a:lnTo>
                    <a:pt x="1266" y="4355"/>
                  </a:lnTo>
                  <a:lnTo>
                    <a:pt x="1162" y="4544"/>
                  </a:lnTo>
                  <a:lnTo>
                    <a:pt x="1078" y="4732"/>
                  </a:lnTo>
                  <a:lnTo>
                    <a:pt x="973" y="4942"/>
                  </a:lnTo>
                  <a:lnTo>
                    <a:pt x="848" y="5120"/>
                  </a:lnTo>
                  <a:lnTo>
                    <a:pt x="764" y="5340"/>
                  </a:lnTo>
                  <a:lnTo>
                    <a:pt x="691" y="5528"/>
                  </a:lnTo>
                  <a:lnTo>
                    <a:pt x="272" y="6764"/>
                  </a:lnTo>
                  <a:lnTo>
                    <a:pt x="209" y="7005"/>
                  </a:lnTo>
                  <a:lnTo>
                    <a:pt x="167" y="7203"/>
                  </a:lnTo>
                  <a:lnTo>
                    <a:pt x="125" y="7402"/>
                  </a:lnTo>
                  <a:lnTo>
                    <a:pt x="104" y="7654"/>
                  </a:lnTo>
                  <a:lnTo>
                    <a:pt x="73" y="7863"/>
                  </a:lnTo>
                  <a:lnTo>
                    <a:pt x="52" y="8083"/>
                  </a:lnTo>
                  <a:lnTo>
                    <a:pt x="20" y="8292"/>
                  </a:lnTo>
                  <a:lnTo>
                    <a:pt x="0" y="8533"/>
                  </a:lnTo>
                  <a:lnTo>
                    <a:pt x="0" y="8722"/>
                  </a:lnTo>
                  <a:lnTo>
                    <a:pt x="0" y="89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1" name="object 5571"/>
            <p:cNvSpPr/>
            <p:nvPr/>
          </p:nvSpPr>
          <p:spPr>
            <a:xfrm>
              <a:off x="12481133" y="688611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4481" y="8952"/>
                  </a:moveTo>
                  <a:lnTo>
                    <a:pt x="0" y="4492"/>
                  </a:lnTo>
                  <a:lnTo>
                    <a:pt x="20" y="4052"/>
                  </a:lnTo>
                  <a:lnTo>
                    <a:pt x="4481" y="0"/>
                  </a:lnTo>
                  <a:lnTo>
                    <a:pt x="4910" y="31"/>
                  </a:lnTo>
                  <a:lnTo>
                    <a:pt x="8177" y="1989"/>
                  </a:lnTo>
                  <a:lnTo>
                    <a:pt x="8418" y="2355"/>
                  </a:lnTo>
                  <a:lnTo>
                    <a:pt x="8963" y="4492"/>
                  </a:lnTo>
                  <a:lnTo>
                    <a:pt x="8942" y="4942"/>
                  </a:lnTo>
                  <a:lnTo>
                    <a:pt x="4910" y="8921"/>
                  </a:lnTo>
                  <a:lnTo>
                    <a:pt x="4481" y="89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2" name="object 5572"/>
            <p:cNvSpPr/>
            <p:nvPr/>
          </p:nvSpPr>
          <p:spPr>
            <a:xfrm>
              <a:off x="12482630" y="688760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2984" y="5968"/>
                  </a:moveTo>
                  <a:lnTo>
                    <a:pt x="2691" y="5947"/>
                  </a:lnTo>
                  <a:lnTo>
                    <a:pt x="2397" y="5916"/>
                  </a:lnTo>
                  <a:lnTo>
                    <a:pt x="2094" y="5842"/>
                  </a:lnTo>
                  <a:lnTo>
                    <a:pt x="1842" y="5738"/>
                  </a:lnTo>
                  <a:lnTo>
                    <a:pt x="1560" y="5622"/>
                  </a:lnTo>
                  <a:lnTo>
                    <a:pt x="1298" y="5486"/>
                  </a:lnTo>
                  <a:lnTo>
                    <a:pt x="1088" y="5287"/>
                  </a:lnTo>
                  <a:lnTo>
                    <a:pt x="879" y="5099"/>
                  </a:lnTo>
                  <a:lnTo>
                    <a:pt x="62" y="3570"/>
                  </a:lnTo>
                  <a:lnTo>
                    <a:pt x="0" y="3298"/>
                  </a:lnTo>
                  <a:lnTo>
                    <a:pt x="0" y="2994"/>
                  </a:lnTo>
                  <a:lnTo>
                    <a:pt x="0" y="2722"/>
                  </a:lnTo>
                  <a:lnTo>
                    <a:pt x="62" y="2408"/>
                  </a:lnTo>
                  <a:lnTo>
                    <a:pt x="115" y="2115"/>
                  </a:lnTo>
                  <a:lnTo>
                    <a:pt x="240" y="1853"/>
                  </a:lnTo>
                  <a:lnTo>
                    <a:pt x="366" y="1581"/>
                  </a:lnTo>
                  <a:lnTo>
                    <a:pt x="2984" y="0"/>
                  </a:lnTo>
                  <a:lnTo>
                    <a:pt x="3277" y="10"/>
                  </a:lnTo>
                  <a:lnTo>
                    <a:pt x="5957" y="2994"/>
                  </a:lnTo>
                  <a:lnTo>
                    <a:pt x="5936" y="3298"/>
                  </a:lnTo>
                  <a:lnTo>
                    <a:pt x="3277" y="5947"/>
                  </a:lnTo>
                  <a:lnTo>
                    <a:pt x="2984" y="5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3" name="object 5573"/>
            <p:cNvSpPr/>
            <p:nvPr/>
          </p:nvSpPr>
          <p:spPr>
            <a:xfrm>
              <a:off x="12478781" y="689060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 h="0">
                  <a:moveTo>
                    <a:pt x="1366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4" name="object 5574"/>
            <p:cNvSpPr/>
            <p:nvPr/>
          </p:nvSpPr>
          <p:spPr>
            <a:xfrm>
              <a:off x="12485614" y="6884336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5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5" name="object 5575"/>
            <p:cNvSpPr/>
            <p:nvPr/>
          </p:nvSpPr>
          <p:spPr>
            <a:xfrm>
              <a:off x="12447216" y="6856787"/>
              <a:ext cx="31750" cy="27940"/>
            </a:xfrm>
            <a:custGeom>
              <a:avLst/>
              <a:gdLst/>
              <a:ahLst/>
              <a:cxnLst/>
              <a:rect l="l" t="t" r="r" b="b"/>
              <a:pathLst>
                <a:path w="31750" h="27940">
                  <a:moveTo>
                    <a:pt x="0" y="0"/>
                  </a:moveTo>
                  <a:lnTo>
                    <a:pt x="31684" y="278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6" name="object 5576"/>
            <p:cNvSpPr/>
            <p:nvPr/>
          </p:nvSpPr>
          <p:spPr>
            <a:xfrm>
              <a:off x="12443859" y="6890608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 h="0">
                  <a:moveTo>
                    <a:pt x="0" y="0"/>
                  </a:moveTo>
                  <a:lnTo>
                    <a:pt x="327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7" name="object 5577"/>
            <p:cNvSpPr/>
            <p:nvPr/>
          </p:nvSpPr>
          <p:spPr>
            <a:xfrm>
              <a:off x="12485614" y="6853305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w="0" h="28575">
                  <a:moveTo>
                    <a:pt x="0" y="283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8" name="object 5578"/>
            <p:cNvSpPr/>
            <p:nvPr/>
          </p:nvSpPr>
          <p:spPr>
            <a:xfrm>
              <a:off x="12498946" y="687099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66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9" name="object 5579"/>
            <p:cNvSpPr/>
            <p:nvPr/>
          </p:nvSpPr>
          <p:spPr>
            <a:xfrm>
              <a:off x="12498646" y="687102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29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0" name="object 5580"/>
            <p:cNvSpPr/>
            <p:nvPr/>
          </p:nvSpPr>
          <p:spPr>
            <a:xfrm>
              <a:off x="12472031" y="68718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88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1" name="object 5581"/>
            <p:cNvSpPr/>
            <p:nvPr/>
          </p:nvSpPr>
          <p:spPr>
            <a:xfrm>
              <a:off x="12472225" y="68718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607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2" name="object 5582"/>
            <p:cNvSpPr/>
            <p:nvPr/>
          </p:nvSpPr>
          <p:spPr>
            <a:xfrm>
              <a:off x="12472836" y="687180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4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3" name="object 5583"/>
            <p:cNvSpPr/>
            <p:nvPr/>
          </p:nvSpPr>
          <p:spPr>
            <a:xfrm>
              <a:off x="12473309" y="6871451"/>
              <a:ext cx="12065" cy="635"/>
            </a:xfrm>
            <a:custGeom>
              <a:avLst/>
              <a:gdLst/>
              <a:ahLst/>
              <a:cxnLst/>
              <a:rect l="l" t="t" r="r" b="b"/>
              <a:pathLst>
                <a:path w="12065" h="634">
                  <a:moveTo>
                    <a:pt x="11559" y="0"/>
                  </a:moveTo>
                  <a:lnTo>
                    <a:pt x="0" y="3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4" name="object 5584"/>
            <p:cNvSpPr/>
            <p:nvPr/>
          </p:nvSpPr>
          <p:spPr>
            <a:xfrm>
              <a:off x="12484871" y="6871062"/>
              <a:ext cx="13335" cy="635"/>
            </a:xfrm>
            <a:custGeom>
              <a:avLst/>
              <a:gdLst/>
              <a:ahLst/>
              <a:cxnLst/>
              <a:rect l="l" t="t" r="r" b="b"/>
              <a:pathLst>
                <a:path w="13334" h="634">
                  <a:moveTo>
                    <a:pt x="12983" y="0"/>
                  </a:moveTo>
                  <a:lnTo>
                    <a:pt x="0" y="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5" name="object 5585"/>
            <p:cNvSpPr/>
            <p:nvPr/>
          </p:nvSpPr>
          <p:spPr>
            <a:xfrm>
              <a:off x="12499946" y="687097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91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6" name="object 5586"/>
            <p:cNvSpPr/>
            <p:nvPr/>
          </p:nvSpPr>
          <p:spPr>
            <a:xfrm>
              <a:off x="12471413" y="687117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244" y="685"/>
                  </a:moveTo>
                  <a:lnTo>
                    <a:pt x="1054" y="254"/>
                  </a:lnTo>
                  <a:lnTo>
                    <a:pt x="622" y="63"/>
                  </a:lnTo>
                  <a:lnTo>
                    <a:pt x="177" y="254"/>
                  </a:lnTo>
                  <a:lnTo>
                    <a:pt x="0" y="685"/>
                  </a:lnTo>
                  <a:lnTo>
                    <a:pt x="177" y="1130"/>
                  </a:lnTo>
                  <a:lnTo>
                    <a:pt x="622" y="1308"/>
                  </a:lnTo>
                  <a:lnTo>
                    <a:pt x="1054" y="1130"/>
                  </a:lnTo>
                  <a:lnTo>
                    <a:pt x="1244" y="685"/>
                  </a:lnTo>
                  <a:close/>
                </a:path>
                <a:path w="3175" h="1904">
                  <a:moveTo>
                    <a:pt x="2794" y="622"/>
                  </a:moveTo>
                  <a:lnTo>
                    <a:pt x="2616" y="177"/>
                  </a:lnTo>
                  <a:lnTo>
                    <a:pt x="2171" y="0"/>
                  </a:lnTo>
                  <a:lnTo>
                    <a:pt x="2006" y="76"/>
                  </a:lnTo>
                  <a:lnTo>
                    <a:pt x="1447" y="203"/>
                  </a:lnTo>
                  <a:lnTo>
                    <a:pt x="1270" y="635"/>
                  </a:lnTo>
                  <a:lnTo>
                    <a:pt x="1447" y="1079"/>
                  </a:lnTo>
                  <a:lnTo>
                    <a:pt x="1892" y="1257"/>
                  </a:lnTo>
                  <a:lnTo>
                    <a:pt x="2044" y="1193"/>
                  </a:lnTo>
                  <a:lnTo>
                    <a:pt x="2171" y="1244"/>
                  </a:lnTo>
                  <a:lnTo>
                    <a:pt x="2616" y="1066"/>
                  </a:lnTo>
                  <a:lnTo>
                    <a:pt x="279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87" name="object 5587"/>
            <p:cNvSpPr/>
            <p:nvPr/>
          </p:nvSpPr>
          <p:spPr>
            <a:xfrm>
              <a:off x="12490088" y="68729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31"/>
                  </a:moveTo>
                  <a:lnTo>
                    <a:pt x="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8" name="object 5588"/>
            <p:cNvSpPr/>
            <p:nvPr/>
          </p:nvSpPr>
          <p:spPr>
            <a:xfrm>
              <a:off x="12490400" y="6872588"/>
              <a:ext cx="19050" cy="635"/>
            </a:xfrm>
            <a:custGeom>
              <a:avLst/>
              <a:gdLst/>
              <a:ahLst/>
              <a:cxnLst/>
              <a:rect l="l" t="t" r="r" b="b"/>
              <a:pathLst>
                <a:path w="19050" h="634">
                  <a:moveTo>
                    <a:pt x="18627" y="0"/>
                  </a:moveTo>
                  <a:lnTo>
                    <a:pt x="0" y="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9" name="object 5589"/>
            <p:cNvSpPr/>
            <p:nvPr/>
          </p:nvSpPr>
          <p:spPr>
            <a:xfrm>
              <a:off x="12504759" y="68696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0" name="object 5590"/>
            <p:cNvSpPr/>
            <p:nvPr/>
          </p:nvSpPr>
          <p:spPr>
            <a:xfrm>
              <a:off x="12504381" y="68704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1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1" name="object 5591"/>
            <p:cNvSpPr/>
            <p:nvPr/>
          </p:nvSpPr>
          <p:spPr>
            <a:xfrm>
              <a:off x="12471494" y="687418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 h="0">
                  <a:moveTo>
                    <a:pt x="0" y="0"/>
                  </a:moveTo>
                  <a:lnTo>
                    <a:pt x="182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2" name="object 5592"/>
            <p:cNvSpPr/>
            <p:nvPr/>
          </p:nvSpPr>
          <p:spPr>
            <a:xfrm>
              <a:off x="12470276" y="687355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3" name="object 5593"/>
            <p:cNvSpPr/>
            <p:nvPr/>
          </p:nvSpPr>
          <p:spPr>
            <a:xfrm>
              <a:off x="12505094" y="687806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93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4" name="object 5594"/>
            <p:cNvSpPr/>
            <p:nvPr/>
          </p:nvSpPr>
          <p:spPr>
            <a:xfrm>
              <a:off x="12504759" y="68775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5" name="object 5595"/>
            <p:cNvSpPr/>
            <p:nvPr/>
          </p:nvSpPr>
          <p:spPr>
            <a:xfrm>
              <a:off x="12505143" y="687806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78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6" name="object 5596"/>
            <p:cNvSpPr/>
            <p:nvPr/>
          </p:nvSpPr>
          <p:spPr>
            <a:xfrm>
              <a:off x="12490395" y="6875538"/>
              <a:ext cx="19050" cy="635"/>
            </a:xfrm>
            <a:custGeom>
              <a:avLst/>
              <a:gdLst/>
              <a:ahLst/>
              <a:cxnLst/>
              <a:rect l="l" t="t" r="r" b="b"/>
              <a:pathLst>
                <a:path w="19050" h="634">
                  <a:moveTo>
                    <a:pt x="0" y="0"/>
                  </a:moveTo>
                  <a:lnTo>
                    <a:pt x="18627" y="2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7" name="object 5597"/>
            <p:cNvSpPr/>
            <p:nvPr/>
          </p:nvSpPr>
          <p:spPr>
            <a:xfrm>
              <a:off x="12490091" y="687536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8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8" name="object 5598"/>
            <p:cNvSpPr/>
            <p:nvPr/>
          </p:nvSpPr>
          <p:spPr>
            <a:xfrm>
              <a:off x="12504264" y="687784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5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9" name="object 5599"/>
            <p:cNvSpPr/>
            <p:nvPr/>
          </p:nvSpPr>
          <p:spPr>
            <a:xfrm>
              <a:off x="12471413" y="687592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244" y="622"/>
                  </a:moveTo>
                  <a:lnTo>
                    <a:pt x="1054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54"/>
                  </a:lnTo>
                  <a:lnTo>
                    <a:pt x="622" y="1244"/>
                  </a:lnTo>
                  <a:lnTo>
                    <a:pt x="1054" y="1054"/>
                  </a:lnTo>
                  <a:lnTo>
                    <a:pt x="1244" y="622"/>
                  </a:lnTo>
                  <a:close/>
                </a:path>
                <a:path w="3175" h="1904">
                  <a:moveTo>
                    <a:pt x="2794" y="673"/>
                  </a:moveTo>
                  <a:lnTo>
                    <a:pt x="2616" y="228"/>
                  </a:lnTo>
                  <a:lnTo>
                    <a:pt x="2171" y="50"/>
                  </a:lnTo>
                  <a:lnTo>
                    <a:pt x="2032" y="114"/>
                  </a:lnTo>
                  <a:lnTo>
                    <a:pt x="1892" y="50"/>
                  </a:lnTo>
                  <a:lnTo>
                    <a:pt x="1447" y="228"/>
                  </a:lnTo>
                  <a:lnTo>
                    <a:pt x="1270" y="673"/>
                  </a:lnTo>
                  <a:lnTo>
                    <a:pt x="1447" y="1104"/>
                  </a:lnTo>
                  <a:lnTo>
                    <a:pt x="1892" y="1295"/>
                  </a:lnTo>
                  <a:lnTo>
                    <a:pt x="2032" y="1244"/>
                  </a:lnTo>
                  <a:lnTo>
                    <a:pt x="2171" y="1295"/>
                  </a:lnTo>
                  <a:lnTo>
                    <a:pt x="2616" y="1104"/>
                  </a:lnTo>
                  <a:lnTo>
                    <a:pt x="2794" y="6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00" name="object 5600"/>
            <p:cNvSpPr/>
            <p:nvPr/>
          </p:nvSpPr>
          <p:spPr>
            <a:xfrm>
              <a:off x="12499583" y="687736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66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1" name="object 5601"/>
            <p:cNvSpPr/>
            <p:nvPr/>
          </p:nvSpPr>
          <p:spPr>
            <a:xfrm>
              <a:off x="12499939" y="68774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628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2" name="object 5602"/>
            <p:cNvSpPr/>
            <p:nvPr/>
          </p:nvSpPr>
          <p:spPr>
            <a:xfrm>
              <a:off x="12500568" y="687741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3" name="object 5603"/>
            <p:cNvSpPr/>
            <p:nvPr/>
          </p:nvSpPr>
          <p:spPr>
            <a:xfrm>
              <a:off x="12477154" y="6876690"/>
              <a:ext cx="20955" cy="635"/>
            </a:xfrm>
            <a:custGeom>
              <a:avLst/>
              <a:gdLst/>
              <a:ahLst/>
              <a:cxnLst/>
              <a:rect l="l" t="t" r="r" b="b"/>
              <a:pathLst>
                <a:path w="20954" h="634">
                  <a:moveTo>
                    <a:pt x="0" y="0"/>
                  </a:moveTo>
                  <a:lnTo>
                    <a:pt x="20690" y="6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4" name="object 5604"/>
            <p:cNvSpPr/>
            <p:nvPr/>
          </p:nvSpPr>
          <p:spPr>
            <a:xfrm>
              <a:off x="12473070" y="6876554"/>
              <a:ext cx="4445" cy="635"/>
            </a:xfrm>
            <a:custGeom>
              <a:avLst/>
              <a:gdLst/>
              <a:ahLst/>
              <a:cxnLst/>
              <a:rect l="l" t="t" r="r" b="b"/>
              <a:pathLst>
                <a:path w="4445" h="634">
                  <a:moveTo>
                    <a:pt x="0" y="0"/>
                  </a:moveTo>
                  <a:lnTo>
                    <a:pt x="4083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5" name="object 5605"/>
            <p:cNvSpPr/>
            <p:nvPr/>
          </p:nvSpPr>
          <p:spPr>
            <a:xfrm>
              <a:off x="12472409" y="687653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659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6" name="object 5606"/>
            <p:cNvSpPr/>
            <p:nvPr/>
          </p:nvSpPr>
          <p:spPr>
            <a:xfrm>
              <a:off x="12472036" y="687653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3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7" name="object 5607"/>
            <p:cNvSpPr/>
            <p:nvPr/>
          </p:nvSpPr>
          <p:spPr>
            <a:xfrm>
              <a:off x="12498414" y="6877352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3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8" name="object 5608"/>
            <p:cNvSpPr/>
            <p:nvPr/>
          </p:nvSpPr>
          <p:spPr>
            <a:xfrm>
              <a:off x="12498720" y="6877352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9" name="object 5609"/>
            <p:cNvSpPr/>
            <p:nvPr/>
          </p:nvSpPr>
          <p:spPr>
            <a:xfrm>
              <a:off x="12471506" y="68721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0" name="object 5610"/>
            <p:cNvSpPr/>
            <p:nvPr/>
          </p:nvSpPr>
          <p:spPr>
            <a:xfrm>
              <a:off x="12490515" y="6875430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136" y="73"/>
                  </a:moveTo>
                  <a:lnTo>
                    <a:pt x="2136" y="73"/>
                  </a:lnTo>
                  <a:lnTo>
                    <a:pt x="1853" y="73"/>
                  </a:lnTo>
                  <a:lnTo>
                    <a:pt x="1821" y="52"/>
                  </a:lnTo>
                  <a:lnTo>
                    <a:pt x="837" y="52"/>
                  </a:lnTo>
                  <a:lnTo>
                    <a:pt x="785" y="20"/>
                  </a:lnTo>
                  <a:lnTo>
                    <a:pt x="2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1" name="object 5611"/>
            <p:cNvSpPr/>
            <p:nvPr/>
          </p:nvSpPr>
          <p:spPr>
            <a:xfrm>
              <a:off x="12472649" y="6876400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1403" y="52"/>
                  </a:moveTo>
                  <a:lnTo>
                    <a:pt x="1403" y="52"/>
                  </a:lnTo>
                  <a:lnTo>
                    <a:pt x="1162" y="52"/>
                  </a:lnTo>
                  <a:lnTo>
                    <a:pt x="1141" y="31"/>
                  </a:lnTo>
                  <a:lnTo>
                    <a:pt x="607" y="31"/>
                  </a:lnTo>
                  <a:lnTo>
                    <a:pt x="586" y="20"/>
                  </a:lnTo>
                  <a:lnTo>
                    <a:pt x="146" y="20"/>
                  </a:lnTo>
                  <a:lnTo>
                    <a:pt x="136" y="0"/>
                  </a:ln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2" name="object 5612"/>
            <p:cNvSpPr/>
            <p:nvPr/>
          </p:nvSpPr>
          <p:spPr>
            <a:xfrm>
              <a:off x="12500352" y="687102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691" y="0"/>
                  </a:moveTo>
                  <a:lnTo>
                    <a:pt x="638" y="20"/>
                  </a:lnTo>
                  <a:lnTo>
                    <a:pt x="136" y="20"/>
                  </a:lnTo>
                  <a:lnTo>
                    <a:pt x="115" y="31"/>
                  </a:lnTo>
                  <a:lnTo>
                    <a:pt x="1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3" name="object 5613"/>
            <p:cNvSpPr/>
            <p:nvPr/>
          </p:nvSpPr>
          <p:spPr>
            <a:xfrm>
              <a:off x="12501028" y="68709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607" y="0"/>
                  </a:moveTo>
                  <a:lnTo>
                    <a:pt x="607" y="0"/>
                  </a:lnTo>
                  <a:lnTo>
                    <a:pt x="324" y="0"/>
                  </a:lnTo>
                  <a:lnTo>
                    <a:pt x="314" y="20"/>
                  </a:lnTo>
                  <a:lnTo>
                    <a:pt x="2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4" name="object 5614"/>
            <p:cNvSpPr/>
            <p:nvPr/>
          </p:nvSpPr>
          <p:spPr>
            <a:xfrm>
              <a:off x="12501628" y="687085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837" y="0"/>
                  </a:moveTo>
                  <a:lnTo>
                    <a:pt x="753" y="20"/>
                  </a:lnTo>
                  <a:lnTo>
                    <a:pt x="565" y="20"/>
                  </a:lnTo>
                  <a:lnTo>
                    <a:pt x="565" y="31"/>
                  </a:lnTo>
                  <a:lnTo>
                    <a:pt x="366" y="31"/>
                  </a:lnTo>
                  <a:lnTo>
                    <a:pt x="335" y="73"/>
                  </a:lnTo>
                  <a:lnTo>
                    <a:pt x="52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5" name="object 5615"/>
            <p:cNvSpPr/>
            <p:nvPr/>
          </p:nvSpPr>
          <p:spPr>
            <a:xfrm>
              <a:off x="12500316" y="6871062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31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6" name="object 5616"/>
            <p:cNvSpPr/>
            <p:nvPr/>
          </p:nvSpPr>
          <p:spPr>
            <a:xfrm>
              <a:off x="12502284" y="687204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7" name="object 5617"/>
            <p:cNvSpPr/>
            <p:nvPr/>
          </p:nvSpPr>
          <p:spPr>
            <a:xfrm>
              <a:off x="12502670" y="687008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0" y="2586"/>
                  </a:moveTo>
                  <a:lnTo>
                    <a:pt x="157" y="2240"/>
                  </a:lnTo>
                  <a:lnTo>
                    <a:pt x="345" y="1958"/>
                  </a:lnTo>
                  <a:lnTo>
                    <a:pt x="523" y="1664"/>
                  </a:lnTo>
                  <a:lnTo>
                    <a:pt x="743" y="1371"/>
                  </a:lnTo>
                  <a:lnTo>
                    <a:pt x="1005" y="1130"/>
                  </a:lnTo>
                  <a:lnTo>
                    <a:pt x="1266" y="890"/>
                  </a:lnTo>
                  <a:lnTo>
                    <a:pt x="3539" y="31"/>
                  </a:lnTo>
                  <a:lnTo>
                    <a:pt x="3905" y="0"/>
                  </a:lnTo>
                  <a:lnTo>
                    <a:pt x="7915" y="4094"/>
                  </a:lnTo>
                  <a:lnTo>
                    <a:pt x="7895" y="4439"/>
                  </a:lnTo>
                  <a:lnTo>
                    <a:pt x="3905" y="8198"/>
                  </a:lnTo>
                  <a:lnTo>
                    <a:pt x="3539" y="8198"/>
                  </a:lnTo>
                  <a:lnTo>
                    <a:pt x="157" y="5957"/>
                  </a:lnTo>
                  <a:lnTo>
                    <a:pt x="0" y="5622"/>
                  </a:lnTo>
                </a:path>
                <a:path w="8254" h="8254">
                  <a:moveTo>
                    <a:pt x="0" y="2586"/>
                  </a:moveTo>
                  <a:lnTo>
                    <a:pt x="157" y="2240"/>
                  </a:lnTo>
                  <a:lnTo>
                    <a:pt x="345" y="1958"/>
                  </a:lnTo>
                  <a:lnTo>
                    <a:pt x="523" y="1664"/>
                  </a:lnTo>
                  <a:lnTo>
                    <a:pt x="743" y="1371"/>
                  </a:lnTo>
                  <a:lnTo>
                    <a:pt x="1005" y="1130"/>
                  </a:lnTo>
                  <a:lnTo>
                    <a:pt x="1266" y="890"/>
                  </a:lnTo>
                  <a:lnTo>
                    <a:pt x="3539" y="31"/>
                  </a:lnTo>
                  <a:lnTo>
                    <a:pt x="3905" y="0"/>
                  </a:lnTo>
                  <a:lnTo>
                    <a:pt x="7915" y="4094"/>
                  </a:lnTo>
                  <a:lnTo>
                    <a:pt x="7895" y="4439"/>
                  </a:lnTo>
                  <a:lnTo>
                    <a:pt x="3905" y="8198"/>
                  </a:lnTo>
                  <a:lnTo>
                    <a:pt x="3539" y="8198"/>
                  </a:lnTo>
                  <a:lnTo>
                    <a:pt x="157" y="5957"/>
                  </a:lnTo>
                  <a:lnTo>
                    <a:pt x="0" y="5622"/>
                  </a:lnTo>
                </a:path>
                <a:path w="8254" h="8254">
                  <a:moveTo>
                    <a:pt x="0" y="2586"/>
                  </a:moveTo>
                  <a:lnTo>
                    <a:pt x="136" y="2261"/>
                  </a:lnTo>
                  <a:lnTo>
                    <a:pt x="324" y="1958"/>
                  </a:lnTo>
                  <a:lnTo>
                    <a:pt x="502" y="1664"/>
                  </a:lnTo>
                  <a:lnTo>
                    <a:pt x="743" y="1403"/>
                  </a:lnTo>
                  <a:lnTo>
                    <a:pt x="973" y="1141"/>
                  </a:lnTo>
                  <a:lnTo>
                    <a:pt x="1235" y="900"/>
                  </a:lnTo>
                  <a:lnTo>
                    <a:pt x="1549" y="712"/>
                  </a:lnTo>
                  <a:lnTo>
                    <a:pt x="1821" y="534"/>
                  </a:lnTo>
                  <a:lnTo>
                    <a:pt x="2136" y="366"/>
                  </a:lnTo>
                  <a:lnTo>
                    <a:pt x="2481" y="240"/>
                  </a:lnTo>
                  <a:lnTo>
                    <a:pt x="2795" y="157"/>
                  </a:lnTo>
                  <a:lnTo>
                    <a:pt x="3162" y="73"/>
                  </a:lnTo>
                  <a:lnTo>
                    <a:pt x="3486" y="52"/>
                  </a:lnTo>
                  <a:lnTo>
                    <a:pt x="3853" y="52"/>
                  </a:lnTo>
                  <a:lnTo>
                    <a:pt x="4198" y="52"/>
                  </a:lnTo>
                  <a:lnTo>
                    <a:pt x="7444" y="2408"/>
                  </a:lnTo>
                  <a:lnTo>
                    <a:pt x="7591" y="2722"/>
                  </a:lnTo>
                  <a:lnTo>
                    <a:pt x="7685" y="3057"/>
                  </a:lnTo>
                  <a:lnTo>
                    <a:pt x="7758" y="3423"/>
                  </a:lnTo>
                  <a:lnTo>
                    <a:pt x="7790" y="3748"/>
                  </a:lnTo>
                  <a:lnTo>
                    <a:pt x="7832" y="4094"/>
                  </a:lnTo>
                  <a:lnTo>
                    <a:pt x="7790" y="4439"/>
                  </a:lnTo>
                  <a:lnTo>
                    <a:pt x="7758" y="4806"/>
                  </a:lnTo>
                  <a:lnTo>
                    <a:pt x="7685" y="5141"/>
                  </a:lnTo>
                  <a:lnTo>
                    <a:pt x="7591" y="5486"/>
                  </a:lnTo>
                  <a:lnTo>
                    <a:pt x="7444" y="5811"/>
                  </a:lnTo>
                  <a:lnTo>
                    <a:pt x="7308" y="6125"/>
                  </a:lnTo>
                  <a:lnTo>
                    <a:pt x="7120" y="6418"/>
                  </a:lnTo>
                  <a:lnTo>
                    <a:pt x="6910" y="6680"/>
                  </a:lnTo>
                  <a:lnTo>
                    <a:pt x="6669" y="6963"/>
                  </a:lnTo>
                  <a:lnTo>
                    <a:pt x="6408" y="7183"/>
                  </a:lnTo>
                  <a:lnTo>
                    <a:pt x="6146" y="7413"/>
                  </a:lnTo>
                  <a:lnTo>
                    <a:pt x="3853" y="8156"/>
                  </a:lnTo>
                  <a:lnTo>
                    <a:pt x="3486" y="8156"/>
                  </a:lnTo>
                  <a:lnTo>
                    <a:pt x="1549" y="7497"/>
                  </a:lnTo>
                  <a:lnTo>
                    <a:pt x="1235" y="7287"/>
                  </a:lnTo>
                  <a:lnTo>
                    <a:pt x="973" y="7067"/>
                  </a:lnTo>
                  <a:lnTo>
                    <a:pt x="743" y="6806"/>
                  </a:lnTo>
                  <a:lnTo>
                    <a:pt x="502" y="6544"/>
                  </a:lnTo>
                  <a:lnTo>
                    <a:pt x="324" y="6251"/>
                  </a:lnTo>
                  <a:lnTo>
                    <a:pt x="136" y="5957"/>
                  </a:lnTo>
                  <a:lnTo>
                    <a:pt x="0" y="5622"/>
                  </a:lnTo>
                </a:path>
                <a:path w="8254" h="8254">
                  <a:moveTo>
                    <a:pt x="0" y="2586"/>
                  </a:moveTo>
                  <a:lnTo>
                    <a:pt x="136" y="2261"/>
                  </a:lnTo>
                  <a:lnTo>
                    <a:pt x="314" y="1958"/>
                  </a:lnTo>
                  <a:lnTo>
                    <a:pt x="481" y="1664"/>
                  </a:lnTo>
                  <a:lnTo>
                    <a:pt x="732" y="1403"/>
                  </a:lnTo>
                  <a:lnTo>
                    <a:pt x="984" y="1141"/>
                  </a:lnTo>
                  <a:lnTo>
                    <a:pt x="1214" y="900"/>
                  </a:lnTo>
                  <a:lnTo>
                    <a:pt x="1528" y="732"/>
                  </a:lnTo>
                  <a:lnTo>
                    <a:pt x="1800" y="534"/>
                  </a:lnTo>
                  <a:lnTo>
                    <a:pt x="2115" y="397"/>
                  </a:lnTo>
                  <a:lnTo>
                    <a:pt x="2460" y="261"/>
                  </a:lnTo>
                  <a:lnTo>
                    <a:pt x="2774" y="157"/>
                  </a:lnTo>
                  <a:lnTo>
                    <a:pt x="3141" y="104"/>
                  </a:lnTo>
                  <a:lnTo>
                    <a:pt x="3476" y="52"/>
                  </a:lnTo>
                  <a:lnTo>
                    <a:pt x="3832" y="52"/>
                  </a:lnTo>
                  <a:lnTo>
                    <a:pt x="4188" y="73"/>
                  </a:lnTo>
                  <a:lnTo>
                    <a:pt x="7654" y="3057"/>
                  </a:lnTo>
                  <a:lnTo>
                    <a:pt x="7748" y="3423"/>
                  </a:lnTo>
                  <a:lnTo>
                    <a:pt x="7779" y="3748"/>
                  </a:lnTo>
                  <a:lnTo>
                    <a:pt x="7811" y="4094"/>
                  </a:lnTo>
                  <a:lnTo>
                    <a:pt x="7779" y="4439"/>
                  </a:lnTo>
                  <a:lnTo>
                    <a:pt x="7748" y="4806"/>
                  </a:lnTo>
                  <a:lnTo>
                    <a:pt x="7654" y="5141"/>
                  </a:lnTo>
                  <a:lnTo>
                    <a:pt x="7570" y="5486"/>
                  </a:lnTo>
                  <a:lnTo>
                    <a:pt x="7434" y="5800"/>
                  </a:lnTo>
                  <a:lnTo>
                    <a:pt x="4512" y="8073"/>
                  </a:lnTo>
                  <a:lnTo>
                    <a:pt x="4188" y="8146"/>
                  </a:lnTo>
                  <a:lnTo>
                    <a:pt x="3832" y="8156"/>
                  </a:lnTo>
                  <a:lnTo>
                    <a:pt x="3476" y="8146"/>
                  </a:lnTo>
                  <a:lnTo>
                    <a:pt x="3141" y="8125"/>
                  </a:lnTo>
                  <a:lnTo>
                    <a:pt x="732" y="6806"/>
                  </a:lnTo>
                  <a:lnTo>
                    <a:pt x="481" y="6544"/>
                  </a:lnTo>
                  <a:lnTo>
                    <a:pt x="314" y="6251"/>
                  </a:lnTo>
                  <a:lnTo>
                    <a:pt x="136" y="5957"/>
                  </a:lnTo>
                  <a:lnTo>
                    <a:pt x="0" y="56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8" name="object 5618"/>
            <p:cNvSpPr/>
            <p:nvPr/>
          </p:nvSpPr>
          <p:spPr>
            <a:xfrm>
              <a:off x="12501025" y="68774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0" y="0"/>
                  </a:lnTo>
                  <a:lnTo>
                    <a:pt x="157" y="0"/>
                  </a:lnTo>
                  <a:lnTo>
                    <a:pt x="167" y="20"/>
                  </a:lnTo>
                  <a:lnTo>
                    <a:pt x="554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9" name="object 5619"/>
            <p:cNvSpPr/>
            <p:nvPr/>
          </p:nvSpPr>
          <p:spPr>
            <a:xfrm>
              <a:off x="12501636" y="687745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20" y="0"/>
                  </a:lnTo>
                  <a:lnTo>
                    <a:pt x="240" y="0"/>
                  </a:lnTo>
                  <a:lnTo>
                    <a:pt x="240" y="31"/>
                  </a:lnTo>
                  <a:lnTo>
                    <a:pt x="471" y="31"/>
                  </a:lnTo>
                  <a:lnTo>
                    <a:pt x="481" y="52"/>
                  </a:lnTo>
                  <a:lnTo>
                    <a:pt x="680" y="52"/>
                  </a:lnTo>
                  <a:lnTo>
                    <a:pt x="691" y="73"/>
                  </a:lnTo>
                  <a:lnTo>
                    <a:pt x="816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0" name="object 5620"/>
            <p:cNvSpPr/>
            <p:nvPr/>
          </p:nvSpPr>
          <p:spPr>
            <a:xfrm>
              <a:off x="12500313" y="6877334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0" y="0"/>
                  </a:ln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1" name="object 5621"/>
            <p:cNvSpPr/>
            <p:nvPr/>
          </p:nvSpPr>
          <p:spPr>
            <a:xfrm>
              <a:off x="12502284" y="68751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22" name="object 5622"/>
            <p:cNvSpPr/>
            <p:nvPr/>
          </p:nvSpPr>
          <p:spPr>
            <a:xfrm>
              <a:off x="12500348" y="687733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20" y="0"/>
                  </a:lnTo>
                  <a:lnTo>
                    <a:pt x="471" y="0"/>
                  </a:lnTo>
                  <a:lnTo>
                    <a:pt x="471" y="20"/>
                  </a:lnTo>
                  <a:lnTo>
                    <a:pt x="68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3" name="object 5623"/>
            <p:cNvSpPr/>
            <p:nvPr/>
          </p:nvSpPr>
          <p:spPr>
            <a:xfrm>
              <a:off x="12490515" y="6872892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0" y="52"/>
                  </a:moveTo>
                  <a:lnTo>
                    <a:pt x="0" y="52"/>
                  </a:lnTo>
                  <a:lnTo>
                    <a:pt x="261" y="52"/>
                  </a:lnTo>
                  <a:lnTo>
                    <a:pt x="293" y="20"/>
                  </a:lnTo>
                  <a:lnTo>
                    <a:pt x="1088" y="20"/>
                  </a:lnTo>
                  <a:lnTo>
                    <a:pt x="1130" y="0"/>
                  </a:lnTo>
                  <a:lnTo>
                    <a:pt x="21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4" name="object 5624"/>
            <p:cNvSpPr/>
            <p:nvPr/>
          </p:nvSpPr>
          <p:spPr>
            <a:xfrm>
              <a:off x="12472647" y="6871925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52"/>
                  </a:moveTo>
                  <a:lnTo>
                    <a:pt x="0" y="52"/>
                  </a:lnTo>
                  <a:lnTo>
                    <a:pt x="272" y="52"/>
                  </a:lnTo>
                  <a:lnTo>
                    <a:pt x="314" y="31"/>
                  </a:lnTo>
                  <a:lnTo>
                    <a:pt x="795" y="31"/>
                  </a:lnTo>
                  <a:lnTo>
                    <a:pt x="816" y="20"/>
                  </a:lnTo>
                  <a:lnTo>
                    <a:pt x="135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5" name="object 5625"/>
            <p:cNvSpPr/>
            <p:nvPr/>
          </p:nvSpPr>
          <p:spPr>
            <a:xfrm>
              <a:off x="12471379" y="68712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26" name="object 5626"/>
            <p:cNvSpPr/>
            <p:nvPr/>
          </p:nvSpPr>
          <p:spPr>
            <a:xfrm>
              <a:off x="12472002" y="687185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0" y="0"/>
                  </a:ln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7" name="object 5627"/>
            <p:cNvSpPr/>
            <p:nvPr/>
          </p:nvSpPr>
          <p:spPr>
            <a:xfrm>
              <a:off x="12474250" y="6874182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73" y="0"/>
                  </a:moveTo>
                  <a:lnTo>
                    <a:pt x="73" y="0"/>
                  </a:lnTo>
                  <a:lnTo>
                    <a:pt x="73" y="973"/>
                  </a:lnTo>
                  <a:lnTo>
                    <a:pt x="52" y="1005"/>
                  </a:lnTo>
                  <a:lnTo>
                    <a:pt x="52" y="1528"/>
                  </a:lnTo>
                  <a:lnTo>
                    <a:pt x="20" y="1581"/>
                  </a:lnTo>
                  <a:lnTo>
                    <a:pt x="20" y="1958"/>
                  </a:lnTo>
                  <a:lnTo>
                    <a:pt x="0" y="1999"/>
                  </a:ln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8" name="object 5628"/>
            <p:cNvSpPr/>
            <p:nvPr/>
          </p:nvSpPr>
          <p:spPr>
            <a:xfrm>
              <a:off x="12474254" y="6871927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0"/>
                  </a:moveTo>
                  <a:lnTo>
                    <a:pt x="0" y="0"/>
                  </a:lnTo>
                  <a:lnTo>
                    <a:pt x="0" y="293"/>
                  </a:lnTo>
                  <a:lnTo>
                    <a:pt x="20" y="314"/>
                  </a:lnTo>
                  <a:lnTo>
                    <a:pt x="20" y="691"/>
                  </a:lnTo>
                  <a:lnTo>
                    <a:pt x="52" y="743"/>
                  </a:lnTo>
                  <a:lnTo>
                    <a:pt x="52" y="1246"/>
                  </a:lnTo>
                  <a:lnTo>
                    <a:pt x="73" y="1298"/>
                  </a:lnTo>
                  <a:lnTo>
                    <a:pt x="73" y="22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9" name="object 5629"/>
            <p:cNvSpPr/>
            <p:nvPr/>
          </p:nvSpPr>
          <p:spPr>
            <a:xfrm>
              <a:off x="12471379" y="687591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30" name="object 5630"/>
            <p:cNvSpPr/>
            <p:nvPr/>
          </p:nvSpPr>
          <p:spPr>
            <a:xfrm>
              <a:off x="12472004" y="687653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31" y="0"/>
                  </a:move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1" name="object 5631"/>
            <p:cNvSpPr/>
            <p:nvPr/>
          </p:nvSpPr>
          <p:spPr>
            <a:xfrm>
              <a:off x="12490174" y="687536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5" y="136"/>
                  </a:lnTo>
                  <a:lnTo>
                    <a:pt x="261" y="1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2" name="object 5632"/>
            <p:cNvSpPr/>
            <p:nvPr/>
          </p:nvSpPr>
          <p:spPr>
            <a:xfrm>
              <a:off x="12490166" y="68728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178" y="20"/>
                  </a:lnTo>
                  <a:lnTo>
                    <a:pt x="31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3" name="object 5633"/>
            <p:cNvSpPr/>
            <p:nvPr/>
          </p:nvSpPr>
          <p:spPr>
            <a:xfrm>
              <a:off x="12500637" y="687741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10" y="0"/>
                  </a:lnTo>
                  <a:lnTo>
                    <a:pt x="3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4" name="object 5634"/>
            <p:cNvSpPr/>
            <p:nvPr/>
          </p:nvSpPr>
          <p:spPr>
            <a:xfrm>
              <a:off x="12497855" y="687103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31"/>
                  </a:moveTo>
                  <a:lnTo>
                    <a:pt x="31" y="31"/>
                  </a:lnTo>
                  <a:lnTo>
                    <a:pt x="136" y="31"/>
                  </a:lnTo>
                  <a:lnTo>
                    <a:pt x="136" y="10"/>
                  </a:lnTo>
                  <a:lnTo>
                    <a:pt x="837" y="10"/>
                  </a:lnTo>
                  <a:lnTo>
                    <a:pt x="837" y="0"/>
                  </a:lnTo>
                  <a:lnTo>
                    <a:pt x="11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5" name="object 5635"/>
            <p:cNvSpPr/>
            <p:nvPr/>
          </p:nvSpPr>
          <p:spPr>
            <a:xfrm>
              <a:off x="12499075" y="687099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31"/>
                  </a:moveTo>
                  <a:lnTo>
                    <a:pt x="8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6" name="object 5636"/>
            <p:cNvSpPr/>
            <p:nvPr/>
          </p:nvSpPr>
          <p:spPr>
            <a:xfrm>
              <a:off x="12499939" y="68709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20" y="20"/>
                  </a:lnTo>
                  <a:lnTo>
                    <a:pt x="157" y="20"/>
                  </a:lnTo>
                  <a:lnTo>
                    <a:pt x="157" y="0"/>
                  </a:lnTo>
                  <a:lnTo>
                    <a:pt x="3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7" name="object 5637"/>
            <p:cNvSpPr/>
            <p:nvPr/>
          </p:nvSpPr>
          <p:spPr>
            <a:xfrm>
              <a:off x="12500637" y="687095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10" y="20"/>
                  </a:lnTo>
                  <a:lnTo>
                    <a:pt x="136" y="20"/>
                  </a:lnTo>
                  <a:lnTo>
                    <a:pt x="136" y="0"/>
                  </a:lnTo>
                  <a:lnTo>
                    <a:pt x="3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8" name="object 5638"/>
            <p:cNvSpPr/>
            <p:nvPr/>
          </p:nvSpPr>
          <p:spPr>
            <a:xfrm>
              <a:off x="12497855" y="68710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104" y="0"/>
                  </a:lnTo>
                  <a:lnTo>
                    <a:pt x="5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9" name="object 5639"/>
            <p:cNvSpPr/>
            <p:nvPr/>
          </p:nvSpPr>
          <p:spPr>
            <a:xfrm>
              <a:off x="12501010" y="687096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0" name="object 5640"/>
            <p:cNvSpPr/>
            <p:nvPr/>
          </p:nvSpPr>
          <p:spPr>
            <a:xfrm>
              <a:off x="12500296" y="687097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10" y="0"/>
                  </a:lnTo>
                  <a:lnTo>
                    <a:pt x="3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1" name="object 5641"/>
            <p:cNvSpPr/>
            <p:nvPr/>
          </p:nvSpPr>
          <p:spPr>
            <a:xfrm>
              <a:off x="12499673" y="687035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42" name="object 5642"/>
            <p:cNvSpPr/>
            <p:nvPr/>
          </p:nvSpPr>
          <p:spPr>
            <a:xfrm>
              <a:off x="12474223" y="6871058"/>
              <a:ext cx="24130" cy="1270"/>
            </a:xfrm>
            <a:custGeom>
              <a:avLst/>
              <a:gdLst/>
              <a:ahLst/>
              <a:cxnLst/>
              <a:rect l="l" t="t" r="r" b="b"/>
              <a:pathLst>
                <a:path w="24129" h="1270">
                  <a:moveTo>
                    <a:pt x="0" y="732"/>
                  </a:moveTo>
                  <a:lnTo>
                    <a:pt x="157" y="732"/>
                  </a:lnTo>
                  <a:lnTo>
                    <a:pt x="345" y="732"/>
                  </a:lnTo>
                  <a:lnTo>
                    <a:pt x="534" y="712"/>
                  </a:lnTo>
                  <a:lnTo>
                    <a:pt x="732" y="712"/>
                  </a:lnTo>
                  <a:lnTo>
                    <a:pt x="921" y="712"/>
                  </a:lnTo>
                  <a:lnTo>
                    <a:pt x="1088" y="712"/>
                  </a:lnTo>
                  <a:lnTo>
                    <a:pt x="1287" y="701"/>
                  </a:lnTo>
                  <a:lnTo>
                    <a:pt x="1476" y="701"/>
                  </a:lnTo>
                  <a:lnTo>
                    <a:pt x="1643" y="701"/>
                  </a:lnTo>
                  <a:lnTo>
                    <a:pt x="1821" y="701"/>
                  </a:lnTo>
                  <a:lnTo>
                    <a:pt x="2010" y="659"/>
                  </a:lnTo>
                  <a:lnTo>
                    <a:pt x="2209" y="659"/>
                  </a:lnTo>
                  <a:lnTo>
                    <a:pt x="2397" y="659"/>
                  </a:lnTo>
                  <a:lnTo>
                    <a:pt x="2565" y="649"/>
                  </a:lnTo>
                  <a:lnTo>
                    <a:pt x="2764" y="649"/>
                  </a:lnTo>
                  <a:lnTo>
                    <a:pt x="2931" y="649"/>
                  </a:lnTo>
                  <a:lnTo>
                    <a:pt x="3120" y="649"/>
                  </a:lnTo>
                  <a:lnTo>
                    <a:pt x="3298" y="628"/>
                  </a:lnTo>
                  <a:lnTo>
                    <a:pt x="3486" y="628"/>
                  </a:lnTo>
                  <a:lnTo>
                    <a:pt x="3675" y="628"/>
                  </a:lnTo>
                  <a:lnTo>
                    <a:pt x="3874" y="607"/>
                  </a:lnTo>
                  <a:lnTo>
                    <a:pt x="4041" y="607"/>
                  </a:lnTo>
                  <a:lnTo>
                    <a:pt x="4230" y="607"/>
                  </a:lnTo>
                  <a:lnTo>
                    <a:pt x="4408" y="607"/>
                  </a:lnTo>
                  <a:lnTo>
                    <a:pt x="4596" y="575"/>
                  </a:lnTo>
                  <a:lnTo>
                    <a:pt x="4774" y="575"/>
                  </a:lnTo>
                  <a:lnTo>
                    <a:pt x="4963" y="575"/>
                  </a:lnTo>
                  <a:lnTo>
                    <a:pt x="5151" y="575"/>
                  </a:lnTo>
                  <a:lnTo>
                    <a:pt x="5350" y="554"/>
                  </a:lnTo>
                  <a:lnTo>
                    <a:pt x="5518" y="554"/>
                  </a:lnTo>
                  <a:lnTo>
                    <a:pt x="5696" y="554"/>
                  </a:lnTo>
                  <a:lnTo>
                    <a:pt x="5884" y="544"/>
                  </a:lnTo>
                  <a:lnTo>
                    <a:pt x="6073" y="544"/>
                  </a:lnTo>
                  <a:lnTo>
                    <a:pt x="6251" y="544"/>
                  </a:lnTo>
                  <a:lnTo>
                    <a:pt x="6439" y="544"/>
                  </a:lnTo>
                  <a:lnTo>
                    <a:pt x="6649" y="523"/>
                  </a:lnTo>
                  <a:lnTo>
                    <a:pt x="6837" y="523"/>
                  </a:lnTo>
                  <a:lnTo>
                    <a:pt x="7015" y="523"/>
                  </a:lnTo>
                  <a:lnTo>
                    <a:pt x="7183" y="502"/>
                  </a:lnTo>
                  <a:lnTo>
                    <a:pt x="7381" y="502"/>
                  </a:lnTo>
                  <a:lnTo>
                    <a:pt x="7570" y="502"/>
                  </a:lnTo>
                  <a:lnTo>
                    <a:pt x="7737" y="502"/>
                  </a:lnTo>
                  <a:lnTo>
                    <a:pt x="7936" y="471"/>
                  </a:lnTo>
                  <a:lnTo>
                    <a:pt x="8125" y="471"/>
                  </a:lnTo>
                  <a:lnTo>
                    <a:pt x="8313" y="471"/>
                  </a:lnTo>
                  <a:lnTo>
                    <a:pt x="8470" y="471"/>
                  </a:lnTo>
                  <a:lnTo>
                    <a:pt x="8659" y="450"/>
                  </a:lnTo>
                  <a:lnTo>
                    <a:pt x="8858" y="450"/>
                  </a:lnTo>
                  <a:lnTo>
                    <a:pt x="9046" y="450"/>
                  </a:lnTo>
                  <a:lnTo>
                    <a:pt x="9214" y="439"/>
                  </a:lnTo>
                  <a:lnTo>
                    <a:pt x="9413" y="439"/>
                  </a:lnTo>
                  <a:lnTo>
                    <a:pt x="9601" y="439"/>
                  </a:lnTo>
                  <a:lnTo>
                    <a:pt x="9769" y="439"/>
                  </a:lnTo>
                  <a:lnTo>
                    <a:pt x="9947" y="418"/>
                  </a:lnTo>
                  <a:lnTo>
                    <a:pt x="10135" y="418"/>
                  </a:lnTo>
                  <a:lnTo>
                    <a:pt x="10324" y="418"/>
                  </a:lnTo>
                  <a:lnTo>
                    <a:pt x="10502" y="418"/>
                  </a:lnTo>
                  <a:lnTo>
                    <a:pt x="10690" y="387"/>
                  </a:lnTo>
                  <a:lnTo>
                    <a:pt x="10879" y="387"/>
                  </a:lnTo>
                  <a:lnTo>
                    <a:pt x="11078" y="387"/>
                  </a:lnTo>
                  <a:lnTo>
                    <a:pt x="11235" y="366"/>
                  </a:lnTo>
                  <a:lnTo>
                    <a:pt x="12376" y="366"/>
                  </a:lnTo>
                  <a:lnTo>
                    <a:pt x="12565" y="356"/>
                  </a:lnTo>
                  <a:lnTo>
                    <a:pt x="12711" y="356"/>
                  </a:lnTo>
                  <a:lnTo>
                    <a:pt x="12900" y="356"/>
                  </a:lnTo>
                  <a:lnTo>
                    <a:pt x="13109" y="356"/>
                  </a:lnTo>
                  <a:lnTo>
                    <a:pt x="13298" y="314"/>
                  </a:lnTo>
                  <a:lnTo>
                    <a:pt x="13465" y="314"/>
                  </a:lnTo>
                  <a:lnTo>
                    <a:pt x="13664" y="314"/>
                  </a:lnTo>
                  <a:lnTo>
                    <a:pt x="13852" y="314"/>
                  </a:lnTo>
                  <a:lnTo>
                    <a:pt x="14030" y="303"/>
                  </a:lnTo>
                  <a:lnTo>
                    <a:pt x="14198" y="303"/>
                  </a:lnTo>
                  <a:lnTo>
                    <a:pt x="14386" y="303"/>
                  </a:lnTo>
                  <a:lnTo>
                    <a:pt x="14585" y="282"/>
                  </a:lnTo>
                  <a:lnTo>
                    <a:pt x="14774" y="282"/>
                  </a:lnTo>
                  <a:lnTo>
                    <a:pt x="14941" y="282"/>
                  </a:lnTo>
                  <a:lnTo>
                    <a:pt x="15140" y="282"/>
                  </a:lnTo>
                  <a:lnTo>
                    <a:pt x="15329" y="261"/>
                  </a:lnTo>
                  <a:lnTo>
                    <a:pt x="15496" y="261"/>
                  </a:lnTo>
                  <a:lnTo>
                    <a:pt x="15674" y="261"/>
                  </a:lnTo>
                  <a:lnTo>
                    <a:pt x="15863" y="251"/>
                  </a:lnTo>
                  <a:lnTo>
                    <a:pt x="16062" y="251"/>
                  </a:lnTo>
                  <a:lnTo>
                    <a:pt x="16250" y="251"/>
                  </a:lnTo>
                  <a:lnTo>
                    <a:pt x="16418" y="251"/>
                  </a:lnTo>
                  <a:lnTo>
                    <a:pt x="16617" y="209"/>
                  </a:lnTo>
                  <a:lnTo>
                    <a:pt x="16784" y="209"/>
                  </a:lnTo>
                  <a:lnTo>
                    <a:pt x="16973" y="209"/>
                  </a:lnTo>
                  <a:lnTo>
                    <a:pt x="17151" y="209"/>
                  </a:lnTo>
                  <a:lnTo>
                    <a:pt x="17339" y="198"/>
                  </a:lnTo>
                  <a:lnTo>
                    <a:pt x="17528" y="198"/>
                  </a:lnTo>
                  <a:lnTo>
                    <a:pt x="17727" y="198"/>
                  </a:lnTo>
                  <a:lnTo>
                    <a:pt x="17894" y="178"/>
                  </a:lnTo>
                  <a:lnTo>
                    <a:pt x="18093" y="178"/>
                  </a:lnTo>
                  <a:lnTo>
                    <a:pt x="18261" y="178"/>
                  </a:lnTo>
                  <a:lnTo>
                    <a:pt x="18439" y="178"/>
                  </a:lnTo>
                  <a:lnTo>
                    <a:pt x="18627" y="157"/>
                  </a:lnTo>
                  <a:lnTo>
                    <a:pt x="18816" y="157"/>
                  </a:lnTo>
                  <a:lnTo>
                    <a:pt x="19004" y="157"/>
                  </a:lnTo>
                  <a:lnTo>
                    <a:pt x="19203" y="157"/>
                  </a:lnTo>
                  <a:lnTo>
                    <a:pt x="19392" y="125"/>
                  </a:lnTo>
                  <a:lnTo>
                    <a:pt x="19549" y="125"/>
                  </a:lnTo>
                  <a:lnTo>
                    <a:pt x="19737" y="125"/>
                  </a:lnTo>
                  <a:lnTo>
                    <a:pt x="19926" y="104"/>
                  </a:lnTo>
                  <a:lnTo>
                    <a:pt x="20125" y="104"/>
                  </a:lnTo>
                  <a:lnTo>
                    <a:pt x="20313" y="104"/>
                  </a:lnTo>
                  <a:lnTo>
                    <a:pt x="20501" y="104"/>
                  </a:lnTo>
                  <a:lnTo>
                    <a:pt x="20669" y="94"/>
                  </a:lnTo>
                  <a:lnTo>
                    <a:pt x="20868" y="94"/>
                  </a:lnTo>
                  <a:lnTo>
                    <a:pt x="21036" y="94"/>
                  </a:lnTo>
                  <a:lnTo>
                    <a:pt x="21234" y="73"/>
                  </a:lnTo>
                  <a:lnTo>
                    <a:pt x="21402" y="73"/>
                  </a:lnTo>
                  <a:lnTo>
                    <a:pt x="21590" y="73"/>
                  </a:lnTo>
                  <a:lnTo>
                    <a:pt x="21789" y="73"/>
                  </a:lnTo>
                  <a:lnTo>
                    <a:pt x="21978" y="52"/>
                  </a:lnTo>
                  <a:lnTo>
                    <a:pt x="22145" y="52"/>
                  </a:lnTo>
                  <a:lnTo>
                    <a:pt x="22344" y="52"/>
                  </a:lnTo>
                  <a:lnTo>
                    <a:pt x="22512" y="52"/>
                  </a:lnTo>
                  <a:lnTo>
                    <a:pt x="22711" y="20"/>
                  </a:lnTo>
                  <a:lnTo>
                    <a:pt x="22878" y="20"/>
                  </a:lnTo>
                  <a:lnTo>
                    <a:pt x="23067" y="20"/>
                  </a:lnTo>
                  <a:lnTo>
                    <a:pt x="23266" y="0"/>
                  </a:lnTo>
                  <a:lnTo>
                    <a:pt x="23454" y="0"/>
                  </a:lnTo>
                  <a:lnTo>
                    <a:pt x="236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3" name="object 5643"/>
            <p:cNvSpPr/>
            <p:nvPr/>
          </p:nvSpPr>
          <p:spPr>
            <a:xfrm>
              <a:off x="12497855" y="6870979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0" y="83"/>
                  </a:moveTo>
                  <a:lnTo>
                    <a:pt x="24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4" name="object 5644"/>
            <p:cNvSpPr/>
            <p:nvPr/>
          </p:nvSpPr>
          <p:spPr>
            <a:xfrm>
              <a:off x="12497855" y="687733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31" y="0"/>
                  </a:lnTo>
                  <a:lnTo>
                    <a:pt x="586" y="0"/>
                  </a:lnTo>
                  <a:lnTo>
                    <a:pt x="607" y="20"/>
                  </a:lnTo>
                  <a:lnTo>
                    <a:pt x="1183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5" name="object 5645"/>
            <p:cNvSpPr/>
            <p:nvPr/>
          </p:nvSpPr>
          <p:spPr>
            <a:xfrm>
              <a:off x="12499075" y="687735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869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6" name="object 5646"/>
            <p:cNvSpPr/>
            <p:nvPr/>
          </p:nvSpPr>
          <p:spPr>
            <a:xfrm>
              <a:off x="12499939" y="687740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20" y="0"/>
                  </a:lnTo>
                  <a:lnTo>
                    <a:pt x="34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7" name="object 5647"/>
            <p:cNvSpPr/>
            <p:nvPr/>
          </p:nvSpPr>
          <p:spPr>
            <a:xfrm>
              <a:off x="12501010" y="687741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8" name="object 5648"/>
            <p:cNvSpPr/>
            <p:nvPr/>
          </p:nvSpPr>
          <p:spPr>
            <a:xfrm>
              <a:off x="12500296" y="68774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0" y="0"/>
                  </a:lnTo>
                  <a:lnTo>
                    <a:pt x="2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9" name="object 5649"/>
            <p:cNvSpPr/>
            <p:nvPr/>
          </p:nvSpPr>
          <p:spPr>
            <a:xfrm>
              <a:off x="12499673" y="687677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0" name="object 5650"/>
            <p:cNvSpPr/>
            <p:nvPr/>
          </p:nvSpPr>
          <p:spPr>
            <a:xfrm>
              <a:off x="12474223" y="6876588"/>
              <a:ext cx="24130" cy="1270"/>
            </a:xfrm>
            <a:custGeom>
              <a:avLst/>
              <a:gdLst/>
              <a:ahLst/>
              <a:cxnLst/>
              <a:rect l="l" t="t" r="r" b="b"/>
              <a:pathLst>
                <a:path w="24129" h="1270">
                  <a:moveTo>
                    <a:pt x="0" y="0"/>
                  </a:moveTo>
                  <a:lnTo>
                    <a:pt x="157" y="0"/>
                  </a:lnTo>
                  <a:lnTo>
                    <a:pt x="345" y="20"/>
                  </a:lnTo>
                  <a:lnTo>
                    <a:pt x="534" y="20"/>
                  </a:lnTo>
                  <a:lnTo>
                    <a:pt x="732" y="20"/>
                  </a:lnTo>
                  <a:lnTo>
                    <a:pt x="921" y="20"/>
                  </a:lnTo>
                  <a:lnTo>
                    <a:pt x="1088" y="31"/>
                  </a:lnTo>
                  <a:lnTo>
                    <a:pt x="1287" y="31"/>
                  </a:lnTo>
                  <a:lnTo>
                    <a:pt x="1476" y="31"/>
                  </a:lnTo>
                  <a:lnTo>
                    <a:pt x="1643" y="52"/>
                  </a:lnTo>
                  <a:lnTo>
                    <a:pt x="1821" y="52"/>
                  </a:lnTo>
                  <a:lnTo>
                    <a:pt x="2010" y="52"/>
                  </a:lnTo>
                  <a:lnTo>
                    <a:pt x="2209" y="52"/>
                  </a:lnTo>
                  <a:lnTo>
                    <a:pt x="2397" y="83"/>
                  </a:lnTo>
                  <a:lnTo>
                    <a:pt x="2565" y="83"/>
                  </a:lnTo>
                  <a:lnTo>
                    <a:pt x="2764" y="83"/>
                  </a:lnTo>
                  <a:lnTo>
                    <a:pt x="2931" y="104"/>
                  </a:lnTo>
                  <a:lnTo>
                    <a:pt x="3120" y="104"/>
                  </a:lnTo>
                  <a:lnTo>
                    <a:pt x="3298" y="104"/>
                  </a:lnTo>
                  <a:lnTo>
                    <a:pt x="3486" y="104"/>
                  </a:lnTo>
                  <a:lnTo>
                    <a:pt x="3675" y="125"/>
                  </a:lnTo>
                  <a:lnTo>
                    <a:pt x="3874" y="125"/>
                  </a:lnTo>
                  <a:lnTo>
                    <a:pt x="4041" y="125"/>
                  </a:lnTo>
                  <a:lnTo>
                    <a:pt x="4230" y="125"/>
                  </a:lnTo>
                  <a:lnTo>
                    <a:pt x="4408" y="136"/>
                  </a:lnTo>
                  <a:lnTo>
                    <a:pt x="4596" y="136"/>
                  </a:lnTo>
                  <a:lnTo>
                    <a:pt x="4774" y="136"/>
                  </a:lnTo>
                  <a:lnTo>
                    <a:pt x="4963" y="178"/>
                  </a:lnTo>
                  <a:lnTo>
                    <a:pt x="5151" y="178"/>
                  </a:lnTo>
                  <a:lnTo>
                    <a:pt x="5350" y="178"/>
                  </a:lnTo>
                  <a:lnTo>
                    <a:pt x="5518" y="178"/>
                  </a:lnTo>
                  <a:lnTo>
                    <a:pt x="5696" y="188"/>
                  </a:lnTo>
                  <a:lnTo>
                    <a:pt x="5884" y="188"/>
                  </a:lnTo>
                  <a:lnTo>
                    <a:pt x="6073" y="188"/>
                  </a:lnTo>
                  <a:lnTo>
                    <a:pt x="6251" y="188"/>
                  </a:lnTo>
                  <a:lnTo>
                    <a:pt x="6439" y="209"/>
                  </a:lnTo>
                  <a:lnTo>
                    <a:pt x="6649" y="209"/>
                  </a:lnTo>
                  <a:lnTo>
                    <a:pt x="6837" y="209"/>
                  </a:lnTo>
                  <a:lnTo>
                    <a:pt x="7015" y="230"/>
                  </a:lnTo>
                  <a:lnTo>
                    <a:pt x="7183" y="230"/>
                  </a:lnTo>
                  <a:lnTo>
                    <a:pt x="7381" y="230"/>
                  </a:lnTo>
                  <a:lnTo>
                    <a:pt x="7570" y="230"/>
                  </a:lnTo>
                  <a:lnTo>
                    <a:pt x="7737" y="240"/>
                  </a:lnTo>
                  <a:lnTo>
                    <a:pt x="7936" y="240"/>
                  </a:lnTo>
                  <a:lnTo>
                    <a:pt x="8125" y="240"/>
                  </a:lnTo>
                  <a:lnTo>
                    <a:pt x="8313" y="282"/>
                  </a:lnTo>
                  <a:lnTo>
                    <a:pt x="8470" y="282"/>
                  </a:lnTo>
                  <a:lnTo>
                    <a:pt x="8659" y="282"/>
                  </a:lnTo>
                  <a:lnTo>
                    <a:pt x="8858" y="282"/>
                  </a:lnTo>
                  <a:lnTo>
                    <a:pt x="9046" y="293"/>
                  </a:lnTo>
                  <a:lnTo>
                    <a:pt x="9214" y="293"/>
                  </a:lnTo>
                  <a:lnTo>
                    <a:pt x="9413" y="293"/>
                  </a:lnTo>
                  <a:lnTo>
                    <a:pt x="9601" y="293"/>
                  </a:lnTo>
                  <a:lnTo>
                    <a:pt x="9769" y="314"/>
                  </a:lnTo>
                  <a:lnTo>
                    <a:pt x="9947" y="314"/>
                  </a:lnTo>
                  <a:lnTo>
                    <a:pt x="10135" y="314"/>
                  </a:lnTo>
                  <a:lnTo>
                    <a:pt x="10324" y="335"/>
                  </a:lnTo>
                  <a:lnTo>
                    <a:pt x="10502" y="335"/>
                  </a:lnTo>
                  <a:lnTo>
                    <a:pt x="10690" y="335"/>
                  </a:lnTo>
                  <a:lnTo>
                    <a:pt x="10879" y="335"/>
                  </a:lnTo>
                  <a:lnTo>
                    <a:pt x="11078" y="366"/>
                  </a:lnTo>
                  <a:lnTo>
                    <a:pt x="12167" y="366"/>
                  </a:lnTo>
                  <a:lnTo>
                    <a:pt x="12376" y="376"/>
                  </a:lnTo>
                  <a:lnTo>
                    <a:pt x="12565" y="376"/>
                  </a:lnTo>
                  <a:lnTo>
                    <a:pt x="12711" y="376"/>
                  </a:lnTo>
                  <a:lnTo>
                    <a:pt x="12900" y="376"/>
                  </a:lnTo>
                  <a:lnTo>
                    <a:pt x="13109" y="397"/>
                  </a:lnTo>
                  <a:lnTo>
                    <a:pt x="13298" y="397"/>
                  </a:lnTo>
                  <a:lnTo>
                    <a:pt x="13465" y="397"/>
                  </a:lnTo>
                  <a:lnTo>
                    <a:pt x="13664" y="429"/>
                  </a:lnTo>
                  <a:lnTo>
                    <a:pt x="13852" y="429"/>
                  </a:lnTo>
                  <a:lnTo>
                    <a:pt x="14030" y="429"/>
                  </a:lnTo>
                  <a:lnTo>
                    <a:pt x="14198" y="429"/>
                  </a:lnTo>
                  <a:lnTo>
                    <a:pt x="14386" y="450"/>
                  </a:lnTo>
                  <a:lnTo>
                    <a:pt x="14585" y="450"/>
                  </a:lnTo>
                  <a:lnTo>
                    <a:pt x="14774" y="450"/>
                  </a:lnTo>
                  <a:lnTo>
                    <a:pt x="14941" y="450"/>
                  </a:lnTo>
                  <a:lnTo>
                    <a:pt x="15140" y="471"/>
                  </a:lnTo>
                  <a:lnTo>
                    <a:pt x="15329" y="471"/>
                  </a:lnTo>
                  <a:lnTo>
                    <a:pt x="15496" y="471"/>
                  </a:lnTo>
                  <a:lnTo>
                    <a:pt x="15674" y="481"/>
                  </a:lnTo>
                  <a:lnTo>
                    <a:pt x="15863" y="481"/>
                  </a:lnTo>
                  <a:lnTo>
                    <a:pt x="16062" y="481"/>
                  </a:lnTo>
                  <a:lnTo>
                    <a:pt x="16250" y="481"/>
                  </a:lnTo>
                  <a:lnTo>
                    <a:pt x="16418" y="502"/>
                  </a:lnTo>
                  <a:lnTo>
                    <a:pt x="16617" y="502"/>
                  </a:lnTo>
                  <a:lnTo>
                    <a:pt x="16784" y="502"/>
                  </a:lnTo>
                  <a:lnTo>
                    <a:pt x="16973" y="534"/>
                  </a:lnTo>
                  <a:lnTo>
                    <a:pt x="17151" y="534"/>
                  </a:lnTo>
                  <a:lnTo>
                    <a:pt x="17339" y="534"/>
                  </a:lnTo>
                  <a:lnTo>
                    <a:pt x="17528" y="534"/>
                  </a:lnTo>
                  <a:lnTo>
                    <a:pt x="17727" y="554"/>
                  </a:lnTo>
                  <a:lnTo>
                    <a:pt x="17894" y="554"/>
                  </a:lnTo>
                  <a:lnTo>
                    <a:pt x="18093" y="554"/>
                  </a:lnTo>
                  <a:lnTo>
                    <a:pt x="18261" y="554"/>
                  </a:lnTo>
                  <a:lnTo>
                    <a:pt x="18439" y="575"/>
                  </a:lnTo>
                  <a:lnTo>
                    <a:pt x="18627" y="575"/>
                  </a:lnTo>
                  <a:lnTo>
                    <a:pt x="18816" y="575"/>
                  </a:lnTo>
                  <a:lnTo>
                    <a:pt x="19004" y="586"/>
                  </a:lnTo>
                  <a:lnTo>
                    <a:pt x="19203" y="586"/>
                  </a:lnTo>
                  <a:lnTo>
                    <a:pt x="19392" y="586"/>
                  </a:lnTo>
                  <a:lnTo>
                    <a:pt x="19549" y="586"/>
                  </a:lnTo>
                  <a:lnTo>
                    <a:pt x="19737" y="628"/>
                  </a:lnTo>
                  <a:lnTo>
                    <a:pt x="19926" y="628"/>
                  </a:lnTo>
                  <a:lnTo>
                    <a:pt x="20125" y="628"/>
                  </a:lnTo>
                  <a:lnTo>
                    <a:pt x="20313" y="638"/>
                  </a:lnTo>
                  <a:lnTo>
                    <a:pt x="20501" y="638"/>
                  </a:lnTo>
                  <a:lnTo>
                    <a:pt x="20669" y="638"/>
                  </a:lnTo>
                  <a:lnTo>
                    <a:pt x="20868" y="638"/>
                  </a:lnTo>
                  <a:lnTo>
                    <a:pt x="21036" y="659"/>
                  </a:lnTo>
                  <a:lnTo>
                    <a:pt x="21234" y="659"/>
                  </a:lnTo>
                  <a:lnTo>
                    <a:pt x="21402" y="659"/>
                  </a:lnTo>
                  <a:lnTo>
                    <a:pt x="21590" y="659"/>
                  </a:lnTo>
                  <a:lnTo>
                    <a:pt x="21789" y="680"/>
                  </a:lnTo>
                  <a:lnTo>
                    <a:pt x="21978" y="680"/>
                  </a:lnTo>
                  <a:lnTo>
                    <a:pt x="22145" y="680"/>
                  </a:lnTo>
                  <a:lnTo>
                    <a:pt x="22344" y="712"/>
                  </a:lnTo>
                  <a:lnTo>
                    <a:pt x="22512" y="712"/>
                  </a:lnTo>
                  <a:lnTo>
                    <a:pt x="22711" y="712"/>
                  </a:lnTo>
                  <a:lnTo>
                    <a:pt x="22878" y="712"/>
                  </a:lnTo>
                  <a:lnTo>
                    <a:pt x="23067" y="732"/>
                  </a:lnTo>
                  <a:lnTo>
                    <a:pt x="23266" y="732"/>
                  </a:lnTo>
                  <a:lnTo>
                    <a:pt x="23454" y="732"/>
                  </a:lnTo>
                  <a:lnTo>
                    <a:pt x="23622" y="7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1" name="object 5651"/>
            <p:cNvSpPr/>
            <p:nvPr/>
          </p:nvSpPr>
          <p:spPr>
            <a:xfrm>
              <a:off x="12497855" y="6877317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0" y="0"/>
                  </a:moveTo>
                  <a:lnTo>
                    <a:pt x="2450" y="83"/>
                  </a:lnTo>
                </a:path>
                <a:path w="2540" h="634">
                  <a:moveTo>
                    <a:pt x="0" y="0"/>
                  </a:moveTo>
                  <a:lnTo>
                    <a:pt x="31" y="0"/>
                  </a:lnTo>
                  <a:lnTo>
                    <a:pt x="5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2" name="object 5652"/>
            <p:cNvSpPr/>
            <p:nvPr/>
          </p:nvSpPr>
          <p:spPr>
            <a:xfrm>
              <a:off x="12474052" y="687192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2261"/>
                  </a:moveTo>
                  <a:lnTo>
                    <a:pt x="0" y="2261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3" name="object 5653"/>
            <p:cNvSpPr/>
            <p:nvPr/>
          </p:nvSpPr>
          <p:spPr>
            <a:xfrm>
              <a:off x="12471531" y="687214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5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4" name="object 5654"/>
            <p:cNvSpPr/>
            <p:nvPr/>
          </p:nvSpPr>
          <p:spPr>
            <a:xfrm>
              <a:off x="12472036" y="687185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5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5" name="object 5655"/>
            <p:cNvSpPr/>
            <p:nvPr/>
          </p:nvSpPr>
          <p:spPr>
            <a:xfrm>
              <a:off x="12490088" y="687536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25" y="136"/>
                  </a:lnTo>
                  <a:lnTo>
                    <a:pt x="261" y="1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6" name="object 5656"/>
            <p:cNvSpPr/>
            <p:nvPr/>
          </p:nvSpPr>
          <p:spPr>
            <a:xfrm>
              <a:off x="12489465" y="687474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7" name="object 5657"/>
            <p:cNvSpPr/>
            <p:nvPr/>
          </p:nvSpPr>
          <p:spPr>
            <a:xfrm>
              <a:off x="12492651" y="6875503"/>
              <a:ext cx="13970" cy="635"/>
            </a:xfrm>
            <a:custGeom>
              <a:avLst/>
              <a:gdLst/>
              <a:ahLst/>
              <a:cxnLst/>
              <a:rect l="l" t="t" r="r" b="b"/>
              <a:pathLst>
                <a:path w="13970" h="634">
                  <a:moveTo>
                    <a:pt x="0" y="0"/>
                  </a:moveTo>
                  <a:lnTo>
                    <a:pt x="0" y="0"/>
                  </a:lnTo>
                  <a:lnTo>
                    <a:pt x="1078" y="0"/>
                  </a:lnTo>
                  <a:lnTo>
                    <a:pt x="1162" y="20"/>
                  </a:lnTo>
                  <a:lnTo>
                    <a:pt x="2554" y="20"/>
                  </a:lnTo>
                  <a:lnTo>
                    <a:pt x="2659" y="31"/>
                  </a:lnTo>
                  <a:lnTo>
                    <a:pt x="4031" y="31"/>
                  </a:lnTo>
                  <a:lnTo>
                    <a:pt x="4146" y="73"/>
                  </a:lnTo>
                  <a:lnTo>
                    <a:pt x="5434" y="73"/>
                  </a:lnTo>
                  <a:lnTo>
                    <a:pt x="5539" y="83"/>
                  </a:lnTo>
                  <a:lnTo>
                    <a:pt x="6910" y="83"/>
                  </a:lnTo>
                  <a:lnTo>
                    <a:pt x="7015" y="104"/>
                  </a:lnTo>
                  <a:lnTo>
                    <a:pt x="8418" y="104"/>
                  </a:lnTo>
                  <a:lnTo>
                    <a:pt x="8523" y="125"/>
                  </a:lnTo>
                  <a:lnTo>
                    <a:pt x="9894" y="125"/>
                  </a:lnTo>
                  <a:lnTo>
                    <a:pt x="9999" y="136"/>
                  </a:lnTo>
                  <a:lnTo>
                    <a:pt x="11287" y="136"/>
                  </a:lnTo>
                  <a:lnTo>
                    <a:pt x="11392" y="178"/>
                  </a:lnTo>
                  <a:lnTo>
                    <a:pt x="12764" y="178"/>
                  </a:lnTo>
                  <a:lnTo>
                    <a:pt x="12868" y="188"/>
                  </a:lnTo>
                  <a:lnTo>
                    <a:pt x="13528" y="1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8" name="object 5658"/>
            <p:cNvSpPr/>
            <p:nvPr/>
          </p:nvSpPr>
          <p:spPr>
            <a:xfrm>
              <a:off x="12501025" y="6871024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0" y="1664"/>
                  </a:moveTo>
                  <a:lnTo>
                    <a:pt x="20" y="1581"/>
                  </a:lnTo>
                  <a:lnTo>
                    <a:pt x="20" y="1403"/>
                  </a:lnTo>
                  <a:lnTo>
                    <a:pt x="52" y="1382"/>
                  </a:lnTo>
                  <a:lnTo>
                    <a:pt x="52" y="1214"/>
                  </a:lnTo>
                  <a:lnTo>
                    <a:pt x="73" y="1214"/>
                  </a:lnTo>
                  <a:lnTo>
                    <a:pt x="73" y="1036"/>
                  </a:lnTo>
                  <a:lnTo>
                    <a:pt x="83" y="1026"/>
                  </a:lnTo>
                  <a:lnTo>
                    <a:pt x="83" y="848"/>
                  </a:lnTo>
                  <a:lnTo>
                    <a:pt x="104" y="848"/>
                  </a:lnTo>
                  <a:lnTo>
                    <a:pt x="104" y="293"/>
                  </a:lnTo>
                  <a:lnTo>
                    <a:pt x="83" y="272"/>
                  </a:lnTo>
                  <a:lnTo>
                    <a:pt x="83" y="157"/>
                  </a:lnTo>
                  <a:lnTo>
                    <a:pt x="52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9" name="object 5659"/>
            <p:cNvSpPr/>
            <p:nvPr/>
          </p:nvSpPr>
          <p:spPr>
            <a:xfrm>
              <a:off x="12500346" y="6871055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188" y="1633"/>
                  </a:moveTo>
                  <a:lnTo>
                    <a:pt x="188" y="1612"/>
                  </a:lnTo>
                  <a:lnTo>
                    <a:pt x="188" y="1507"/>
                  </a:lnTo>
                  <a:lnTo>
                    <a:pt x="157" y="1507"/>
                  </a:lnTo>
                  <a:lnTo>
                    <a:pt x="157" y="1256"/>
                  </a:lnTo>
                  <a:lnTo>
                    <a:pt x="136" y="1256"/>
                  </a:lnTo>
                  <a:lnTo>
                    <a:pt x="136" y="1005"/>
                  </a:lnTo>
                  <a:lnTo>
                    <a:pt x="115" y="1005"/>
                  </a:lnTo>
                  <a:lnTo>
                    <a:pt x="115" y="795"/>
                  </a:lnTo>
                  <a:lnTo>
                    <a:pt x="104" y="795"/>
                  </a:lnTo>
                  <a:lnTo>
                    <a:pt x="104" y="628"/>
                  </a:lnTo>
                  <a:lnTo>
                    <a:pt x="62" y="628"/>
                  </a:lnTo>
                  <a:lnTo>
                    <a:pt x="62" y="471"/>
                  </a:lnTo>
                  <a:lnTo>
                    <a:pt x="52" y="471"/>
                  </a:lnTo>
                  <a:lnTo>
                    <a:pt x="52" y="345"/>
                  </a:lnTo>
                  <a:lnTo>
                    <a:pt x="31" y="314"/>
                  </a:lnTo>
                  <a:lnTo>
                    <a:pt x="31" y="188"/>
                  </a:lnTo>
                  <a:lnTo>
                    <a:pt x="10" y="188"/>
                  </a:lnTo>
                  <a:lnTo>
                    <a:pt x="1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0" name="object 5660"/>
            <p:cNvSpPr/>
            <p:nvPr/>
          </p:nvSpPr>
          <p:spPr>
            <a:xfrm>
              <a:off x="12492630" y="68755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1" name="object 5661"/>
            <p:cNvSpPr/>
            <p:nvPr/>
          </p:nvSpPr>
          <p:spPr>
            <a:xfrm>
              <a:off x="12501843" y="687689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2" name="object 5662"/>
            <p:cNvSpPr/>
            <p:nvPr/>
          </p:nvSpPr>
          <p:spPr>
            <a:xfrm>
              <a:off x="12502466" y="687749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3" name="object 5663"/>
            <p:cNvSpPr/>
            <p:nvPr/>
          </p:nvSpPr>
          <p:spPr>
            <a:xfrm>
              <a:off x="12470899" y="6872150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2031"/>
                  </a:moveTo>
                  <a:lnTo>
                    <a:pt x="0" y="2031"/>
                  </a:lnTo>
                  <a:lnTo>
                    <a:pt x="0" y="1905"/>
                  </a:lnTo>
                  <a:lnTo>
                    <a:pt x="20" y="1905"/>
                  </a:lnTo>
                  <a:lnTo>
                    <a:pt x="20" y="1654"/>
                  </a:lnTo>
                  <a:lnTo>
                    <a:pt x="52" y="1633"/>
                  </a:lnTo>
                  <a:lnTo>
                    <a:pt x="52" y="1507"/>
                  </a:lnTo>
                  <a:lnTo>
                    <a:pt x="73" y="1476"/>
                  </a:lnTo>
                  <a:lnTo>
                    <a:pt x="73" y="1350"/>
                  </a:lnTo>
                  <a:lnTo>
                    <a:pt x="104" y="1214"/>
                  </a:lnTo>
                  <a:lnTo>
                    <a:pt x="136" y="1078"/>
                  </a:lnTo>
                  <a:lnTo>
                    <a:pt x="178" y="942"/>
                  </a:lnTo>
                  <a:lnTo>
                    <a:pt x="240" y="795"/>
                  </a:lnTo>
                  <a:lnTo>
                    <a:pt x="272" y="659"/>
                  </a:lnTo>
                  <a:lnTo>
                    <a:pt x="345" y="523"/>
                  </a:lnTo>
                  <a:lnTo>
                    <a:pt x="397" y="376"/>
                  </a:lnTo>
                  <a:lnTo>
                    <a:pt x="450" y="240"/>
                  </a:lnTo>
                  <a:lnTo>
                    <a:pt x="534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4" name="object 5664"/>
            <p:cNvSpPr/>
            <p:nvPr/>
          </p:nvSpPr>
          <p:spPr>
            <a:xfrm>
              <a:off x="12470904" y="687152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5" name="object 5665"/>
            <p:cNvSpPr/>
            <p:nvPr/>
          </p:nvSpPr>
          <p:spPr>
            <a:xfrm>
              <a:off x="12471509" y="68718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93"/>
                  </a:moveTo>
                  <a:lnTo>
                    <a:pt x="0" y="293"/>
                  </a:lnTo>
                  <a:lnTo>
                    <a:pt x="20" y="293"/>
                  </a:lnTo>
                </a:path>
                <a:path w="634" h="634">
                  <a:moveTo>
                    <a:pt x="0" y="293"/>
                  </a:moveTo>
                  <a:lnTo>
                    <a:pt x="104" y="136"/>
                  </a:lnTo>
                  <a:lnTo>
                    <a:pt x="240" y="83"/>
                  </a:lnTo>
                  <a:lnTo>
                    <a:pt x="3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6" name="object 5666"/>
            <p:cNvSpPr/>
            <p:nvPr/>
          </p:nvSpPr>
          <p:spPr>
            <a:xfrm>
              <a:off x="12471413" y="68712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7" name="object 5667"/>
            <p:cNvSpPr/>
            <p:nvPr/>
          </p:nvSpPr>
          <p:spPr>
            <a:xfrm>
              <a:off x="12472036" y="687180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52"/>
                  </a:moveTo>
                  <a:lnTo>
                    <a:pt x="83" y="31"/>
                  </a:lnTo>
                  <a:lnTo>
                    <a:pt x="732" y="31"/>
                  </a:lnTo>
                  <a:lnTo>
                    <a:pt x="743" y="0"/>
                  </a:lnTo>
                  <a:lnTo>
                    <a:pt x="12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8" name="object 5668"/>
            <p:cNvSpPr/>
            <p:nvPr/>
          </p:nvSpPr>
          <p:spPr>
            <a:xfrm>
              <a:off x="12490483" y="687543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9" name="object 5669"/>
            <p:cNvSpPr/>
            <p:nvPr/>
          </p:nvSpPr>
          <p:spPr>
            <a:xfrm>
              <a:off x="12473307" y="687178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0" name="object 5670"/>
            <p:cNvSpPr/>
            <p:nvPr/>
          </p:nvSpPr>
          <p:spPr>
            <a:xfrm>
              <a:off x="12490172" y="687531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4" y="0"/>
                  </a:moveTo>
                  <a:lnTo>
                    <a:pt x="261" y="125"/>
                  </a:lnTo>
                </a:path>
                <a:path w="634" h="634">
                  <a:moveTo>
                    <a:pt x="104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1" name="object 5671"/>
            <p:cNvSpPr/>
            <p:nvPr/>
          </p:nvSpPr>
          <p:spPr>
            <a:xfrm>
              <a:off x="12473595" y="6871058"/>
              <a:ext cx="24765" cy="1270"/>
            </a:xfrm>
            <a:custGeom>
              <a:avLst/>
              <a:gdLst/>
              <a:ahLst/>
              <a:cxnLst/>
              <a:rect l="l" t="t" r="r" b="b"/>
              <a:pathLst>
                <a:path w="24765" h="1270">
                  <a:moveTo>
                    <a:pt x="0" y="732"/>
                  </a:moveTo>
                  <a:lnTo>
                    <a:pt x="188" y="732"/>
                  </a:lnTo>
                  <a:lnTo>
                    <a:pt x="366" y="732"/>
                  </a:lnTo>
                  <a:lnTo>
                    <a:pt x="554" y="712"/>
                  </a:lnTo>
                  <a:lnTo>
                    <a:pt x="743" y="712"/>
                  </a:lnTo>
                  <a:lnTo>
                    <a:pt x="942" y="712"/>
                  </a:lnTo>
                  <a:lnTo>
                    <a:pt x="1109" y="712"/>
                  </a:lnTo>
                  <a:lnTo>
                    <a:pt x="1298" y="701"/>
                  </a:lnTo>
                  <a:lnTo>
                    <a:pt x="1497" y="701"/>
                  </a:lnTo>
                  <a:lnTo>
                    <a:pt x="1717" y="701"/>
                  </a:lnTo>
                  <a:lnTo>
                    <a:pt x="1895" y="701"/>
                  </a:lnTo>
                  <a:lnTo>
                    <a:pt x="2083" y="659"/>
                  </a:lnTo>
                  <a:lnTo>
                    <a:pt x="2272" y="659"/>
                  </a:lnTo>
                  <a:lnTo>
                    <a:pt x="2460" y="659"/>
                  </a:lnTo>
                  <a:lnTo>
                    <a:pt x="2638" y="649"/>
                  </a:lnTo>
                  <a:lnTo>
                    <a:pt x="2827" y="649"/>
                  </a:lnTo>
                  <a:lnTo>
                    <a:pt x="3026" y="649"/>
                  </a:lnTo>
                  <a:lnTo>
                    <a:pt x="3214" y="649"/>
                  </a:lnTo>
                  <a:lnTo>
                    <a:pt x="3382" y="628"/>
                  </a:lnTo>
                  <a:lnTo>
                    <a:pt x="3591" y="628"/>
                  </a:lnTo>
                  <a:lnTo>
                    <a:pt x="3779" y="628"/>
                  </a:lnTo>
                  <a:lnTo>
                    <a:pt x="3978" y="607"/>
                  </a:lnTo>
                  <a:lnTo>
                    <a:pt x="4146" y="607"/>
                  </a:lnTo>
                  <a:lnTo>
                    <a:pt x="4355" y="607"/>
                  </a:lnTo>
                  <a:lnTo>
                    <a:pt x="4544" y="607"/>
                  </a:lnTo>
                  <a:lnTo>
                    <a:pt x="4722" y="575"/>
                  </a:lnTo>
                  <a:lnTo>
                    <a:pt x="4910" y="575"/>
                  </a:lnTo>
                  <a:lnTo>
                    <a:pt x="5109" y="575"/>
                  </a:lnTo>
                  <a:lnTo>
                    <a:pt x="5298" y="554"/>
                  </a:lnTo>
                  <a:lnTo>
                    <a:pt x="5486" y="554"/>
                  </a:lnTo>
                  <a:lnTo>
                    <a:pt x="5675" y="554"/>
                  </a:lnTo>
                  <a:lnTo>
                    <a:pt x="5863" y="554"/>
                  </a:lnTo>
                  <a:lnTo>
                    <a:pt x="6062" y="544"/>
                  </a:lnTo>
                  <a:lnTo>
                    <a:pt x="6230" y="544"/>
                  </a:lnTo>
                  <a:lnTo>
                    <a:pt x="6429" y="544"/>
                  </a:lnTo>
                  <a:lnTo>
                    <a:pt x="6617" y="544"/>
                  </a:lnTo>
                  <a:lnTo>
                    <a:pt x="6827" y="523"/>
                  </a:lnTo>
                  <a:lnTo>
                    <a:pt x="6994" y="523"/>
                  </a:lnTo>
                  <a:lnTo>
                    <a:pt x="7183" y="523"/>
                  </a:lnTo>
                  <a:lnTo>
                    <a:pt x="7392" y="502"/>
                  </a:lnTo>
                  <a:lnTo>
                    <a:pt x="7591" y="502"/>
                  </a:lnTo>
                  <a:lnTo>
                    <a:pt x="7758" y="502"/>
                  </a:lnTo>
                  <a:lnTo>
                    <a:pt x="7947" y="502"/>
                  </a:lnTo>
                  <a:lnTo>
                    <a:pt x="8146" y="471"/>
                  </a:lnTo>
                  <a:lnTo>
                    <a:pt x="8313" y="471"/>
                  </a:lnTo>
                  <a:lnTo>
                    <a:pt x="8502" y="471"/>
                  </a:lnTo>
                  <a:lnTo>
                    <a:pt x="8701" y="450"/>
                  </a:lnTo>
                  <a:lnTo>
                    <a:pt x="8889" y="450"/>
                  </a:lnTo>
                  <a:lnTo>
                    <a:pt x="9057" y="450"/>
                  </a:lnTo>
                  <a:lnTo>
                    <a:pt x="9287" y="450"/>
                  </a:lnTo>
                  <a:lnTo>
                    <a:pt x="9476" y="439"/>
                  </a:lnTo>
                  <a:lnTo>
                    <a:pt x="9675" y="439"/>
                  </a:lnTo>
                  <a:lnTo>
                    <a:pt x="9842" y="439"/>
                  </a:lnTo>
                  <a:lnTo>
                    <a:pt x="10031" y="439"/>
                  </a:lnTo>
                  <a:lnTo>
                    <a:pt x="10230" y="418"/>
                  </a:lnTo>
                  <a:lnTo>
                    <a:pt x="10418" y="418"/>
                  </a:lnTo>
                  <a:lnTo>
                    <a:pt x="10586" y="418"/>
                  </a:lnTo>
                  <a:lnTo>
                    <a:pt x="10785" y="387"/>
                  </a:lnTo>
                  <a:lnTo>
                    <a:pt x="10973" y="387"/>
                  </a:lnTo>
                  <a:lnTo>
                    <a:pt x="11193" y="387"/>
                  </a:lnTo>
                  <a:lnTo>
                    <a:pt x="11371" y="387"/>
                  </a:lnTo>
                  <a:lnTo>
                    <a:pt x="11559" y="366"/>
                  </a:lnTo>
                  <a:lnTo>
                    <a:pt x="12669" y="366"/>
                  </a:lnTo>
                  <a:lnTo>
                    <a:pt x="12868" y="356"/>
                  </a:lnTo>
                  <a:lnTo>
                    <a:pt x="13078" y="356"/>
                  </a:lnTo>
                  <a:lnTo>
                    <a:pt x="13277" y="356"/>
                  </a:lnTo>
                  <a:lnTo>
                    <a:pt x="13455" y="356"/>
                  </a:lnTo>
                  <a:lnTo>
                    <a:pt x="13643" y="314"/>
                  </a:lnTo>
                  <a:lnTo>
                    <a:pt x="13832" y="314"/>
                  </a:lnTo>
                  <a:lnTo>
                    <a:pt x="14030" y="314"/>
                  </a:lnTo>
                  <a:lnTo>
                    <a:pt x="14198" y="303"/>
                  </a:lnTo>
                  <a:lnTo>
                    <a:pt x="14397" y="303"/>
                  </a:lnTo>
                  <a:lnTo>
                    <a:pt x="14585" y="303"/>
                  </a:lnTo>
                  <a:lnTo>
                    <a:pt x="14795" y="303"/>
                  </a:lnTo>
                  <a:lnTo>
                    <a:pt x="14962" y="282"/>
                  </a:lnTo>
                  <a:lnTo>
                    <a:pt x="15161" y="282"/>
                  </a:lnTo>
                  <a:lnTo>
                    <a:pt x="15350" y="282"/>
                  </a:lnTo>
                  <a:lnTo>
                    <a:pt x="15538" y="261"/>
                  </a:lnTo>
                  <a:lnTo>
                    <a:pt x="15706" y="261"/>
                  </a:lnTo>
                  <a:lnTo>
                    <a:pt x="15915" y="261"/>
                  </a:lnTo>
                  <a:lnTo>
                    <a:pt x="16114" y="261"/>
                  </a:lnTo>
                  <a:lnTo>
                    <a:pt x="16282" y="251"/>
                  </a:lnTo>
                  <a:lnTo>
                    <a:pt x="16470" y="251"/>
                  </a:lnTo>
                  <a:lnTo>
                    <a:pt x="16680" y="251"/>
                  </a:lnTo>
                  <a:lnTo>
                    <a:pt x="16879" y="251"/>
                  </a:lnTo>
                  <a:lnTo>
                    <a:pt x="17046" y="209"/>
                  </a:lnTo>
                  <a:lnTo>
                    <a:pt x="17235" y="209"/>
                  </a:lnTo>
                  <a:lnTo>
                    <a:pt x="17434" y="209"/>
                  </a:lnTo>
                  <a:lnTo>
                    <a:pt x="17622" y="198"/>
                  </a:lnTo>
                  <a:lnTo>
                    <a:pt x="17790" y="198"/>
                  </a:lnTo>
                  <a:lnTo>
                    <a:pt x="17988" y="198"/>
                  </a:lnTo>
                  <a:lnTo>
                    <a:pt x="18177" y="198"/>
                  </a:lnTo>
                  <a:lnTo>
                    <a:pt x="18386" y="178"/>
                  </a:lnTo>
                  <a:lnTo>
                    <a:pt x="18575" y="178"/>
                  </a:lnTo>
                  <a:lnTo>
                    <a:pt x="18763" y="178"/>
                  </a:lnTo>
                  <a:lnTo>
                    <a:pt x="18962" y="157"/>
                  </a:lnTo>
                  <a:lnTo>
                    <a:pt x="19151" y="157"/>
                  </a:lnTo>
                  <a:lnTo>
                    <a:pt x="19318" y="157"/>
                  </a:lnTo>
                  <a:lnTo>
                    <a:pt x="19517" y="157"/>
                  </a:lnTo>
                  <a:lnTo>
                    <a:pt x="19706" y="125"/>
                  </a:lnTo>
                  <a:lnTo>
                    <a:pt x="19894" y="125"/>
                  </a:lnTo>
                  <a:lnTo>
                    <a:pt x="20072" y="125"/>
                  </a:lnTo>
                  <a:lnTo>
                    <a:pt x="20261" y="125"/>
                  </a:lnTo>
                  <a:lnTo>
                    <a:pt x="20481" y="104"/>
                  </a:lnTo>
                  <a:lnTo>
                    <a:pt x="20659" y="104"/>
                  </a:lnTo>
                  <a:lnTo>
                    <a:pt x="20847" y="104"/>
                  </a:lnTo>
                  <a:lnTo>
                    <a:pt x="21046" y="94"/>
                  </a:lnTo>
                  <a:lnTo>
                    <a:pt x="21234" y="94"/>
                  </a:lnTo>
                  <a:lnTo>
                    <a:pt x="21402" y="94"/>
                  </a:lnTo>
                  <a:lnTo>
                    <a:pt x="21601" y="94"/>
                  </a:lnTo>
                  <a:lnTo>
                    <a:pt x="21789" y="73"/>
                  </a:lnTo>
                  <a:lnTo>
                    <a:pt x="21978" y="73"/>
                  </a:lnTo>
                  <a:lnTo>
                    <a:pt x="22145" y="73"/>
                  </a:lnTo>
                  <a:lnTo>
                    <a:pt x="22355" y="52"/>
                  </a:lnTo>
                  <a:lnTo>
                    <a:pt x="22564" y="52"/>
                  </a:lnTo>
                  <a:lnTo>
                    <a:pt x="22763" y="52"/>
                  </a:lnTo>
                  <a:lnTo>
                    <a:pt x="22931" y="52"/>
                  </a:lnTo>
                  <a:lnTo>
                    <a:pt x="23119" y="20"/>
                  </a:lnTo>
                  <a:lnTo>
                    <a:pt x="23318" y="20"/>
                  </a:lnTo>
                  <a:lnTo>
                    <a:pt x="23507" y="20"/>
                  </a:lnTo>
                  <a:lnTo>
                    <a:pt x="23674" y="0"/>
                  </a:lnTo>
                  <a:lnTo>
                    <a:pt x="23873" y="0"/>
                  </a:lnTo>
                  <a:lnTo>
                    <a:pt x="24062" y="0"/>
                  </a:lnTo>
                  <a:lnTo>
                    <a:pt x="242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2" name="object 5672"/>
            <p:cNvSpPr/>
            <p:nvPr/>
          </p:nvSpPr>
          <p:spPr>
            <a:xfrm>
              <a:off x="12489931" y="6872989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345" y="73"/>
                  </a:moveTo>
                  <a:lnTo>
                    <a:pt x="272" y="230"/>
                  </a:lnTo>
                  <a:lnTo>
                    <a:pt x="219" y="366"/>
                  </a:lnTo>
                  <a:lnTo>
                    <a:pt x="157" y="502"/>
                  </a:lnTo>
                  <a:lnTo>
                    <a:pt x="83" y="659"/>
                  </a:lnTo>
                  <a:lnTo>
                    <a:pt x="52" y="806"/>
                  </a:lnTo>
                  <a:lnTo>
                    <a:pt x="31" y="890"/>
                  </a:lnTo>
                  <a:lnTo>
                    <a:pt x="31" y="994"/>
                  </a:lnTo>
                  <a:lnTo>
                    <a:pt x="0" y="1015"/>
                  </a:lnTo>
                  <a:lnTo>
                    <a:pt x="0" y="1392"/>
                  </a:lnTo>
                  <a:lnTo>
                    <a:pt x="31" y="1413"/>
                  </a:lnTo>
                  <a:lnTo>
                    <a:pt x="31" y="1518"/>
                  </a:lnTo>
                  <a:lnTo>
                    <a:pt x="73" y="1654"/>
                  </a:lnTo>
                  <a:lnTo>
                    <a:pt x="104" y="1790"/>
                  </a:lnTo>
                  <a:lnTo>
                    <a:pt x="167" y="1947"/>
                  </a:lnTo>
                  <a:lnTo>
                    <a:pt x="219" y="2083"/>
                  </a:lnTo>
                  <a:lnTo>
                    <a:pt x="272" y="2230"/>
                  </a:lnTo>
                </a:path>
                <a:path w="634" h="2540">
                  <a:moveTo>
                    <a:pt x="345" y="73"/>
                  </a:moveTo>
                  <a:lnTo>
                    <a:pt x="272" y="209"/>
                  </a:lnTo>
                  <a:lnTo>
                    <a:pt x="209" y="356"/>
                  </a:lnTo>
                  <a:lnTo>
                    <a:pt x="157" y="492"/>
                  </a:lnTo>
                  <a:lnTo>
                    <a:pt x="104" y="649"/>
                  </a:lnTo>
                  <a:lnTo>
                    <a:pt x="73" y="785"/>
                  </a:lnTo>
                  <a:lnTo>
                    <a:pt x="52" y="858"/>
                  </a:lnTo>
                  <a:lnTo>
                    <a:pt x="52" y="973"/>
                  </a:lnTo>
                  <a:lnTo>
                    <a:pt x="20" y="994"/>
                  </a:lnTo>
                  <a:lnTo>
                    <a:pt x="20" y="1570"/>
                  </a:lnTo>
                  <a:lnTo>
                    <a:pt x="52" y="1570"/>
                  </a:lnTo>
                  <a:lnTo>
                    <a:pt x="52" y="1685"/>
                  </a:lnTo>
                  <a:lnTo>
                    <a:pt x="83" y="1842"/>
                  </a:lnTo>
                  <a:lnTo>
                    <a:pt x="136" y="1978"/>
                  </a:lnTo>
                  <a:lnTo>
                    <a:pt x="167" y="2125"/>
                  </a:lnTo>
                  <a:lnTo>
                    <a:pt x="240" y="2261"/>
                  </a:lnTo>
                  <a:lnTo>
                    <a:pt x="293" y="2397"/>
                  </a:lnTo>
                </a:path>
                <a:path w="634" h="2540">
                  <a:moveTo>
                    <a:pt x="345" y="7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3" name="object 5673"/>
            <p:cNvSpPr/>
            <p:nvPr/>
          </p:nvSpPr>
          <p:spPr>
            <a:xfrm>
              <a:off x="12501398" y="687745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52" y="31"/>
                  </a:lnTo>
                  <a:lnTo>
                    <a:pt x="691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4" name="object 5674"/>
            <p:cNvSpPr/>
            <p:nvPr/>
          </p:nvSpPr>
          <p:spPr>
            <a:xfrm>
              <a:off x="12501504" y="687688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5" name="object 5675"/>
            <p:cNvSpPr/>
            <p:nvPr/>
          </p:nvSpPr>
          <p:spPr>
            <a:xfrm>
              <a:off x="12499075" y="687099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31"/>
                  </a:moveTo>
                  <a:lnTo>
                    <a:pt x="0" y="31"/>
                  </a:lnTo>
                  <a:lnTo>
                    <a:pt x="188" y="31"/>
                  </a:lnTo>
                  <a:lnTo>
                    <a:pt x="209" y="0"/>
                  </a:lnTo>
                  <a:lnTo>
                    <a:pt x="8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6" name="object 5676"/>
            <p:cNvSpPr/>
            <p:nvPr/>
          </p:nvSpPr>
          <p:spPr>
            <a:xfrm>
              <a:off x="12499939" y="68709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104" y="0"/>
                  </a:ln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7" name="object 5677"/>
            <p:cNvSpPr/>
            <p:nvPr/>
          </p:nvSpPr>
          <p:spPr>
            <a:xfrm>
              <a:off x="12501398" y="687089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31"/>
                  </a:moveTo>
                  <a:lnTo>
                    <a:pt x="20" y="31"/>
                  </a:lnTo>
                  <a:lnTo>
                    <a:pt x="240" y="31"/>
                  </a:lnTo>
                  <a:lnTo>
                    <a:pt x="240" y="0"/>
                  </a:lnTo>
                  <a:lnTo>
                    <a:pt x="7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8" name="object 5678"/>
            <p:cNvSpPr/>
            <p:nvPr/>
          </p:nvSpPr>
          <p:spPr>
            <a:xfrm>
              <a:off x="12501504" y="687026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9" name="object 5679"/>
            <p:cNvSpPr/>
            <p:nvPr/>
          </p:nvSpPr>
          <p:spPr>
            <a:xfrm>
              <a:off x="12499075" y="687736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0" y="0"/>
                  </a:lnTo>
                  <a:lnTo>
                    <a:pt x="680" y="0"/>
                  </a:lnTo>
                  <a:lnTo>
                    <a:pt x="691" y="31"/>
                  </a:lnTo>
                  <a:lnTo>
                    <a:pt x="848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0" name="object 5680"/>
            <p:cNvSpPr/>
            <p:nvPr/>
          </p:nvSpPr>
          <p:spPr>
            <a:xfrm>
              <a:off x="12499939" y="687740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20" y="0"/>
                  </a:ln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1" name="object 5681"/>
            <p:cNvSpPr/>
            <p:nvPr/>
          </p:nvSpPr>
          <p:spPr>
            <a:xfrm>
              <a:off x="12490274" y="687283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0" y="104"/>
                  </a:moveTo>
                  <a:lnTo>
                    <a:pt x="104" y="125"/>
                  </a:lnTo>
                </a:path>
                <a:path w="634" h="634">
                  <a:moveTo>
                    <a:pt x="240" y="104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2" name="object 5682"/>
            <p:cNvSpPr/>
            <p:nvPr/>
          </p:nvSpPr>
          <p:spPr>
            <a:xfrm>
              <a:off x="12502482" y="6870508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366"/>
                  </a:moveTo>
                  <a:lnTo>
                    <a:pt x="104" y="345"/>
                  </a:lnTo>
                  <a:lnTo>
                    <a:pt x="209" y="345"/>
                  </a:lnTo>
                  <a:lnTo>
                    <a:pt x="240" y="335"/>
                  </a:lnTo>
                  <a:lnTo>
                    <a:pt x="345" y="335"/>
                  </a:lnTo>
                  <a:lnTo>
                    <a:pt x="471" y="282"/>
                  </a:lnTo>
                  <a:lnTo>
                    <a:pt x="575" y="282"/>
                  </a:lnTo>
                  <a:lnTo>
                    <a:pt x="607" y="261"/>
                  </a:lnTo>
                  <a:lnTo>
                    <a:pt x="712" y="261"/>
                  </a:lnTo>
                  <a:lnTo>
                    <a:pt x="712" y="240"/>
                  </a:lnTo>
                  <a:lnTo>
                    <a:pt x="816" y="240"/>
                  </a:lnTo>
                  <a:lnTo>
                    <a:pt x="837" y="209"/>
                  </a:lnTo>
                  <a:lnTo>
                    <a:pt x="942" y="209"/>
                  </a:lnTo>
                  <a:lnTo>
                    <a:pt x="1078" y="178"/>
                  </a:lnTo>
                  <a:lnTo>
                    <a:pt x="1235" y="157"/>
                  </a:lnTo>
                  <a:lnTo>
                    <a:pt x="1371" y="104"/>
                  </a:lnTo>
                  <a:lnTo>
                    <a:pt x="1507" y="83"/>
                  </a:lnTo>
                  <a:lnTo>
                    <a:pt x="1643" y="52"/>
                  </a:lnTo>
                  <a:lnTo>
                    <a:pt x="179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3" name="object 5683"/>
            <p:cNvSpPr/>
            <p:nvPr/>
          </p:nvSpPr>
          <p:spPr>
            <a:xfrm>
              <a:off x="12501077" y="6870871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157"/>
                  </a:moveTo>
                  <a:lnTo>
                    <a:pt x="20" y="157"/>
                  </a:lnTo>
                  <a:lnTo>
                    <a:pt x="282" y="157"/>
                  </a:lnTo>
                  <a:lnTo>
                    <a:pt x="293" y="125"/>
                  </a:lnTo>
                  <a:lnTo>
                    <a:pt x="502" y="125"/>
                  </a:lnTo>
                  <a:lnTo>
                    <a:pt x="502" y="104"/>
                  </a:lnTo>
                  <a:lnTo>
                    <a:pt x="732" y="104"/>
                  </a:lnTo>
                  <a:lnTo>
                    <a:pt x="743" y="83"/>
                  </a:lnTo>
                  <a:lnTo>
                    <a:pt x="921" y="83"/>
                  </a:lnTo>
                  <a:lnTo>
                    <a:pt x="921" y="73"/>
                  </a:lnTo>
                  <a:lnTo>
                    <a:pt x="1078" y="73"/>
                  </a:lnTo>
                  <a:lnTo>
                    <a:pt x="1078" y="52"/>
                  </a:lnTo>
                  <a:lnTo>
                    <a:pt x="1214" y="52"/>
                  </a:lnTo>
                  <a:lnTo>
                    <a:pt x="1235" y="20"/>
                  </a:lnTo>
                  <a:lnTo>
                    <a:pt x="1371" y="20"/>
                  </a:lnTo>
                </a:path>
                <a:path w="1904" h="634">
                  <a:moveTo>
                    <a:pt x="0" y="157"/>
                  </a:moveTo>
                  <a:lnTo>
                    <a:pt x="31" y="157"/>
                  </a:lnTo>
                </a:path>
                <a:path w="1904" h="634">
                  <a:moveTo>
                    <a:pt x="0" y="157"/>
                  </a:moveTo>
                </a:path>
                <a:path w="1904" h="634">
                  <a:moveTo>
                    <a:pt x="0" y="157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4" name="object 5684"/>
            <p:cNvSpPr/>
            <p:nvPr/>
          </p:nvSpPr>
          <p:spPr>
            <a:xfrm>
              <a:off x="12492630" y="687280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8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5" name="object 5685"/>
            <p:cNvSpPr/>
            <p:nvPr/>
          </p:nvSpPr>
          <p:spPr>
            <a:xfrm>
              <a:off x="12500296" y="68709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6" name="object 5686"/>
            <p:cNvSpPr/>
            <p:nvPr/>
          </p:nvSpPr>
          <p:spPr>
            <a:xfrm>
              <a:off x="12474254" y="6871058"/>
              <a:ext cx="26670" cy="1270"/>
            </a:xfrm>
            <a:custGeom>
              <a:avLst/>
              <a:gdLst/>
              <a:ahLst/>
              <a:cxnLst/>
              <a:rect l="l" t="t" r="r" b="b"/>
              <a:pathLst>
                <a:path w="26670" h="1270">
                  <a:moveTo>
                    <a:pt x="0" y="869"/>
                  </a:moveTo>
                  <a:lnTo>
                    <a:pt x="188" y="869"/>
                  </a:lnTo>
                  <a:lnTo>
                    <a:pt x="376" y="837"/>
                  </a:lnTo>
                  <a:lnTo>
                    <a:pt x="607" y="837"/>
                  </a:lnTo>
                  <a:lnTo>
                    <a:pt x="816" y="837"/>
                  </a:lnTo>
                  <a:lnTo>
                    <a:pt x="1026" y="816"/>
                  </a:lnTo>
                  <a:lnTo>
                    <a:pt x="1204" y="816"/>
                  </a:lnTo>
                  <a:lnTo>
                    <a:pt x="1424" y="816"/>
                  </a:lnTo>
                  <a:lnTo>
                    <a:pt x="1633" y="816"/>
                  </a:lnTo>
                  <a:lnTo>
                    <a:pt x="1821" y="795"/>
                  </a:lnTo>
                  <a:lnTo>
                    <a:pt x="2010" y="795"/>
                  </a:lnTo>
                  <a:lnTo>
                    <a:pt x="2240" y="795"/>
                  </a:lnTo>
                  <a:lnTo>
                    <a:pt x="2450" y="785"/>
                  </a:lnTo>
                  <a:lnTo>
                    <a:pt x="2638" y="785"/>
                  </a:lnTo>
                  <a:lnTo>
                    <a:pt x="2848" y="785"/>
                  </a:lnTo>
                  <a:lnTo>
                    <a:pt x="3036" y="743"/>
                  </a:lnTo>
                  <a:lnTo>
                    <a:pt x="3245" y="743"/>
                  </a:lnTo>
                  <a:lnTo>
                    <a:pt x="3455" y="743"/>
                  </a:lnTo>
                  <a:lnTo>
                    <a:pt x="3664" y="732"/>
                  </a:lnTo>
                  <a:lnTo>
                    <a:pt x="3853" y="732"/>
                  </a:lnTo>
                  <a:lnTo>
                    <a:pt x="4062" y="732"/>
                  </a:lnTo>
                  <a:lnTo>
                    <a:pt x="4272" y="712"/>
                  </a:lnTo>
                  <a:lnTo>
                    <a:pt x="4481" y="712"/>
                  </a:lnTo>
                  <a:lnTo>
                    <a:pt x="4701" y="712"/>
                  </a:lnTo>
                  <a:lnTo>
                    <a:pt x="4879" y="691"/>
                  </a:lnTo>
                  <a:lnTo>
                    <a:pt x="5088" y="691"/>
                  </a:lnTo>
                  <a:lnTo>
                    <a:pt x="5298" y="691"/>
                  </a:lnTo>
                  <a:lnTo>
                    <a:pt x="5486" y="659"/>
                  </a:lnTo>
                  <a:lnTo>
                    <a:pt x="5706" y="659"/>
                  </a:lnTo>
                  <a:lnTo>
                    <a:pt x="5905" y="659"/>
                  </a:lnTo>
                  <a:lnTo>
                    <a:pt x="6114" y="638"/>
                  </a:lnTo>
                  <a:lnTo>
                    <a:pt x="6303" y="638"/>
                  </a:lnTo>
                  <a:lnTo>
                    <a:pt x="6523" y="638"/>
                  </a:lnTo>
                  <a:lnTo>
                    <a:pt x="6722" y="628"/>
                  </a:lnTo>
                  <a:lnTo>
                    <a:pt x="6910" y="628"/>
                  </a:lnTo>
                  <a:lnTo>
                    <a:pt x="7120" y="628"/>
                  </a:lnTo>
                  <a:lnTo>
                    <a:pt x="7340" y="607"/>
                  </a:lnTo>
                  <a:lnTo>
                    <a:pt x="7549" y="607"/>
                  </a:lnTo>
                  <a:lnTo>
                    <a:pt x="7727" y="607"/>
                  </a:lnTo>
                  <a:lnTo>
                    <a:pt x="7936" y="575"/>
                  </a:lnTo>
                  <a:lnTo>
                    <a:pt x="8146" y="575"/>
                  </a:lnTo>
                  <a:lnTo>
                    <a:pt x="8355" y="575"/>
                  </a:lnTo>
                  <a:lnTo>
                    <a:pt x="8544" y="554"/>
                  </a:lnTo>
                  <a:lnTo>
                    <a:pt x="8753" y="554"/>
                  </a:lnTo>
                  <a:lnTo>
                    <a:pt x="8952" y="554"/>
                  </a:lnTo>
                  <a:lnTo>
                    <a:pt x="9162" y="544"/>
                  </a:lnTo>
                  <a:lnTo>
                    <a:pt x="9371" y="544"/>
                  </a:lnTo>
                  <a:lnTo>
                    <a:pt x="9570" y="544"/>
                  </a:lnTo>
                  <a:lnTo>
                    <a:pt x="9758" y="523"/>
                  </a:lnTo>
                  <a:lnTo>
                    <a:pt x="9978" y="523"/>
                  </a:lnTo>
                  <a:lnTo>
                    <a:pt x="10188" y="523"/>
                  </a:lnTo>
                  <a:lnTo>
                    <a:pt x="10376" y="502"/>
                  </a:lnTo>
                  <a:lnTo>
                    <a:pt x="10575" y="502"/>
                  </a:lnTo>
                  <a:lnTo>
                    <a:pt x="10795" y="502"/>
                  </a:lnTo>
                  <a:lnTo>
                    <a:pt x="11004" y="502"/>
                  </a:lnTo>
                  <a:lnTo>
                    <a:pt x="11214" y="492"/>
                  </a:lnTo>
                  <a:lnTo>
                    <a:pt x="11392" y="492"/>
                  </a:lnTo>
                  <a:lnTo>
                    <a:pt x="11601" y="492"/>
                  </a:lnTo>
                  <a:lnTo>
                    <a:pt x="11821" y="471"/>
                  </a:lnTo>
                  <a:lnTo>
                    <a:pt x="12010" y="471"/>
                  </a:lnTo>
                  <a:lnTo>
                    <a:pt x="12209" y="471"/>
                  </a:lnTo>
                  <a:lnTo>
                    <a:pt x="12418" y="450"/>
                  </a:lnTo>
                  <a:lnTo>
                    <a:pt x="12638" y="450"/>
                  </a:lnTo>
                  <a:lnTo>
                    <a:pt x="12826" y="450"/>
                  </a:lnTo>
                  <a:lnTo>
                    <a:pt x="13036" y="439"/>
                  </a:lnTo>
                  <a:lnTo>
                    <a:pt x="13224" y="439"/>
                  </a:lnTo>
                  <a:lnTo>
                    <a:pt x="13434" y="439"/>
                  </a:lnTo>
                  <a:lnTo>
                    <a:pt x="13643" y="397"/>
                  </a:lnTo>
                  <a:lnTo>
                    <a:pt x="13852" y="397"/>
                  </a:lnTo>
                  <a:lnTo>
                    <a:pt x="14041" y="397"/>
                  </a:lnTo>
                  <a:lnTo>
                    <a:pt x="14250" y="387"/>
                  </a:lnTo>
                  <a:lnTo>
                    <a:pt x="14460" y="387"/>
                  </a:lnTo>
                  <a:lnTo>
                    <a:pt x="14669" y="387"/>
                  </a:lnTo>
                  <a:lnTo>
                    <a:pt x="14858" y="366"/>
                  </a:lnTo>
                  <a:lnTo>
                    <a:pt x="15046" y="366"/>
                  </a:lnTo>
                  <a:lnTo>
                    <a:pt x="15277" y="366"/>
                  </a:lnTo>
                  <a:lnTo>
                    <a:pt x="15486" y="345"/>
                  </a:lnTo>
                  <a:lnTo>
                    <a:pt x="15674" y="345"/>
                  </a:lnTo>
                  <a:lnTo>
                    <a:pt x="15863" y="345"/>
                  </a:lnTo>
                  <a:lnTo>
                    <a:pt x="16093" y="314"/>
                  </a:lnTo>
                  <a:lnTo>
                    <a:pt x="16282" y="314"/>
                  </a:lnTo>
                  <a:lnTo>
                    <a:pt x="16491" y="314"/>
                  </a:lnTo>
                  <a:lnTo>
                    <a:pt x="16722" y="293"/>
                  </a:lnTo>
                  <a:lnTo>
                    <a:pt x="16910" y="293"/>
                  </a:lnTo>
                  <a:lnTo>
                    <a:pt x="17098" y="293"/>
                  </a:lnTo>
                  <a:lnTo>
                    <a:pt x="17308" y="293"/>
                  </a:lnTo>
                  <a:lnTo>
                    <a:pt x="17517" y="282"/>
                  </a:lnTo>
                  <a:lnTo>
                    <a:pt x="17727" y="282"/>
                  </a:lnTo>
                  <a:lnTo>
                    <a:pt x="17915" y="282"/>
                  </a:lnTo>
                  <a:lnTo>
                    <a:pt x="18125" y="261"/>
                  </a:lnTo>
                  <a:lnTo>
                    <a:pt x="18334" y="261"/>
                  </a:lnTo>
                  <a:lnTo>
                    <a:pt x="18543" y="261"/>
                  </a:lnTo>
                  <a:lnTo>
                    <a:pt x="18732" y="240"/>
                  </a:lnTo>
                  <a:lnTo>
                    <a:pt x="18941" y="240"/>
                  </a:lnTo>
                  <a:lnTo>
                    <a:pt x="19151" y="240"/>
                  </a:lnTo>
                  <a:lnTo>
                    <a:pt x="19360" y="209"/>
                  </a:lnTo>
                  <a:lnTo>
                    <a:pt x="19570" y="209"/>
                  </a:lnTo>
                  <a:lnTo>
                    <a:pt x="19758" y="209"/>
                  </a:lnTo>
                  <a:lnTo>
                    <a:pt x="19947" y="188"/>
                  </a:lnTo>
                  <a:lnTo>
                    <a:pt x="20177" y="188"/>
                  </a:lnTo>
                  <a:lnTo>
                    <a:pt x="20386" y="188"/>
                  </a:lnTo>
                  <a:lnTo>
                    <a:pt x="20575" y="178"/>
                  </a:lnTo>
                  <a:lnTo>
                    <a:pt x="20763" y="178"/>
                  </a:lnTo>
                  <a:lnTo>
                    <a:pt x="20973" y="178"/>
                  </a:lnTo>
                  <a:lnTo>
                    <a:pt x="21193" y="157"/>
                  </a:lnTo>
                  <a:lnTo>
                    <a:pt x="21392" y="157"/>
                  </a:lnTo>
                  <a:lnTo>
                    <a:pt x="21580" y="157"/>
                  </a:lnTo>
                  <a:lnTo>
                    <a:pt x="21789" y="125"/>
                  </a:lnTo>
                  <a:lnTo>
                    <a:pt x="22009" y="125"/>
                  </a:lnTo>
                  <a:lnTo>
                    <a:pt x="22208" y="125"/>
                  </a:lnTo>
                  <a:lnTo>
                    <a:pt x="22397" y="104"/>
                  </a:lnTo>
                  <a:lnTo>
                    <a:pt x="22606" y="104"/>
                  </a:lnTo>
                  <a:lnTo>
                    <a:pt x="22816" y="104"/>
                  </a:lnTo>
                  <a:lnTo>
                    <a:pt x="23015" y="104"/>
                  </a:lnTo>
                  <a:lnTo>
                    <a:pt x="23224" y="83"/>
                  </a:lnTo>
                  <a:lnTo>
                    <a:pt x="23423" y="83"/>
                  </a:lnTo>
                  <a:lnTo>
                    <a:pt x="23632" y="83"/>
                  </a:lnTo>
                  <a:lnTo>
                    <a:pt x="23831" y="73"/>
                  </a:lnTo>
                  <a:lnTo>
                    <a:pt x="24041" y="73"/>
                  </a:lnTo>
                  <a:lnTo>
                    <a:pt x="24240" y="73"/>
                  </a:lnTo>
                  <a:lnTo>
                    <a:pt x="24428" y="52"/>
                  </a:lnTo>
                  <a:lnTo>
                    <a:pt x="24648" y="52"/>
                  </a:lnTo>
                  <a:lnTo>
                    <a:pt x="24857" y="52"/>
                  </a:lnTo>
                  <a:lnTo>
                    <a:pt x="25046" y="20"/>
                  </a:lnTo>
                  <a:lnTo>
                    <a:pt x="25245" y="20"/>
                  </a:lnTo>
                  <a:lnTo>
                    <a:pt x="25465" y="20"/>
                  </a:lnTo>
                  <a:lnTo>
                    <a:pt x="25674" y="0"/>
                  </a:lnTo>
                  <a:lnTo>
                    <a:pt x="25863" y="0"/>
                  </a:lnTo>
                  <a:lnTo>
                    <a:pt x="2606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7" name="object 5687"/>
            <p:cNvSpPr/>
            <p:nvPr/>
          </p:nvSpPr>
          <p:spPr>
            <a:xfrm>
              <a:off x="12499673" y="687035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88" name="object 5688"/>
            <p:cNvSpPr/>
            <p:nvPr/>
          </p:nvSpPr>
          <p:spPr>
            <a:xfrm>
              <a:off x="12500296" y="68709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9" name="object 5689"/>
            <p:cNvSpPr/>
            <p:nvPr/>
          </p:nvSpPr>
          <p:spPr>
            <a:xfrm>
              <a:off x="12474052" y="687190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209" y="20"/>
                  </a:lnTo>
                </a:path>
                <a:path w="634" h="634">
                  <a:moveTo>
                    <a:pt x="0" y="20"/>
                  </a:moveTo>
                  <a:lnTo>
                    <a:pt x="2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0" name="object 5690"/>
            <p:cNvSpPr/>
            <p:nvPr/>
          </p:nvSpPr>
          <p:spPr>
            <a:xfrm>
              <a:off x="12474223" y="687179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1" name="object 5691"/>
            <p:cNvSpPr/>
            <p:nvPr/>
          </p:nvSpPr>
          <p:spPr>
            <a:xfrm>
              <a:off x="12472611" y="6871807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52"/>
                  </a:moveTo>
                  <a:lnTo>
                    <a:pt x="104" y="31"/>
                  </a:lnTo>
                  <a:lnTo>
                    <a:pt x="764" y="31"/>
                  </a:lnTo>
                  <a:lnTo>
                    <a:pt x="764" y="0"/>
                  </a:lnTo>
                  <a:lnTo>
                    <a:pt x="13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2" name="object 5692"/>
            <p:cNvSpPr/>
            <p:nvPr/>
          </p:nvSpPr>
          <p:spPr>
            <a:xfrm>
              <a:off x="12474002" y="68718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3" name="object 5693"/>
            <p:cNvSpPr/>
            <p:nvPr/>
          </p:nvSpPr>
          <p:spPr>
            <a:xfrm>
              <a:off x="12472238" y="68719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40"/>
                  </a:moveTo>
                  <a:lnTo>
                    <a:pt x="125" y="104"/>
                  </a:lnTo>
                  <a:lnTo>
                    <a:pt x="261" y="52"/>
                  </a:lnTo>
                  <a:lnTo>
                    <a:pt x="3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4" name="object 5694"/>
            <p:cNvSpPr/>
            <p:nvPr/>
          </p:nvSpPr>
          <p:spPr>
            <a:xfrm>
              <a:off x="12472086" y="68718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93"/>
                  </a:moveTo>
                  <a:lnTo>
                    <a:pt x="104" y="136"/>
                  </a:lnTo>
                  <a:lnTo>
                    <a:pt x="240" y="83"/>
                  </a:lnTo>
                  <a:lnTo>
                    <a:pt x="3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5" name="object 5695"/>
            <p:cNvSpPr/>
            <p:nvPr/>
          </p:nvSpPr>
          <p:spPr>
            <a:xfrm>
              <a:off x="12472611" y="6871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6" name="object 5696"/>
            <p:cNvSpPr/>
            <p:nvPr/>
          </p:nvSpPr>
          <p:spPr>
            <a:xfrm>
              <a:off x="12471494" y="6872150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2031"/>
                  </a:moveTo>
                  <a:lnTo>
                    <a:pt x="0" y="2031"/>
                  </a:lnTo>
                  <a:lnTo>
                    <a:pt x="0" y="1748"/>
                  </a:lnTo>
                  <a:lnTo>
                    <a:pt x="10" y="1738"/>
                  </a:lnTo>
                  <a:lnTo>
                    <a:pt x="10" y="1581"/>
                  </a:lnTo>
                  <a:lnTo>
                    <a:pt x="31" y="1560"/>
                  </a:lnTo>
                  <a:lnTo>
                    <a:pt x="31" y="1444"/>
                  </a:lnTo>
                  <a:lnTo>
                    <a:pt x="83" y="1298"/>
                  </a:lnTo>
                  <a:lnTo>
                    <a:pt x="104" y="1162"/>
                  </a:lnTo>
                  <a:lnTo>
                    <a:pt x="136" y="1026"/>
                  </a:lnTo>
                  <a:lnTo>
                    <a:pt x="188" y="890"/>
                  </a:lnTo>
                  <a:lnTo>
                    <a:pt x="219" y="743"/>
                  </a:lnTo>
                  <a:lnTo>
                    <a:pt x="293" y="607"/>
                  </a:lnTo>
                  <a:lnTo>
                    <a:pt x="324" y="471"/>
                  </a:lnTo>
                  <a:lnTo>
                    <a:pt x="397" y="335"/>
                  </a:lnTo>
                  <a:lnTo>
                    <a:pt x="471" y="188"/>
                  </a:lnTo>
                  <a:lnTo>
                    <a:pt x="575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7" name="object 5697"/>
            <p:cNvSpPr/>
            <p:nvPr/>
          </p:nvSpPr>
          <p:spPr>
            <a:xfrm>
              <a:off x="12472086" y="68721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36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8" name="object 5698"/>
            <p:cNvSpPr/>
            <p:nvPr/>
          </p:nvSpPr>
          <p:spPr>
            <a:xfrm>
              <a:off x="12471645" y="6872224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1958"/>
                  </a:moveTo>
                  <a:lnTo>
                    <a:pt x="0" y="1958"/>
                  </a:lnTo>
                  <a:lnTo>
                    <a:pt x="0" y="1633"/>
                  </a:lnTo>
                  <a:lnTo>
                    <a:pt x="31" y="1612"/>
                  </a:lnTo>
                  <a:lnTo>
                    <a:pt x="31" y="1455"/>
                  </a:lnTo>
                  <a:lnTo>
                    <a:pt x="73" y="1319"/>
                  </a:lnTo>
                  <a:lnTo>
                    <a:pt x="73" y="1214"/>
                  </a:lnTo>
                  <a:lnTo>
                    <a:pt x="115" y="1068"/>
                  </a:lnTo>
                  <a:lnTo>
                    <a:pt x="157" y="931"/>
                  </a:lnTo>
                  <a:lnTo>
                    <a:pt x="209" y="774"/>
                  </a:lnTo>
                  <a:lnTo>
                    <a:pt x="261" y="638"/>
                  </a:lnTo>
                  <a:lnTo>
                    <a:pt x="324" y="502"/>
                  </a:lnTo>
                  <a:lnTo>
                    <a:pt x="376" y="356"/>
                  </a:lnTo>
                  <a:lnTo>
                    <a:pt x="429" y="219"/>
                  </a:lnTo>
                  <a:lnTo>
                    <a:pt x="523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9" name="object 5699"/>
            <p:cNvSpPr/>
            <p:nvPr/>
          </p:nvSpPr>
          <p:spPr>
            <a:xfrm>
              <a:off x="12492648" y="6872615"/>
              <a:ext cx="13970" cy="635"/>
            </a:xfrm>
            <a:custGeom>
              <a:avLst/>
              <a:gdLst/>
              <a:ahLst/>
              <a:cxnLst/>
              <a:rect l="l" t="t" r="r" b="b"/>
              <a:pathLst>
                <a:path w="13970" h="634">
                  <a:moveTo>
                    <a:pt x="13633" y="73"/>
                  </a:moveTo>
                  <a:lnTo>
                    <a:pt x="13413" y="73"/>
                  </a:lnTo>
                  <a:lnTo>
                    <a:pt x="13308" y="94"/>
                  </a:lnTo>
                  <a:lnTo>
                    <a:pt x="11915" y="94"/>
                  </a:lnTo>
                  <a:lnTo>
                    <a:pt x="11832" y="104"/>
                  </a:lnTo>
                  <a:lnTo>
                    <a:pt x="10439" y="104"/>
                  </a:lnTo>
                  <a:lnTo>
                    <a:pt x="10355" y="146"/>
                  </a:lnTo>
                  <a:lnTo>
                    <a:pt x="9036" y="146"/>
                  </a:lnTo>
                  <a:lnTo>
                    <a:pt x="8931" y="157"/>
                  </a:lnTo>
                  <a:lnTo>
                    <a:pt x="7559" y="157"/>
                  </a:lnTo>
                  <a:lnTo>
                    <a:pt x="7465" y="178"/>
                  </a:lnTo>
                  <a:lnTo>
                    <a:pt x="6062" y="178"/>
                  </a:lnTo>
                  <a:lnTo>
                    <a:pt x="5978" y="198"/>
                  </a:lnTo>
                  <a:lnTo>
                    <a:pt x="4586" y="198"/>
                  </a:lnTo>
                  <a:lnTo>
                    <a:pt x="4481" y="230"/>
                  </a:lnTo>
                  <a:lnTo>
                    <a:pt x="3183" y="230"/>
                  </a:lnTo>
                  <a:lnTo>
                    <a:pt x="3099" y="251"/>
                  </a:lnTo>
                  <a:lnTo>
                    <a:pt x="1706" y="251"/>
                  </a:lnTo>
                  <a:lnTo>
                    <a:pt x="1622" y="261"/>
                  </a:lnTo>
                  <a:lnTo>
                    <a:pt x="219" y="261"/>
                  </a:lnTo>
                  <a:lnTo>
                    <a:pt x="0" y="282"/>
                  </a:lnTo>
                </a:path>
                <a:path w="13970" h="634">
                  <a:moveTo>
                    <a:pt x="13633" y="7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0" name="object 5700"/>
            <p:cNvSpPr/>
            <p:nvPr/>
          </p:nvSpPr>
          <p:spPr>
            <a:xfrm>
              <a:off x="12506278" y="6872656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2816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1" name="object 5701"/>
            <p:cNvSpPr/>
            <p:nvPr/>
          </p:nvSpPr>
          <p:spPr>
            <a:xfrm>
              <a:off x="12474052" y="6874182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0"/>
                  </a:lnTo>
                  <a:lnTo>
                    <a:pt x="0" y="2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2" name="object 5702"/>
            <p:cNvSpPr/>
            <p:nvPr/>
          </p:nvSpPr>
          <p:spPr>
            <a:xfrm>
              <a:off x="12472036" y="687653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5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3" name="object 5703"/>
            <p:cNvSpPr/>
            <p:nvPr/>
          </p:nvSpPr>
          <p:spPr>
            <a:xfrm>
              <a:off x="12471531" y="687625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5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4" name="object 5704"/>
            <p:cNvSpPr/>
            <p:nvPr/>
          </p:nvSpPr>
          <p:spPr>
            <a:xfrm>
              <a:off x="12501025" y="6875691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0" y="0"/>
                  </a:moveTo>
                  <a:lnTo>
                    <a:pt x="20" y="83"/>
                  </a:lnTo>
                  <a:lnTo>
                    <a:pt x="20" y="282"/>
                  </a:lnTo>
                  <a:lnTo>
                    <a:pt x="52" y="282"/>
                  </a:lnTo>
                  <a:lnTo>
                    <a:pt x="52" y="450"/>
                  </a:lnTo>
                  <a:lnTo>
                    <a:pt x="73" y="471"/>
                  </a:lnTo>
                  <a:lnTo>
                    <a:pt x="73" y="628"/>
                  </a:lnTo>
                  <a:lnTo>
                    <a:pt x="83" y="638"/>
                  </a:lnTo>
                  <a:lnTo>
                    <a:pt x="83" y="816"/>
                  </a:lnTo>
                  <a:lnTo>
                    <a:pt x="104" y="837"/>
                  </a:lnTo>
                  <a:lnTo>
                    <a:pt x="104" y="1392"/>
                  </a:lnTo>
                  <a:lnTo>
                    <a:pt x="83" y="1392"/>
                  </a:lnTo>
                  <a:lnTo>
                    <a:pt x="83" y="1528"/>
                  </a:lnTo>
                  <a:lnTo>
                    <a:pt x="52" y="16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5" name="object 5705"/>
            <p:cNvSpPr/>
            <p:nvPr/>
          </p:nvSpPr>
          <p:spPr>
            <a:xfrm>
              <a:off x="12500346" y="6875691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188" y="0"/>
                  </a:moveTo>
                  <a:lnTo>
                    <a:pt x="188" y="0"/>
                  </a:lnTo>
                  <a:lnTo>
                    <a:pt x="188" y="125"/>
                  </a:lnTo>
                  <a:lnTo>
                    <a:pt x="157" y="157"/>
                  </a:lnTo>
                  <a:lnTo>
                    <a:pt x="157" y="376"/>
                  </a:lnTo>
                  <a:lnTo>
                    <a:pt x="136" y="418"/>
                  </a:lnTo>
                  <a:lnTo>
                    <a:pt x="136" y="628"/>
                  </a:lnTo>
                  <a:lnTo>
                    <a:pt x="115" y="638"/>
                  </a:lnTo>
                  <a:lnTo>
                    <a:pt x="115" y="837"/>
                  </a:lnTo>
                  <a:lnTo>
                    <a:pt x="104" y="848"/>
                  </a:lnTo>
                  <a:lnTo>
                    <a:pt x="104" y="1005"/>
                  </a:lnTo>
                  <a:lnTo>
                    <a:pt x="62" y="1026"/>
                  </a:lnTo>
                  <a:lnTo>
                    <a:pt x="62" y="1162"/>
                  </a:lnTo>
                  <a:lnTo>
                    <a:pt x="52" y="1183"/>
                  </a:lnTo>
                  <a:lnTo>
                    <a:pt x="52" y="1298"/>
                  </a:lnTo>
                  <a:lnTo>
                    <a:pt x="31" y="1298"/>
                  </a:lnTo>
                  <a:lnTo>
                    <a:pt x="31" y="1444"/>
                  </a:lnTo>
                  <a:lnTo>
                    <a:pt x="10" y="1444"/>
                  </a:lnTo>
                  <a:lnTo>
                    <a:pt x="10" y="15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6" name="object 5706"/>
            <p:cNvSpPr/>
            <p:nvPr/>
          </p:nvSpPr>
          <p:spPr>
            <a:xfrm>
              <a:off x="12506249" y="6875691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31" y="0"/>
                  </a:moveTo>
                </a:path>
                <a:path w="3175" h="634">
                  <a:moveTo>
                    <a:pt x="31" y="0"/>
                  </a:moveTo>
                  <a:lnTo>
                    <a:pt x="2848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7" name="object 5707"/>
            <p:cNvSpPr/>
            <p:nvPr/>
          </p:nvSpPr>
          <p:spPr>
            <a:xfrm>
              <a:off x="12502482" y="6877504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0"/>
                  </a:moveTo>
                  <a:lnTo>
                    <a:pt x="73" y="20"/>
                  </a:lnTo>
                  <a:lnTo>
                    <a:pt x="178" y="20"/>
                  </a:lnTo>
                  <a:lnTo>
                    <a:pt x="188" y="31"/>
                  </a:lnTo>
                  <a:lnTo>
                    <a:pt x="293" y="31"/>
                  </a:lnTo>
                  <a:lnTo>
                    <a:pt x="439" y="83"/>
                  </a:lnTo>
                  <a:lnTo>
                    <a:pt x="544" y="83"/>
                  </a:lnTo>
                  <a:lnTo>
                    <a:pt x="544" y="104"/>
                  </a:lnTo>
                  <a:lnTo>
                    <a:pt x="638" y="104"/>
                  </a:lnTo>
                  <a:lnTo>
                    <a:pt x="659" y="125"/>
                  </a:lnTo>
                  <a:lnTo>
                    <a:pt x="785" y="125"/>
                  </a:lnTo>
                  <a:lnTo>
                    <a:pt x="795" y="136"/>
                  </a:lnTo>
                  <a:lnTo>
                    <a:pt x="900" y="136"/>
                  </a:lnTo>
                  <a:lnTo>
                    <a:pt x="1057" y="188"/>
                  </a:lnTo>
                  <a:lnTo>
                    <a:pt x="1204" y="209"/>
                  </a:lnTo>
                  <a:lnTo>
                    <a:pt x="1298" y="261"/>
                  </a:lnTo>
                  <a:lnTo>
                    <a:pt x="1424" y="261"/>
                  </a:lnTo>
                  <a:lnTo>
                    <a:pt x="1424" y="282"/>
                  </a:lnTo>
                  <a:lnTo>
                    <a:pt x="1528" y="282"/>
                  </a:lnTo>
                  <a:lnTo>
                    <a:pt x="1664" y="314"/>
                  </a:lnTo>
                  <a:lnTo>
                    <a:pt x="1800" y="3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8" name="object 5708"/>
            <p:cNvSpPr/>
            <p:nvPr/>
          </p:nvSpPr>
          <p:spPr>
            <a:xfrm>
              <a:off x="12501077" y="6877279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73"/>
                  </a:moveTo>
                  <a:lnTo>
                    <a:pt x="20" y="73"/>
                  </a:lnTo>
                  <a:lnTo>
                    <a:pt x="157" y="73"/>
                  </a:lnTo>
                  <a:lnTo>
                    <a:pt x="157" y="94"/>
                  </a:lnTo>
                  <a:lnTo>
                    <a:pt x="418" y="94"/>
                  </a:lnTo>
                  <a:lnTo>
                    <a:pt x="450" y="125"/>
                  </a:lnTo>
                  <a:lnTo>
                    <a:pt x="659" y="125"/>
                  </a:lnTo>
                  <a:lnTo>
                    <a:pt x="659" y="146"/>
                  </a:lnTo>
                  <a:lnTo>
                    <a:pt x="848" y="146"/>
                  </a:lnTo>
                  <a:lnTo>
                    <a:pt x="848" y="157"/>
                  </a:lnTo>
                  <a:lnTo>
                    <a:pt x="1026" y="157"/>
                  </a:lnTo>
                  <a:lnTo>
                    <a:pt x="1026" y="178"/>
                  </a:lnTo>
                  <a:lnTo>
                    <a:pt x="1141" y="178"/>
                  </a:lnTo>
                  <a:lnTo>
                    <a:pt x="1183" y="209"/>
                  </a:lnTo>
                  <a:lnTo>
                    <a:pt x="1298" y="209"/>
                  </a:lnTo>
                </a:path>
                <a:path w="1904" h="634">
                  <a:moveTo>
                    <a:pt x="0" y="73"/>
                  </a:moveTo>
                  <a:lnTo>
                    <a:pt x="31" y="73"/>
                  </a:lnTo>
                </a:path>
                <a:path w="1904" h="634">
                  <a:moveTo>
                    <a:pt x="0" y="73"/>
                  </a:moveTo>
                </a:path>
                <a:path w="1904" h="634">
                  <a:moveTo>
                    <a:pt x="0" y="7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9" name="object 5709"/>
            <p:cNvSpPr/>
            <p:nvPr/>
          </p:nvSpPr>
          <p:spPr>
            <a:xfrm>
              <a:off x="12500296" y="68773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7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0" name="object 5710"/>
            <p:cNvSpPr/>
            <p:nvPr/>
          </p:nvSpPr>
          <p:spPr>
            <a:xfrm>
              <a:off x="12474254" y="6876453"/>
              <a:ext cx="26670" cy="1270"/>
            </a:xfrm>
            <a:custGeom>
              <a:avLst/>
              <a:gdLst/>
              <a:ahLst/>
              <a:cxnLst/>
              <a:rect l="l" t="t" r="r" b="b"/>
              <a:pathLst>
                <a:path w="26670" h="1270">
                  <a:moveTo>
                    <a:pt x="0" y="0"/>
                  </a:moveTo>
                  <a:lnTo>
                    <a:pt x="188" y="31"/>
                  </a:lnTo>
                  <a:lnTo>
                    <a:pt x="376" y="31"/>
                  </a:lnTo>
                  <a:lnTo>
                    <a:pt x="607" y="31"/>
                  </a:lnTo>
                  <a:lnTo>
                    <a:pt x="816" y="52"/>
                  </a:lnTo>
                  <a:lnTo>
                    <a:pt x="1026" y="52"/>
                  </a:lnTo>
                  <a:lnTo>
                    <a:pt x="1204" y="52"/>
                  </a:lnTo>
                  <a:lnTo>
                    <a:pt x="1424" y="73"/>
                  </a:lnTo>
                  <a:lnTo>
                    <a:pt x="1633" y="73"/>
                  </a:lnTo>
                  <a:lnTo>
                    <a:pt x="1821" y="73"/>
                  </a:lnTo>
                  <a:lnTo>
                    <a:pt x="2010" y="73"/>
                  </a:lnTo>
                  <a:lnTo>
                    <a:pt x="2240" y="83"/>
                  </a:lnTo>
                  <a:lnTo>
                    <a:pt x="2450" y="83"/>
                  </a:lnTo>
                  <a:lnTo>
                    <a:pt x="2638" y="83"/>
                  </a:lnTo>
                  <a:lnTo>
                    <a:pt x="2848" y="104"/>
                  </a:lnTo>
                  <a:lnTo>
                    <a:pt x="3036" y="104"/>
                  </a:lnTo>
                  <a:lnTo>
                    <a:pt x="3245" y="104"/>
                  </a:lnTo>
                  <a:lnTo>
                    <a:pt x="3455" y="136"/>
                  </a:lnTo>
                  <a:lnTo>
                    <a:pt x="3664" y="136"/>
                  </a:lnTo>
                  <a:lnTo>
                    <a:pt x="3853" y="136"/>
                  </a:lnTo>
                  <a:lnTo>
                    <a:pt x="4062" y="157"/>
                  </a:lnTo>
                  <a:lnTo>
                    <a:pt x="4272" y="157"/>
                  </a:lnTo>
                  <a:lnTo>
                    <a:pt x="4481" y="157"/>
                  </a:lnTo>
                  <a:lnTo>
                    <a:pt x="4701" y="178"/>
                  </a:lnTo>
                  <a:lnTo>
                    <a:pt x="4879" y="178"/>
                  </a:lnTo>
                  <a:lnTo>
                    <a:pt x="5088" y="178"/>
                  </a:lnTo>
                  <a:lnTo>
                    <a:pt x="5298" y="188"/>
                  </a:lnTo>
                  <a:lnTo>
                    <a:pt x="5486" y="188"/>
                  </a:lnTo>
                  <a:lnTo>
                    <a:pt x="5706" y="188"/>
                  </a:lnTo>
                  <a:lnTo>
                    <a:pt x="5905" y="230"/>
                  </a:lnTo>
                  <a:lnTo>
                    <a:pt x="6114" y="230"/>
                  </a:lnTo>
                  <a:lnTo>
                    <a:pt x="6303" y="230"/>
                  </a:lnTo>
                  <a:lnTo>
                    <a:pt x="6523" y="240"/>
                  </a:lnTo>
                  <a:lnTo>
                    <a:pt x="6722" y="240"/>
                  </a:lnTo>
                  <a:lnTo>
                    <a:pt x="6910" y="240"/>
                  </a:lnTo>
                  <a:lnTo>
                    <a:pt x="7120" y="261"/>
                  </a:lnTo>
                  <a:lnTo>
                    <a:pt x="7340" y="261"/>
                  </a:lnTo>
                  <a:lnTo>
                    <a:pt x="7549" y="261"/>
                  </a:lnTo>
                  <a:lnTo>
                    <a:pt x="7727" y="282"/>
                  </a:lnTo>
                  <a:lnTo>
                    <a:pt x="7936" y="282"/>
                  </a:lnTo>
                  <a:lnTo>
                    <a:pt x="8146" y="282"/>
                  </a:lnTo>
                  <a:lnTo>
                    <a:pt x="8355" y="314"/>
                  </a:lnTo>
                  <a:lnTo>
                    <a:pt x="8544" y="314"/>
                  </a:lnTo>
                  <a:lnTo>
                    <a:pt x="8753" y="314"/>
                  </a:lnTo>
                  <a:lnTo>
                    <a:pt x="8952" y="324"/>
                  </a:lnTo>
                  <a:lnTo>
                    <a:pt x="9162" y="324"/>
                  </a:lnTo>
                  <a:lnTo>
                    <a:pt x="9371" y="324"/>
                  </a:lnTo>
                  <a:lnTo>
                    <a:pt x="9570" y="345"/>
                  </a:lnTo>
                  <a:lnTo>
                    <a:pt x="9758" y="345"/>
                  </a:lnTo>
                  <a:lnTo>
                    <a:pt x="9978" y="345"/>
                  </a:lnTo>
                  <a:lnTo>
                    <a:pt x="10188" y="366"/>
                  </a:lnTo>
                  <a:lnTo>
                    <a:pt x="10376" y="366"/>
                  </a:lnTo>
                  <a:lnTo>
                    <a:pt x="11392" y="366"/>
                  </a:lnTo>
                  <a:lnTo>
                    <a:pt x="11601" y="397"/>
                  </a:lnTo>
                  <a:lnTo>
                    <a:pt x="11821" y="397"/>
                  </a:lnTo>
                  <a:lnTo>
                    <a:pt x="12010" y="397"/>
                  </a:lnTo>
                  <a:lnTo>
                    <a:pt x="12209" y="418"/>
                  </a:lnTo>
                  <a:lnTo>
                    <a:pt x="12418" y="418"/>
                  </a:lnTo>
                  <a:lnTo>
                    <a:pt x="12638" y="418"/>
                  </a:lnTo>
                  <a:lnTo>
                    <a:pt x="12826" y="429"/>
                  </a:lnTo>
                  <a:lnTo>
                    <a:pt x="13036" y="429"/>
                  </a:lnTo>
                  <a:lnTo>
                    <a:pt x="13224" y="429"/>
                  </a:lnTo>
                  <a:lnTo>
                    <a:pt x="13434" y="450"/>
                  </a:lnTo>
                  <a:lnTo>
                    <a:pt x="13643" y="450"/>
                  </a:lnTo>
                  <a:lnTo>
                    <a:pt x="13852" y="450"/>
                  </a:lnTo>
                  <a:lnTo>
                    <a:pt x="14041" y="481"/>
                  </a:lnTo>
                  <a:lnTo>
                    <a:pt x="14250" y="481"/>
                  </a:lnTo>
                  <a:lnTo>
                    <a:pt x="14460" y="481"/>
                  </a:lnTo>
                  <a:lnTo>
                    <a:pt x="14669" y="502"/>
                  </a:lnTo>
                  <a:lnTo>
                    <a:pt x="14858" y="502"/>
                  </a:lnTo>
                  <a:lnTo>
                    <a:pt x="15046" y="502"/>
                  </a:lnTo>
                  <a:lnTo>
                    <a:pt x="15277" y="523"/>
                  </a:lnTo>
                  <a:lnTo>
                    <a:pt x="15486" y="523"/>
                  </a:lnTo>
                  <a:lnTo>
                    <a:pt x="15674" y="523"/>
                  </a:lnTo>
                  <a:lnTo>
                    <a:pt x="15863" y="534"/>
                  </a:lnTo>
                  <a:lnTo>
                    <a:pt x="16093" y="534"/>
                  </a:lnTo>
                  <a:lnTo>
                    <a:pt x="16282" y="534"/>
                  </a:lnTo>
                  <a:lnTo>
                    <a:pt x="16491" y="575"/>
                  </a:lnTo>
                  <a:lnTo>
                    <a:pt x="16722" y="575"/>
                  </a:lnTo>
                  <a:lnTo>
                    <a:pt x="16910" y="575"/>
                  </a:lnTo>
                  <a:lnTo>
                    <a:pt x="17098" y="586"/>
                  </a:lnTo>
                  <a:lnTo>
                    <a:pt x="17308" y="586"/>
                  </a:lnTo>
                  <a:lnTo>
                    <a:pt x="17517" y="586"/>
                  </a:lnTo>
                  <a:lnTo>
                    <a:pt x="17727" y="586"/>
                  </a:lnTo>
                  <a:lnTo>
                    <a:pt x="17915" y="607"/>
                  </a:lnTo>
                  <a:lnTo>
                    <a:pt x="18125" y="607"/>
                  </a:lnTo>
                  <a:lnTo>
                    <a:pt x="18334" y="607"/>
                  </a:lnTo>
                  <a:lnTo>
                    <a:pt x="18543" y="628"/>
                  </a:lnTo>
                  <a:lnTo>
                    <a:pt x="18732" y="628"/>
                  </a:lnTo>
                  <a:lnTo>
                    <a:pt x="18941" y="628"/>
                  </a:lnTo>
                  <a:lnTo>
                    <a:pt x="19151" y="638"/>
                  </a:lnTo>
                  <a:lnTo>
                    <a:pt x="19360" y="638"/>
                  </a:lnTo>
                  <a:lnTo>
                    <a:pt x="19570" y="638"/>
                  </a:lnTo>
                  <a:lnTo>
                    <a:pt x="19758" y="680"/>
                  </a:lnTo>
                  <a:lnTo>
                    <a:pt x="19947" y="680"/>
                  </a:lnTo>
                  <a:lnTo>
                    <a:pt x="20177" y="680"/>
                  </a:lnTo>
                  <a:lnTo>
                    <a:pt x="20386" y="691"/>
                  </a:lnTo>
                  <a:lnTo>
                    <a:pt x="20575" y="691"/>
                  </a:lnTo>
                  <a:lnTo>
                    <a:pt x="20763" y="691"/>
                  </a:lnTo>
                  <a:lnTo>
                    <a:pt x="20973" y="712"/>
                  </a:lnTo>
                  <a:lnTo>
                    <a:pt x="21193" y="712"/>
                  </a:lnTo>
                  <a:lnTo>
                    <a:pt x="21392" y="712"/>
                  </a:lnTo>
                  <a:lnTo>
                    <a:pt x="21580" y="732"/>
                  </a:lnTo>
                  <a:lnTo>
                    <a:pt x="21789" y="732"/>
                  </a:lnTo>
                  <a:lnTo>
                    <a:pt x="22009" y="732"/>
                  </a:lnTo>
                  <a:lnTo>
                    <a:pt x="22208" y="764"/>
                  </a:lnTo>
                  <a:lnTo>
                    <a:pt x="22397" y="764"/>
                  </a:lnTo>
                  <a:lnTo>
                    <a:pt x="22606" y="764"/>
                  </a:lnTo>
                  <a:lnTo>
                    <a:pt x="22816" y="785"/>
                  </a:lnTo>
                  <a:lnTo>
                    <a:pt x="23015" y="785"/>
                  </a:lnTo>
                  <a:lnTo>
                    <a:pt x="23224" y="785"/>
                  </a:lnTo>
                  <a:lnTo>
                    <a:pt x="23423" y="785"/>
                  </a:lnTo>
                  <a:lnTo>
                    <a:pt x="23632" y="795"/>
                  </a:lnTo>
                  <a:lnTo>
                    <a:pt x="23831" y="795"/>
                  </a:lnTo>
                  <a:lnTo>
                    <a:pt x="24041" y="795"/>
                  </a:lnTo>
                  <a:lnTo>
                    <a:pt x="24240" y="816"/>
                  </a:lnTo>
                  <a:lnTo>
                    <a:pt x="24428" y="816"/>
                  </a:lnTo>
                  <a:lnTo>
                    <a:pt x="24648" y="816"/>
                  </a:lnTo>
                  <a:lnTo>
                    <a:pt x="24857" y="848"/>
                  </a:lnTo>
                  <a:lnTo>
                    <a:pt x="25046" y="848"/>
                  </a:lnTo>
                  <a:lnTo>
                    <a:pt x="25245" y="848"/>
                  </a:lnTo>
                  <a:lnTo>
                    <a:pt x="25465" y="869"/>
                  </a:lnTo>
                  <a:lnTo>
                    <a:pt x="25674" y="869"/>
                  </a:lnTo>
                  <a:lnTo>
                    <a:pt x="25863" y="869"/>
                  </a:lnTo>
                  <a:lnTo>
                    <a:pt x="26062" y="8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1" name="object 5711"/>
            <p:cNvSpPr/>
            <p:nvPr/>
          </p:nvSpPr>
          <p:spPr>
            <a:xfrm>
              <a:off x="12499673" y="687677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2" name="object 5712"/>
            <p:cNvSpPr/>
            <p:nvPr/>
          </p:nvSpPr>
          <p:spPr>
            <a:xfrm>
              <a:off x="12500296" y="68773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7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3" name="object 5713"/>
            <p:cNvSpPr/>
            <p:nvPr/>
          </p:nvSpPr>
          <p:spPr>
            <a:xfrm>
              <a:off x="12474052" y="687645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20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4" name="object 5714"/>
            <p:cNvSpPr/>
            <p:nvPr/>
          </p:nvSpPr>
          <p:spPr>
            <a:xfrm>
              <a:off x="12474223" y="68764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36"/>
                  </a:move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5" name="object 5715"/>
            <p:cNvSpPr/>
            <p:nvPr/>
          </p:nvSpPr>
          <p:spPr>
            <a:xfrm>
              <a:off x="12474002" y="68764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36"/>
                  </a:moveTo>
                  <a:lnTo>
                    <a:pt x="219" y="136"/>
                  </a:lnTo>
                </a:path>
                <a:path w="634" h="634">
                  <a:moveTo>
                    <a:pt x="0" y="136"/>
                  </a:moveTo>
                  <a:lnTo>
                    <a:pt x="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6" name="object 5716"/>
            <p:cNvSpPr/>
            <p:nvPr/>
          </p:nvSpPr>
          <p:spPr>
            <a:xfrm>
              <a:off x="12472611" y="6876538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0"/>
                  </a:moveTo>
                  <a:lnTo>
                    <a:pt x="20" y="0"/>
                  </a:lnTo>
                  <a:lnTo>
                    <a:pt x="534" y="0"/>
                  </a:lnTo>
                  <a:lnTo>
                    <a:pt x="534" y="20"/>
                  </a:lnTo>
                  <a:lnTo>
                    <a:pt x="1183" y="20"/>
                  </a:lnTo>
                  <a:lnTo>
                    <a:pt x="1193" y="52"/>
                  </a:lnTo>
                  <a:lnTo>
                    <a:pt x="1371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7" name="object 5717"/>
            <p:cNvSpPr/>
            <p:nvPr/>
          </p:nvSpPr>
          <p:spPr>
            <a:xfrm>
              <a:off x="12472238" y="687616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04" y="136"/>
                  </a:lnTo>
                  <a:lnTo>
                    <a:pt x="261" y="188"/>
                  </a:lnTo>
                  <a:lnTo>
                    <a:pt x="397" y="2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8" name="object 5718"/>
            <p:cNvSpPr/>
            <p:nvPr/>
          </p:nvSpPr>
          <p:spPr>
            <a:xfrm>
              <a:off x="12472611" y="687640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36"/>
                  </a:moveTo>
                  <a:lnTo>
                    <a:pt x="20" y="115"/>
                  </a:lnTo>
                  <a:lnTo>
                    <a:pt x="20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9" name="object 5719"/>
            <p:cNvSpPr/>
            <p:nvPr/>
          </p:nvSpPr>
          <p:spPr>
            <a:xfrm>
              <a:off x="12472086" y="68762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36" y="125"/>
                  </a:lnTo>
                  <a:lnTo>
                    <a:pt x="272" y="240"/>
                  </a:lnTo>
                  <a:lnTo>
                    <a:pt x="418" y="2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0" name="object 5720"/>
            <p:cNvSpPr/>
            <p:nvPr/>
          </p:nvSpPr>
          <p:spPr>
            <a:xfrm>
              <a:off x="12471645" y="6874182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31" y="366"/>
                  </a:lnTo>
                  <a:lnTo>
                    <a:pt x="31" y="523"/>
                  </a:lnTo>
                  <a:lnTo>
                    <a:pt x="52" y="534"/>
                  </a:lnTo>
                  <a:lnTo>
                    <a:pt x="52" y="638"/>
                  </a:lnTo>
                  <a:lnTo>
                    <a:pt x="73" y="638"/>
                  </a:lnTo>
                  <a:lnTo>
                    <a:pt x="73" y="764"/>
                  </a:lnTo>
                  <a:lnTo>
                    <a:pt x="115" y="900"/>
                  </a:lnTo>
                  <a:lnTo>
                    <a:pt x="157" y="1036"/>
                  </a:lnTo>
                  <a:lnTo>
                    <a:pt x="209" y="1183"/>
                  </a:lnTo>
                  <a:lnTo>
                    <a:pt x="261" y="1319"/>
                  </a:lnTo>
                  <a:lnTo>
                    <a:pt x="314" y="1455"/>
                  </a:lnTo>
                  <a:lnTo>
                    <a:pt x="366" y="1602"/>
                  </a:lnTo>
                  <a:lnTo>
                    <a:pt x="429" y="1738"/>
                  </a:lnTo>
                  <a:lnTo>
                    <a:pt x="523" y="18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1" name="object 5721"/>
            <p:cNvSpPr/>
            <p:nvPr/>
          </p:nvSpPr>
          <p:spPr>
            <a:xfrm>
              <a:off x="12472086" y="687616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83"/>
                  </a:moveTo>
                  <a:lnTo>
                    <a:pt x="136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2" name="object 5722"/>
            <p:cNvSpPr/>
            <p:nvPr/>
          </p:nvSpPr>
          <p:spPr>
            <a:xfrm>
              <a:off x="12471494" y="6874182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0"/>
                  </a:moveTo>
                  <a:lnTo>
                    <a:pt x="0" y="0"/>
                  </a:lnTo>
                  <a:lnTo>
                    <a:pt x="0" y="282"/>
                  </a:lnTo>
                  <a:lnTo>
                    <a:pt x="10" y="314"/>
                  </a:lnTo>
                  <a:lnTo>
                    <a:pt x="10" y="481"/>
                  </a:lnTo>
                  <a:lnTo>
                    <a:pt x="31" y="502"/>
                  </a:lnTo>
                  <a:lnTo>
                    <a:pt x="31" y="607"/>
                  </a:lnTo>
                  <a:lnTo>
                    <a:pt x="52" y="628"/>
                  </a:lnTo>
                  <a:lnTo>
                    <a:pt x="52" y="732"/>
                  </a:lnTo>
                  <a:lnTo>
                    <a:pt x="104" y="869"/>
                  </a:lnTo>
                  <a:lnTo>
                    <a:pt x="115" y="1005"/>
                  </a:lnTo>
                  <a:lnTo>
                    <a:pt x="157" y="1141"/>
                  </a:lnTo>
                  <a:lnTo>
                    <a:pt x="219" y="1298"/>
                  </a:lnTo>
                  <a:lnTo>
                    <a:pt x="293" y="1444"/>
                  </a:lnTo>
                  <a:lnTo>
                    <a:pt x="324" y="1581"/>
                  </a:lnTo>
                  <a:lnTo>
                    <a:pt x="376" y="1717"/>
                  </a:lnTo>
                  <a:lnTo>
                    <a:pt x="471" y="1853"/>
                  </a:lnTo>
                  <a:lnTo>
                    <a:pt x="554" y="19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3" name="object 5723"/>
            <p:cNvSpPr/>
            <p:nvPr/>
          </p:nvSpPr>
          <p:spPr>
            <a:xfrm>
              <a:off x="12470899" y="6874182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20" y="157"/>
                  </a:lnTo>
                  <a:lnTo>
                    <a:pt x="20" y="418"/>
                  </a:lnTo>
                  <a:lnTo>
                    <a:pt x="52" y="418"/>
                  </a:lnTo>
                  <a:lnTo>
                    <a:pt x="52" y="575"/>
                  </a:lnTo>
                  <a:lnTo>
                    <a:pt x="73" y="586"/>
                  </a:lnTo>
                  <a:lnTo>
                    <a:pt x="73" y="691"/>
                  </a:lnTo>
                  <a:lnTo>
                    <a:pt x="104" y="848"/>
                  </a:lnTo>
                  <a:lnTo>
                    <a:pt x="157" y="994"/>
                  </a:lnTo>
                  <a:lnTo>
                    <a:pt x="188" y="1130"/>
                  </a:lnTo>
                  <a:lnTo>
                    <a:pt x="240" y="1266"/>
                  </a:lnTo>
                  <a:lnTo>
                    <a:pt x="272" y="1403"/>
                  </a:lnTo>
                  <a:lnTo>
                    <a:pt x="345" y="1549"/>
                  </a:lnTo>
                  <a:lnTo>
                    <a:pt x="397" y="1685"/>
                  </a:lnTo>
                  <a:lnTo>
                    <a:pt x="471" y="1842"/>
                  </a:lnTo>
                  <a:lnTo>
                    <a:pt x="586" y="19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4" name="object 5724"/>
            <p:cNvSpPr/>
            <p:nvPr/>
          </p:nvSpPr>
          <p:spPr>
            <a:xfrm>
              <a:off x="12471527" y="687623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0" y="20"/>
                  </a:lnTo>
                </a:path>
                <a:path w="634" h="634">
                  <a:moveTo>
                    <a:pt x="0" y="0"/>
                  </a:moveTo>
                  <a:lnTo>
                    <a:pt x="115" y="157"/>
                  </a:lnTo>
                  <a:lnTo>
                    <a:pt x="261" y="209"/>
                  </a:lnTo>
                  <a:lnTo>
                    <a:pt x="418" y="2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5" name="object 5725"/>
            <p:cNvSpPr/>
            <p:nvPr/>
          </p:nvSpPr>
          <p:spPr>
            <a:xfrm>
              <a:off x="12471413" y="687591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26" name="object 5726"/>
            <p:cNvSpPr/>
            <p:nvPr/>
          </p:nvSpPr>
          <p:spPr>
            <a:xfrm>
              <a:off x="12472036" y="687653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0" y="0"/>
                  </a:lnTo>
                  <a:lnTo>
                    <a:pt x="481" y="0"/>
                  </a:lnTo>
                  <a:lnTo>
                    <a:pt x="481" y="20"/>
                  </a:lnTo>
                  <a:lnTo>
                    <a:pt x="1183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7" name="object 5727"/>
            <p:cNvSpPr/>
            <p:nvPr/>
          </p:nvSpPr>
          <p:spPr>
            <a:xfrm>
              <a:off x="12473307" y="687658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8" name="object 5728"/>
            <p:cNvSpPr/>
            <p:nvPr/>
          </p:nvSpPr>
          <p:spPr>
            <a:xfrm>
              <a:off x="12506281" y="6872689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0" y="0"/>
                  </a:moveTo>
                  <a:lnTo>
                    <a:pt x="20" y="104"/>
                  </a:lnTo>
                  <a:lnTo>
                    <a:pt x="20" y="481"/>
                  </a:lnTo>
                  <a:lnTo>
                    <a:pt x="31" y="523"/>
                  </a:lnTo>
                  <a:lnTo>
                    <a:pt x="31" y="2481"/>
                  </a:lnTo>
                  <a:lnTo>
                    <a:pt x="20" y="2502"/>
                  </a:lnTo>
                  <a:lnTo>
                    <a:pt x="20" y="2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9" name="object 5729"/>
            <p:cNvSpPr/>
            <p:nvPr/>
          </p:nvSpPr>
          <p:spPr>
            <a:xfrm>
              <a:off x="12473595" y="6876588"/>
              <a:ext cx="24765" cy="1270"/>
            </a:xfrm>
            <a:custGeom>
              <a:avLst/>
              <a:gdLst/>
              <a:ahLst/>
              <a:cxnLst/>
              <a:rect l="l" t="t" r="r" b="b"/>
              <a:pathLst>
                <a:path w="24765" h="1270">
                  <a:moveTo>
                    <a:pt x="0" y="0"/>
                  </a:moveTo>
                  <a:lnTo>
                    <a:pt x="188" y="0"/>
                  </a:lnTo>
                  <a:lnTo>
                    <a:pt x="366" y="20"/>
                  </a:lnTo>
                  <a:lnTo>
                    <a:pt x="554" y="20"/>
                  </a:lnTo>
                  <a:lnTo>
                    <a:pt x="743" y="20"/>
                  </a:lnTo>
                  <a:lnTo>
                    <a:pt x="942" y="20"/>
                  </a:lnTo>
                  <a:lnTo>
                    <a:pt x="1109" y="31"/>
                  </a:lnTo>
                  <a:lnTo>
                    <a:pt x="1298" y="31"/>
                  </a:lnTo>
                  <a:lnTo>
                    <a:pt x="1497" y="31"/>
                  </a:lnTo>
                  <a:lnTo>
                    <a:pt x="1717" y="52"/>
                  </a:lnTo>
                  <a:lnTo>
                    <a:pt x="1895" y="52"/>
                  </a:lnTo>
                  <a:lnTo>
                    <a:pt x="2083" y="52"/>
                  </a:lnTo>
                  <a:lnTo>
                    <a:pt x="2272" y="52"/>
                  </a:lnTo>
                  <a:lnTo>
                    <a:pt x="2460" y="83"/>
                  </a:lnTo>
                  <a:lnTo>
                    <a:pt x="2638" y="83"/>
                  </a:lnTo>
                  <a:lnTo>
                    <a:pt x="2827" y="83"/>
                  </a:lnTo>
                  <a:lnTo>
                    <a:pt x="3026" y="104"/>
                  </a:lnTo>
                  <a:lnTo>
                    <a:pt x="3214" y="104"/>
                  </a:lnTo>
                  <a:lnTo>
                    <a:pt x="3382" y="104"/>
                  </a:lnTo>
                  <a:lnTo>
                    <a:pt x="3591" y="104"/>
                  </a:lnTo>
                  <a:lnTo>
                    <a:pt x="3779" y="125"/>
                  </a:lnTo>
                  <a:lnTo>
                    <a:pt x="3978" y="125"/>
                  </a:lnTo>
                  <a:lnTo>
                    <a:pt x="4146" y="125"/>
                  </a:lnTo>
                  <a:lnTo>
                    <a:pt x="4355" y="125"/>
                  </a:lnTo>
                  <a:lnTo>
                    <a:pt x="4544" y="136"/>
                  </a:lnTo>
                  <a:lnTo>
                    <a:pt x="4722" y="136"/>
                  </a:lnTo>
                  <a:lnTo>
                    <a:pt x="4910" y="136"/>
                  </a:lnTo>
                  <a:lnTo>
                    <a:pt x="5109" y="178"/>
                  </a:lnTo>
                  <a:lnTo>
                    <a:pt x="5298" y="178"/>
                  </a:lnTo>
                  <a:lnTo>
                    <a:pt x="5486" y="178"/>
                  </a:lnTo>
                  <a:lnTo>
                    <a:pt x="5675" y="178"/>
                  </a:lnTo>
                  <a:lnTo>
                    <a:pt x="5863" y="188"/>
                  </a:lnTo>
                  <a:lnTo>
                    <a:pt x="6062" y="188"/>
                  </a:lnTo>
                  <a:lnTo>
                    <a:pt x="6230" y="188"/>
                  </a:lnTo>
                  <a:lnTo>
                    <a:pt x="6429" y="209"/>
                  </a:lnTo>
                  <a:lnTo>
                    <a:pt x="6617" y="209"/>
                  </a:lnTo>
                  <a:lnTo>
                    <a:pt x="6827" y="209"/>
                  </a:lnTo>
                  <a:lnTo>
                    <a:pt x="6994" y="209"/>
                  </a:lnTo>
                  <a:lnTo>
                    <a:pt x="7183" y="230"/>
                  </a:lnTo>
                  <a:lnTo>
                    <a:pt x="7392" y="230"/>
                  </a:lnTo>
                  <a:lnTo>
                    <a:pt x="7591" y="230"/>
                  </a:lnTo>
                  <a:lnTo>
                    <a:pt x="7758" y="230"/>
                  </a:lnTo>
                  <a:lnTo>
                    <a:pt x="7947" y="240"/>
                  </a:lnTo>
                  <a:lnTo>
                    <a:pt x="8146" y="240"/>
                  </a:lnTo>
                  <a:lnTo>
                    <a:pt x="8313" y="240"/>
                  </a:lnTo>
                  <a:lnTo>
                    <a:pt x="8502" y="282"/>
                  </a:lnTo>
                  <a:lnTo>
                    <a:pt x="8701" y="282"/>
                  </a:lnTo>
                  <a:lnTo>
                    <a:pt x="8889" y="282"/>
                  </a:lnTo>
                  <a:lnTo>
                    <a:pt x="9057" y="282"/>
                  </a:lnTo>
                  <a:lnTo>
                    <a:pt x="9287" y="293"/>
                  </a:lnTo>
                  <a:lnTo>
                    <a:pt x="9476" y="293"/>
                  </a:lnTo>
                  <a:lnTo>
                    <a:pt x="9675" y="293"/>
                  </a:lnTo>
                  <a:lnTo>
                    <a:pt x="9842" y="314"/>
                  </a:lnTo>
                  <a:lnTo>
                    <a:pt x="10031" y="314"/>
                  </a:lnTo>
                  <a:lnTo>
                    <a:pt x="10230" y="314"/>
                  </a:lnTo>
                  <a:lnTo>
                    <a:pt x="10418" y="314"/>
                  </a:lnTo>
                  <a:lnTo>
                    <a:pt x="10586" y="335"/>
                  </a:lnTo>
                  <a:lnTo>
                    <a:pt x="10785" y="335"/>
                  </a:lnTo>
                  <a:lnTo>
                    <a:pt x="10973" y="335"/>
                  </a:lnTo>
                  <a:lnTo>
                    <a:pt x="11193" y="335"/>
                  </a:lnTo>
                  <a:lnTo>
                    <a:pt x="11371" y="366"/>
                  </a:lnTo>
                  <a:lnTo>
                    <a:pt x="12502" y="366"/>
                  </a:lnTo>
                  <a:lnTo>
                    <a:pt x="12669" y="376"/>
                  </a:lnTo>
                  <a:lnTo>
                    <a:pt x="12868" y="376"/>
                  </a:lnTo>
                  <a:lnTo>
                    <a:pt x="13078" y="376"/>
                  </a:lnTo>
                  <a:lnTo>
                    <a:pt x="13277" y="397"/>
                  </a:lnTo>
                  <a:lnTo>
                    <a:pt x="13455" y="397"/>
                  </a:lnTo>
                  <a:lnTo>
                    <a:pt x="13643" y="397"/>
                  </a:lnTo>
                  <a:lnTo>
                    <a:pt x="13832" y="397"/>
                  </a:lnTo>
                  <a:lnTo>
                    <a:pt x="14030" y="429"/>
                  </a:lnTo>
                  <a:lnTo>
                    <a:pt x="14198" y="429"/>
                  </a:lnTo>
                  <a:lnTo>
                    <a:pt x="14397" y="429"/>
                  </a:lnTo>
                  <a:lnTo>
                    <a:pt x="14585" y="450"/>
                  </a:lnTo>
                  <a:lnTo>
                    <a:pt x="14795" y="450"/>
                  </a:lnTo>
                  <a:lnTo>
                    <a:pt x="14962" y="450"/>
                  </a:lnTo>
                  <a:lnTo>
                    <a:pt x="15161" y="450"/>
                  </a:lnTo>
                  <a:lnTo>
                    <a:pt x="15350" y="471"/>
                  </a:lnTo>
                  <a:lnTo>
                    <a:pt x="15538" y="471"/>
                  </a:lnTo>
                  <a:lnTo>
                    <a:pt x="15706" y="471"/>
                  </a:lnTo>
                  <a:lnTo>
                    <a:pt x="15915" y="471"/>
                  </a:lnTo>
                  <a:lnTo>
                    <a:pt x="16114" y="481"/>
                  </a:lnTo>
                  <a:lnTo>
                    <a:pt x="16282" y="481"/>
                  </a:lnTo>
                  <a:lnTo>
                    <a:pt x="16470" y="481"/>
                  </a:lnTo>
                  <a:lnTo>
                    <a:pt x="16680" y="502"/>
                  </a:lnTo>
                  <a:lnTo>
                    <a:pt x="16879" y="502"/>
                  </a:lnTo>
                  <a:lnTo>
                    <a:pt x="17046" y="502"/>
                  </a:lnTo>
                  <a:lnTo>
                    <a:pt x="17235" y="502"/>
                  </a:lnTo>
                  <a:lnTo>
                    <a:pt x="17434" y="534"/>
                  </a:lnTo>
                  <a:lnTo>
                    <a:pt x="17622" y="534"/>
                  </a:lnTo>
                  <a:lnTo>
                    <a:pt x="17790" y="534"/>
                  </a:lnTo>
                  <a:lnTo>
                    <a:pt x="17988" y="554"/>
                  </a:lnTo>
                  <a:lnTo>
                    <a:pt x="18177" y="554"/>
                  </a:lnTo>
                  <a:lnTo>
                    <a:pt x="18386" y="554"/>
                  </a:lnTo>
                  <a:lnTo>
                    <a:pt x="18575" y="554"/>
                  </a:lnTo>
                  <a:lnTo>
                    <a:pt x="18763" y="575"/>
                  </a:lnTo>
                  <a:lnTo>
                    <a:pt x="18962" y="575"/>
                  </a:lnTo>
                  <a:lnTo>
                    <a:pt x="19151" y="575"/>
                  </a:lnTo>
                  <a:lnTo>
                    <a:pt x="19318" y="575"/>
                  </a:lnTo>
                  <a:lnTo>
                    <a:pt x="19517" y="586"/>
                  </a:lnTo>
                  <a:lnTo>
                    <a:pt x="19706" y="586"/>
                  </a:lnTo>
                  <a:lnTo>
                    <a:pt x="19894" y="586"/>
                  </a:lnTo>
                  <a:lnTo>
                    <a:pt x="20072" y="628"/>
                  </a:lnTo>
                  <a:lnTo>
                    <a:pt x="20261" y="628"/>
                  </a:lnTo>
                  <a:lnTo>
                    <a:pt x="20481" y="628"/>
                  </a:lnTo>
                  <a:lnTo>
                    <a:pt x="20659" y="628"/>
                  </a:lnTo>
                  <a:lnTo>
                    <a:pt x="20847" y="638"/>
                  </a:lnTo>
                  <a:lnTo>
                    <a:pt x="21046" y="638"/>
                  </a:lnTo>
                  <a:lnTo>
                    <a:pt x="21234" y="638"/>
                  </a:lnTo>
                  <a:lnTo>
                    <a:pt x="21402" y="659"/>
                  </a:lnTo>
                  <a:lnTo>
                    <a:pt x="21601" y="659"/>
                  </a:lnTo>
                  <a:lnTo>
                    <a:pt x="21789" y="659"/>
                  </a:lnTo>
                  <a:lnTo>
                    <a:pt x="21978" y="659"/>
                  </a:lnTo>
                  <a:lnTo>
                    <a:pt x="22145" y="680"/>
                  </a:lnTo>
                  <a:lnTo>
                    <a:pt x="22355" y="680"/>
                  </a:lnTo>
                  <a:lnTo>
                    <a:pt x="22564" y="680"/>
                  </a:lnTo>
                  <a:lnTo>
                    <a:pt x="22763" y="680"/>
                  </a:lnTo>
                  <a:lnTo>
                    <a:pt x="22931" y="712"/>
                  </a:lnTo>
                  <a:lnTo>
                    <a:pt x="23119" y="712"/>
                  </a:lnTo>
                  <a:lnTo>
                    <a:pt x="23318" y="712"/>
                  </a:lnTo>
                  <a:lnTo>
                    <a:pt x="23507" y="732"/>
                  </a:lnTo>
                  <a:lnTo>
                    <a:pt x="23674" y="732"/>
                  </a:lnTo>
                  <a:lnTo>
                    <a:pt x="23873" y="732"/>
                  </a:lnTo>
                  <a:lnTo>
                    <a:pt x="24062" y="732"/>
                  </a:lnTo>
                  <a:lnTo>
                    <a:pt x="24250" y="7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0" name="object 5730"/>
            <p:cNvSpPr/>
            <p:nvPr/>
          </p:nvSpPr>
          <p:spPr>
            <a:xfrm>
              <a:off x="12490081" y="68728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178" y="20"/>
                  </a:lnTo>
                  <a:lnTo>
                    <a:pt x="31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1" name="object 5731"/>
            <p:cNvSpPr/>
            <p:nvPr/>
          </p:nvSpPr>
          <p:spPr>
            <a:xfrm>
              <a:off x="12492651" y="6872892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0" y="0"/>
                  </a:moveTo>
                  <a:lnTo>
                    <a:pt x="0" y="0"/>
                  </a:lnTo>
                  <a:lnTo>
                    <a:pt x="0" y="209"/>
                  </a:lnTo>
                  <a:lnTo>
                    <a:pt x="20" y="240"/>
                  </a:lnTo>
                  <a:lnTo>
                    <a:pt x="20" y="1078"/>
                  </a:lnTo>
                  <a:lnTo>
                    <a:pt x="52" y="1078"/>
                  </a:lnTo>
                  <a:lnTo>
                    <a:pt x="52" y="1507"/>
                  </a:lnTo>
                  <a:lnTo>
                    <a:pt x="20" y="1528"/>
                  </a:lnTo>
                  <a:lnTo>
                    <a:pt x="20" y="2355"/>
                  </a:lnTo>
                  <a:lnTo>
                    <a:pt x="0" y="2376"/>
                  </a:lnTo>
                  <a:lnTo>
                    <a:pt x="0" y="25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2" name="object 5732"/>
            <p:cNvSpPr/>
            <p:nvPr/>
          </p:nvSpPr>
          <p:spPr>
            <a:xfrm>
              <a:off x="12471509" y="687625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3" name="object 5733"/>
            <p:cNvSpPr/>
            <p:nvPr/>
          </p:nvSpPr>
          <p:spPr>
            <a:xfrm>
              <a:off x="12489465" y="687240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4" name="object 5734"/>
            <p:cNvSpPr/>
            <p:nvPr/>
          </p:nvSpPr>
          <p:spPr>
            <a:xfrm>
              <a:off x="12489743" y="6873029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345" y="0"/>
                  </a:moveTo>
                  <a:lnTo>
                    <a:pt x="261" y="136"/>
                  </a:lnTo>
                  <a:lnTo>
                    <a:pt x="188" y="282"/>
                  </a:lnTo>
                  <a:lnTo>
                    <a:pt x="136" y="418"/>
                  </a:lnTo>
                  <a:lnTo>
                    <a:pt x="83" y="554"/>
                  </a:lnTo>
                  <a:lnTo>
                    <a:pt x="52" y="691"/>
                  </a:lnTo>
                  <a:lnTo>
                    <a:pt x="31" y="816"/>
                  </a:lnTo>
                  <a:lnTo>
                    <a:pt x="31" y="973"/>
                  </a:lnTo>
                  <a:lnTo>
                    <a:pt x="0" y="973"/>
                  </a:lnTo>
                  <a:lnTo>
                    <a:pt x="0" y="1350"/>
                  </a:lnTo>
                  <a:lnTo>
                    <a:pt x="31" y="1371"/>
                  </a:lnTo>
                  <a:lnTo>
                    <a:pt x="31" y="1507"/>
                  </a:lnTo>
                  <a:lnTo>
                    <a:pt x="52" y="1549"/>
                  </a:lnTo>
                  <a:lnTo>
                    <a:pt x="52" y="1654"/>
                  </a:lnTo>
                  <a:lnTo>
                    <a:pt x="83" y="1790"/>
                  </a:lnTo>
                  <a:lnTo>
                    <a:pt x="136" y="1926"/>
                  </a:lnTo>
                  <a:lnTo>
                    <a:pt x="188" y="2062"/>
                  </a:lnTo>
                  <a:lnTo>
                    <a:pt x="261" y="2209"/>
                  </a:lnTo>
                  <a:lnTo>
                    <a:pt x="345" y="23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5" name="object 5735"/>
            <p:cNvSpPr/>
            <p:nvPr/>
          </p:nvSpPr>
          <p:spPr>
            <a:xfrm>
              <a:off x="12489460" y="6870248"/>
              <a:ext cx="13970" cy="6350"/>
            </a:xfrm>
            <a:custGeom>
              <a:avLst/>
              <a:gdLst/>
              <a:ahLst/>
              <a:cxnLst/>
              <a:rect l="l" t="t" r="r" b="b"/>
              <a:pathLst>
                <a:path w="13970" h="6350">
                  <a:moveTo>
                    <a:pt x="1244" y="5130"/>
                  </a:moveTo>
                  <a:lnTo>
                    <a:pt x="1066" y="4686"/>
                  </a:lnTo>
                  <a:lnTo>
                    <a:pt x="622" y="4495"/>
                  </a:lnTo>
                  <a:lnTo>
                    <a:pt x="177" y="4686"/>
                  </a:lnTo>
                  <a:lnTo>
                    <a:pt x="0" y="5130"/>
                  </a:lnTo>
                  <a:lnTo>
                    <a:pt x="177" y="5562"/>
                  </a:lnTo>
                  <a:lnTo>
                    <a:pt x="622" y="5753"/>
                  </a:lnTo>
                  <a:lnTo>
                    <a:pt x="1066" y="5562"/>
                  </a:lnTo>
                  <a:lnTo>
                    <a:pt x="1244" y="5130"/>
                  </a:lnTo>
                  <a:close/>
                </a:path>
                <a:path w="13970" h="6350">
                  <a:moveTo>
                    <a:pt x="1244" y="2781"/>
                  </a:moveTo>
                  <a:lnTo>
                    <a:pt x="1066" y="2349"/>
                  </a:lnTo>
                  <a:lnTo>
                    <a:pt x="622" y="2159"/>
                  </a:lnTo>
                  <a:lnTo>
                    <a:pt x="177" y="2349"/>
                  </a:lnTo>
                  <a:lnTo>
                    <a:pt x="0" y="2781"/>
                  </a:lnTo>
                  <a:lnTo>
                    <a:pt x="177" y="3225"/>
                  </a:lnTo>
                  <a:lnTo>
                    <a:pt x="622" y="3403"/>
                  </a:lnTo>
                  <a:lnTo>
                    <a:pt x="1066" y="3225"/>
                  </a:lnTo>
                  <a:lnTo>
                    <a:pt x="1244" y="2781"/>
                  </a:lnTo>
                  <a:close/>
                </a:path>
                <a:path w="13970" h="6350">
                  <a:moveTo>
                    <a:pt x="13627" y="622"/>
                  </a:moveTo>
                  <a:lnTo>
                    <a:pt x="13436" y="177"/>
                  </a:lnTo>
                  <a:lnTo>
                    <a:pt x="13004" y="0"/>
                  </a:lnTo>
                  <a:lnTo>
                    <a:pt x="12560" y="177"/>
                  </a:lnTo>
                  <a:lnTo>
                    <a:pt x="12382" y="622"/>
                  </a:lnTo>
                  <a:lnTo>
                    <a:pt x="12560" y="1054"/>
                  </a:lnTo>
                  <a:lnTo>
                    <a:pt x="13004" y="1244"/>
                  </a:lnTo>
                  <a:lnTo>
                    <a:pt x="13436" y="1054"/>
                  </a:lnTo>
                  <a:lnTo>
                    <a:pt x="13627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6" name="object 5736"/>
            <p:cNvSpPr/>
            <p:nvPr/>
          </p:nvSpPr>
          <p:spPr>
            <a:xfrm>
              <a:off x="12502466" y="6870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7" name="object 5737"/>
            <p:cNvSpPr/>
            <p:nvPr/>
          </p:nvSpPr>
          <p:spPr>
            <a:xfrm>
              <a:off x="12470899" y="687418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8" name="object 5738"/>
            <p:cNvSpPr/>
            <p:nvPr/>
          </p:nvSpPr>
          <p:spPr>
            <a:xfrm>
              <a:off x="12470899" y="687431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0" y="125"/>
                  </a:lnTo>
                </a:path>
                <a:path w="634" h="634">
                  <a:moveTo>
                    <a:pt x="0" y="0"/>
                  </a:moveTo>
                  <a:lnTo>
                    <a:pt x="20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9" name="object 5739"/>
            <p:cNvSpPr/>
            <p:nvPr/>
          </p:nvSpPr>
          <p:spPr>
            <a:xfrm>
              <a:off x="12470916" y="6874538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0" name="object 5740"/>
            <p:cNvSpPr/>
            <p:nvPr/>
          </p:nvSpPr>
          <p:spPr>
            <a:xfrm>
              <a:off x="12470916" y="68746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125"/>
                  </a:lnTo>
                </a:path>
                <a:path w="634" h="634">
                  <a:moveTo>
                    <a:pt x="0" y="0"/>
                  </a:moveTo>
                  <a:lnTo>
                    <a:pt x="20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1" name="object 5741"/>
            <p:cNvSpPr/>
            <p:nvPr/>
          </p:nvSpPr>
          <p:spPr>
            <a:xfrm>
              <a:off x="12470968" y="687491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2" name="object 5742"/>
            <p:cNvSpPr/>
            <p:nvPr/>
          </p:nvSpPr>
          <p:spPr>
            <a:xfrm>
              <a:off x="12471000" y="68750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104"/>
                  </a:lnTo>
                </a:path>
                <a:path w="634" h="634">
                  <a:moveTo>
                    <a:pt x="0" y="0"/>
                  </a:moveTo>
                  <a:lnTo>
                    <a:pt x="31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3" name="object 5743"/>
            <p:cNvSpPr/>
            <p:nvPr/>
          </p:nvSpPr>
          <p:spPr>
            <a:xfrm>
              <a:off x="12471068" y="687526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104"/>
                  </a:lnTo>
                </a:path>
                <a:path w="634" h="634">
                  <a:moveTo>
                    <a:pt x="0" y="0"/>
                  </a:moveTo>
                  <a:lnTo>
                    <a:pt x="52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4" name="object 5744"/>
            <p:cNvSpPr/>
            <p:nvPr/>
          </p:nvSpPr>
          <p:spPr>
            <a:xfrm>
              <a:off x="12471136" y="68755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104"/>
                  </a:lnTo>
                </a:path>
                <a:path w="634" h="634">
                  <a:moveTo>
                    <a:pt x="0" y="0"/>
                  </a:moveTo>
                  <a:lnTo>
                    <a:pt x="73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5" name="object 5745"/>
            <p:cNvSpPr/>
            <p:nvPr/>
          </p:nvSpPr>
          <p:spPr>
            <a:xfrm>
              <a:off x="12471239" y="687572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125"/>
                  </a:lnTo>
                </a:path>
                <a:path w="634" h="634">
                  <a:moveTo>
                    <a:pt x="0" y="0"/>
                  </a:moveTo>
                  <a:lnTo>
                    <a:pt x="73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6" name="object 5746"/>
            <p:cNvSpPr/>
            <p:nvPr/>
          </p:nvSpPr>
          <p:spPr>
            <a:xfrm>
              <a:off x="12471340" y="68759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73" y="104"/>
                  </a:lnTo>
                </a:path>
                <a:path w="634" h="634">
                  <a:moveTo>
                    <a:pt x="0" y="0"/>
                  </a:moveTo>
                  <a:lnTo>
                    <a:pt x="52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7" name="object 5747"/>
            <p:cNvSpPr/>
            <p:nvPr/>
          </p:nvSpPr>
          <p:spPr>
            <a:xfrm>
              <a:off x="12471458" y="68761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52" y="104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8" name="object 5748"/>
            <p:cNvSpPr/>
            <p:nvPr/>
          </p:nvSpPr>
          <p:spPr>
            <a:xfrm>
              <a:off x="12471543" y="687630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2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52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9" name="object 5749"/>
            <p:cNvSpPr/>
            <p:nvPr/>
          </p:nvSpPr>
          <p:spPr>
            <a:xfrm>
              <a:off x="12471680" y="68764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52" y="31"/>
                  </a:lnTo>
                </a:path>
                <a:path w="634" h="634">
                  <a:moveTo>
                    <a:pt x="0" y="0"/>
                  </a:moveTo>
                  <a:lnTo>
                    <a:pt x="20" y="0"/>
                  </a:lnTo>
                </a:path>
                <a:path w="634" h="634">
                  <a:moveTo>
                    <a:pt x="0" y="0"/>
                  </a:moveTo>
                  <a:lnTo>
                    <a:pt x="52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0" name="object 5750"/>
            <p:cNvSpPr/>
            <p:nvPr/>
          </p:nvSpPr>
          <p:spPr>
            <a:xfrm>
              <a:off x="12471849" y="68765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31" y="0"/>
                  </a:lnTo>
                </a:path>
                <a:path w="634" h="634">
                  <a:moveTo>
                    <a:pt x="0" y="0"/>
                  </a:moveTo>
                  <a:lnTo>
                    <a:pt x="31" y="0"/>
                  </a:lnTo>
                </a:path>
                <a:path w="634" h="634">
                  <a:moveTo>
                    <a:pt x="0" y="0"/>
                  </a:moveTo>
                  <a:lnTo>
                    <a:pt x="31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1" name="object 5751"/>
            <p:cNvSpPr/>
            <p:nvPr/>
          </p:nvSpPr>
          <p:spPr>
            <a:xfrm>
              <a:off x="12471984" y="687653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20" y="0"/>
                  </a:lnTo>
                </a:path>
                <a:path w="634" h="0"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2" name="object 5752"/>
            <p:cNvSpPr/>
            <p:nvPr/>
          </p:nvSpPr>
          <p:spPr>
            <a:xfrm>
              <a:off x="12471457" y="68721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0"/>
                  </a:moveTo>
                  <a:lnTo>
                    <a:pt x="0" y="83"/>
                  </a:lnTo>
                </a:path>
                <a:path w="634" h="634">
                  <a:moveTo>
                    <a:pt x="52" y="0"/>
                  </a:moveTo>
                  <a:lnTo>
                    <a:pt x="0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3" name="object 5753"/>
            <p:cNvSpPr/>
            <p:nvPr/>
          </p:nvSpPr>
          <p:spPr>
            <a:xfrm>
              <a:off x="12471335" y="687233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73" y="0"/>
                  </a:moveTo>
                  <a:lnTo>
                    <a:pt x="0" y="104"/>
                  </a:lnTo>
                </a:path>
                <a:path w="634" h="634">
                  <a:moveTo>
                    <a:pt x="73" y="0"/>
                  </a:moveTo>
                  <a:lnTo>
                    <a:pt x="0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4" name="object 5754"/>
            <p:cNvSpPr/>
            <p:nvPr/>
          </p:nvSpPr>
          <p:spPr>
            <a:xfrm>
              <a:off x="12471241" y="68725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5" name="object 5755"/>
            <p:cNvSpPr/>
            <p:nvPr/>
          </p:nvSpPr>
          <p:spPr>
            <a:xfrm>
              <a:off x="12471165" y="68726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73" y="0"/>
                  </a:moveTo>
                  <a:lnTo>
                    <a:pt x="0" y="104"/>
                  </a:lnTo>
                </a:path>
                <a:path w="634" h="634">
                  <a:moveTo>
                    <a:pt x="73" y="0"/>
                  </a:moveTo>
                  <a:lnTo>
                    <a:pt x="41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6" name="object 5756"/>
            <p:cNvSpPr/>
            <p:nvPr/>
          </p:nvSpPr>
          <p:spPr>
            <a:xfrm>
              <a:off x="12471084" y="68728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0"/>
                  </a:moveTo>
                  <a:lnTo>
                    <a:pt x="0" y="125"/>
                  </a:lnTo>
                </a:path>
                <a:path w="634" h="634">
                  <a:moveTo>
                    <a:pt x="52" y="0"/>
                  </a:moveTo>
                  <a:lnTo>
                    <a:pt x="31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7" name="object 5757"/>
            <p:cNvSpPr/>
            <p:nvPr/>
          </p:nvSpPr>
          <p:spPr>
            <a:xfrm>
              <a:off x="12471037" y="68731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0" y="104"/>
                  </a:lnTo>
                </a:path>
                <a:path w="634" h="634">
                  <a:moveTo>
                    <a:pt x="31" y="0"/>
                  </a:moveTo>
                  <a:lnTo>
                    <a:pt x="0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8" name="object 5758"/>
            <p:cNvSpPr/>
            <p:nvPr/>
          </p:nvSpPr>
          <p:spPr>
            <a:xfrm>
              <a:off x="12470969" y="68733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9" name="object 5759"/>
            <p:cNvSpPr/>
            <p:nvPr/>
          </p:nvSpPr>
          <p:spPr>
            <a:xfrm>
              <a:off x="12470936" y="687348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10" y="104"/>
                  </a:lnTo>
                </a:path>
                <a:path w="634" h="634">
                  <a:moveTo>
                    <a:pt x="31" y="0"/>
                  </a:moveTo>
                  <a:lnTo>
                    <a:pt x="0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0" name="object 5760"/>
            <p:cNvSpPr/>
            <p:nvPr/>
          </p:nvSpPr>
          <p:spPr>
            <a:xfrm>
              <a:off x="12470916" y="6873706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1" name="object 5761"/>
            <p:cNvSpPr/>
            <p:nvPr/>
          </p:nvSpPr>
          <p:spPr>
            <a:xfrm>
              <a:off x="12470895" y="68738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0"/>
                  </a:moveTo>
                  <a:lnTo>
                    <a:pt x="0" y="125"/>
                  </a:lnTo>
                </a:path>
                <a:path w="634" h="634">
                  <a:moveTo>
                    <a:pt x="20" y="0"/>
                  </a:moveTo>
                  <a:lnTo>
                    <a:pt x="20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2" name="object 5762"/>
            <p:cNvSpPr/>
            <p:nvPr/>
          </p:nvSpPr>
          <p:spPr>
            <a:xfrm>
              <a:off x="12470899" y="687407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3" name="object 5763"/>
            <p:cNvSpPr/>
            <p:nvPr/>
          </p:nvSpPr>
          <p:spPr>
            <a:xfrm>
              <a:off x="12499009" y="68773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4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4" name="object 5764"/>
            <p:cNvSpPr/>
            <p:nvPr/>
          </p:nvSpPr>
          <p:spPr>
            <a:xfrm>
              <a:off x="12499312" y="687736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28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5" name="object 5765"/>
            <p:cNvSpPr/>
            <p:nvPr/>
          </p:nvSpPr>
          <p:spPr>
            <a:xfrm>
              <a:off x="12502466" y="687752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4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6" name="object 5766"/>
            <p:cNvSpPr/>
            <p:nvPr/>
          </p:nvSpPr>
          <p:spPr>
            <a:xfrm>
              <a:off x="12502771" y="68775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24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7" name="object 5767"/>
            <p:cNvSpPr/>
            <p:nvPr/>
          </p:nvSpPr>
          <p:spPr>
            <a:xfrm>
              <a:off x="12503093" y="68776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93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8" name="object 5768"/>
            <p:cNvSpPr/>
            <p:nvPr/>
          </p:nvSpPr>
          <p:spPr>
            <a:xfrm>
              <a:off x="12503382" y="68776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4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9" name="object 5769"/>
            <p:cNvSpPr/>
            <p:nvPr/>
          </p:nvSpPr>
          <p:spPr>
            <a:xfrm>
              <a:off x="12503686" y="68777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72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0" name="object 5770"/>
            <p:cNvSpPr/>
            <p:nvPr/>
          </p:nvSpPr>
          <p:spPr>
            <a:xfrm>
              <a:off x="12503958" y="687777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4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1" name="object 5771"/>
            <p:cNvSpPr/>
            <p:nvPr/>
          </p:nvSpPr>
          <p:spPr>
            <a:xfrm>
              <a:off x="12501636" y="687745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15" y="0"/>
                  </a:lnTo>
                </a:path>
                <a:path w="634" h="634">
                  <a:moveTo>
                    <a:pt x="0" y="0"/>
                  </a:moveTo>
                  <a:lnTo>
                    <a:pt x="24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2" name="object 5772"/>
            <p:cNvSpPr/>
            <p:nvPr/>
          </p:nvSpPr>
          <p:spPr>
            <a:xfrm>
              <a:off x="12501992" y="687748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4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3" name="object 5773"/>
            <p:cNvSpPr/>
            <p:nvPr/>
          </p:nvSpPr>
          <p:spPr>
            <a:xfrm>
              <a:off x="12502229" y="68775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4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4" name="object 5774"/>
            <p:cNvSpPr/>
            <p:nvPr/>
          </p:nvSpPr>
          <p:spPr>
            <a:xfrm>
              <a:off x="12501398" y="687745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9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5" name="object 5775"/>
            <p:cNvSpPr/>
            <p:nvPr/>
          </p:nvSpPr>
          <p:spPr>
            <a:xfrm>
              <a:off x="12501600" y="687748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3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6" name="object 5776"/>
            <p:cNvSpPr/>
            <p:nvPr/>
          </p:nvSpPr>
          <p:spPr>
            <a:xfrm>
              <a:off x="12501821" y="68775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19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7" name="object 5777"/>
            <p:cNvSpPr/>
            <p:nvPr/>
          </p:nvSpPr>
          <p:spPr>
            <a:xfrm>
              <a:off x="12502042" y="687752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4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8" name="object 5778"/>
            <p:cNvSpPr/>
            <p:nvPr/>
          </p:nvSpPr>
          <p:spPr>
            <a:xfrm>
              <a:off x="12502281" y="687753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19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9" name="object 5779"/>
            <p:cNvSpPr/>
            <p:nvPr/>
          </p:nvSpPr>
          <p:spPr>
            <a:xfrm>
              <a:off x="12502500" y="68775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61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0" name="object 5780"/>
            <p:cNvSpPr/>
            <p:nvPr/>
          </p:nvSpPr>
          <p:spPr>
            <a:xfrm>
              <a:off x="12502753" y="68776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61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1" name="object 5781"/>
            <p:cNvSpPr/>
            <p:nvPr/>
          </p:nvSpPr>
          <p:spPr>
            <a:xfrm>
              <a:off x="12503008" y="687762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19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2" name="object 5782"/>
            <p:cNvSpPr/>
            <p:nvPr/>
          </p:nvSpPr>
          <p:spPr>
            <a:xfrm>
              <a:off x="12503228" y="68776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82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3" name="object 5783"/>
            <p:cNvSpPr/>
            <p:nvPr/>
          </p:nvSpPr>
          <p:spPr>
            <a:xfrm>
              <a:off x="12503500" y="68777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61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4" name="object 5784"/>
            <p:cNvSpPr/>
            <p:nvPr/>
          </p:nvSpPr>
          <p:spPr>
            <a:xfrm>
              <a:off x="12503755" y="687775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61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5" name="object 5785"/>
            <p:cNvSpPr/>
            <p:nvPr/>
          </p:nvSpPr>
          <p:spPr>
            <a:xfrm>
              <a:off x="12504008" y="687780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82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6" name="object 5786"/>
            <p:cNvSpPr/>
            <p:nvPr/>
          </p:nvSpPr>
          <p:spPr>
            <a:xfrm>
              <a:off x="12504280" y="68778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82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7" name="object 5787"/>
            <p:cNvSpPr/>
            <p:nvPr/>
          </p:nvSpPr>
          <p:spPr>
            <a:xfrm>
              <a:off x="12504553" y="687791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72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8" name="object 5788"/>
            <p:cNvSpPr/>
            <p:nvPr/>
          </p:nvSpPr>
          <p:spPr>
            <a:xfrm>
              <a:off x="12504824" y="687799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72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9" name="object 5789"/>
            <p:cNvSpPr/>
            <p:nvPr/>
          </p:nvSpPr>
          <p:spPr>
            <a:xfrm>
              <a:off x="12499939" y="68774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9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0" name="object 5790"/>
            <p:cNvSpPr/>
            <p:nvPr/>
          </p:nvSpPr>
          <p:spPr>
            <a:xfrm>
              <a:off x="12500143" y="687741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3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1" name="object 5791"/>
            <p:cNvSpPr/>
            <p:nvPr/>
          </p:nvSpPr>
          <p:spPr>
            <a:xfrm>
              <a:off x="12500447" y="68774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4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2" name="object 5792"/>
            <p:cNvSpPr/>
            <p:nvPr/>
          </p:nvSpPr>
          <p:spPr>
            <a:xfrm>
              <a:off x="12500754" y="687743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45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3" name="object 5793"/>
            <p:cNvSpPr/>
            <p:nvPr/>
          </p:nvSpPr>
          <p:spPr>
            <a:xfrm>
              <a:off x="12501091" y="687745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31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4" name="object 5794"/>
            <p:cNvSpPr/>
            <p:nvPr/>
          </p:nvSpPr>
          <p:spPr>
            <a:xfrm>
              <a:off x="12489465" y="687474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5" name="object 5795"/>
            <p:cNvSpPr/>
            <p:nvPr/>
          </p:nvSpPr>
          <p:spPr>
            <a:xfrm>
              <a:off x="12490088" y="687536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31"/>
                  </a:lnTo>
                </a:path>
                <a:path w="634" h="634">
                  <a:moveTo>
                    <a:pt x="0" y="0"/>
                  </a:moveTo>
                  <a:lnTo>
                    <a:pt x="0" y="2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31" y="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0" y="31"/>
                  </a:lnTo>
                </a:path>
                <a:path w="634" h="634">
                  <a:moveTo>
                    <a:pt x="0" y="0"/>
                  </a:moveTo>
                  <a:lnTo>
                    <a:pt x="20" y="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6" name="object 5796"/>
            <p:cNvSpPr/>
            <p:nvPr/>
          </p:nvSpPr>
          <p:spPr>
            <a:xfrm>
              <a:off x="12490209" y="68755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0"/>
                  </a:lnTo>
                </a:path>
                <a:path w="634" h="634">
                  <a:moveTo>
                    <a:pt x="0" y="0"/>
                  </a:moveTo>
                  <a:lnTo>
                    <a:pt x="20" y="20"/>
                  </a:lnTo>
                </a:path>
                <a:path w="634" h="634">
                  <a:moveTo>
                    <a:pt x="0" y="0"/>
                  </a:moveTo>
                  <a:lnTo>
                    <a:pt x="20" y="0"/>
                  </a:lnTo>
                </a:path>
                <a:path w="634" h="634"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7" name="object 5797"/>
            <p:cNvSpPr/>
            <p:nvPr/>
          </p:nvSpPr>
          <p:spPr>
            <a:xfrm>
              <a:off x="12490345" y="687553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20" y="0"/>
                  </a:lnTo>
                </a:path>
                <a:path w="634" h="0">
                  <a:moveTo>
                    <a:pt x="0" y="0"/>
                  </a:moveTo>
                  <a:lnTo>
                    <a:pt x="20" y="0"/>
                  </a:lnTo>
                </a:path>
                <a:path w="634" h="0">
                  <a:moveTo>
                    <a:pt x="0" y="0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8" name="object 5798"/>
            <p:cNvSpPr/>
            <p:nvPr/>
          </p:nvSpPr>
          <p:spPr>
            <a:xfrm>
              <a:off x="12504381" y="68778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04" y="20"/>
                  </a:lnTo>
                </a:path>
                <a:path w="634" h="634">
                  <a:moveTo>
                    <a:pt x="0" y="0"/>
                  </a:moveTo>
                  <a:lnTo>
                    <a:pt x="157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9" name="object 5799"/>
            <p:cNvSpPr/>
            <p:nvPr/>
          </p:nvSpPr>
          <p:spPr>
            <a:xfrm>
              <a:off x="12504636" y="687794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57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0" name="object 5800"/>
            <p:cNvSpPr/>
            <p:nvPr/>
          </p:nvSpPr>
          <p:spPr>
            <a:xfrm>
              <a:off x="12504788" y="68779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78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1" name="object 5801"/>
            <p:cNvSpPr/>
            <p:nvPr/>
          </p:nvSpPr>
          <p:spPr>
            <a:xfrm>
              <a:off x="12504958" y="68780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88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2" name="object 5802"/>
            <p:cNvSpPr/>
            <p:nvPr/>
          </p:nvSpPr>
          <p:spPr>
            <a:xfrm>
              <a:off x="12490036" y="68730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0"/>
                  </a:moveTo>
                  <a:lnTo>
                    <a:pt x="0" y="31"/>
                  </a:lnTo>
                </a:path>
                <a:path w="634" h="634">
                  <a:moveTo>
                    <a:pt x="52" y="0"/>
                  </a:moveTo>
                  <a:lnTo>
                    <a:pt x="20" y="83"/>
                  </a:lnTo>
                </a:path>
                <a:path w="634" h="634">
                  <a:moveTo>
                    <a:pt x="52" y="0"/>
                  </a:moveTo>
                  <a:lnTo>
                    <a:pt x="2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3" name="object 5803"/>
            <p:cNvSpPr/>
            <p:nvPr/>
          </p:nvSpPr>
          <p:spPr>
            <a:xfrm>
              <a:off x="12489940" y="687321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0" y="83"/>
                  </a:lnTo>
                </a:path>
                <a:path w="634" h="634">
                  <a:moveTo>
                    <a:pt x="31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4" name="object 5804"/>
            <p:cNvSpPr/>
            <p:nvPr/>
          </p:nvSpPr>
          <p:spPr>
            <a:xfrm>
              <a:off x="12489872" y="687336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10" y="73"/>
                  </a:lnTo>
                </a:path>
                <a:path w="634" h="634">
                  <a:moveTo>
                    <a:pt x="31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5" name="object 5805"/>
            <p:cNvSpPr/>
            <p:nvPr/>
          </p:nvSpPr>
          <p:spPr>
            <a:xfrm>
              <a:off x="12489833" y="687352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0"/>
                  </a:moveTo>
                  <a:lnTo>
                    <a:pt x="0" y="83"/>
                  </a:lnTo>
                </a:path>
                <a:path w="634" h="634">
                  <a:moveTo>
                    <a:pt x="20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6" name="object 5806"/>
            <p:cNvSpPr/>
            <p:nvPr/>
          </p:nvSpPr>
          <p:spPr>
            <a:xfrm>
              <a:off x="12489797" y="687368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0"/>
                  </a:moveTo>
                  <a:lnTo>
                    <a:pt x="0" y="83"/>
                  </a:lnTo>
                </a:path>
                <a:path w="634" h="634">
                  <a:moveTo>
                    <a:pt x="20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7" name="object 5807"/>
            <p:cNvSpPr/>
            <p:nvPr/>
          </p:nvSpPr>
          <p:spPr>
            <a:xfrm>
              <a:off x="12489754" y="6873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31" y="83"/>
                  </a:lnTo>
                </a:path>
                <a:path w="634" h="634">
                  <a:moveTo>
                    <a:pt x="31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8" name="object 5808"/>
            <p:cNvSpPr/>
            <p:nvPr/>
          </p:nvSpPr>
          <p:spPr>
            <a:xfrm>
              <a:off x="12489751" y="687402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83"/>
                  </a:lnTo>
                </a:path>
                <a:path w="0" h="634">
                  <a:moveTo>
                    <a:pt x="0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9" name="object 5809"/>
            <p:cNvSpPr/>
            <p:nvPr/>
          </p:nvSpPr>
          <p:spPr>
            <a:xfrm>
              <a:off x="12489751" y="687418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83"/>
                  </a:lnTo>
                </a:path>
                <a:path w="0" h="634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0" name="object 5810"/>
            <p:cNvSpPr/>
            <p:nvPr/>
          </p:nvSpPr>
          <p:spPr>
            <a:xfrm>
              <a:off x="12489751" y="68743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83"/>
                  </a:lnTo>
                </a:path>
                <a:path w="634" h="634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1" name="object 5811"/>
            <p:cNvSpPr/>
            <p:nvPr/>
          </p:nvSpPr>
          <p:spPr>
            <a:xfrm>
              <a:off x="12489786" y="687452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83"/>
                  </a:lnTo>
                </a:path>
                <a:path w="634" h="634">
                  <a:moveTo>
                    <a:pt x="0" y="0"/>
                  </a:moveTo>
                  <a:lnTo>
                    <a:pt x="2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2" name="object 5812"/>
            <p:cNvSpPr/>
            <p:nvPr/>
          </p:nvSpPr>
          <p:spPr>
            <a:xfrm>
              <a:off x="12489818" y="687469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83"/>
                  </a:lnTo>
                </a:path>
                <a:path w="634" h="634">
                  <a:moveTo>
                    <a:pt x="0" y="0"/>
                  </a:moveTo>
                  <a:lnTo>
                    <a:pt x="2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3" name="object 5813"/>
            <p:cNvSpPr/>
            <p:nvPr/>
          </p:nvSpPr>
          <p:spPr>
            <a:xfrm>
              <a:off x="12489854" y="6874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83"/>
                  </a:lnTo>
                </a:path>
                <a:path w="634" h="634">
                  <a:moveTo>
                    <a:pt x="0" y="0"/>
                  </a:moveTo>
                  <a:lnTo>
                    <a:pt x="2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4" name="object 5814"/>
            <p:cNvSpPr/>
            <p:nvPr/>
          </p:nvSpPr>
          <p:spPr>
            <a:xfrm>
              <a:off x="12489903" y="68750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52"/>
                  </a:lnTo>
                </a:path>
                <a:path w="634" h="634">
                  <a:moveTo>
                    <a:pt x="0" y="0"/>
                  </a:moveTo>
                  <a:lnTo>
                    <a:pt x="31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5" name="object 5815"/>
            <p:cNvSpPr/>
            <p:nvPr/>
          </p:nvSpPr>
          <p:spPr>
            <a:xfrm>
              <a:off x="12489971" y="687516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31" y="83"/>
                  </a:lnTo>
                </a:path>
                <a:path w="634" h="634">
                  <a:moveTo>
                    <a:pt x="0" y="0"/>
                  </a:moveTo>
                  <a:lnTo>
                    <a:pt x="31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6" name="object 5816"/>
            <p:cNvSpPr/>
            <p:nvPr/>
          </p:nvSpPr>
          <p:spPr>
            <a:xfrm>
              <a:off x="12490039" y="687531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52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7" name="object 5817"/>
            <p:cNvSpPr/>
            <p:nvPr/>
          </p:nvSpPr>
          <p:spPr>
            <a:xfrm>
              <a:off x="12504067" y="68705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188" y="20"/>
                  </a:lnTo>
                </a:path>
                <a:path w="634" h="634">
                  <a:moveTo>
                    <a:pt x="314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8" name="object 5818"/>
            <p:cNvSpPr/>
            <p:nvPr/>
          </p:nvSpPr>
          <p:spPr>
            <a:xfrm>
              <a:off x="12503686" y="68706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72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9" name="object 5819"/>
            <p:cNvSpPr/>
            <p:nvPr/>
          </p:nvSpPr>
          <p:spPr>
            <a:xfrm>
              <a:off x="12503372" y="68706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0" name="object 5820"/>
            <p:cNvSpPr/>
            <p:nvPr/>
          </p:nvSpPr>
          <p:spPr>
            <a:xfrm>
              <a:off x="12503089" y="687072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3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1" name="object 5821"/>
            <p:cNvSpPr/>
            <p:nvPr/>
          </p:nvSpPr>
          <p:spPr>
            <a:xfrm>
              <a:off x="12502769" y="68707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24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2" name="object 5822"/>
            <p:cNvSpPr/>
            <p:nvPr/>
          </p:nvSpPr>
          <p:spPr>
            <a:xfrm>
              <a:off x="12502457" y="68708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3" name="object 5823"/>
            <p:cNvSpPr/>
            <p:nvPr/>
          </p:nvSpPr>
          <p:spPr>
            <a:xfrm>
              <a:off x="12505089" y="68702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93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4" name="object 5824"/>
            <p:cNvSpPr/>
            <p:nvPr/>
          </p:nvSpPr>
          <p:spPr>
            <a:xfrm>
              <a:off x="12504812" y="68703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82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5" name="object 5825"/>
            <p:cNvSpPr/>
            <p:nvPr/>
          </p:nvSpPr>
          <p:spPr>
            <a:xfrm>
              <a:off x="12504541" y="687040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82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6" name="object 5826"/>
            <p:cNvSpPr/>
            <p:nvPr/>
          </p:nvSpPr>
          <p:spPr>
            <a:xfrm>
              <a:off x="12504270" y="687045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82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7" name="object 5827"/>
            <p:cNvSpPr/>
            <p:nvPr/>
          </p:nvSpPr>
          <p:spPr>
            <a:xfrm>
              <a:off x="12503997" y="68705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82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8" name="object 5828"/>
            <p:cNvSpPr/>
            <p:nvPr/>
          </p:nvSpPr>
          <p:spPr>
            <a:xfrm>
              <a:off x="12503747" y="687058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1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9" name="object 5829"/>
            <p:cNvSpPr/>
            <p:nvPr/>
          </p:nvSpPr>
          <p:spPr>
            <a:xfrm>
              <a:off x="12503493" y="687062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1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0" name="object 5830"/>
            <p:cNvSpPr/>
            <p:nvPr/>
          </p:nvSpPr>
          <p:spPr>
            <a:xfrm>
              <a:off x="12503227" y="68706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72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1" name="object 5831"/>
            <p:cNvSpPr/>
            <p:nvPr/>
          </p:nvSpPr>
          <p:spPr>
            <a:xfrm>
              <a:off x="12503008" y="687070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19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2" name="object 5832"/>
            <p:cNvSpPr/>
            <p:nvPr/>
          </p:nvSpPr>
          <p:spPr>
            <a:xfrm>
              <a:off x="12502747" y="687075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1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3" name="object 5833"/>
            <p:cNvSpPr/>
            <p:nvPr/>
          </p:nvSpPr>
          <p:spPr>
            <a:xfrm>
              <a:off x="12502491" y="687079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61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4" name="object 5834"/>
            <p:cNvSpPr/>
            <p:nvPr/>
          </p:nvSpPr>
          <p:spPr>
            <a:xfrm>
              <a:off x="12502280" y="68708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19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5" name="object 5835"/>
            <p:cNvSpPr/>
            <p:nvPr/>
          </p:nvSpPr>
          <p:spPr>
            <a:xfrm>
              <a:off x="12502040" y="6870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6" name="object 5836"/>
            <p:cNvSpPr/>
            <p:nvPr/>
          </p:nvSpPr>
          <p:spPr>
            <a:xfrm>
              <a:off x="12501812" y="687087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3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7" name="object 5837"/>
            <p:cNvSpPr/>
            <p:nvPr/>
          </p:nvSpPr>
          <p:spPr>
            <a:xfrm>
              <a:off x="12501591" y="6870892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2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8" name="object 5838"/>
            <p:cNvSpPr/>
            <p:nvPr/>
          </p:nvSpPr>
          <p:spPr>
            <a:xfrm>
              <a:off x="12501391" y="687089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9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9" name="object 5839"/>
            <p:cNvSpPr/>
            <p:nvPr/>
          </p:nvSpPr>
          <p:spPr>
            <a:xfrm>
              <a:off x="12505136" y="68702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78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0" name="object 5840"/>
            <p:cNvSpPr/>
            <p:nvPr/>
          </p:nvSpPr>
          <p:spPr>
            <a:xfrm>
              <a:off x="12504955" y="68703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88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1" name="object 5841"/>
            <p:cNvSpPr/>
            <p:nvPr/>
          </p:nvSpPr>
          <p:spPr>
            <a:xfrm>
              <a:off x="12504791" y="68703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67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2" name="object 5842"/>
            <p:cNvSpPr/>
            <p:nvPr/>
          </p:nvSpPr>
          <p:spPr>
            <a:xfrm>
              <a:off x="12504631" y="687041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57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3" name="object 5843"/>
            <p:cNvSpPr/>
            <p:nvPr/>
          </p:nvSpPr>
          <p:spPr>
            <a:xfrm>
              <a:off x="12504479" y="687045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57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4" name="object 5844"/>
            <p:cNvSpPr/>
            <p:nvPr/>
          </p:nvSpPr>
          <p:spPr>
            <a:xfrm>
              <a:off x="12490364" y="68728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0" y="2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5" name="object 5845"/>
            <p:cNvSpPr/>
            <p:nvPr/>
          </p:nvSpPr>
          <p:spPr>
            <a:xfrm>
              <a:off x="12490229" y="6872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10" y="20"/>
                  </a:lnTo>
                </a:path>
                <a:path w="634" h="634">
                  <a:moveTo>
                    <a:pt x="31" y="0"/>
                  </a:moveTo>
                  <a:lnTo>
                    <a:pt x="0" y="0"/>
                  </a:lnTo>
                </a:path>
                <a:path w="634" h="634">
                  <a:moveTo>
                    <a:pt x="31" y="0"/>
                  </a:moveTo>
                  <a:lnTo>
                    <a:pt x="10" y="20"/>
                  </a:lnTo>
                </a:path>
                <a:path w="634" h="634">
                  <a:moveTo>
                    <a:pt x="31" y="0"/>
                  </a:moveTo>
                  <a:lnTo>
                    <a:pt x="31" y="2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10" y="31"/>
                  </a:lnTo>
                </a:path>
                <a:path w="634" h="634">
                  <a:moveTo>
                    <a:pt x="31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6" name="object 5846"/>
            <p:cNvSpPr/>
            <p:nvPr/>
          </p:nvSpPr>
          <p:spPr>
            <a:xfrm>
              <a:off x="12490104" y="687296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0"/>
                  </a:moveTo>
                  <a:lnTo>
                    <a:pt x="0" y="0"/>
                  </a:lnTo>
                </a:path>
                <a:path w="634" h="634">
                  <a:moveTo>
                    <a:pt x="20" y="0"/>
                  </a:moveTo>
                  <a:lnTo>
                    <a:pt x="20" y="20"/>
                  </a:lnTo>
                </a:path>
                <a:path w="634" h="634">
                  <a:moveTo>
                    <a:pt x="20" y="0"/>
                  </a:moveTo>
                  <a:lnTo>
                    <a:pt x="0" y="20"/>
                  </a:lnTo>
                </a:path>
                <a:path w="634" h="634">
                  <a:moveTo>
                    <a:pt x="20" y="0"/>
                  </a:moveTo>
                  <a:lnTo>
                    <a:pt x="2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7" name="object 5847"/>
            <p:cNvSpPr/>
            <p:nvPr/>
          </p:nvSpPr>
          <p:spPr>
            <a:xfrm>
              <a:off x="12502225" y="6870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8" name="object 5848"/>
            <p:cNvSpPr/>
            <p:nvPr/>
          </p:nvSpPr>
          <p:spPr>
            <a:xfrm>
              <a:off x="12501989" y="687087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9" name="object 5849"/>
            <p:cNvSpPr/>
            <p:nvPr/>
          </p:nvSpPr>
          <p:spPr>
            <a:xfrm>
              <a:off x="12501751" y="687089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0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0" name="object 5850"/>
            <p:cNvSpPr/>
            <p:nvPr/>
          </p:nvSpPr>
          <p:spPr>
            <a:xfrm>
              <a:off x="12501628" y="68709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25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1" name="object 5851"/>
            <p:cNvSpPr/>
            <p:nvPr/>
          </p:nvSpPr>
          <p:spPr>
            <a:xfrm>
              <a:off x="12498442" y="687102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9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2" name="object 5852"/>
            <p:cNvSpPr/>
            <p:nvPr/>
          </p:nvSpPr>
          <p:spPr>
            <a:xfrm>
              <a:off x="12498417" y="687104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3" name="object 5853"/>
            <p:cNvSpPr/>
            <p:nvPr/>
          </p:nvSpPr>
          <p:spPr>
            <a:xfrm>
              <a:off x="12499849" y="687097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29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4" name="object 5854"/>
            <p:cNvSpPr/>
            <p:nvPr/>
          </p:nvSpPr>
          <p:spPr>
            <a:xfrm>
              <a:off x="12499572" y="68709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82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5" name="object 5855"/>
            <p:cNvSpPr/>
            <p:nvPr/>
          </p:nvSpPr>
          <p:spPr>
            <a:xfrm>
              <a:off x="12499301" y="6870994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28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6" name="object 5856"/>
            <p:cNvSpPr/>
            <p:nvPr/>
          </p:nvSpPr>
          <p:spPr>
            <a:xfrm>
              <a:off x="12472004" y="687185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0" y="0"/>
                  </a:lnTo>
                </a:path>
                <a:path w="634" h="634">
                  <a:moveTo>
                    <a:pt x="31" y="0"/>
                  </a:moveTo>
                  <a:lnTo>
                    <a:pt x="10" y="0"/>
                  </a:lnTo>
                </a:path>
                <a:path w="634" h="634">
                  <a:moveTo>
                    <a:pt x="31" y="0"/>
                  </a:moveTo>
                  <a:lnTo>
                    <a:pt x="0" y="0"/>
                  </a:lnTo>
                </a:path>
                <a:path w="634" h="634">
                  <a:moveTo>
                    <a:pt x="31" y="0"/>
                  </a:moveTo>
                  <a:lnTo>
                    <a:pt x="0" y="0"/>
                  </a:lnTo>
                </a:path>
                <a:path w="634" h="634">
                  <a:moveTo>
                    <a:pt x="31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7" name="object 5857"/>
            <p:cNvSpPr/>
            <p:nvPr/>
          </p:nvSpPr>
          <p:spPr>
            <a:xfrm>
              <a:off x="12471830" y="687187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0"/>
                  </a:moveTo>
                  <a:lnTo>
                    <a:pt x="31" y="0"/>
                  </a:lnTo>
                </a:path>
                <a:path w="634" h="634">
                  <a:moveTo>
                    <a:pt x="52" y="0"/>
                  </a:moveTo>
                  <a:lnTo>
                    <a:pt x="31" y="20"/>
                  </a:lnTo>
                </a:path>
                <a:path w="634" h="634">
                  <a:moveTo>
                    <a:pt x="52" y="0"/>
                  </a:moveTo>
                  <a:lnTo>
                    <a:pt x="0" y="0"/>
                  </a:lnTo>
                </a:path>
                <a:path w="634" h="634">
                  <a:moveTo>
                    <a:pt x="52" y="0"/>
                  </a:moveTo>
                  <a:lnTo>
                    <a:pt x="31" y="31"/>
                  </a:lnTo>
                </a:path>
                <a:path w="634" h="634">
                  <a:moveTo>
                    <a:pt x="52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8" name="object 5858"/>
            <p:cNvSpPr/>
            <p:nvPr/>
          </p:nvSpPr>
          <p:spPr>
            <a:xfrm>
              <a:off x="12471676" y="68719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0"/>
                  </a:moveTo>
                  <a:lnTo>
                    <a:pt x="31" y="0"/>
                  </a:lnTo>
                </a:path>
                <a:path w="634" h="634">
                  <a:moveTo>
                    <a:pt x="52" y="0"/>
                  </a:moveTo>
                  <a:lnTo>
                    <a:pt x="31" y="20"/>
                  </a:lnTo>
                </a:path>
                <a:path w="634" h="634">
                  <a:moveTo>
                    <a:pt x="52" y="0"/>
                  </a:moveTo>
                  <a:lnTo>
                    <a:pt x="31" y="20"/>
                  </a:lnTo>
                </a:path>
                <a:path w="634" h="634">
                  <a:moveTo>
                    <a:pt x="52" y="0"/>
                  </a:moveTo>
                  <a:lnTo>
                    <a:pt x="0" y="20"/>
                  </a:lnTo>
                </a:path>
                <a:path w="634" h="634">
                  <a:moveTo>
                    <a:pt x="52" y="0"/>
                  </a:moveTo>
                  <a:lnTo>
                    <a:pt x="31" y="31"/>
                  </a:lnTo>
                </a:path>
                <a:path w="634" h="634">
                  <a:moveTo>
                    <a:pt x="52" y="0"/>
                  </a:moveTo>
                  <a:lnTo>
                    <a:pt x="31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9" name="object 5859"/>
            <p:cNvSpPr/>
            <p:nvPr/>
          </p:nvSpPr>
          <p:spPr>
            <a:xfrm>
              <a:off x="12471562" y="68720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0"/>
                  </a:moveTo>
                  <a:lnTo>
                    <a:pt x="10" y="20"/>
                  </a:lnTo>
                </a:path>
                <a:path w="634" h="634">
                  <a:moveTo>
                    <a:pt x="31" y="0"/>
                  </a:moveTo>
                  <a:lnTo>
                    <a:pt x="0" y="52"/>
                  </a:lnTo>
                </a:path>
                <a:path w="634" h="634">
                  <a:moveTo>
                    <a:pt x="31" y="0"/>
                  </a:moveTo>
                  <a:lnTo>
                    <a:pt x="1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0" name="object 5860"/>
            <p:cNvSpPr/>
            <p:nvPr/>
          </p:nvSpPr>
          <p:spPr>
            <a:xfrm>
              <a:off x="12501084" y="68709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1" name="object 5861"/>
            <p:cNvSpPr/>
            <p:nvPr/>
          </p:nvSpPr>
          <p:spPr>
            <a:xfrm>
              <a:off x="12500746" y="68709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45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2" name="object 5862"/>
            <p:cNvSpPr/>
            <p:nvPr/>
          </p:nvSpPr>
          <p:spPr>
            <a:xfrm>
              <a:off x="12500440" y="687096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31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3" name="object 5863"/>
            <p:cNvSpPr/>
            <p:nvPr/>
          </p:nvSpPr>
          <p:spPr>
            <a:xfrm>
              <a:off x="12500133" y="687096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4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4" name="object 5864"/>
            <p:cNvSpPr/>
            <p:nvPr/>
          </p:nvSpPr>
          <p:spPr>
            <a:xfrm>
              <a:off x="12488123" y="6891557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4" h="0">
                  <a:moveTo>
                    <a:pt x="128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5" name="object 5865"/>
            <p:cNvSpPr/>
            <p:nvPr/>
          </p:nvSpPr>
          <p:spPr>
            <a:xfrm>
              <a:off x="12488123" y="6892609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4" h="0">
                  <a:moveTo>
                    <a:pt x="128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6" name="object 5866"/>
            <p:cNvSpPr/>
            <p:nvPr/>
          </p:nvSpPr>
          <p:spPr>
            <a:xfrm>
              <a:off x="12500924" y="688951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0" y="2565"/>
                  </a:moveTo>
                  <a:lnTo>
                    <a:pt x="20" y="2303"/>
                  </a:lnTo>
                  <a:lnTo>
                    <a:pt x="31" y="2062"/>
                  </a:lnTo>
                  <a:lnTo>
                    <a:pt x="104" y="1821"/>
                  </a:lnTo>
                  <a:lnTo>
                    <a:pt x="209" y="1581"/>
                  </a:lnTo>
                  <a:lnTo>
                    <a:pt x="314" y="1371"/>
                  </a:lnTo>
                  <a:lnTo>
                    <a:pt x="429" y="1120"/>
                  </a:lnTo>
                  <a:lnTo>
                    <a:pt x="575" y="931"/>
                  </a:lnTo>
                  <a:lnTo>
                    <a:pt x="743" y="764"/>
                  </a:lnTo>
                  <a:lnTo>
                    <a:pt x="931" y="565"/>
                  </a:lnTo>
                  <a:lnTo>
                    <a:pt x="2565" y="0"/>
                  </a:lnTo>
                  <a:lnTo>
                    <a:pt x="2827" y="10"/>
                  </a:lnTo>
                  <a:lnTo>
                    <a:pt x="4387" y="764"/>
                  </a:lnTo>
                  <a:lnTo>
                    <a:pt x="4586" y="931"/>
                  </a:lnTo>
                  <a:lnTo>
                    <a:pt x="5172" y="2565"/>
                  </a:lnTo>
                  <a:lnTo>
                    <a:pt x="5141" y="2827"/>
                  </a:lnTo>
                  <a:lnTo>
                    <a:pt x="4387" y="4387"/>
                  </a:lnTo>
                  <a:lnTo>
                    <a:pt x="4198" y="4565"/>
                  </a:lnTo>
                  <a:lnTo>
                    <a:pt x="2565" y="5130"/>
                  </a:lnTo>
                  <a:lnTo>
                    <a:pt x="2345" y="5120"/>
                  </a:lnTo>
                  <a:lnTo>
                    <a:pt x="2083" y="5099"/>
                  </a:lnTo>
                  <a:lnTo>
                    <a:pt x="1821" y="5046"/>
                  </a:lnTo>
                  <a:lnTo>
                    <a:pt x="1612" y="4963"/>
                  </a:lnTo>
                  <a:lnTo>
                    <a:pt x="1371" y="4837"/>
                  </a:lnTo>
                  <a:lnTo>
                    <a:pt x="1130" y="4722"/>
                  </a:lnTo>
                  <a:lnTo>
                    <a:pt x="20" y="2827"/>
                  </a:lnTo>
                  <a:lnTo>
                    <a:pt x="0" y="25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7" name="object 5867"/>
            <p:cNvSpPr/>
            <p:nvPr/>
          </p:nvSpPr>
          <p:spPr>
            <a:xfrm>
              <a:off x="12501109" y="688970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2376"/>
                  </a:moveTo>
                  <a:lnTo>
                    <a:pt x="20" y="2136"/>
                  </a:lnTo>
                  <a:lnTo>
                    <a:pt x="73" y="1926"/>
                  </a:lnTo>
                  <a:lnTo>
                    <a:pt x="104" y="1685"/>
                  </a:lnTo>
                  <a:lnTo>
                    <a:pt x="188" y="1455"/>
                  </a:lnTo>
                  <a:lnTo>
                    <a:pt x="293" y="1266"/>
                  </a:lnTo>
                  <a:lnTo>
                    <a:pt x="418" y="1078"/>
                  </a:lnTo>
                  <a:lnTo>
                    <a:pt x="534" y="879"/>
                  </a:lnTo>
                  <a:lnTo>
                    <a:pt x="712" y="680"/>
                  </a:lnTo>
                  <a:lnTo>
                    <a:pt x="890" y="554"/>
                  </a:lnTo>
                  <a:lnTo>
                    <a:pt x="1078" y="397"/>
                  </a:lnTo>
                  <a:lnTo>
                    <a:pt x="1266" y="272"/>
                  </a:lnTo>
                  <a:lnTo>
                    <a:pt x="1476" y="167"/>
                  </a:lnTo>
                  <a:lnTo>
                    <a:pt x="1717" y="104"/>
                  </a:lnTo>
                  <a:lnTo>
                    <a:pt x="1926" y="31"/>
                  </a:lnTo>
                  <a:lnTo>
                    <a:pt x="2167" y="0"/>
                  </a:lnTo>
                  <a:lnTo>
                    <a:pt x="2397" y="0"/>
                  </a:lnTo>
                  <a:lnTo>
                    <a:pt x="2617" y="0"/>
                  </a:lnTo>
                  <a:lnTo>
                    <a:pt x="2848" y="31"/>
                  </a:lnTo>
                  <a:lnTo>
                    <a:pt x="3088" y="104"/>
                  </a:lnTo>
                  <a:lnTo>
                    <a:pt x="3298" y="167"/>
                  </a:lnTo>
                  <a:lnTo>
                    <a:pt x="4219" y="879"/>
                  </a:lnTo>
                  <a:lnTo>
                    <a:pt x="4376" y="1078"/>
                  </a:lnTo>
                  <a:lnTo>
                    <a:pt x="4492" y="1266"/>
                  </a:lnTo>
                  <a:lnTo>
                    <a:pt x="4617" y="1455"/>
                  </a:lnTo>
                  <a:lnTo>
                    <a:pt x="4690" y="1685"/>
                  </a:lnTo>
                  <a:lnTo>
                    <a:pt x="4722" y="1926"/>
                  </a:lnTo>
                  <a:lnTo>
                    <a:pt x="4753" y="2136"/>
                  </a:lnTo>
                  <a:lnTo>
                    <a:pt x="4753" y="2376"/>
                  </a:lnTo>
                  <a:lnTo>
                    <a:pt x="4753" y="2617"/>
                  </a:lnTo>
                  <a:lnTo>
                    <a:pt x="4722" y="2848"/>
                  </a:lnTo>
                  <a:lnTo>
                    <a:pt x="4690" y="3067"/>
                  </a:lnTo>
                  <a:lnTo>
                    <a:pt x="4617" y="3298"/>
                  </a:lnTo>
                  <a:lnTo>
                    <a:pt x="4492" y="3486"/>
                  </a:lnTo>
                  <a:lnTo>
                    <a:pt x="4376" y="3717"/>
                  </a:lnTo>
                  <a:lnTo>
                    <a:pt x="2397" y="4774"/>
                  </a:lnTo>
                  <a:lnTo>
                    <a:pt x="2167" y="4753"/>
                  </a:lnTo>
                  <a:lnTo>
                    <a:pt x="293" y="3486"/>
                  </a:lnTo>
                  <a:lnTo>
                    <a:pt x="188" y="3298"/>
                  </a:lnTo>
                  <a:lnTo>
                    <a:pt x="104" y="3067"/>
                  </a:lnTo>
                  <a:lnTo>
                    <a:pt x="73" y="2848"/>
                  </a:lnTo>
                  <a:lnTo>
                    <a:pt x="20" y="2617"/>
                  </a:lnTo>
                  <a:lnTo>
                    <a:pt x="0" y="2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8" name="object 5868"/>
            <p:cNvSpPr/>
            <p:nvPr/>
          </p:nvSpPr>
          <p:spPr>
            <a:xfrm>
              <a:off x="12487919" y="68920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20" y="83"/>
                  </a:lnTo>
                  <a:lnTo>
                    <a:pt x="20" y="293"/>
                  </a:lnTo>
                  <a:lnTo>
                    <a:pt x="83" y="4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9" name="object 5869"/>
            <p:cNvSpPr/>
            <p:nvPr/>
          </p:nvSpPr>
          <p:spPr>
            <a:xfrm>
              <a:off x="12487915" y="689155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9" y="0"/>
                  </a:moveTo>
                  <a:lnTo>
                    <a:pt x="83" y="136"/>
                  </a:lnTo>
                  <a:lnTo>
                    <a:pt x="20" y="261"/>
                  </a:lnTo>
                  <a:lnTo>
                    <a:pt x="20" y="429"/>
                  </a:lnTo>
                </a:path>
                <a:path w="634" h="634">
                  <a:moveTo>
                    <a:pt x="209" y="0"/>
                  </a:moveTo>
                  <a:lnTo>
                    <a:pt x="293" y="136"/>
                  </a:lnTo>
                  <a:lnTo>
                    <a:pt x="335" y="178"/>
                  </a:lnTo>
                  <a:lnTo>
                    <a:pt x="335" y="282"/>
                  </a:lnTo>
                  <a:lnTo>
                    <a:pt x="345" y="282"/>
                  </a:lnTo>
                  <a:lnTo>
                    <a:pt x="345" y="5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0" name="object 5870"/>
            <p:cNvSpPr/>
            <p:nvPr/>
          </p:nvSpPr>
          <p:spPr>
            <a:xfrm>
              <a:off x="12488124" y="68920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36" y="0"/>
                  </a:moveTo>
                  <a:lnTo>
                    <a:pt x="136" y="20"/>
                  </a:lnTo>
                  <a:lnTo>
                    <a:pt x="136" y="261"/>
                  </a:lnTo>
                  <a:lnTo>
                    <a:pt x="115" y="261"/>
                  </a:lnTo>
                  <a:lnTo>
                    <a:pt x="115" y="366"/>
                  </a:lnTo>
                  <a:lnTo>
                    <a:pt x="52" y="5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1" name="object 5871"/>
            <p:cNvSpPr/>
            <p:nvPr/>
          </p:nvSpPr>
          <p:spPr>
            <a:xfrm>
              <a:off x="12487937" y="68916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429"/>
                  </a:moveTo>
                  <a:lnTo>
                    <a:pt x="0" y="408"/>
                  </a:lnTo>
                  <a:lnTo>
                    <a:pt x="0" y="167"/>
                  </a:lnTo>
                  <a:lnTo>
                    <a:pt x="73" y="10"/>
                  </a:lnTo>
                  <a:lnTo>
                    <a:pt x="219" y="136"/>
                  </a:lnTo>
                  <a:lnTo>
                    <a:pt x="219" y="157"/>
                  </a:lnTo>
                  <a:lnTo>
                    <a:pt x="219" y="272"/>
                  </a:lnTo>
                  <a:lnTo>
                    <a:pt x="240" y="272"/>
                  </a:lnTo>
                  <a:lnTo>
                    <a:pt x="240" y="4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2" name="object 5872"/>
            <p:cNvSpPr/>
            <p:nvPr/>
          </p:nvSpPr>
          <p:spPr>
            <a:xfrm>
              <a:off x="12487933" y="68920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40" y="0"/>
                  </a:moveTo>
                  <a:lnTo>
                    <a:pt x="240" y="20"/>
                  </a:lnTo>
                  <a:lnTo>
                    <a:pt x="240" y="157"/>
                  </a:lnTo>
                  <a:lnTo>
                    <a:pt x="219" y="178"/>
                  </a:lnTo>
                  <a:lnTo>
                    <a:pt x="219" y="293"/>
                  </a:lnTo>
                  <a:lnTo>
                    <a:pt x="157" y="429"/>
                  </a:lnTo>
                  <a:lnTo>
                    <a:pt x="31" y="293"/>
                  </a:lnTo>
                  <a:lnTo>
                    <a:pt x="0" y="261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3" name="object 5873"/>
            <p:cNvSpPr/>
            <p:nvPr/>
          </p:nvSpPr>
          <p:spPr>
            <a:xfrm>
              <a:off x="12498278" y="6886880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0" y="5204"/>
                  </a:moveTo>
                  <a:lnTo>
                    <a:pt x="5224" y="0"/>
                  </a:lnTo>
                  <a:lnTo>
                    <a:pt x="5727" y="10"/>
                  </a:lnTo>
                  <a:lnTo>
                    <a:pt x="10429" y="5204"/>
                  </a:lnTo>
                  <a:lnTo>
                    <a:pt x="10418" y="5727"/>
                  </a:lnTo>
                  <a:lnTo>
                    <a:pt x="5224" y="10429"/>
                  </a:lnTo>
                  <a:lnTo>
                    <a:pt x="4701" y="10397"/>
                  </a:lnTo>
                  <a:lnTo>
                    <a:pt x="0" y="5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4" name="object 5874"/>
            <p:cNvSpPr/>
            <p:nvPr/>
          </p:nvSpPr>
          <p:spPr>
            <a:xfrm>
              <a:off x="12434897" y="7419226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09">
                  <a:moveTo>
                    <a:pt x="58176" y="0"/>
                  </a:moveTo>
                  <a:lnTo>
                    <a:pt x="8963" y="0"/>
                  </a:lnTo>
                  <a:lnTo>
                    <a:pt x="8732" y="20"/>
                  </a:lnTo>
                  <a:lnTo>
                    <a:pt x="8523" y="20"/>
                  </a:lnTo>
                  <a:lnTo>
                    <a:pt x="8303" y="31"/>
                  </a:lnTo>
                  <a:lnTo>
                    <a:pt x="8093" y="31"/>
                  </a:lnTo>
                  <a:lnTo>
                    <a:pt x="7863" y="73"/>
                  </a:lnTo>
                  <a:lnTo>
                    <a:pt x="7654" y="104"/>
                  </a:lnTo>
                  <a:lnTo>
                    <a:pt x="7413" y="136"/>
                  </a:lnTo>
                  <a:lnTo>
                    <a:pt x="7203" y="188"/>
                  </a:lnTo>
                  <a:lnTo>
                    <a:pt x="7015" y="230"/>
                  </a:lnTo>
                  <a:lnTo>
                    <a:pt x="6774" y="282"/>
                  </a:lnTo>
                  <a:lnTo>
                    <a:pt x="6565" y="335"/>
                  </a:lnTo>
                  <a:lnTo>
                    <a:pt x="5518" y="680"/>
                  </a:lnTo>
                  <a:lnTo>
                    <a:pt x="5329" y="764"/>
                  </a:lnTo>
                  <a:lnTo>
                    <a:pt x="5120" y="869"/>
                  </a:lnTo>
                  <a:lnTo>
                    <a:pt x="4952" y="952"/>
                  </a:lnTo>
                  <a:lnTo>
                    <a:pt x="4743" y="1057"/>
                  </a:lnTo>
                  <a:lnTo>
                    <a:pt x="4554" y="1141"/>
                  </a:lnTo>
                  <a:lnTo>
                    <a:pt x="4355" y="1246"/>
                  </a:lnTo>
                  <a:lnTo>
                    <a:pt x="4188" y="1392"/>
                  </a:lnTo>
                  <a:lnTo>
                    <a:pt x="3999" y="1507"/>
                  </a:lnTo>
                  <a:lnTo>
                    <a:pt x="3790" y="1654"/>
                  </a:lnTo>
                  <a:lnTo>
                    <a:pt x="3633" y="1769"/>
                  </a:lnTo>
                  <a:lnTo>
                    <a:pt x="3455" y="1874"/>
                  </a:lnTo>
                  <a:lnTo>
                    <a:pt x="3287" y="2031"/>
                  </a:lnTo>
                  <a:lnTo>
                    <a:pt x="3109" y="2167"/>
                  </a:lnTo>
                  <a:lnTo>
                    <a:pt x="2931" y="2324"/>
                  </a:lnTo>
                  <a:lnTo>
                    <a:pt x="2785" y="2481"/>
                  </a:lnTo>
                  <a:lnTo>
                    <a:pt x="2638" y="2607"/>
                  </a:lnTo>
                  <a:lnTo>
                    <a:pt x="2481" y="2774"/>
                  </a:lnTo>
                  <a:lnTo>
                    <a:pt x="2314" y="2931"/>
                  </a:lnTo>
                  <a:lnTo>
                    <a:pt x="2167" y="3109"/>
                  </a:lnTo>
                  <a:lnTo>
                    <a:pt x="2052" y="3245"/>
                  </a:lnTo>
                  <a:lnTo>
                    <a:pt x="1916" y="3455"/>
                  </a:lnTo>
                  <a:lnTo>
                    <a:pt x="1769" y="3612"/>
                  </a:lnTo>
                  <a:lnTo>
                    <a:pt x="1654" y="3800"/>
                  </a:lnTo>
                  <a:lnTo>
                    <a:pt x="1528" y="3978"/>
                  </a:lnTo>
                  <a:lnTo>
                    <a:pt x="1392" y="4146"/>
                  </a:lnTo>
                  <a:lnTo>
                    <a:pt x="1287" y="4334"/>
                  </a:lnTo>
                  <a:lnTo>
                    <a:pt x="1183" y="4533"/>
                  </a:lnTo>
                  <a:lnTo>
                    <a:pt x="1078" y="4701"/>
                  </a:lnTo>
                  <a:lnTo>
                    <a:pt x="952" y="4931"/>
                  </a:lnTo>
                  <a:lnTo>
                    <a:pt x="544" y="5936"/>
                  </a:lnTo>
                  <a:lnTo>
                    <a:pt x="471" y="6146"/>
                  </a:lnTo>
                  <a:lnTo>
                    <a:pt x="397" y="6334"/>
                  </a:lnTo>
                  <a:lnTo>
                    <a:pt x="345" y="6544"/>
                  </a:lnTo>
                  <a:lnTo>
                    <a:pt x="282" y="6785"/>
                  </a:lnTo>
                  <a:lnTo>
                    <a:pt x="230" y="6984"/>
                  </a:lnTo>
                  <a:lnTo>
                    <a:pt x="178" y="7203"/>
                  </a:lnTo>
                  <a:lnTo>
                    <a:pt x="125" y="7413"/>
                  </a:lnTo>
                  <a:lnTo>
                    <a:pt x="104" y="7622"/>
                  </a:lnTo>
                  <a:lnTo>
                    <a:pt x="73" y="7842"/>
                  </a:lnTo>
                  <a:lnTo>
                    <a:pt x="41" y="8073"/>
                  </a:lnTo>
                  <a:lnTo>
                    <a:pt x="20" y="8282"/>
                  </a:lnTo>
                  <a:lnTo>
                    <a:pt x="20" y="8502"/>
                  </a:lnTo>
                  <a:lnTo>
                    <a:pt x="0" y="8711"/>
                  </a:lnTo>
                  <a:lnTo>
                    <a:pt x="0" y="8952"/>
                  </a:lnTo>
                  <a:lnTo>
                    <a:pt x="0" y="58155"/>
                  </a:lnTo>
                  <a:lnTo>
                    <a:pt x="0" y="58385"/>
                  </a:lnTo>
                  <a:lnTo>
                    <a:pt x="20" y="58595"/>
                  </a:lnTo>
                  <a:lnTo>
                    <a:pt x="20" y="58835"/>
                  </a:lnTo>
                  <a:lnTo>
                    <a:pt x="41" y="59024"/>
                  </a:lnTo>
                  <a:lnTo>
                    <a:pt x="73" y="59265"/>
                  </a:lnTo>
                  <a:lnTo>
                    <a:pt x="104" y="59474"/>
                  </a:lnTo>
                  <a:lnTo>
                    <a:pt x="125" y="59684"/>
                  </a:lnTo>
                  <a:lnTo>
                    <a:pt x="178" y="59914"/>
                  </a:lnTo>
                  <a:lnTo>
                    <a:pt x="230" y="60113"/>
                  </a:lnTo>
                  <a:lnTo>
                    <a:pt x="282" y="60322"/>
                  </a:lnTo>
                  <a:lnTo>
                    <a:pt x="345" y="60553"/>
                  </a:lnTo>
                  <a:lnTo>
                    <a:pt x="397" y="60762"/>
                  </a:lnTo>
                  <a:lnTo>
                    <a:pt x="471" y="60971"/>
                  </a:lnTo>
                  <a:lnTo>
                    <a:pt x="544" y="61160"/>
                  </a:lnTo>
                  <a:lnTo>
                    <a:pt x="607" y="61380"/>
                  </a:lnTo>
                  <a:lnTo>
                    <a:pt x="680" y="61579"/>
                  </a:lnTo>
                  <a:lnTo>
                    <a:pt x="764" y="61788"/>
                  </a:lnTo>
                  <a:lnTo>
                    <a:pt x="858" y="61977"/>
                  </a:lnTo>
                  <a:lnTo>
                    <a:pt x="952" y="62186"/>
                  </a:lnTo>
                  <a:lnTo>
                    <a:pt x="1078" y="62396"/>
                  </a:lnTo>
                  <a:lnTo>
                    <a:pt x="1183" y="62563"/>
                  </a:lnTo>
                  <a:lnTo>
                    <a:pt x="1287" y="62752"/>
                  </a:lnTo>
                  <a:lnTo>
                    <a:pt x="1392" y="62950"/>
                  </a:lnTo>
                  <a:lnTo>
                    <a:pt x="1528" y="63139"/>
                  </a:lnTo>
                  <a:lnTo>
                    <a:pt x="1654" y="63296"/>
                  </a:lnTo>
                  <a:lnTo>
                    <a:pt x="1769" y="63484"/>
                  </a:lnTo>
                  <a:lnTo>
                    <a:pt x="1916" y="63662"/>
                  </a:lnTo>
                  <a:lnTo>
                    <a:pt x="2052" y="63851"/>
                  </a:lnTo>
                  <a:lnTo>
                    <a:pt x="2167" y="64018"/>
                  </a:lnTo>
                  <a:lnTo>
                    <a:pt x="2314" y="64165"/>
                  </a:lnTo>
                  <a:lnTo>
                    <a:pt x="2481" y="64322"/>
                  </a:lnTo>
                  <a:lnTo>
                    <a:pt x="2638" y="64490"/>
                  </a:lnTo>
                  <a:lnTo>
                    <a:pt x="2785" y="64636"/>
                  </a:lnTo>
                  <a:lnTo>
                    <a:pt x="2931" y="64772"/>
                  </a:lnTo>
                  <a:lnTo>
                    <a:pt x="3109" y="64929"/>
                  </a:lnTo>
                  <a:lnTo>
                    <a:pt x="3287" y="65066"/>
                  </a:lnTo>
                  <a:lnTo>
                    <a:pt x="3455" y="65223"/>
                  </a:lnTo>
                  <a:lnTo>
                    <a:pt x="3633" y="65348"/>
                  </a:lnTo>
                  <a:lnTo>
                    <a:pt x="3790" y="65463"/>
                  </a:lnTo>
                  <a:lnTo>
                    <a:pt x="3999" y="65589"/>
                  </a:lnTo>
                  <a:lnTo>
                    <a:pt x="4188" y="65704"/>
                  </a:lnTo>
                  <a:lnTo>
                    <a:pt x="4355" y="65809"/>
                  </a:lnTo>
                  <a:lnTo>
                    <a:pt x="4554" y="65956"/>
                  </a:lnTo>
                  <a:lnTo>
                    <a:pt x="4743" y="66050"/>
                  </a:lnTo>
                  <a:lnTo>
                    <a:pt x="4952" y="66155"/>
                  </a:lnTo>
                  <a:lnTo>
                    <a:pt x="5120" y="66228"/>
                  </a:lnTo>
                  <a:lnTo>
                    <a:pt x="5329" y="66333"/>
                  </a:lnTo>
                  <a:lnTo>
                    <a:pt x="5518" y="66416"/>
                  </a:lnTo>
                  <a:lnTo>
                    <a:pt x="5727" y="66511"/>
                  </a:lnTo>
                  <a:lnTo>
                    <a:pt x="5936" y="66573"/>
                  </a:lnTo>
                  <a:lnTo>
                    <a:pt x="6146" y="66657"/>
                  </a:lnTo>
                  <a:lnTo>
                    <a:pt x="6376" y="66710"/>
                  </a:lnTo>
                  <a:lnTo>
                    <a:pt x="6565" y="66783"/>
                  </a:lnTo>
                  <a:lnTo>
                    <a:pt x="6774" y="66856"/>
                  </a:lnTo>
                  <a:lnTo>
                    <a:pt x="7015" y="66888"/>
                  </a:lnTo>
                  <a:lnTo>
                    <a:pt x="7203" y="66919"/>
                  </a:lnTo>
                  <a:lnTo>
                    <a:pt x="7413" y="66961"/>
                  </a:lnTo>
                  <a:lnTo>
                    <a:pt x="7654" y="67013"/>
                  </a:lnTo>
                  <a:lnTo>
                    <a:pt x="7863" y="67024"/>
                  </a:lnTo>
                  <a:lnTo>
                    <a:pt x="8093" y="67066"/>
                  </a:lnTo>
                  <a:lnTo>
                    <a:pt x="8303" y="67066"/>
                  </a:lnTo>
                  <a:lnTo>
                    <a:pt x="8523" y="67097"/>
                  </a:lnTo>
                  <a:lnTo>
                    <a:pt x="8732" y="67097"/>
                  </a:lnTo>
                  <a:lnTo>
                    <a:pt x="8963" y="67118"/>
                  </a:lnTo>
                  <a:lnTo>
                    <a:pt x="58176" y="67118"/>
                  </a:lnTo>
                  <a:lnTo>
                    <a:pt x="58385" y="67097"/>
                  </a:lnTo>
                  <a:lnTo>
                    <a:pt x="58595" y="67097"/>
                  </a:lnTo>
                  <a:lnTo>
                    <a:pt x="58814" y="67066"/>
                  </a:lnTo>
                  <a:lnTo>
                    <a:pt x="59045" y="67066"/>
                  </a:lnTo>
                  <a:lnTo>
                    <a:pt x="59254" y="67024"/>
                  </a:lnTo>
                  <a:lnTo>
                    <a:pt x="59474" y="67013"/>
                  </a:lnTo>
                  <a:lnTo>
                    <a:pt x="59684" y="66961"/>
                  </a:lnTo>
                  <a:lnTo>
                    <a:pt x="59924" y="66919"/>
                  </a:lnTo>
                  <a:lnTo>
                    <a:pt x="60123" y="66888"/>
                  </a:lnTo>
                  <a:lnTo>
                    <a:pt x="60333" y="66856"/>
                  </a:lnTo>
                  <a:lnTo>
                    <a:pt x="60553" y="66783"/>
                  </a:lnTo>
                  <a:lnTo>
                    <a:pt x="60762" y="66710"/>
                  </a:lnTo>
                  <a:lnTo>
                    <a:pt x="60992" y="66657"/>
                  </a:lnTo>
                  <a:lnTo>
                    <a:pt x="61191" y="66573"/>
                  </a:lnTo>
                  <a:lnTo>
                    <a:pt x="61390" y="66511"/>
                  </a:lnTo>
                  <a:lnTo>
                    <a:pt x="61579" y="66416"/>
                  </a:lnTo>
                  <a:lnTo>
                    <a:pt x="61788" y="66333"/>
                  </a:lnTo>
                  <a:lnTo>
                    <a:pt x="61998" y="66228"/>
                  </a:lnTo>
                  <a:lnTo>
                    <a:pt x="62186" y="66155"/>
                  </a:lnTo>
                  <a:lnTo>
                    <a:pt x="62375" y="66050"/>
                  </a:lnTo>
                  <a:lnTo>
                    <a:pt x="62584" y="65956"/>
                  </a:lnTo>
                  <a:lnTo>
                    <a:pt x="62772" y="65809"/>
                  </a:lnTo>
                  <a:lnTo>
                    <a:pt x="62950" y="65704"/>
                  </a:lnTo>
                  <a:lnTo>
                    <a:pt x="63128" y="65589"/>
                  </a:lnTo>
                  <a:lnTo>
                    <a:pt x="63317" y="65463"/>
                  </a:lnTo>
                  <a:lnTo>
                    <a:pt x="63505" y="65348"/>
                  </a:lnTo>
                  <a:lnTo>
                    <a:pt x="63662" y="65223"/>
                  </a:lnTo>
                  <a:lnTo>
                    <a:pt x="63830" y="65066"/>
                  </a:lnTo>
                  <a:lnTo>
                    <a:pt x="64008" y="64929"/>
                  </a:lnTo>
                  <a:lnTo>
                    <a:pt x="64186" y="64772"/>
                  </a:lnTo>
                  <a:lnTo>
                    <a:pt x="64322" y="64636"/>
                  </a:lnTo>
                  <a:lnTo>
                    <a:pt x="64490" y="64490"/>
                  </a:lnTo>
                  <a:lnTo>
                    <a:pt x="64647" y="64322"/>
                  </a:lnTo>
                  <a:lnTo>
                    <a:pt x="64793" y="64165"/>
                  </a:lnTo>
                  <a:lnTo>
                    <a:pt x="64950" y="64018"/>
                  </a:lnTo>
                  <a:lnTo>
                    <a:pt x="65087" y="63851"/>
                  </a:lnTo>
                  <a:lnTo>
                    <a:pt x="65212" y="63662"/>
                  </a:lnTo>
                  <a:lnTo>
                    <a:pt x="65359" y="63484"/>
                  </a:lnTo>
                  <a:lnTo>
                    <a:pt x="65484" y="63296"/>
                  </a:lnTo>
                  <a:lnTo>
                    <a:pt x="65610" y="63139"/>
                  </a:lnTo>
                  <a:lnTo>
                    <a:pt x="65746" y="62950"/>
                  </a:lnTo>
                  <a:lnTo>
                    <a:pt x="65830" y="62752"/>
                  </a:lnTo>
                  <a:lnTo>
                    <a:pt x="65956" y="62563"/>
                  </a:lnTo>
                  <a:lnTo>
                    <a:pt x="66060" y="62396"/>
                  </a:lnTo>
                  <a:lnTo>
                    <a:pt x="66144" y="62186"/>
                  </a:lnTo>
                  <a:lnTo>
                    <a:pt x="66249" y="61977"/>
                  </a:lnTo>
                  <a:lnTo>
                    <a:pt x="66333" y="61788"/>
                  </a:lnTo>
                  <a:lnTo>
                    <a:pt x="66458" y="61579"/>
                  </a:lnTo>
                  <a:lnTo>
                    <a:pt x="66511" y="61380"/>
                  </a:lnTo>
                  <a:lnTo>
                    <a:pt x="66573" y="61160"/>
                  </a:lnTo>
                  <a:lnTo>
                    <a:pt x="66668" y="60971"/>
                  </a:lnTo>
                  <a:lnTo>
                    <a:pt x="66730" y="60762"/>
                  </a:lnTo>
                  <a:lnTo>
                    <a:pt x="66783" y="60553"/>
                  </a:lnTo>
                  <a:lnTo>
                    <a:pt x="66835" y="60322"/>
                  </a:lnTo>
                  <a:lnTo>
                    <a:pt x="66908" y="60113"/>
                  </a:lnTo>
                  <a:lnTo>
                    <a:pt x="66940" y="59914"/>
                  </a:lnTo>
                  <a:lnTo>
                    <a:pt x="66982" y="59684"/>
                  </a:lnTo>
                  <a:lnTo>
                    <a:pt x="67034" y="59474"/>
                  </a:lnTo>
                  <a:lnTo>
                    <a:pt x="67045" y="59265"/>
                  </a:lnTo>
                  <a:lnTo>
                    <a:pt x="67066" y="59024"/>
                  </a:lnTo>
                  <a:lnTo>
                    <a:pt x="67097" y="58835"/>
                  </a:lnTo>
                  <a:lnTo>
                    <a:pt x="67118" y="58595"/>
                  </a:lnTo>
                  <a:lnTo>
                    <a:pt x="67118" y="8502"/>
                  </a:lnTo>
                  <a:lnTo>
                    <a:pt x="67097" y="8282"/>
                  </a:lnTo>
                  <a:lnTo>
                    <a:pt x="67066" y="8073"/>
                  </a:lnTo>
                  <a:lnTo>
                    <a:pt x="67045" y="7842"/>
                  </a:lnTo>
                  <a:lnTo>
                    <a:pt x="67034" y="7622"/>
                  </a:lnTo>
                  <a:lnTo>
                    <a:pt x="66982" y="7413"/>
                  </a:lnTo>
                  <a:lnTo>
                    <a:pt x="66940" y="7203"/>
                  </a:lnTo>
                  <a:lnTo>
                    <a:pt x="66908" y="6984"/>
                  </a:lnTo>
                  <a:lnTo>
                    <a:pt x="66835" y="6785"/>
                  </a:lnTo>
                  <a:lnTo>
                    <a:pt x="66783" y="6544"/>
                  </a:lnTo>
                  <a:lnTo>
                    <a:pt x="66730" y="6334"/>
                  </a:lnTo>
                  <a:lnTo>
                    <a:pt x="66668" y="6146"/>
                  </a:lnTo>
                  <a:lnTo>
                    <a:pt x="66573" y="5936"/>
                  </a:lnTo>
                  <a:lnTo>
                    <a:pt x="66511" y="5727"/>
                  </a:lnTo>
                  <a:lnTo>
                    <a:pt x="66458" y="5518"/>
                  </a:lnTo>
                  <a:lnTo>
                    <a:pt x="66333" y="5329"/>
                  </a:lnTo>
                  <a:lnTo>
                    <a:pt x="66249" y="5120"/>
                  </a:lnTo>
                  <a:lnTo>
                    <a:pt x="66144" y="4931"/>
                  </a:lnTo>
                  <a:lnTo>
                    <a:pt x="66060" y="4701"/>
                  </a:lnTo>
                  <a:lnTo>
                    <a:pt x="65956" y="4533"/>
                  </a:lnTo>
                  <a:lnTo>
                    <a:pt x="65830" y="4334"/>
                  </a:lnTo>
                  <a:lnTo>
                    <a:pt x="65746" y="4146"/>
                  </a:lnTo>
                  <a:lnTo>
                    <a:pt x="65610" y="3978"/>
                  </a:lnTo>
                  <a:lnTo>
                    <a:pt x="65484" y="3800"/>
                  </a:lnTo>
                  <a:lnTo>
                    <a:pt x="65359" y="3612"/>
                  </a:lnTo>
                  <a:lnTo>
                    <a:pt x="65212" y="3455"/>
                  </a:lnTo>
                  <a:lnTo>
                    <a:pt x="65087" y="3245"/>
                  </a:lnTo>
                  <a:lnTo>
                    <a:pt x="64950" y="3109"/>
                  </a:lnTo>
                  <a:lnTo>
                    <a:pt x="64793" y="2931"/>
                  </a:lnTo>
                  <a:lnTo>
                    <a:pt x="64647" y="2774"/>
                  </a:lnTo>
                  <a:lnTo>
                    <a:pt x="64490" y="2607"/>
                  </a:lnTo>
                  <a:lnTo>
                    <a:pt x="64322" y="2481"/>
                  </a:lnTo>
                  <a:lnTo>
                    <a:pt x="64186" y="2324"/>
                  </a:lnTo>
                  <a:lnTo>
                    <a:pt x="64008" y="2167"/>
                  </a:lnTo>
                  <a:lnTo>
                    <a:pt x="63830" y="2031"/>
                  </a:lnTo>
                  <a:lnTo>
                    <a:pt x="63662" y="1874"/>
                  </a:lnTo>
                  <a:lnTo>
                    <a:pt x="63505" y="1769"/>
                  </a:lnTo>
                  <a:lnTo>
                    <a:pt x="63317" y="1654"/>
                  </a:lnTo>
                  <a:lnTo>
                    <a:pt x="63128" y="1507"/>
                  </a:lnTo>
                  <a:lnTo>
                    <a:pt x="62950" y="1392"/>
                  </a:lnTo>
                  <a:lnTo>
                    <a:pt x="62772" y="1246"/>
                  </a:lnTo>
                  <a:lnTo>
                    <a:pt x="62584" y="1141"/>
                  </a:lnTo>
                  <a:lnTo>
                    <a:pt x="62375" y="1057"/>
                  </a:lnTo>
                  <a:lnTo>
                    <a:pt x="62186" y="952"/>
                  </a:lnTo>
                  <a:lnTo>
                    <a:pt x="61998" y="869"/>
                  </a:lnTo>
                  <a:lnTo>
                    <a:pt x="61788" y="764"/>
                  </a:lnTo>
                  <a:lnTo>
                    <a:pt x="61579" y="680"/>
                  </a:lnTo>
                  <a:lnTo>
                    <a:pt x="61390" y="586"/>
                  </a:lnTo>
                  <a:lnTo>
                    <a:pt x="61191" y="502"/>
                  </a:lnTo>
                  <a:lnTo>
                    <a:pt x="60992" y="429"/>
                  </a:lnTo>
                  <a:lnTo>
                    <a:pt x="60762" y="376"/>
                  </a:lnTo>
                  <a:lnTo>
                    <a:pt x="60553" y="335"/>
                  </a:lnTo>
                  <a:lnTo>
                    <a:pt x="60333" y="282"/>
                  </a:lnTo>
                  <a:lnTo>
                    <a:pt x="60123" y="230"/>
                  </a:lnTo>
                  <a:lnTo>
                    <a:pt x="59924" y="188"/>
                  </a:lnTo>
                  <a:lnTo>
                    <a:pt x="59684" y="136"/>
                  </a:lnTo>
                  <a:lnTo>
                    <a:pt x="59474" y="104"/>
                  </a:lnTo>
                  <a:lnTo>
                    <a:pt x="59254" y="73"/>
                  </a:lnTo>
                  <a:lnTo>
                    <a:pt x="59045" y="31"/>
                  </a:lnTo>
                  <a:lnTo>
                    <a:pt x="58814" y="31"/>
                  </a:lnTo>
                  <a:lnTo>
                    <a:pt x="58595" y="20"/>
                  </a:lnTo>
                  <a:lnTo>
                    <a:pt x="58385" y="20"/>
                  </a:lnTo>
                  <a:lnTo>
                    <a:pt x="5817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5" name="object 5875"/>
            <p:cNvSpPr/>
            <p:nvPr/>
          </p:nvSpPr>
          <p:spPr>
            <a:xfrm>
              <a:off x="12439382" y="747289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481"/>
                  </a:moveTo>
                  <a:lnTo>
                    <a:pt x="1026" y="1654"/>
                  </a:lnTo>
                  <a:lnTo>
                    <a:pt x="1298" y="1319"/>
                  </a:lnTo>
                  <a:lnTo>
                    <a:pt x="4481" y="0"/>
                  </a:lnTo>
                  <a:lnTo>
                    <a:pt x="4910" y="20"/>
                  </a:lnTo>
                  <a:lnTo>
                    <a:pt x="8942" y="4481"/>
                  </a:lnTo>
                  <a:lnTo>
                    <a:pt x="8921" y="4910"/>
                  </a:lnTo>
                  <a:lnTo>
                    <a:pt x="4481" y="8973"/>
                  </a:lnTo>
                  <a:lnTo>
                    <a:pt x="4031" y="8942"/>
                  </a:lnTo>
                  <a:lnTo>
                    <a:pt x="20" y="4910"/>
                  </a:lnTo>
                  <a:lnTo>
                    <a:pt x="0" y="44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6" name="object 5876"/>
            <p:cNvSpPr/>
            <p:nvPr/>
          </p:nvSpPr>
          <p:spPr>
            <a:xfrm>
              <a:off x="12440859" y="747441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2963"/>
                  </a:moveTo>
                  <a:lnTo>
                    <a:pt x="31" y="2670"/>
                  </a:lnTo>
                  <a:lnTo>
                    <a:pt x="73" y="2387"/>
                  </a:lnTo>
                  <a:lnTo>
                    <a:pt x="157" y="2115"/>
                  </a:lnTo>
                  <a:lnTo>
                    <a:pt x="240" y="1832"/>
                  </a:lnTo>
                  <a:lnTo>
                    <a:pt x="1591" y="356"/>
                  </a:lnTo>
                  <a:lnTo>
                    <a:pt x="1853" y="219"/>
                  </a:lnTo>
                  <a:lnTo>
                    <a:pt x="2136" y="115"/>
                  </a:lnTo>
                  <a:lnTo>
                    <a:pt x="2429" y="41"/>
                  </a:lnTo>
                  <a:lnTo>
                    <a:pt x="2711" y="10"/>
                  </a:lnTo>
                  <a:lnTo>
                    <a:pt x="3005" y="0"/>
                  </a:lnTo>
                  <a:lnTo>
                    <a:pt x="3277" y="10"/>
                  </a:lnTo>
                  <a:lnTo>
                    <a:pt x="5989" y="2963"/>
                  </a:lnTo>
                  <a:lnTo>
                    <a:pt x="5968" y="3277"/>
                  </a:lnTo>
                  <a:lnTo>
                    <a:pt x="5916" y="3549"/>
                  </a:lnTo>
                  <a:lnTo>
                    <a:pt x="5863" y="3853"/>
                  </a:lnTo>
                  <a:lnTo>
                    <a:pt x="5748" y="4104"/>
                  </a:lnTo>
                  <a:lnTo>
                    <a:pt x="5622" y="4387"/>
                  </a:lnTo>
                  <a:lnTo>
                    <a:pt x="5465" y="4649"/>
                  </a:lnTo>
                  <a:lnTo>
                    <a:pt x="4408" y="5580"/>
                  </a:lnTo>
                  <a:lnTo>
                    <a:pt x="4135" y="5727"/>
                  </a:lnTo>
                  <a:lnTo>
                    <a:pt x="3874" y="5832"/>
                  </a:lnTo>
                  <a:lnTo>
                    <a:pt x="3591" y="5884"/>
                  </a:lnTo>
                  <a:lnTo>
                    <a:pt x="3277" y="5947"/>
                  </a:lnTo>
                  <a:lnTo>
                    <a:pt x="3005" y="5947"/>
                  </a:lnTo>
                  <a:lnTo>
                    <a:pt x="2711" y="5947"/>
                  </a:lnTo>
                  <a:lnTo>
                    <a:pt x="2429" y="5884"/>
                  </a:lnTo>
                  <a:lnTo>
                    <a:pt x="2136" y="5832"/>
                  </a:lnTo>
                  <a:lnTo>
                    <a:pt x="1853" y="5727"/>
                  </a:lnTo>
                  <a:lnTo>
                    <a:pt x="1591" y="5580"/>
                  </a:lnTo>
                  <a:lnTo>
                    <a:pt x="1340" y="5465"/>
                  </a:lnTo>
                  <a:lnTo>
                    <a:pt x="31" y="3277"/>
                  </a:lnTo>
                  <a:lnTo>
                    <a:pt x="0" y="29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7" name="object 5877"/>
            <p:cNvSpPr/>
            <p:nvPr/>
          </p:nvSpPr>
          <p:spPr>
            <a:xfrm>
              <a:off x="12443859" y="7470544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w="0" h="13970">
                  <a:moveTo>
                    <a:pt x="0" y="1366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8" name="object 5878"/>
            <p:cNvSpPr/>
            <p:nvPr/>
          </p:nvSpPr>
          <p:spPr>
            <a:xfrm>
              <a:off x="12437581" y="747737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125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9" name="object 5879"/>
            <p:cNvSpPr/>
            <p:nvPr/>
          </p:nvSpPr>
          <p:spPr>
            <a:xfrm>
              <a:off x="12449749" y="7427127"/>
              <a:ext cx="44450" cy="43815"/>
            </a:xfrm>
            <a:custGeom>
              <a:avLst/>
              <a:gdLst/>
              <a:ahLst/>
              <a:cxnLst/>
              <a:rect l="l" t="t" r="r" b="b"/>
              <a:pathLst>
                <a:path w="44450" h="43815">
                  <a:moveTo>
                    <a:pt x="44375" y="0"/>
                  </a:moveTo>
                  <a:lnTo>
                    <a:pt x="0" y="435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0" name="object 5880"/>
            <p:cNvSpPr/>
            <p:nvPr/>
          </p:nvSpPr>
          <p:spPr>
            <a:xfrm>
              <a:off x="12443859" y="7423703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w="0" h="45084">
                  <a:moveTo>
                    <a:pt x="0" y="0"/>
                  </a:moveTo>
                  <a:lnTo>
                    <a:pt x="0" y="447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1" name="object 5881"/>
            <p:cNvSpPr/>
            <p:nvPr/>
          </p:nvSpPr>
          <p:spPr>
            <a:xfrm>
              <a:off x="12452794" y="7477377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 h="0">
                  <a:moveTo>
                    <a:pt x="0" y="0"/>
                  </a:moveTo>
                  <a:lnTo>
                    <a:pt x="447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2" name="object 5882"/>
            <p:cNvSpPr/>
            <p:nvPr/>
          </p:nvSpPr>
          <p:spPr>
            <a:xfrm>
              <a:off x="12352894" y="7414765"/>
              <a:ext cx="153670" cy="76200"/>
            </a:xfrm>
            <a:custGeom>
              <a:avLst/>
              <a:gdLst/>
              <a:ahLst/>
              <a:cxnLst/>
              <a:rect l="l" t="t" r="r" b="b"/>
              <a:pathLst>
                <a:path w="153670" h="76200">
                  <a:moveTo>
                    <a:pt x="0" y="76039"/>
                  </a:moveTo>
                  <a:lnTo>
                    <a:pt x="153597" y="76039"/>
                  </a:lnTo>
                  <a:lnTo>
                    <a:pt x="153597" y="0"/>
                  </a:lnTo>
                  <a:lnTo>
                    <a:pt x="0" y="0"/>
                  </a:lnTo>
                  <a:lnTo>
                    <a:pt x="0" y="760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3" name="object 5883"/>
            <p:cNvSpPr/>
            <p:nvPr/>
          </p:nvSpPr>
          <p:spPr>
            <a:xfrm>
              <a:off x="12469170" y="750206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4" name="object 5884"/>
            <p:cNvSpPr/>
            <p:nvPr/>
          </p:nvSpPr>
          <p:spPr>
            <a:xfrm>
              <a:off x="12469035" y="750206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31"/>
                  </a:moveTo>
                  <a:lnTo>
                    <a:pt x="83" y="31"/>
                  </a:lnTo>
                  <a:lnTo>
                    <a:pt x="125" y="0"/>
                  </a:lnTo>
                </a:path>
                <a:path w="634" h="634">
                  <a:moveTo>
                    <a:pt x="0" y="31"/>
                  </a:moveTo>
                  <a:lnTo>
                    <a:pt x="83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5" name="object 5885"/>
            <p:cNvSpPr/>
            <p:nvPr/>
          </p:nvSpPr>
          <p:spPr>
            <a:xfrm>
              <a:off x="12468047" y="750147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651" y="622"/>
                  </a:moveTo>
                  <a:lnTo>
                    <a:pt x="1473" y="177"/>
                  </a:lnTo>
                  <a:lnTo>
                    <a:pt x="1028" y="0"/>
                  </a:lnTo>
                  <a:lnTo>
                    <a:pt x="774" y="114"/>
                  </a:lnTo>
                  <a:lnTo>
                    <a:pt x="622" y="38"/>
                  </a:lnTo>
                  <a:lnTo>
                    <a:pt x="177" y="215"/>
                  </a:lnTo>
                  <a:lnTo>
                    <a:pt x="0" y="660"/>
                  </a:lnTo>
                  <a:lnTo>
                    <a:pt x="177" y="1092"/>
                  </a:lnTo>
                  <a:lnTo>
                    <a:pt x="622" y="1282"/>
                  </a:lnTo>
                  <a:lnTo>
                    <a:pt x="863" y="1181"/>
                  </a:lnTo>
                  <a:lnTo>
                    <a:pt x="1028" y="1244"/>
                  </a:lnTo>
                  <a:lnTo>
                    <a:pt x="1473" y="1066"/>
                  </a:lnTo>
                  <a:lnTo>
                    <a:pt x="1651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86" name="object 5886"/>
            <p:cNvSpPr/>
            <p:nvPr/>
          </p:nvSpPr>
          <p:spPr>
            <a:xfrm>
              <a:off x="12461131" y="7502103"/>
              <a:ext cx="8255" cy="635"/>
            </a:xfrm>
            <a:custGeom>
              <a:avLst/>
              <a:gdLst/>
              <a:ahLst/>
              <a:cxnLst/>
              <a:rect l="l" t="t" r="r" b="b"/>
              <a:pathLst>
                <a:path w="8254" h="634">
                  <a:moveTo>
                    <a:pt x="4565" y="261"/>
                  </a:moveTo>
                  <a:lnTo>
                    <a:pt x="4722" y="261"/>
                  </a:lnTo>
                  <a:lnTo>
                    <a:pt x="4858" y="261"/>
                  </a:lnTo>
                  <a:lnTo>
                    <a:pt x="5015" y="261"/>
                  </a:lnTo>
                  <a:lnTo>
                    <a:pt x="5172" y="261"/>
                  </a:lnTo>
                  <a:lnTo>
                    <a:pt x="5308" y="230"/>
                  </a:lnTo>
                  <a:lnTo>
                    <a:pt x="5465" y="230"/>
                  </a:lnTo>
                  <a:lnTo>
                    <a:pt x="5601" y="230"/>
                  </a:lnTo>
                  <a:lnTo>
                    <a:pt x="5748" y="230"/>
                  </a:lnTo>
                  <a:lnTo>
                    <a:pt x="5905" y="209"/>
                  </a:lnTo>
                  <a:lnTo>
                    <a:pt x="6041" y="209"/>
                  </a:lnTo>
                  <a:lnTo>
                    <a:pt x="6177" y="188"/>
                  </a:lnTo>
                  <a:lnTo>
                    <a:pt x="6313" y="188"/>
                  </a:lnTo>
                  <a:lnTo>
                    <a:pt x="6565" y="178"/>
                  </a:lnTo>
                  <a:lnTo>
                    <a:pt x="6816" y="157"/>
                  </a:lnTo>
                  <a:lnTo>
                    <a:pt x="7067" y="104"/>
                  </a:lnTo>
                  <a:lnTo>
                    <a:pt x="7287" y="83"/>
                  </a:lnTo>
                  <a:lnTo>
                    <a:pt x="7497" y="31"/>
                  </a:lnTo>
                  <a:lnTo>
                    <a:pt x="7727" y="20"/>
                  </a:lnTo>
                </a:path>
                <a:path w="8254" h="634">
                  <a:moveTo>
                    <a:pt x="4565" y="261"/>
                  </a:moveTo>
                  <a:lnTo>
                    <a:pt x="0" y="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7" name="object 5887"/>
            <p:cNvSpPr/>
            <p:nvPr/>
          </p:nvSpPr>
          <p:spPr>
            <a:xfrm>
              <a:off x="12460794" y="750236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2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8" name="object 5888"/>
            <p:cNvSpPr/>
            <p:nvPr/>
          </p:nvSpPr>
          <p:spPr>
            <a:xfrm>
              <a:off x="12458830" y="7502315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0" y="0"/>
                  </a:moveTo>
                  <a:lnTo>
                    <a:pt x="1947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9" name="object 5889"/>
            <p:cNvSpPr/>
            <p:nvPr/>
          </p:nvSpPr>
          <p:spPr>
            <a:xfrm>
              <a:off x="12455729" y="750055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0" name="object 5890"/>
            <p:cNvSpPr/>
            <p:nvPr/>
          </p:nvSpPr>
          <p:spPr>
            <a:xfrm>
              <a:off x="12456255" y="75010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31"/>
                  </a:moveTo>
                  <a:lnTo>
                    <a:pt x="104" y="136"/>
                  </a:lnTo>
                </a:path>
                <a:path w="634" h="634">
                  <a:moveTo>
                    <a:pt x="31" y="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1" name="object 5891"/>
            <p:cNvSpPr/>
            <p:nvPr/>
          </p:nvSpPr>
          <p:spPr>
            <a:xfrm>
              <a:off x="12456489" y="75010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36"/>
                  </a:moveTo>
                  <a:lnTo>
                    <a:pt x="5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2" name="object 5892"/>
            <p:cNvSpPr/>
            <p:nvPr/>
          </p:nvSpPr>
          <p:spPr>
            <a:xfrm>
              <a:off x="12458382" y="7496805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 h="0">
                  <a:moveTo>
                    <a:pt x="9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3" name="object 5893"/>
            <p:cNvSpPr/>
            <p:nvPr/>
          </p:nvSpPr>
          <p:spPr>
            <a:xfrm>
              <a:off x="12458378" y="7496670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 h="0">
                  <a:moveTo>
                    <a:pt x="10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4" name="object 5894"/>
            <p:cNvSpPr/>
            <p:nvPr/>
          </p:nvSpPr>
          <p:spPr>
            <a:xfrm>
              <a:off x="12466406" y="750155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  <a:path w="634" h="634">
                  <a:moveTo>
                    <a:pt x="0" y="0"/>
                  </a:moveTo>
                  <a:lnTo>
                    <a:pt x="2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5" name="object 5895"/>
            <p:cNvSpPr/>
            <p:nvPr/>
          </p:nvSpPr>
          <p:spPr>
            <a:xfrm>
              <a:off x="12458830" y="7494172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0" y="20"/>
                  </a:moveTo>
                  <a:lnTo>
                    <a:pt x="19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6" name="object 5896"/>
            <p:cNvSpPr/>
            <p:nvPr/>
          </p:nvSpPr>
          <p:spPr>
            <a:xfrm>
              <a:off x="12457930" y="749459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 h="0">
                  <a:moveTo>
                    <a:pt x="0" y="0"/>
                  </a:moveTo>
                  <a:lnTo>
                    <a:pt x="10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7" name="object 5897"/>
            <p:cNvSpPr/>
            <p:nvPr/>
          </p:nvSpPr>
          <p:spPr>
            <a:xfrm>
              <a:off x="12457921" y="7494599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 h="0">
                  <a:moveTo>
                    <a:pt x="10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8" name="object 5898"/>
            <p:cNvSpPr/>
            <p:nvPr/>
          </p:nvSpPr>
          <p:spPr>
            <a:xfrm>
              <a:off x="12461131" y="74941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456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9" name="object 5899"/>
            <p:cNvSpPr/>
            <p:nvPr/>
          </p:nvSpPr>
          <p:spPr>
            <a:xfrm>
              <a:off x="12460794" y="7494161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2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0" name="object 5900"/>
            <p:cNvSpPr/>
            <p:nvPr/>
          </p:nvSpPr>
          <p:spPr>
            <a:xfrm>
              <a:off x="12456590" y="7494285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1340" y="314"/>
                  </a:moveTo>
                  <a:lnTo>
                    <a:pt x="1120" y="293"/>
                  </a:lnTo>
                  <a:lnTo>
                    <a:pt x="921" y="282"/>
                  </a:lnTo>
                  <a:lnTo>
                    <a:pt x="712" y="261"/>
                  </a:lnTo>
                  <a:lnTo>
                    <a:pt x="523" y="209"/>
                  </a:lnTo>
                  <a:lnTo>
                    <a:pt x="356" y="157"/>
                  </a:lnTo>
                  <a:lnTo>
                    <a:pt x="178" y="83"/>
                  </a:ln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1" name="object 5901"/>
            <p:cNvSpPr/>
            <p:nvPr/>
          </p:nvSpPr>
          <p:spPr>
            <a:xfrm>
              <a:off x="12465699" y="749415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418" y="20"/>
                  </a:moveTo>
                  <a:lnTo>
                    <a:pt x="282" y="0"/>
                  </a:lnTo>
                  <a:lnTo>
                    <a:pt x="146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2" name="object 5902"/>
            <p:cNvSpPr/>
            <p:nvPr/>
          </p:nvSpPr>
          <p:spPr>
            <a:xfrm>
              <a:off x="12455047" y="748580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4" y="52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3" name="object 5903"/>
            <p:cNvSpPr/>
            <p:nvPr/>
          </p:nvSpPr>
          <p:spPr>
            <a:xfrm>
              <a:off x="12454528" y="748522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04" name="object 5904"/>
            <p:cNvSpPr/>
            <p:nvPr/>
          </p:nvSpPr>
          <p:spPr>
            <a:xfrm>
              <a:off x="12455330" y="748638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73" y="20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5" name="object 5905"/>
            <p:cNvSpPr/>
            <p:nvPr/>
          </p:nvSpPr>
          <p:spPr>
            <a:xfrm>
              <a:off x="12471192" y="74627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06" name="object 5906"/>
            <p:cNvSpPr/>
            <p:nvPr/>
          </p:nvSpPr>
          <p:spPr>
            <a:xfrm>
              <a:off x="12471815" y="746330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7" name="object 5907"/>
            <p:cNvSpPr/>
            <p:nvPr/>
          </p:nvSpPr>
          <p:spPr>
            <a:xfrm>
              <a:off x="12471815" y="746494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2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8" name="object 5908"/>
            <p:cNvSpPr/>
            <p:nvPr/>
          </p:nvSpPr>
          <p:spPr>
            <a:xfrm>
              <a:off x="12471815" y="746341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0" y="13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9" name="object 5909"/>
            <p:cNvSpPr/>
            <p:nvPr/>
          </p:nvSpPr>
          <p:spPr>
            <a:xfrm>
              <a:off x="12470797" y="7481719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w="0" h="17145">
                  <a:moveTo>
                    <a:pt x="0" y="165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0" name="object 5910"/>
            <p:cNvSpPr/>
            <p:nvPr/>
          </p:nvSpPr>
          <p:spPr>
            <a:xfrm>
              <a:off x="12470780" y="7467523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w="0" h="13970">
                  <a:moveTo>
                    <a:pt x="0" y="1376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1" name="object 5911"/>
            <p:cNvSpPr/>
            <p:nvPr/>
          </p:nvSpPr>
          <p:spPr>
            <a:xfrm>
              <a:off x="12454983" y="748748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439" y="0"/>
                  </a:move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2" name="object 5912"/>
            <p:cNvSpPr/>
            <p:nvPr/>
          </p:nvSpPr>
          <p:spPr>
            <a:xfrm>
              <a:off x="12455042" y="74878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97" y="0"/>
                  </a:moveTo>
                  <a:lnTo>
                    <a:pt x="0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3" name="object 5913"/>
            <p:cNvSpPr/>
            <p:nvPr/>
          </p:nvSpPr>
          <p:spPr>
            <a:xfrm>
              <a:off x="12454502" y="74858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4" y="0"/>
                  </a:moveTo>
                  <a:lnTo>
                    <a:pt x="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4" name="object 5914"/>
            <p:cNvSpPr/>
            <p:nvPr/>
          </p:nvSpPr>
          <p:spPr>
            <a:xfrm>
              <a:off x="12454612" y="74858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418" y="0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5" name="object 5915"/>
            <p:cNvSpPr/>
            <p:nvPr/>
          </p:nvSpPr>
          <p:spPr>
            <a:xfrm>
              <a:off x="12454607" y="748581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73"/>
                  </a:moveTo>
                  <a:lnTo>
                    <a:pt x="43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6" name="object 5916"/>
            <p:cNvSpPr/>
            <p:nvPr/>
          </p:nvSpPr>
          <p:spPr>
            <a:xfrm>
              <a:off x="12455028" y="748581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2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7" name="object 5917"/>
            <p:cNvSpPr/>
            <p:nvPr/>
          </p:nvSpPr>
          <p:spPr>
            <a:xfrm>
              <a:off x="12466151" y="7467523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w="0" h="13970">
                  <a:moveTo>
                    <a:pt x="0" y="1376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8" name="object 5918"/>
            <p:cNvSpPr/>
            <p:nvPr/>
          </p:nvSpPr>
          <p:spPr>
            <a:xfrm>
              <a:off x="12466117" y="7481719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w="0" h="17145">
                  <a:moveTo>
                    <a:pt x="0" y="165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9" name="object 5919"/>
            <p:cNvSpPr/>
            <p:nvPr/>
          </p:nvSpPr>
          <p:spPr>
            <a:xfrm>
              <a:off x="12465118" y="746330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0" name="object 5920"/>
            <p:cNvSpPr/>
            <p:nvPr/>
          </p:nvSpPr>
          <p:spPr>
            <a:xfrm>
              <a:off x="12465118" y="746494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2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1" name="object 5921"/>
            <p:cNvSpPr/>
            <p:nvPr/>
          </p:nvSpPr>
          <p:spPr>
            <a:xfrm>
              <a:off x="12465118" y="746341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0" y="13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2" name="object 5922"/>
            <p:cNvSpPr/>
            <p:nvPr/>
          </p:nvSpPr>
          <p:spPr>
            <a:xfrm>
              <a:off x="12464495" y="74627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3" name="object 5923"/>
            <p:cNvSpPr/>
            <p:nvPr/>
          </p:nvSpPr>
          <p:spPr>
            <a:xfrm>
              <a:off x="12455284" y="748618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209"/>
                  </a:moveTo>
                  <a:lnTo>
                    <a:pt x="31" y="10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4" name="object 5924"/>
            <p:cNvSpPr/>
            <p:nvPr/>
          </p:nvSpPr>
          <p:spPr>
            <a:xfrm>
              <a:off x="12455146" y="748584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4" y="261"/>
                  </a:moveTo>
                  <a:lnTo>
                    <a:pt x="73" y="125"/>
                  </a:lnTo>
                </a:path>
                <a:path w="634" h="634">
                  <a:moveTo>
                    <a:pt x="104" y="261"/>
                  </a:moveTo>
                  <a:lnTo>
                    <a:pt x="73" y="1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5" name="object 5925"/>
            <p:cNvSpPr/>
            <p:nvPr/>
          </p:nvSpPr>
          <p:spPr>
            <a:xfrm>
              <a:off x="12455408" y="7486608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387" y="1821"/>
                  </a:moveTo>
                  <a:lnTo>
                    <a:pt x="356" y="1591"/>
                  </a:lnTo>
                  <a:lnTo>
                    <a:pt x="335" y="1392"/>
                  </a:lnTo>
                  <a:lnTo>
                    <a:pt x="282" y="1183"/>
                  </a:lnTo>
                  <a:lnTo>
                    <a:pt x="251" y="952"/>
                  </a:lnTo>
                  <a:lnTo>
                    <a:pt x="178" y="743"/>
                  </a:lnTo>
                  <a:lnTo>
                    <a:pt x="146" y="554"/>
                  </a:lnTo>
                  <a:lnTo>
                    <a:pt x="94" y="366"/>
                  </a:lnTo>
                  <a:lnTo>
                    <a:pt x="20" y="15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6" name="object 5926"/>
            <p:cNvSpPr/>
            <p:nvPr/>
          </p:nvSpPr>
          <p:spPr>
            <a:xfrm>
              <a:off x="12456002" y="749392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7" name="object 5927"/>
            <p:cNvSpPr/>
            <p:nvPr/>
          </p:nvSpPr>
          <p:spPr>
            <a:xfrm>
              <a:off x="12455787" y="7488424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70" h="6350">
                  <a:moveTo>
                    <a:pt x="837" y="6125"/>
                  </a:moveTo>
                  <a:lnTo>
                    <a:pt x="104" y="86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8" name="object 5928"/>
            <p:cNvSpPr/>
            <p:nvPr/>
          </p:nvSpPr>
          <p:spPr>
            <a:xfrm>
              <a:off x="12453881" y="748543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9" name="object 5929"/>
            <p:cNvSpPr/>
            <p:nvPr/>
          </p:nvSpPr>
          <p:spPr>
            <a:xfrm>
              <a:off x="12454557" y="7488023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0" y="0"/>
                  </a:moveTo>
                  <a:lnTo>
                    <a:pt x="125" y="2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0" name="object 5930"/>
            <p:cNvSpPr/>
            <p:nvPr/>
          </p:nvSpPr>
          <p:spPr>
            <a:xfrm>
              <a:off x="12454676" y="7490939"/>
              <a:ext cx="635" cy="3810"/>
            </a:xfrm>
            <a:custGeom>
              <a:avLst/>
              <a:gdLst/>
              <a:ahLst/>
              <a:cxnLst/>
              <a:rect l="l" t="t" r="r" b="b"/>
              <a:pathLst>
                <a:path w="634" h="3809">
                  <a:moveTo>
                    <a:pt x="0" y="0"/>
                  </a:moveTo>
                  <a:lnTo>
                    <a:pt x="167" y="3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1" name="object 5931"/>
            <p:cNvSpPr/>
            <p:nvPr/>
          </p:nvSpPr>
          <p:spPr>
            <a:xfrm>
              <a:off x="12454844" y="7494176"/>
              <a:ext cx="635" cy="3810"/>
            </a:xfrm>
            <a:custGeom>
              <a:avLst/>
              <a:gdLst/>
              <a:ahLst/>
              <a:cxnLst/>
              <a:rect l="l" t="t" r="r" b="b"/>
              <a:pathLst>
                <a:path w="634" h="3809">
                  <a:moveTo>
                    <a:pt x="0" y="0"/>
                  </a:moveTo>
                  <a:lnTo>
                    <a:pt x="178" y="35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2" name="object 5932"/>
            <p:cNvSpPr/>
            <p:nvPr/>
          </p:nvSpPr>
          <p:spPr>
            <a:xfrm>
              <a:off x="12454504" y="7486057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3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3" name="object 5933"/>
            <p:cNvSpPr/>
            <p:nvPr/>
          </p:nvSpPr>
          <p:spPr>
            <a:xfrm>
              <a:off x="12454504" y="748636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178"/>
                  </a:lnTo>
                  <a:lnTo>
                    <a:pt x="0" y="3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4" name="object 5934"/>
            <p:cNvSpPr/>
            <p:nvPr/>
          </p:nvSpPr>
          <p:spPr>
            <a:xfrm>
              <a:off x="12454504" y="7486717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0" y="0"/>
                  </a:moveTo>
                  <a:lnTo>
                    <a:pt x="20" y="366"/>
                  </a:lnTo>
                  <a:lnTo>
                    <a:pt x="20" y="554"/>
                  </a:lnTo>
                  <a:lnTo>
                    <a:pt x="20" y="743"/>
                  </a:lnTo>
                  <a:lnTo>
                    <a:pt x="20" y="942"/>
                  </a:lnTo>
                  <a:lnTo>
                    <a:pt x="20" y="1109"/>
                  </a:lnTo>
                  <a:lnTo>
                    <a:pt x="52" y="12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5" name="object 5935"/>
            <p:cNvSpPr/>
            <p:nvPr/>
          </p:nvSpPr>
          <p:spPr>
            <a:xfrm>
              <a:off x="12454504" y="748600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20"/>
                  </a:lnTo>
                  <a:lnTo>
                    <a:pt x="0" y="52"/>
                  </a:lnTo>
                </a:path>
                <a:path w="0" h="634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6" name="object 5936"/>
            <p:cNvSpPr/>
            <p:nvPr/>
          </p:nvSpPr>
          <p:spPr>
            <a:xfrm>
              <a:off x="12455013" y="7497686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09">
                  <a:moveTo>
                    <a:pt x="0" y="0"/>
                  </a:moveTo>
                  <a:lnTo>
                    <a:pt x="20" y="209"/>
                  </a:lnTo>
                  <a:lnTo>
                    <a:pt x="31" y="397"/>
                  </a:lnTo>
                  <a:lnTo>
                    <a:pt x="52" y="607"/>
                  </a:lnTo>
                  <a:lnTo>
                    <a:pt x="83" y="795"/>
                  </a:lnTo>
                  <a:lnTo>
                    <a:pt x="125" y="1005"/>
                  </a:lnTo>
                  <a:lnTo>
                    <a:pt x="188" y="1183"/>
                  </a:lnTo>
                  <a:lnTo>
                    <a:pt x="219" y="1403"/>
                  </a:lnTo>
                  <a:lnTo>
                    <a:pt x="293" y="1602"/>
                  </a:lnTo>
                  <a:lnTo>
                    <a:pt x="366" y="1790"/>
                  </a:lnTo>
                  <a:lnTo>
                    <a:pt x="418" y="1978"/>
                  </a:lnTo>
                  <a:lnTo>
                    <a:pt x="502" y="2167"/>
                  </a:lnTo>
                  <a:lnTo>
                    <a:pt x="586" y="2355"/>
                  </a:lnTo>
                  <a:lnTo>
                    <a:pt x="691" y="2533"/>
                  </a:lnTo>
                  <a:lnTo>
                    <a:pt x="816" y="2711"/>
                  </a:lnTo>
                  <a:lnTo>
                    <a:pt x="921" y="2879"/>
                  </a:lnTo>
                  <a:lnTo>
                    <a:pt x="1026" y="3067"/>
                  </a:lnTo>
                  <a:lnTo>
                    <a:pt x="1130" y="3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7" name="object 5937"/>
            <p:cNvSpPr/>
            <p:nvPr/>
          </p:nvSpPr>
          <p:spPr>
            <a:xfrm>
              <a:off x="12455556" y="7487752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136" y="1507"/>
                  </a:moveTo>
                  <a:lnTo>
                    <a:pt x="115" y="1434"/>
                  </a:lnTo>
                  <a:lnTo>
                    <a:pt x="115" y="1266"/>
                  </a:lnTo>
                  <a:lnTo>
                    <a:pt x="104" y="1246"/>
                  </a:lnTo>
                  <a:lnTo>
                    <a:pt x="104" y="1078"/>
                  </a:lnTo>
                  <a:lnTo>
                    <a:pt x="83" y="1057"/>
                  </a:lnTo>
                  <a:lnTo>
                    <a:pt x="83" y="869"/>
                  </a:lnTo>
                  <a:lnTo>
                    <a:pt x="52" y="816"/>
                  </a:lnTo>
                  <a:lnTo>
                    <a:pt x="52" y="617"/>
                  </a:lnTo>
                  <a:lnTo>
                    <a:pt x="31" y="607"/>
                  </a:lnTo>
                  <a:lnTo>
                    <a:pt x="31" y="418"/>
                  </a:lnTo>
                  <a:lnTo>
                    <a:pt x="10" y="376"/>
                  </a:lnTo>
                  <a:lnTo>
                    <a:pt x="10" y="13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8" name="object 5938"/>
            <p:cNvSpPr/>
            <p:nvPr/>
          </p:nvSpPr>
          <p:spPr>
            <a:xfrm>
              <a:off x="12454504" y="748605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209"/>
                  </a:moveTo>
                  <a:lnTo>
                    <a:pt x="0" y="188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9" name="object 5939"/>
            <p:cNvSpPr/>
            <p:nvPr/>
          </p:nvSpPr>
          <p:spPr>
            <a:xfrm>
              <a:off x="12464594" y="7495176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4" h="6984">
                  <a:moveTo>
                    <a:pt x="6219" y="0"/>
                  </a:moveTo>
                  <a:lnTo>
                    <a:pt x="7727" y="2827"/>
                  </a:lnTo>
                  <a:lnTo>
                    <a:pt x="7748" y="3141"/>
                  </a:lnTo>
                  <a:lnTo>
                    <a:pt x="7298" y="4858"/>
                  </a:lnTo>
                  <a:lnTo>
                    <a:pt x="7172" y="5141"/>
                  </a:lnTo>
                  <a:lnTo>
                    <a:pt x="6984" y="5402"/>
                  </a:lnTo>
                  <a:lnTo>
                    <a:pt x="6774" y="5622"/>
                  </a:lnTo>
                  <a:lnTo>
                    <a:pt x="6586" y="5853"/>
                  </a:lnTo>
                  <a:lnTo>
                    <a:pt x="6376" y="6062"/>
                  </a:lnTo>
                  <a:lnTo>
                    <a:pt x="6114" y="6219"/>
                  </a:lnTo>
                  <a:lnTo>
                    <a:pt x="5853" y="6387"/>
                  </a:lnTo>
                  <a:lnTo>
                    <a:pt x="5633" y="6544"/>
                  </a:lnTo>
                  <a:lnTo>
                    <a:pt x="5319" y="6669"/>
                  </a:lnTo>
                  <a:lnTo>
                    <a:pt x="5057" y="6774"/>
                  </a:lnTo>
                  <a:lnTo>
                    <a:pt x="4764" y="6858"/>
                  </a:lnTo>
                  <a:lnTo>
                    <a:pt x="4471" y="6910"/>
                  </a:lnTo>
                  <a:lnTo>
                    <a:pt x="4167" y="6942"/>
                  </a:lnTo>
                  <a:lnTo>
                    <a:pt x="3863" y="6942"/>
                  </a:lnTo>
                  <a:lnTo>
                    <a:pt x="3560" y="6942"/>
                  </a:lnTo>
                  <a:lnTo>
                    <a:pt x="439" y="4858"/>
                  </a:lnTo>
                  <a:lnTo>
                    <a:pt x="303" y="4596"/>
                  </a:lnTo>
                  <a:lnTo>
                    <a:pt x="178" y="4324"/>
                  </a:lnTo>
                  <a:lnTo>
                    <a:pt x="94" y="4031"/>
                  </a:lnTo>
                  <a:lnTo>
                    <a:pt x="41" y="3748"/>
                  </a:lnTo>
                  <a:lnTo>
                    <a:pt x="0" y="3423"/>
                  </a:lnTo>
                  <a:lnTo>
                    <a:pt x="0" y="3141"/>
                  </a:lnTo>
                  <a:lnTo>
                    <a:pt x="0" y="2827"/>
                  </a:lnTo>
                  <a:lnTo>
                    <a:pt x="1287" y="188"/>
                  </a:lnTo>
                  <a:lnTo>
                    <a:pt x="15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0" name="object 5940"/>
            <p:cNvSpPr/>
            <p:nvPr/>
          </p:nvSpPr>
          <p:spPr>
            <a:xfrm>
              <a:off x="12464793" y="7495449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20" h="6984">
                  <a:moveTo>
                    <a:pt x="6020" y="0"/>
                  </a:moveTo>
                  <a:lnTo>
                    <a:pt x="7109" y="1581"/>
                  </a:lnTo>
                  <a:lnTo>
                    <a:pt x="7203" y="1842"/>
                  </a:lnTo>
                  <a:lnTo>
                    <a:pt x="7266" y="2115"/>
                  </a:lnTo>
                  <a:lnTo>
                    <a:pt x="7319" y="2408"/>
                  </a:lnTo>
                  <a:lnTo>
                    <a:pt x="7340" y="2670"/>
                  </a:lnTo>
                  <a:lnTo>
                    <a:pt x="7340" y="2952"/>
                  </a:lnTo>
                  <a:lnTo>
                    <a:pt x="7319" y="3245"/>
                  </a:lnTo>
                  <a:lnTo>
                    <a:pt x="7266" y="3507"/>
                  </a:lnTo>
                  <a:lnTo>
                    <a:pt x="7203" y="3779"/>
                  </a:lnTo>
                  <a:lnTo>
                    <a:pt x="7099" y="4041"/>
                  </a:lnTo>
                  <a:lnTo>
                    <a:pt x="7005" y="4324"/>
                  </a:lnTo>
                  <a:lnTo>
                    <a:pt x="4230" y="6418"/>
                  </a:lnTo>
                  <a:lnTo>
                    <a:pt x="3937" y="6471"/>
                  </a:lnTo>
                  <a:lnTo>
                    <a:pt x="3664" y="6471"/>
                  </a:lnTo>
                  <a:lnTo>
                    <a:pt x="3382" y="6471"/>
                  </a:lnTo>
                  <a:lnTo>
                    <a:pt x="3099" y="6418"/>
                  </a:lnTo>
                  <a:lnTo>
                    <a:pt x="2827" y="6387"/>
                  </a:lnTo>
                  <a:lnTo>
                    <a:pt x="2565" y="6303"/>
                  </a:lnTo>
                  <a:lnTo>
                    <a:pt x="2293" y="6219"/>
                  </a:lnTo>
                  <a:lnTo>
                    <a:pt x="2041" y="6114"/>
                  </a:lnTo>
                  <a:lnTo>
                    <a:pt x="1800" y="5968"/>
                  </a:lnTo>
                  <a:lnTo>
                    <a:pt x="1560" y="5832"/>
                  </a:lnTo>
                  <a:lnTo>
                    <a:pt x="1329" y="5643"/>
                  </a:lnTo>
                  <a:lnTo>
                    <a:pt x="1141" y="5455"/>
                  </a:lnTo>
                  <a:lnTo>
                    <a:pt x="921" y="5277"/>
                  </a:lnTo>
                  <a:lnTo>
                    <a:pt x="743" y="5036"/>
                  </a:lnTo>
                  <a:lnTo>
                    <a:pt x="607" y="4806"/>
                  </a:lnTo>
                  <a:lnTo>
                    <a:pt x="450" y="4586"/>
                  </a:lnTo>
                  <a:lnTo>
                    <a:pt x="0" y="2952"/>
                  </a:lnTo>
                  <a:lnTo>
                    <a:pt x="0" y="2670"/>
                  </a:lnTo>
                  <a:lnTo>
                    <a:pt x="450" y="1078"/>
                  </a:lnTo>
                  <a:lnTo>
                    <a:pt x="565" y="837"/>
                  </a:lnTo>
                  <a:lnTo>
                    <a:pt x="722" y="586"/>
                  </a:lnTo>
                  <a:lnTo>
                    <a:pt x="921" y="376"/>
                  </a:lnTo>
                  <a:lnTo>
                    <a:pt x="1109" y="188"/>
                  </a:lnTo>
                  <a:lnTo>
                    <a:pt x="13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1" name="object 5941"/>
            <p:cNvSpPr/>
            <p:nvPr/>
          </p:nvSpPr>
          <p:spPr>
            <a:xfrm>
              <a:off x="12465484" y="7496414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5329" y="0"/>
                  </a:moveTo>
                  <a:lnTo>
                    <a:pt x="5434" y="178"/>
                  </a:lnTo>
                  <a:lnTo>
                    <a:pt x="5570" y="366"/>
                  </a:lnTo>
                  <a:lnTo>
                    <a:pt x="5654" y="523"/>
                  </a:lnTo>
                  <a:lnTo>
                    <a:pt x="5727" y="732"/>
                  </a:lnTo>
                  <a:lnTo>
                    <a:pt x="5811" y="942"/>
                  </a:lnTo>
                  <a:lnTo>
                    <a:pt x="5863" y="1130"/>
                  </a:lnTo>
                  <a:lnTo>
                    <a:pt x="5916" y="1319"/>
                  </a:lnTo>
                  <a:lnTo>
                    <a:pt x="5936" y="1528"/>
                  </a:lnTo>
                  <a:lnTo>
                    <a:pt x="5957" y="1738"/>
                  </a:lnTo>
                  <a:lnTo>
                    <a:pt x="5957" y="1947"/>
                  </a:lnTo>
                  <a:lnTo>
                    <a:pt x="5936" y="2157"/>
                  </a:lnTo>
                  <a:lnTo>
                    <a:pt x="5654" y="3162"/>
                  </a:lnTo>
                  <a:lnTo>
                    <a:pt x="5570" y="3329"/>
                  </a:lnTo>
                  <a:lnTo>
                    <a:pt x="5434" y="3507"/>
                  </a:lnTo>
                  <a:lnTo>
                    <a:pt x="5329" y="3675"/>
                  </a:lnTo>
                  <a:lnTo>
                    <a:pt x="5193" y="3853"/>
                  </a:lnTo>
                  <a:lnTo>
                    <a:pt x="5036" y="3978"/>
                  </a:lnTo>
                  <a:lnTo>
                    <a:pt x="4910" y="4135"/>
                  </a:lnTo>
                  <a:lnTo>
                    <a:pt x="4743" y="4251"/>
                  </a:lnTo>
                  <a:lnTo>
                    <a:pt x="3790" y="4701"/>
                  </a:lnTo>
                  <a:lnTo>
                    <a:pt x="3591" y="4753"/>
                  </a:lnTo>
                  <a:lnTo>
                    <a:pt x="3403" y="4795"/>
                  </a:lnTo>
                  <a:lnTo>
                    <a:pt x="3193" y="4806"/>
                  </a:lnTo>
                  <a:lnTo>
                    <a:pt x="2973" y="4806"/>
                  </a:lnTo>
                  <a:lnTo>
                    <a:pt x="2774" y="4806"/>
                  </a:lnTo>
                  <a:lnTo>
                    <a:pt x="2565" y="4795"/>
                  </a:lnTo>
                  <a:lnTo>
                    <a:pt x="2366" y="4753"/>
                  </a:lnTo>
                  <a:lnTo>
                    <a:pt x="2136" y="4701"/>
                  </a:lnTo>
                  <a:lnTo>
                    <a:pt x="1958" y="4670"/>
                  </a:lnTo>
                  <a:lnTo>
                    <a:pt x="1769" y="4586"/>
                  </a:lnTo>
                  <a:lnTo>
                    <a:pt x="1581" y="4492"/>
                  </a:lnTo>
                  <a:lnTo>
                    <a:pt x="1392" y="4387"/>
                  </a:lnTo>
                  <a:lnTo>
                    <a:pt x="1235" y="4251"/>
                  </a:lnTo>
                  <a:lnTo>
                    <a:pt x="1057" y="4135"/>
                  </a:lnTo>
                  <a:lnTo>
                    <a:pt x="900" y="3978"/>
                  </a:lnTo>
                  <a:lnTo>
                    <a:pt x="743" y="3853"/>
                  </a:lnTo>
                  <a:lnTo>
                    <a:pt x="628" y="3675"/>
                  </a:lnTo>
                  <a:lnTo>
                    <a:pt x="502" y="3507"/>
                  </a:lnTo>
                  <a:lnTo>
                    <a:pt x="397" y="3329"/>
                  </a:lnTo>
                  <a:lnTo>
                    <a:pt x="293" y="3162"/>
                  </a:lnTo>
                  <a:lnTo>
                    <a:pt x="0" y="2157"/>
                  </a:lnTo>
                  <a:lnTo>
                    <a:pt x="0" y="1947"/>
                  </a:lnTo>
                  <a:lnTo>
                    <a:pt x="0" y="1738"/>
                  </a:lnTo>
                  <a:lnTo>
                    <a:pt x="0" y="1528"/>
                  </a:lnTo>
                  <a:lnTo>
                    <a:pt x="31" y="1319"/>
                  </a:lnTo>
                  <a:lnTo>
                    <a:pt x="83" y="1130"/>
                  </a:lnTo>
                  <a:lnTo>
                    <a:pt x="136" y="942"/>
                  </a:lnTo>
                  <a:lnTo>
                    <a:pt x="209" y="732"/>
                  </a:lnTo>
                  <a:lnTo>
                    <a:pt x="293" y="523"/>
                  </a:lnTo>
                  <a:lnTo>
                    <a:pt x="397" y="366"/>
                  </a:lnTo>
                  <a:lnTo>
                    <a:pt x="502" y="178"/>
                  </a:lnTo>
                  <a:lnTo>
                    <a:pt x="6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2" name="object 5942"/>
            <p:cNvSpPr/>
            <p:nvPr/>
          </p:nvSpPr>
          <p:spPr>
            <a:xfrm>
              <a:off x="12466106" y="7498263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40">
                  <a:moveTo>
                    <a:pt x="4690" y="0"/>
                  </a:moveTo>
                  <a:lnTo>
                    <a:pt x="4690" y="230"/>
                  </a:lnTo>
                  <a:lnTo>
                    <a:pt x="4659" y="450"/>
                  </a:lnTo>
                  <a:lnTo>
                    <a:pt x="4607" y="680"/>
                  </a:lnTo>
                  <a:lnTo>
                    <a:pt x="4512" y="890"/>
                  </a:lnTo>
                  <a:lnTo>
                    <a:pt x="4408" y="1088"/>
                  </a:lnTo>
                  <a:lnTo>
                    <a:pt x="4314" y="1298"/>
                  </a:lnTo>
                  <a:lnTo>
                    <a:pt x="4167" y="1497"/>
                  </a:lnTo>
                  <a:lnTo>
                    <a:pt x="4010" y="1664"/>
                  </a:lnTo>
                  <a:lnTo>
                    <a:pt x="3842" y="1800"/>
                  </a:lnTo>
                  <a:lnTo>
                    <a:pt x="3654" y="1947"/>
                  </a:lnTo>
                  <a:lnTo>
                    <a:pt x="3476" y="2062"/>
                  </a:lnTo>
                  <a:lnTo>
                    <a:pt x="3245" y="2157"/>
                  </a:lnTo>
                  <a:lnTo>
                    <a:pt x="3026" y="2240"/>
                  </a:lnTo>
                  <a:lnTo>
                    <a:pt x="2816" y="2314"/>
                  </a:lnTo>
                  <a:lnTo>
                    <a:pt x="2586" y="2324"/>
                  </a:lnTo>
                  <a:lnTo>
                    <a:pt x="2345" y="2345"/>
                  </a:lnTo>
                  <a:lnTo>
                    <a:pt x="2136" y="2324"/>
                  </a:lnTo>
                  <a:lnTo>
                    <a:pt x="1895" y="2314"/>
                  </a:lnTo>
                  <a:lnTo>
                    <a:pt x="1675" y="2240"/>
                  </a:lnTo>
                  <a:lnTo>
                    <a:pt x="1465" y="2157"/>
                  </a:lnTo>
                  <a:lnTo>
                    <a:pt x="1256" y="2062"/>
                  </a:lnTo>
                  <a:lnTo>
                    <a:pt x="1047" y="1947"/>
                  </a:lnTo>
                  <a:lnTo>
                    <a:pt x="858" y="1800"/>
                  </a:lnTo>
                  <a:lnTo>
                    <a:pt x="701" y="1664"/>
                  </a:lnTo>
                  <a:lnTo>
                    <a:pt x="554" y="1497"/>
                  </a:lnTo>
                  <a:lnTo>
                    <a:pt x="397" y="1298"/>
                  </a:lnTo>
                  <a:lnTo>
                    <a:pt x="282" y="1088"/>
                  </a:lnTo>
                  <a:lnTo>
                    <a:pt x="198" y="890"/>
                  </a:lnTo>
                  <a:lnTo>
                    <a:pt x="104" y="680"/>
                  </a:lnTo>
                  <a:lnTo>
                    <a:pt x="41" y="450"/>
                  </a:lnTo>
                  <a:lnTo>
                    <a:pt x="20" y="23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3" name="object 5943"/>
            <p:cNvSpPr/>
            <p:nvPr/>
          </p:nvSpPr>
          <p:spPr>
            <a:xfrm>
              <a:off x="12457061" y="750108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633" y="1214"/>
                  </a:moveTo>
                  <a:lnTo>
                    <a:pt x="1497" y="1141"/>
                  </a:lnTo>
                  <a:lnTo>
                    <a:pt x="1340" y="1057"/>
                  </a:lnTo>
                  <a:lnTo>
                    <a:pt x="1193" y="1005"/>
                  </a:lnTo>
                  <a:lnTo>
                    <a:pt x="1026" y="900"/>
                  </a:lnTo>
                  <a:lnTo>
                    <a:pt x="890" y="795"/>
                  </a:lnTo>
                  <a:lnTo>
                    <a:pt x="732" y="691"/>
                  </a:lnTo>
                  <a:lnTo>
                    <a:pt x="586" y="575"/>
                  </a:lnTo>
                  <a:lnTo>
                    <a:pt x="450" y="429"/>
                  </a:lnTo>
                  <a:lnTo>
                    <a:pt x="314" y="314"/>
                  </a:lnTo>
                  <a:lnTo>
                    <a:pt x="178" y="157"/>
                  </a:lnTo>
                  <a:lnTo>
                    <a:pt x="31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4" name="object 5944"/>
            <p:cNvSpPr/>
            <p:nvPr/>
          </p:nvSpPr>
          <p:spPr>
            <a:xfrm>
              <a:off x="12458014" y="749422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376"/>
                  </a:moveTo>
                  <a:lnTo>
                    <a:pt x="136" y="272"/>
                  </a:lnTo>
                  <a:lnTo>
                    <a:pt x="282" y="219"/>
                  </a:lnTo>
                  <a:lnTo>
                    <a:pt x="418" y="94"/>
                  </a:lnTo>
                  <a:lnTo>
                    <a:pt x="554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5" name="object 5945"/>
            <p:cNvSpPr/>
            <p:nvPr/>
          </p:nvSpPr>
          <p:spPr>
            <a:xfrm>
              <a:off x="12460761" y="749415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6" name="object 5946"/>
            <p:cNvSpPr/>
            <p:nvPr/>
          </p:nvSpPr>
          <p:spPr>
            <a:xfrm>
              <a:off x="12460757" y="750236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7" name="object 5947"/>
            <p:cNvSpPr/>
            <p:nvPr/>
          </p:nvSpPr>
          <p:spPr>
            <a:xfrm>
              <a:off x="12460148" y="7493539"/>
              <a:ext cx="1270" cy="9525"/>
            </a:xfrm>
            <a:custGeom>
              <a:avLst/>
              <a:gdLst/>
              <a:ahLst/>
              <a:cxnLst/>
              <a:rect l="l" t="t" r="r" b="b"/>
              <a:pathLst>
                <a:path w="1270" h="9525">
                  <a:moveTo>
                    <a:pt x="1244" y="8826"/>
                  </a:moveTo>
                  <a:lnTo>
                    <a:pt x="1066" y="8394"/>
                  </a:lnTo>
                  <a:lnTo>
                    <a:pt x="622" y="8204"/>
                  </a:lnTo>
                  <a:lnTo>
                    <a:pt x="177" y="8394"/>
                  </a:lnTo>
                  <a:lnTo>
                    <a:pt x="0" y="8826"/>
                  </a:lnTo>
                  <a:lnTo>
                    <a:pt x="177" y="9271"/>
                  </a:lnTo>
                  <a:lnTo>
                    <a:pt x="622" y="9448"/>
                  </a:lnTo>
                  <a:lnTo>
                    <a:pt x="1066" y="9271"/>
                  </a:lnTo>
                  <a:lnTo>
                    <a:pt x="1244" y="8826"/>
                  </a:lnTo>
                  <a:close/>
                </a:path>
                <a:path w="1270" h="9525">
                  <a:moveTo>
                    <a:pt x="1244" y="622"/>
                  </a:moveTo>
                  <a:lnTo>
                    <a:pt x="1066" y="190"/>
                  </a:lnTo>
                  <a:lnTo>
                    <a:pt x="622" y="0"/>
                  </a:lnTo>
                  <a:lnTo>
                    <a:pt x="177" y="190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57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48" name="object 5948"/>
            <p:cNvSpPr/>
            <p:nvPr/>
          </p:nvSpPr>
          <p:spPr>
            <a:xfrm>
              <a:off x="12460778" y="7494161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9" name="object 5949"/>
            <p:cNvSpPr/>
            <p:nvPr/>
          </p:nvSpPr>
          <p:spPr>
            <a:xfrm>
              <a:off x="12460773" y="750236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</a:path>
                <a:path w="634" h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0" name="object 5950"/>
            <p:cNvSpPr/>
            <p:nvPr/>
          </p:nvSpPr>
          <p:spPr>
            <a:xfrm>
              <a:off x="12460778" y="7494176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1" name="object 5951"/>
            <p:cNvSpPr/>
            <p:nvPr/>
          </p:nvSpPr>
          <p:spPr>
            <a:xfrm>
              <a:off x="12456353" y="750118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36" y="31"/>
                  </a:moveTo>
                  <a:lnTo>
                    <a:pt x="0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2" name="object 5952"/>
            <p:cNvSpPr/>
            <p:nvPr/>
          </p:nvSpPr>
          <p:spPr>
            <a:xfrm>
              <a:off x="12453874" y="74854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44" y="622"/>
                  </a:moveTo>
                  <a:lnTo>
                    <a:pt x="1066" y="190"/>
                  </a:lnTo>
                  <a:lnTo>
                    <a:pt x="622" y="0"/>
                  </a:lnTo>
                  <a:lnTo>
                    <a:pt x="177" y="190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53" name="object 5953"/>
            <p:cNvSpPr/>
            <p:nvPr/>
          </p:nvSpPr>
          <p:spPr>
            <a:xfrm>
              <a:off x="12468153" y="7460168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4" name="object 5954"/>
            <p:cNvSpPr/>
            <p:nvPr/>
          </p:nvSpPr>
          <p:spPr>
            <a:xfrm>
              <a:off x="12471192" y="74627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55" name="object 5955"/>
            <p:cNvSpPr/>
            <p:nvPr/>
          </p:nvSpPr>
          <p:spPr>
            <a:xfrm>
              <a:off x="12465118" y="746493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230"/>
                  </a:moveTo>
                  <a:lnTo>
                    <a:pt x="0" y="209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6" name="object 5956"/>
            <p:cNvSpPr/>
            <p:nvPr/>
          </p:nvSpPr>
          <p:spPr>
            <a:xfrm>
              <a:off x="12471798" y="746494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0" y="31"/>
                  </a:lnTo>
                  <a:lnTo>
                    <a:pt x="10" y="2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7" name="object 5957"/>
            <p:cNvSpPr/>
            <p:nvPr/>
          </p:nvSpPr>
          <p:spPr>
            <a:xfrm>
              <a:off x="12465118" y="746330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52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8" name="object 5958"/>
            <p:cNvSpPr/>
            <p:nvPr/>
          </p:nvSpPr>
          <p:spPr>
            <a:xfrm>
              <a:off x="12465118" y="746476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104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9" name="object 5959"/>
            <p:cNvSpPr/>
            <p:nvPr/>
          </p:nvSpPr>
          <p:spPr>
            <a:xfrm>
              <a:off x="12471815" y="746330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</a:path>
                <a:path w="0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0" name="object 5960"/>
            <p:cNvSpPr/>
            <p:nvPr/>
          </p:nvSpPr>
          <p:spPr>
            <a:xfrm>
              <a:off x="12465118" y="746330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104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1" name="object 5961"/>
            <p:cNvSpPr/>
            <p:nvPr/>
          </p:nvSpPr>
          <p:spPr>
            <a:xfrm>
              <a:off x="12465118" y="746476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188"/>
                  </a:moveTo>
                  <a:lnTo>
                    <a:pt x="0" y="167"/>
                  </a:lnTo>
                  <a:lnTo>
                    <a:pt x="0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2" name="object 5962"/>
            <p:cNvSpPr/>
            <p:nvPr/>
          </p:nvSpPr>
          <p:spPr>
            <a:xfrm>
              <a:off x="12471815" y="746476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0"/>
                  </a:lnTo>
                  <a:lnTo>
                    <a:pt x="0" y="1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3" name="object 5963"/>
            <p:cNvSpPr/>
            <p:nvPr/>
          </p:nvSpPr>
          <p:spPr>
            <a:xfrm>
              <a:off x="12465118" y="7463358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31"/>
                  </a:move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4" name="object 5964"/>
            <p:cNvSpPr/>
            <p:nvPr/>
          </p:nvSpPr>
          <p:spPr>
            <a:xfrm>
              <a:off x="12471815" y="746339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5" name="object 5965"/>
            <p:cNvSpPr/>
            <p:nvPr/>
          </p:nvSpPr>
          <p:spPr>
            <a:xfrm>
              <a:off x="12471815" y="746476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6" name="object 5966"/>
            <p:cNvSpPr/>
            <p:nvPr/>
          </p:nvSpPr>
          <p:spPr>
            <a:xfrm>
              <a:off x="12461015" y="749416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</a:path>
                <a:path w="634" h="1270">
                  <a:moveTo>
                    <a:pt x="0" y="0"/>
                  </a:moveTo>
                  <a:lnTo>
                    <a:pt x="136" y="104"/>
                  </a:lnTo>
                  <a:lnTo>
                    <a:pt x="240" y="261"/>
                  </a:lnTo>
                  <a:lnTo>
                    <a:pt x="324" y="397"/>
                  </a:lnTo>
                  <a:lnTo>
                    <a:pt x="376" y="534"/>
                  </a:lnTo>
                  <a:lnTo>
                    <a:pt x="418" y="680"/>
                  </a:lnTo>
                  <a:lnTo>
                    <a:pt x="471" y="816"/>
                  </a:lnTo>
                  <a:lnTo>
                    <a:pt x="502" y="952"/>
                  </a:lnTo>
                  <a:lnTo>
                    <a:pt x="554" y="10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7" name="object 5967"/>
            <p:cNvSpPr/>
            <p:nvPr/>
          </p:nvSpPr>
          <p:spPr>
            <a:xfrm>
              <a:off x="12461692" y="7495381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0" y="0"/>
                  </a:moveTo>
                  <a:lnTo>
                    <a:pt x="52" y="178"/>
                  </a:lnTo>
                  <a:lnTo>
                    <a:pt x="73" y="314"/>
                  </a:lnTo>
                  <a:lnTo>
                    <a:pt x="83" y="450"/>
                  </a:lnTo>
                  <a:lnTo>
                    <a:pt x="125" y="607"/>
                  </a:lnTo>
                  <a:lnTo>
                    <a:pt x="125" y="712"/>
                  </a:lnTo>
                  <a:lnTo>
                    <a:pt x="157" y="732"/>
                  </a:lnTo>
                  <a:lnTo>
                    <a:pt x="157" y="890"/>
                  </a:lnTo>
                  <a:lnTo>
                    <a:pt x="178" y="900"/>
                  </a:lnTo>
                  <a:lnTo>
                    <a:pt x="178" y="1026"/>
                  </a:lnTo>
                  <a:lnTo>
                    <a:pt x="188" y="1036"/>
                  </a:lnTo>
                  <a:lnTo>
                    <a:pt x="188" y="1214"/>
                  </a:lnTo>
                  <a:lnTo>
                    <a:pt x="209" y="1246"/>
                  </a:lnTo>
                  <a:lnTo>
                    <a:pt x="209" y="1476"/>
                  </a:lnTo>
                  <a:lnTo>
                    <a:pt x="240" y="1497"/>
                  </a:lnTo>
                  <a:lnTo>
                    <a:pt x="240" y="1800"/>
                  </a:lnTo>
                  <a:lnTo>
                    <a:pt x="261" y="1821"/>
                  </a:lnTo>
                  <a:lnTo>
                    <a:pt x="261" y="2314"/>
                  </a:lnTo>
                  <a:lnTo>
                    <a:pt x="282" y="2345"/>
                  </a:lnTo>
                  <a:lnTo>
                    <a:pt x="282" y="28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8" name="object 5968"/>
            <p:cNvSpPr/>
            <p:nvPr/>
          </p:nvSpPr>
          <p:spPr>
            <a:xfrm>
              <a:off x="12461115" y="7498263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848" y="0"/>
                  </a:moveTo>
                  <a:lnTo>
                    <a:pt x="848" y="0"/>
                  </a:lnTo>
                  <a:lnTo>
                    <a:pt x="848" y="534"/>
                  </a:lnTo>
                  <a:lnTo>
                    <a:pt x="827" y="534"/>
                  </a:lnTo>
                  <a:lnTo>
                    <a:pt x="827" y="1036"/>
                  </a:lnTo>
                  <a:lnTo>
                    <a:pt x="816" y="1036"/>
                  </a:lnTo>
                  <a:lnTo>
                    <a:pt x="816" y="1319"/>
                  </a:lnTo>
                  <a:lnTo>
                    <a:pt x="774" y="1350"/>
                  </a:lnTo>
                  <a:lnTo>
                    <a:pt x="774" y="1560"/>
                  </a:lnTo>
                  <a:lnTo>
                    <a:pt x="764" y="1581"/>
                  </a:lnTo>
                  <a:lnTo>
                    <a:pt x="764" y="1790"/>
                  </a:lnTo>
                  <a:lnTo>
                    <a:pt x="743" y="1790"/>
                  </a:lnTo>
                  <a:lnTo>
                    <a:pt x="743" y="1947"/>
                  </a:lnTo>
                  <a:lnTo>
                    <a:pt x="722" y="1958"/>
                  </a:lnTo>
                  <a:lnTo>
                    <a:pt x="722" y="2104"/>
                  </a:lnTo>
                  <a:lnTo>
                    <a:pt x="691" y="2115"/>
                  </a:lnTo>
                  <a:lnTo>
                    <a:pt x="691" y="2272"/>
                  </a:lnTo>
                  <a:lnTo>
                    <a:pt x="670" y="2293"/>
                  </a:lnTo>
                  <a:lnTo>
                    <a:pt x="670" y="2397"/>
                  </a:lnTo>
                  <a:lnTo>
                    <a:pt x="659" y="2397"/>
                  </a:lnTo>
                  <a:lnTo>
                    <a:pt x="659" y="2513"/>
                  </a:lnTo>
                  <a:lnTo>
                    <a:pt x="628" y="2659"/>
                  </a:lnTo>
                  <a:lnTo>
                    <a:pt x="586" y="2816"/>
                  </a:lnTo>
                  <a:lnTo>
                    <a:pt x="554" y="2952"/>
                  </a:lnTo>
                  <a:lnTo>
                    <a:pt x="534" y="3088"/>
                  </a:lnTo>
                  <a:lnTo>
                    <a:pt x="481" y="3193"/>
                  </a:lnTo>
                  <a:lnTo>
                    <a:pt x="481" y="3298"/>
                  </a:lnTo>
                  <a:lnTo>
                    <a:pt x="408" y="3455"/>
                  </a:lnTo>
                  <a:lnTo>
                    <a:pt x="376" y="3591"/>
                  </a:lnTo>
                  <a:lnTo>
                    <a:pt x="314" y="3727"/>
                  </a:lnTo>
                  <a:lnTo>
                    <a:pt x="219" y="3874"/>
                  </a:lnTo>
                  <a:lnTo>
                    <a:pt x="104" y="40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9" name="object 5969"/>
            <p:cNvSpPr/>
            <p:nvPr/>
          </p:nvSpPr>
          <p:spPr>
            <a:xfrm>
              <a:off x="12461013" y="750233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4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0" name="object 5970"/>
            <p:cNvSpPr/>
            <p:nvPr/>
          </p:nvSpPr>
          <p:spPr>
            <a:xfrm>
              <a:off x="12464495" y="74627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1" name="object 5971"/>
            <p:cNvSpPr/>
            <p:nvPr/>
          </p:nvSpPr>
          <p:spPr>
            <a:xfrm>
              <a:off x="12465113" y="746005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6701" y="3245"/>
                  </a:moveTo>
                  <a:lnTo>
                    <a:pt x="6701" y="3245"/>
                  </a:lnTo>
                  <a:lnTo>
                    <a:pt x="6701" y="3057"/>
                  </a:lnTo>
                  <a:lnTo>
                    <a:pt x="6680" y="3057"/>
                  </a:lnTo>
                  <a:lnTo>
                    <a:pt x="6680" y="2879"/>
                  </a:lnTo>
                  <a:lnTo>
                    <a:pt x="6669" y="2848"/>
                  </a:lnTo>
                  <a:lnTo>
                    <a:pt x="6669" y="2722"/>
                  </a:lnTo>
                  <a:lnTo>
                    <a:pt x="6649" y="2711"/>
                  </a:lnTo>
                  <a:lnTo>
                    <a:pt x="6649" y="2607"/>
                  </a:lnTo>
                  <a:lnTo>
                    <a:pt x="6617" y="2607"/>
                  </a:lnTo>
                  <a:lnTo>
                    <a:pt x="6617" y="2481"/>
                  </a:lnTo>
                  <a:lnTo>
                    <a:pt x="6575" y="2345"/>
                  </a:lnTo>
                  <a:lnTo>
                    <a:pt x="6523" y="2188"/>
                  </a:lnTo>
                  <a:lnTo>
                    <a:pt x="6471" y="2031"/>
                  </a:lnTo>
                  <a:lnTo>
                    <a:pt x="6408" y="1895"/>
                  </a:lnTo>
                  <a:lnTo>
                    <a:pt x="6334" y="1748"/>
                  </a:lnTo>
                  <a:lnTo>
                    <a:pt x="6261" y="1612"/>
                  </a:lnTo>
                  <a:lnTo>
                    <a:pt x="6198" y="1476"/>
                  </a:lnTo>
                  <a:lnTo>
                    <a:pt x="6062" y="1340"/>
                  </a:lnTo>
                  <a:lnTo>
                    <a:pt x="5957" y="1193"/>
                  </a:lnTo>
                  <a:lnTo>
                    <a:pt x="5853" y="1057"/>
                  </a:lnTo>
                  <a:lnTo>
                    <a:pt x="5696" y="921"/>
                  </a:lnTo>
                  <a:lnTo>
                    <a:pt x="5570" y="785"/>
                  </a:lnTo>
                  <a:lnTo>
                    <a:pt x="5434" y="712"/>
                  </a:lnTo>
                  <a:lnTo>
                    <a:pt x="5298" y="607"/>
                  </a:lnTo>
                  <a:lnTo>
                    <a:pt x="5151" y="523"/>
                  </a:lnTo>
                  <a:lnTo>
                    <a:pt x="5015" y="397"/>
                  </a:lnTo>
                  <a:lnTo>
                    <a:pt x="4879" y="345"/>
                  </a:lnTo>
                  <a:lnTo>
                    <a:pt x="4743" y="261"/>
                  </a:lnTo>
                  <a:lnTo>
                    <a:pt x="4596" y="230"/>
                  </a:lnTo>
                  <a:lnTo>
                    <a:pt x="4460" y="157"/>
                  </a:lnTo>
                  <a:lnTo>
                    <a:pt x="4324" y="104"/>
                  </a:lnTo>
                  <a:lnTo>
                    <a:pt x="4188" y="83"/>
                  </a:lnTo>
                  <a:lnTo>
                    <a:pt x="4041" y="52"/>
                  </a:lnTo>
                  <a:lnTo>
                    <a:pt x="4010" y="20"/>
                  </a:lnTo>
                  <a:lnTo>
                    <a:pt x="3884" y="20"/>
                  </a:lnTo>
                  <a:lnTo>
                    <a:pt x="3874" y="0"/>
                  </a:lnTo>
                  <a:lnTo>
                    <a:pt x="2827" y="0"/>
                  </a:lnTo>
                  <a:lnTo>
                    <a:pt x="2795" y="20"/>
                  </a:lnTo>
                  <a:lnTo>
                    <a:pt x="2711" y="20"/>
                  </a:lnTo>
                  <a:lnTo>
                    <a:pt x="2565" y="73"/>
                  </a:lnTo>
                  <a:lnTo>
                    <a:pt x="2429" y="83"/>
                  </a:lnTo>
                  <a:lnTo>
                    <a:pt x="2293" y="136"/>
                  </a:lnTo>
                  <a:lnTo>
                    <a:pt x="2157" y="178"/>
                  </a:lnTo>
                  <a:lnTo>
                    <a:pt x="2010" y="240"/>
                  </a:lnTo>
                  <a:lnTo>
                    <a:pt x="1874" y="293"/>
                  </a:lnTo>
                  <a:lnTo>
                    <a:pt x="1738" y="376"/>
                  </a:lnTo>
                  <a:lnTo>
                    <a:pt x="1602" y="450"/>
                  </a:lnTo>
                  <a:lnTo>
                    <a:pt x="1455" y="554"/>
                  </a:lnTo>
                  <a:lnTo>
                    <a:pt x="1319" y="638"/>
                  </a:lnTo>
                  <a:lnTo>
                    <a:pt x="1162" y="743"/>
                  </a:lnTo>
                  <a:lnTo>
                    <a:pt x="1026" y="890"/>
                  </a:lnTo>
                  <a:lnTo>
                    <a:pt x="890" y="1005"/>
                  </a:lnTo>
                  <a:lnTo>
                    <a:pt x="785" y="1141"/>
                  </a:lnTo>
                  <a:lnTo>
                    <a:pt x="659" y="1287"/>
                  </a:lnTo>
                  <a:lnTo>
                    <a:pt x="554" y="1424"/>
                  </a:lnTo>
                  <a:lnTo>
                    <a:pt x="471" y="1560"/>
                  </a:lnTo>
                  <a:lnTo>
                    <a:pt x="397" y="1696"/>
                  </a:lnTo>
                  <a:lnTo>
                    <a:pt x="314" y="1842"/>
                  </a:lnTo>
                  <a:lnTo>
                    <a:pt x="240" y="1978"/>
                  </a:lnTo>
                  <a:lnTo>
                    <a:pt x="188" y="2115"/>
                  </a:lnTo>
                  <a:lnTo>
                    <a:pt x="136" y="2261"/>
                  </a:lnTo>
                  <a:lnTo>
                    <a:pt x="104" y="2397"/>
                  </a:lnTo>
                  <a:lnTo>
                    <a:pt x="83" y="2533"/>
                  </a:lnTo>
                  <a:lnTo>
                    <a:pt x="31" y="2659"/>
                  </a:lnTo>
                  <a:lnTo>
                    <a:pt x="31" y="2764"/>
                  </a:lnTo>
                  <a:lnTo>
                    <a:pt x="20" y="2795"/>
                  </a:lnTo>
                  <a:lnTo>
                    <a:pt x="20" y="2921"/>
                  </a:lnTo>
                  <a:lnTo>
                    <a:pt x="0" y="2931"/>
                  </a:lnTo>
                  <a:lnTo>
                    <a:pt x="0" y="32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2" name="object 5972"/>
            <p:cNvSpPr/>
            <p:nvPr/>
          </p:nvSpPr>
          <p:spPr>
            <a:xfrm>
              <a:off x="12465118" y="746516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0" y="0"/>
                  </a:moveTo>
                  <a:lnTo>
                    <a:pt x="0" y="0"/>
                  </a:lnTo>
                  <a:lnTo>
                    <a:pt x="0" y="314"/>
                  </a:lnTo>
                  <a:lnTo>
                    <a:pt x="20" y="335"/>
                  </a:lnTo>
                  <a:lnTo>
                    <a:pt x="20" y="450"/>
                  </a:lnTo>
                  <a:lnTo>
                    <a:pt x="31" y="471"/>
                  </a:lnTo>
                  <a:lnTo>
                    <a:pt x="31" y="586"/>
                  </a:lnTo>
                  <a:lnTo>
                    <a:pt x="83" y="732"/>
                  </a:lnTo>
                  <a:lnTo>
                    <a:pt x="104" y="869"/>
                  </a:lnTo>
                  <a:lnTo>
                    <a:pt x="136" y="1005"/>
                  </a:lnTo>
                  <a:lnTo>
                    <a:pt x="188" y="1141"/>
                  </a:lnTo>
                  <a:lnTo>
                    <a:pt x="240" y="1287"/>
                  </a:lnTo>
                  <a:lnTo>
                    <a:pt x="314" y="1424"/>
                  </a:lnTo>
                  <a:lnTo>
                    <a:pt x="376" y="1560"/>
                  </a:lnTo>
                  <a:lnTo>
                    <a:pt x="471" y="1696"/>
                  </a:lnTo>
                  <a:lnTo>
                    <a:pt x="575" y="1853"/>
                  </a:lnTo>
                  <a:lnTo>
                    <a:pt x="680" y="1999"/>
                  </a:lnTo>
                  <a:lnTo>
                    <a:pt x="785" y="2136"/>
                  </a:lnTo>
                  <a:lnTo>
                    <a:pt x="921" y="2240"/>
                  </a:lnTo>
                  <a:lnTo>
                    <a:pt x="1057" y="2376"/>
                  </a:lnTo>
                  <a:lnTo>
                    <a:pt x="1183" y="2513"/>
                  </a:lnTo>
                  <a:lnTo>
                    <a:pt x="1319" y="2607"/>
                  </a:lnTo>
                  <a:lnTo>
                    <a:pt x="1455" y="2691"/>
                  </a:lnTo>
                  <a:lnTo>
                    <a:pt x="1602" y="2795"/>
                  </a:lnTo>
                  <a:lnTo>
                    <a:pt x="1738" y="2869"/>
                  </a:lnTo>
                  <a:lnTo>
                    <a:pt x="1874" y="2952"/>
                  </a:lnTo>
                  <a:lnTo>
                    <a:pt x="2010" y="3005"/>
                  </a:lnTo>
                  <a:lnTo>
                    <a:pt x="2157" y="3057"/>
                  </a:lnTo>
                  <a:lnTo>
                    <a:pt x="2293" y="3088"/>
                  </a:lnTo>
                  <a:lnTo>
                    <a:pt x="2429" y="3120"/>
                  </a:lnTo>
                  <a:lnTo>
                    <a:pt x="2565" y="3172"/>
                  </a:lnTo>
                  <a:lnTo>
                    <a:pt x="2607" y="3193"/>
                  </a:lnTo>
                  <a:lnTo>
                    <a:pt x="2722" y="3193"/>
                  </a:lnTo>
                  <a:lnTo>
                    <a:pt x="2743" y="3225"/>
                  </a:lnTo>
                  <a:lnTo>
                    <a:pt x="2848" y="3225"/>
                  </a:lnTo>
                  <a:lnTo>
                    <a:pt x="2869" y="3245"/>
                  </a:lnTo>
                  <a:lnTo>
                    <a:pt x="3832" y="3245"/>
                  </a:lnTo>
                  <a:lnTo>
                    <a:pt x="3853" y="3225"/>
                  </a:lnTo>
                  <a:lnTo>
                    <a:pt x="3957" y="3225"/>
                  </a:lnTo>
                  <a:lnTo>
                    <a:pt x="3978" y="3193"/>
                  </a:lnTo>
                  <a:lnTo>
                    <a:pt x="4062" y="3193"/>
                  </a:lnTo>
                  <a:lnTo>
                    <a:pt x="4198" y="3162"/>
                  </a:lnTo>
                  <a:lnTo>
                    <a:pt x="4345" y="3109"/>
                  </a:lnTo>
                  <a:lnTo>
                    <a:pt x="4481" y="3067"/>
                  </a:lnTo>
                  <a:lnTo>
                    <a:pt x="4617" y="3026"/>
                  </a:lnTo>
                  <a:lnTo>
                    <a:pt x="4753" y="2973"/>
                  </a:lnTo>
                  <a:lnTo>
                    <a:pt x="4910" y="2879"/>
                  </a:lnTo>
                  <a:lnTo>
                    <a:pt x="5046" y="2816"/>
                  </a:lnTo>
                  <a:lnTo>
                    <a:pt x="5193" y="2722"/>
                  </a:lnTo>
                  <a:lnTo>
                    <a:pt x="5329" y="2617"/>
                  </a:lnTo>
                  <a:lnTo>
                    <a:pt x="5465" y="2533"/>
                  </a:lnTo>
                  <a:lnTo>
                    <a:pt x="5612" y="2408"/>
                  </a:lnTo>
                  <a:lnTo>
                    <a:pt x="5748" y="2272"/>
                  </a:lnTo>
                  <a:lnTo>
                    <a:pt x="5863" y="2136"/>
                  </a:lnTo>
                  <a:lnTo>
                    <a:pt x="5968" y="1999"/>
                  </a:lnTo>
                  <a:lnTo>
                    <a:pt x="6114" y="1853"/>
                  </a:lnTo>
                  <a:lnTo>
                    <a:pt x="6198" y="1717"/>
                  </a:lnTo>
                  <a:lnTo>
                    <a:pt x="6282" y="1560"/>
                  </a:lnTo>
                  <a:lnTo>
                    <a:pt x="6366" y="1424"/>
                  </a:lnTo>
                  <a:lnTo>
                    <a:pt x="6429" y="1287"/>
                  </a:lnTo>
                  <a:lnTo>
                    <a:pt x="6491" y="1141"/>
                  </a:lnTo>
                  <a:lnTo>
                    <a:pt x="6523" y="1005"/>
                  </a:lnTo>
                  <a:lnTo>
                    <a:pt x="6575" y="869"/>
                  </a:lnTo>
                  <a:lnTo>
                    <a:pt x="6617" y="743"/>
                  </a:lnTo>
                  <a:lnTo>
                    <a:pt x="6617" y="638"/>
                  </a:lnTo>
                  <a:lnTo>
                    <a:pt x="6649" y="638"/>
                  </a:lnTo>
                  <a:lnTo>
                    <a:pt x="6649" y="534"/>
                  </a:lnTo>
                  <a:lnTo>
                    <a:pt x="6669" y="523"/>
                  </a:lnTo>
                  <a:lnTo>
                    <a:pt x="6669" y="397"/>
                  </a:lnTo>
                  <a:lnTo>
                    <a:pt x="6680" y="366"/>
                  </a:lnTo>
                  <a:lnTo>
                    <a:pt x="6680" y="188"/>
                  </a:lnTo>
                  <a:lnTo>
                    <a:pt x="6701" y="188"/>
                  </a:lnTo>
                  <a:lnTo>
                    <a:pt x="6701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3" name="object 5973"/>
            <p:cNvSpPr/>
            <p:nvPr/>
          </p:nvSpPr>
          <p:spPr>
            <a:xfrm>
              <a:off x="12458947" y="7494599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0"/>
                  </a:moveTo>
                  <a:lnTo>
                    <a:pt x="73" y="136"/>
                  </a:lnTo>
                  <a:lnTo>
                    <a:pt x="104" y="293"/>
                  </a:lnTo>
                  <a:lnTo>
                    <a:pt x="178" y="429"/>
                  </a:lnTo>
                  <a:lnTo>
                    <a:pt x="209" y="575"/>
                  </a:lnTo>
                  <a:lnTo>
                    <a:pt x="261" y="712"/>
                  </a:lnTo>
                  <a:lnTo>
                    <a:pt x="272" y="848"/>
                  </a:lnTo>
                  <a:lnTo>
                    <a:pt x="314" y="994"/>
                  </a:lnTo>
                  <a:lnTo>
                    <a:pt x="345" y="1130"/>
                  </a:lnTo>
                  <a:lnTo>
                    <a:pt x="366" y="1162"/>
                  </a:lnTo>
                  <a:lnTo>
                    <a:pt x="366" y="1424"/>
                  </a:lnTo>
                  <a:lnTo>
                    <a:pt x="376" y="1444"/>
                  </a:lnTo>
                  <a:lnTo>
                    <a:pt x="376" y="1581"/>
                  </a:lnTo>
                  <a:lnTo>
                    <a:pt x="397" y="1602"/>
                  </a:lnTo>
                  <a:lnTo>
                    <a:pt x="397" y="1738"/>
                  </a:lnTo>
                  <a:lnTo>
                    <a:pt x="439" y="1738"/>
                  </a:lnTo>
                  <a:lnTo>
                    <a:pt x="439" y="1895"/>
                  </a:lnTo>
                  <a:lnTo>
                    <a:pt x="450" y="1926"/>
                  </a:lnTo>
                  <a:lnTo>
                    <a:pt x="450" y="20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4" name="object 5974"/>
            <p:cNvSpPr/>
            <p:nvPr/>
          </p:nvSpPr>
          <p:spPr>
            <a:xfrm>
              <a:off x="12468460" y="748129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0" y="691"/>
                  </a:moveTo>
                  <a:lnTo>
                    <a:pt x="31" y="691"/>
                  </a:lnTo>
                  <a:lnTo>
                    <a:pt x="418" y="691"/>
                  </a:lnTo>
                  <a:lnTo>
                    <a:pt x="418" y="670"/>
                  </a:lnTo>
                  <a:lnTo>
                    <a:pt x="764" y="670"/>
                  </a:lnTo>
                  <a:lnTo>
                    <a:pt x="774" y="659"/>
                  </a:lnTo>
                  <a:lnTo>
                    <a:pt x="973" y="659"/>
                  </a:lnTo>
                  <a:lnTo>
                    <a:pt x="973" y="617"/>
                  </a:lnTo>
                  <a:lnTo>
                    <a:pt x="1109" y="617"/>
                  </a:lnTo>
                  <a:lnTo>
                    <a:pt x="1130" y="607"/>
                  </a:lnTo>
                  <a:lnTo>
                    <a:pt x="1235" y="607"/>
                  </a:lnTo>
                  <a:lnTo>
                    <a:pt x="1392" y="565"/>
                  </a:lnTo>
                  <a:lnTo>
                    <a:pt x="1528" y="534"/>
                  </a:lnTo>
                  <a:lnTo>
                    <a:pt x="1664" y="502"/>
                  </a:lnTo>
                  <a:lnTo>
                    <a:pt x="1800" y="450"/>
                  </a:lnTo>
                  <a:lnTo>
                    <a:pt x="1947" y="397"/>
                  </a:lnTo>
                  <a:lnTo>
                    <a:pt x="2083" y="324"/>
                  </a:lnTo>
                  <a:lnTo>
                    <a:pt x="2219" y="240"/>
                  </a:lnTo>
                  <a:lnTo>
                    <a:pt x="2303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5" name="object 5975"/>
            <p:cNvSpPr/>
            <p:nvPr/>
          </p:nvSpPr>
          <p:spPr>
            <a:xfrm>
              <a:off x="12466151" y="748129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0" y="0"/>
                  </a:moveTo>
                  <a:lnTo>
                    <a:pt x="20" y="136"/>
                  </a:lnTo>
                  <a:lnTo>
                    <a:pt x="157" y="282"/>
                  </a:lnTo>
                  <a:lnTo>
                    <a:pt x="293" y="366"/>
                  </a:lnTo>
                  <a:lnTo>
                    <a:pt x="439" y="418"/>
                  </a:lnTo>
                  <a:lnTo>
                    <a:pt x="575" y="481"/>
                  </a:lnTo>
                  <a:lnTo>
                    <a:pt x="712" y="502"/>
                  </a:lnTo>
                  <a:lnTo>
                    <a:pt x="848" y="534"/>
                  </a:lnTo>
                  <a:lnTo>
                    <a:pt x="973" y="586"/>
                  </a:lnTo>
                  <a:lnTo>
                    <a:pt x="1078" y="586"/>
                  </a:lnTo>
                  <a:lnTo>
                    <a:pt x="1078" y="607"/>
                  </a:lnTo>
                  <a:lnTo>
                    <a:pt x="1183" y="607"/>
                  </a:lnTo>
                  <a:lnTo>
                    <a:pt x="1183" y="628"/>
                  </a:lnTo>
                  <a:lnTo>
                    <a:pt x="1340" y="628"/>
                  </a:lnTo>
                  <a:lnTo>
                    <a:pt x="1350" y="659"/>
                  </a:lnTo>
                  <a:lnTo>
                    <a:pt x="1549" y="659"/>
                  </a:lnTo>
                  <a:lnTo>
                    <a:pt x="1560" y="680"/>
                  </a:lnTo>
                  <a:lnTo>
                    <a:pt x="1874" y="680"/>
                  </a:lnTo>
                  <a:lnTo>
                    <a:pt x="1895" y="691"/>
                  </a:lnTo>
                  <a:lnTo>
                    <a:pt x="2293" y="6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6" name="object 5976"/>
            <p:cNvSpPr/>
            <p:nvPr/>
          </p:nvSpPr>
          <p:spPr>
            <a:xfrm>
              <a:off x="12459405" y="749667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7" name="object 5977"/>
            <p:cNvSpPr/>
            <p:nvPr/>
          </p:nvSpPr>
          <p:spPr>
            <a:xfrm>
              <a:off x="12465118" y="74601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3141"/>
                  </a:moveTo>
                  <a:lnTo>
                    <a:pt x="0" y="3141"/>
                  </a:lnTo>
                  <a:lnTo>
                    <a:pt x="0" y="2910"/>
                  </a:lnTo>
                  <a:lnTo>
                    <a:pt x="20" y="2910"/>
                  </a:lnTo>
                  <a:lnTo>
                    <a:pt x="20" y="2774"/>
                  </a:lnTo>
                  <a:lnTo>
                    <a:pt x="31" y="2774"/>
                  </a:lnTo>
                  <a:lnTo>
                    <a:pt x="31" y="2659"/>
                  </a:lnTo>
                  <a:lnTo>
                    <a:pt x="83" y="2513"/>
                  </a:lnTo>
                  <a:lnTo>
                    <a:pt x="104" y="2376"/>
                  </a:lnTo>
                  <a:lnTo>
                    <a:pt x="136" y="2240"/>
                  </a:lnTo>
                  <a:lnTo>
                    <a:pt x="188" y="2083"/>
                  </a:lnTo>
                  <a:lnTo>
                    <a:pt x="282" y="1926"/>
                  </a:lnTo>
                  <a:lnTo>
                    <a:pt x="324" y="1790"/>
                  </a:lnTo>
                  <a:lnTo>
                    <a:pt x="397" y="1643"/>
                  </a:lnTo>
                  <a:lnTo>
                    <a:pt x="481" y="1507"/>
                  </a:lnTo>
                  <a:lnTo>
                    <a:pt x="575" y="1371"/>
                  </a:lnTo>
                  <a:lnTo>
                    <a:pt x="691" y="1235"/>
                  </a:lnTo>
                  <a:lnTo>
                    <a:pt x="816" y="1088"/>
                  </a:lnTo>
                  <a:lnTo>
                    <a:pt x="952" y="973"/>
                  </a:lnTo>
                  <a:lnTo>
                    <a:pt x="1057" y="827"/>
                  </a:lnTo>
                  <a:lnTo>
                    <a:pt x="1193" y="732"/>
                  </a:lnTo>
                  <a:lnTo>
                    <a:pt x="1340" y="628"/>
                  </a:lnTo>
                  <a:lnTo>
                    <a:pt x="1476" y="554"/>
                  </a:lnTo>
                  <a:lnTo>
                    <a:pt x="1612" y="450"/>
                  </a:lnTo>
                  <a:lnTo>
                    <a:pt x="1748" y="397"/>
                  </a:lnTo>
                  <a:lnTo>
                    <a:pt x="1905" y="293"/>
                  </a:lnTo>
                  <a:lnTo>
                    <a:pt x="2052" y="240"/>
                  </a:lnTo>
                  <a:lnTo>
                    <a:pt x="2188" y="167"/>
                  </a:lnTo>
                  <a:lnTo>
                    <a:pt x="2324" y="136"/>
                  </a:lnTo>
                  <a:lnTo>
                    <a:pt x="2460" y="125"/>
                  </a:lnTo>
                  <a:lnTo>
                    <a:pt x="2607" y="73"/>
                  </a:lnTo>
                  <a:lnTo>
                    <a:pt x="2659" y="52"/>
                  </a:lnTo>
                  <a:lnTo>
                    <a:pt x="2764" y="52"/>
                  </a:lnTo>
                  <a:lnTo>
                    <a:pt x="2774" y="31"/>
                  </a:lnTo>
                  <a:lnTo>
                    <a:pt x="2879" y="31"/>
                  </a:lnTo>
                  <a:lnTo>
                    <a:pt x="2921" y="0"/>
                  </a:lnTo>
                  <a:lnTo>
                    <a:pt x="30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8" name="object 5978"/>
            <p:cNvSpPr/>
            <p:nvPr/>
          </p:nvSpPr>
          <p:spPr>
            <a:xfrm>
              <a:off x="12468171" y="746014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0" y="20"/>
                  </a:moveTo>
                  <a:lnTo>
                    <a:pt x="52" y="0"/>
                  </a:lnTo>
                  <a:lnTo>
                    <a:pt x="450" y="0"/>
                  </a:lnTo>
                  <a:lnTo>
                    <a:pt x="450" y="20"/>
                  </a:lnTo>
                  <a:lnTo>
                    <a:pt x="732" y="20"/>
                  </a:lnTo>
                  <a:lnTo>
                    <a:pt x="743" y="52"/>
                  </a:lnTo>
                  <a:lnTo>
                    <a:pt x="921" y="52"/>
                  </a:lnTo>
                  <a:lnTo>
                    <a:pt x="1057" y="94"/>
                  </a:lnTo>
                  <a:lnTo>
                    <a:pt x="1193" y="146"/>
                  </a:lnTo>
                  <a:lnTo>
                    <a:pt x="1340" y="157"/>
                  </a:lnTo>
                  <a:lnTo>
                    <a:pt x="1476" y="209"/>
                  </a:lnTo>
                  <a:lnTo>
                    <a:pt x="1612" y="282"/>
                  </a:lnTo>
                  <a:lnTo>
                    <a:pt x="1748" y="356"/>
                  </a:lnTo>
                  <a:lnTo>
                    <a:pt x="1895" y="397"/>
                  </a:lnTo>
                  <a:lnTo>
                    <a:pt x="2052" y="471"/>
                  </a:lnTo>
                  <a:lnTo>
                    <a:pt x="2188" y="575"/>
                  </a:lnTo>
                  <a:lnTo>
                    <a:pt x="2324" y="659"/>
                  </a:lnTo>
                  <a:lnTo>
                    <a:pt x="2460" y="785"/>
                  </a:lnTo>
                  <a:lnTo>
                    <a:pt x="2607" y="910"/>
                  </a:lnTo>
                  <a:lnTo>
                    <a:pt x="2743" y="1068"/>
                  </a:lnTo>
                  <a:lnTo>
                    <a:pt x="2879" y="1183"/>
                  </a:lnTo>
                  <a:lnTo>
                    <a:pt x="2984" y="1319"/>
                  </a:lnTo>
                  <a:lnTo>
                    <a:pt x="3088" y="1465"/>
                  </a:lnTo>
                  <a:lnTo>
                    <a:pt x="3172" y="1602"/>
                  </a:lnTo>
                  <a:lnTo>
                    <a:pt x="3245" y="1738"/>
                  </a:lnTo>
                  <a:lnTo>
                    <a:pt x="3329" y="1874"/>
                  </a:lnTo>
                  <a:lnTo>
                    <a:pt x="3403" y="2020"/>
                  </a:lnTo>
                  <a:lnTo>
                    <a:pt x="3455" y="2157"/>
                  </a:lnTo>
                  <a:lnTo>
                    <a:pt x="3507" y="2293"/>
                  </a:lnTo>
                  <a:lnTo>
                    <a:pt x="3528" y="2429"/>
                  </a:lnTo>
                  <a:lnTo>
                    <a:pt x="3560" y="2575"/>
                  </a:lnTo>
                  <a:lnTo>
                    <a:pt x="3591" y="2711"/>
                  </a:lnTo>
                  <a:lnTo>
                    <a:pt x="3612" y="2732"/>
                  </a:lnTo>
                  <a:lnTo>
                    <a:pt x="3612" y="2848"/>
                  </a:lnTo>
                  <a:lnTo>
                    <a:pt x="3622" y="2889"/>
                  </a:lnTo>
                  <a:lnTo>
                    <a:pt x="3622" y="30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9" name="object 5979"/>
            <p:cNvSpPr/>
            <p:nvPr/>
          </p:nvSpPr>
          <p:spPr>
            <a:xfrm>
              <a:off x="12466115" y="748147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04" y="0"/>
                  </a:moveTo>
                  <a:lnTo>
                    <a:pt x="20" y="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0" name="object 5980"/>
            <p:cNvSpPr/>
            <p:nvPr/>
          </p:nvSpPr>
          <p:spPr>
            <a:xfrm>
              <a:off x="12470713" y="74814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83" y="240"/>
                  </a:moveTo>
                  <a:lnTo>
                    <a:pt x="62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1" name="object 5981"/>
            <p:cNvSpPr/>
            <p:nvPr/>
          </p:nvSpPr>
          <p:spPr>
            <a:xfrm>
              <a:off x="12458324" y="749397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82" name="object 5982"/>
            <p:cNvSpPr/>
            <p:nvPr/>
          </p:nvSpPr>
          <p:spPr>
            <a:xfrm>
              <a:off x="12465113" y="7461675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6701" y="3088"/>
                  </a:moveTo>
                  <a:lnTo>
                    <a:pt x="6680" y="3036"/>
                  </a:lnTo>
                  <a:lnTo>
                    <a:pt x="6680" y="2858"/>
                  </a:lnTo>
                  <a:lnTo>
                    <a:pt x="6669" y="2848"/>
                  </a:lnTo>
                  <a:lnTo>
                    <a:pt x="6669" y="2743"/>
                  </a:lnTo>
                  <a:lnTo>
                    <a:pt x="6617" y="2607"/>
                  </a:lnTo>
                  <a:lnTo>
                    <a:pt x="6596" y="2460"/>
                  </a:lnTo>
                  <a:lnTo>
                    <a:pt x="6565" y="2303"/>
                  </a:lnTo>
                  <a:lnTo>
                    <a:pt x="6512" y="2167"/>
                  </a:lnTo>
                  <a:lnTo>
                    <a:pt x="6460" y="2031"/>
                  </a:lnTo>
                  <a:lnTo>
                    <a:pt x="6376" y="1874"/>
                  </a:lnTo>
                  <a:lnTo>
                    <a:pt x="6324" y="1738"/>
                  </a:lnTo>
                  <a:lnTo>
                    <a:pt x="6230" y="1591"/>
                  </a:lnTo>
                  <a:lnTo>
                    <a:pt x="6125" y="1455"/>
                  </a:lnTo>
                  <a:lnTo>
                    <a:pt x="6041" y="1319"/>
                  </a:lnTo>
                  <a:lnTo>
                    <a:pt x="5916" y="1183"/>
                  </a:lnTo>
                  <a:lnTo>
                    <a:pt x="5779" y="1036"/>
                  </a:lnTo>
                  <a:lnTo>
                    <a:pt x="5643" y="900"/>
                  </a:lnTo>
                  <a:lnTo>
                    <a:pt x="5507" y="764"/>
                  </a:lnTo>
                  <a:lnTo>
                    <a:pt x="5350" y="659"/>
                  </a:lnTo>
                  <a:lnTo>
                    <a:pt x="5204" y="575"/>
                  </a:lnTo>
                  <a:lnTo>
                    <a:pt x="5067" y="502"/>
                  </a:lnTo>
                  <a:lnTo>
                    <a:pt x="4931" y="418"/>
                  </a:lnTo>
                  <a:lnTo>
                    <a:pt x="4795" y="366"/>
                  </a:lnTo>
                  <a:lnTo>
                    <a:pt x="4649" y="293"/>
                  </a:lnTo>
                  <a:lnTo>
                    <a:pt x="4512" y="219"/>
                  </a:lnTo>
                  <a:lnTo>
                    <a:pt x="4376" y="188"/>
                  </a:lnTo>
                  <a:lnTo>
                    <a:pt x="4240" y="136"/>
                  </a:lnTo>
                  <a:lnTo>
                    <a:pt x="4083" y="83"/>
                  </a:lnTo>
                  <a:lnTo>
                    <a:pt x="3926" y="62"/>
                  </a:lnTo>
                  <a:lnTo>
                    <a:pt x="3779" y="20"/>
                  </a:lnTo>
                  <a:lnTo>
                    <a:pt x="3643" y="20"/>
                  </a:lnTo>
                  <a:lnTo>
                    <a:pt x="3612" y="0"/>
                  </a:lnTo>
                  <a:lnTo>
                    <a:pt x="3067" y="0"/>
                  </a:lnTo>
                  <a:lnTo>
                    <a:pt x="2921" y="20"/>
                  </a:lnTo>
                  <a:lnTo>
                    <a:pt x="2774" y="62"/>
                  </a:lnTo>
                  <a:lnTo>
                    <a:pt x="2617" y="83"/>
                  </a:lnTo>
                  <a:lnTo>
                    <a:pt x="2481" y="115"/>
                  </a:lnTo>
                  <a:lnTo>
                    <a:pt x="2345" y="167"/>
                  </a:lnTo>
                  <a:lnTo>
                    <a:pt x="2209" y="219"/>
                  </a:lnTo>
                  <a:lnTo>
                    <a:pt x="2062" y="272"/>
                  </a:lnTo>
                  <a:lnTo>
                    <a:pt x="1895" y="366"/>
                  </a:lnTo>
                  <a:lnTo>
                    <a:pt x="1748" y="418"/>
                  </a:lnTo>
                  <a:lnTo>
                    <a:pt x="1612" y="502"/>
                  </a:lnTo>
                  <a:lnTo>
                    <a:pt x="1476" y="575"/>
                  </a:lnTo>
                  <a:lnTo>
                    <a:pt x="1340" y="638"/>
                  </a:lnTo>
                  <a:lnTo>
                    <a:pt x="1193" y="774"/>
                  </a:lnTo>
                  <a:lnTo>
                    <a:pt x="1057" y="869"/>
                  </a:lnTo>
                  <a:lnTo>
                    <a:pt x="942" y="1005"/>
                  </a:lnTo>
                  <a:lnTo>
                    <a:pt x="785" y="1141"/>
                  </a:lnTo>
                  <a:lnTo>
                    <a:pt x="691" y="1287"/>
                  </a:lnTo>
                  <a:lnTo>
                    <a:pt x="575" y="1434"/>
                  </a:lnTo>
                  <a:lnTo>
                    <a:pt x="481" y="1581"/>
                  </a:lnTo>
                  <a:lnTo>
                    <a:pt x="397" y="1717"/>
                  </a:lnTo>
                  <a:lnTo>
                    <a:pt x="324" y="1853"/>
                  </a:lnTo>
                  <a:lnTo>
                    <a:pt x="282" y="1999"/>
                  </a:lnTo>
                  <a:lnTo>
                    <a:pt x="188" y="2136"/>
                  </a:lnTo>
                  <a:lnTo>
                    <a:pt x="136" y="2272"/>
                  </a:lnTo>
                  <a:lnTo>
                    <a:pt x="104" y="2408"/>
                  </a:lnTo>
                  <a:lnTo>
                    <a:pt x="83" y="2554"/>
                  </a:lnTo>
                  <a:lnTo>
                    <a:pt x="52" y="2691"/>
                  </a:lnTo>
                  <a:lnTo>
                    <a:pt x="20" y="2806"/>
                  </a:lnTo>
                  <a:lnTo>
                    <a:pt x="20" y="2952"/>
                  </a:lnTo>
                  <a:lnTo>
                    <a:pt x="0" y="2952"/>
                  </a:lnTo>
                  <a:lnTo>
                    <a:pt x="0" y="30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3" name="object 5983"/>
            <p:cNvSpPr/>
            <p:nvPr/>
          </p:nvSpPr>
          <p:spPr>
            <a:xfrm>
              <a:off x="12458695" y="749419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20"/>
                  </a:moveTo>
                  <a:lnTo>
                    <a:pt x="13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4" name="object 5984"/>
            <p:cNvSpPr/>
            <p:nvPr/>
          </p:nvSpPr>
          <p:spPr>
            <a:xfrm>
              <a:off x="12458694" y="750229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36" y="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5" name="object 5985"/>
            <p:cNvSpPr/>
            <p:nvPr/>
          </p:nvSpPr>
          <p:spPr>
            <a:xfrm>
              <a:off x="12456442" y="750045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86" name="object 5986"/>
            <p:cNvSpPr/>
            <p:nvPr/>
          </p:nvSpPr>
          <p:spPr>
            <a:xfrm>
              <a:off x="12461066" y="750236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7" name="object 5987"/>
            <p:cNvSpPr/>
            <p:nvPr/>
          </p:nvSpPr>
          <p:spPr>
            <a:xfrm>
              <a:off x="12461062" y="749416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73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8" name="object 5988"/>
            <p:cNvSpPr/>
            <p:nvPr/>
          </p:nvSpPr>
          <p:spPr>
            <a:xfrm>
              <a:off x="12466114" y="7490196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345" y="607"/>
                  </a:moveTo>
                  <a:lnTo>
                    <a:pt x="2324" y="607"/>
                  </a:lnTo>
                  <a:lnTo>
                    <a:pt x="1853" y="607"/>
                  </a:lnTo>
                  <a:lnTo>
                    <a:pt x="1853" y="575"/>
                  </a:lnTo>
                  <a:lnTo>
                    <a:pt x="1581" y="575"/>
                  </a:lnTo>
                  <a:lnTo>
                    <a:pt x="1581" y="554"/>
                  </a:lnTo>
                  <a:lnTo>
                    <a:pt x="1371" y="554"/>
                  </a:lnTo>
                  <a:lnTo>
                    <a:pt x="1371" y="534"/>
                  </a:lnTo>
                  <a:lnTo>
                    <a:pt x="1235" y="534"/>
                  </a:lnTo>
                  <a:lnTo>
                    <a:pt x="1214" y="523"/>
                  </a:lnTo>
                  <a:lnTo>
                    <a:pt x="1078" y="523"/>
                  </a:lnTo>
                  <a:lnTo>
                    <a:pt x="1057" y="502"/>
                  </a:lnTo>
                  <a:lnTo>
                    <a:pt x="952" y="502"/>
                  </a:lnTo>
                  <a:lnTo>
                    <a:pt x="952" y="471"/>
                  </a:lnTo>
                  <a:lnTo>
                    <a:pt x="848" y="471"/>
                  </a:lnTo>
                  <a:lnTo>
                    <a:pt x="701" y="429"/>
                  </a:lnTo>
                  <a:lnTo>
                    <a:pt x="554" y="376"/>
                  </a:lnTo>
                  <a:lnTo>
                    <a:pt x="418" y="345"/>
                  </a:lnTo>
                  <a:lnTo>
                    <a:pt x="282" y="282"/>
                  </a:lnTo>
                  <a:lnTo>
                    <a:pt x="136" y="209"/>
                  </a:lnTo>
                  <a:lnTo>
                    <a:pt x="2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9" name="object 5989"/>
            <p:cNvSpPr/>
            <p:nvPr/>
          </p:nvSpPr>
          <p:spPr>
            <a:xfrm>
              <a:off x="12460801" y="7495364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70" h="7620">
                  <a:moveTo>
                    <a:pt x="638" y="0"/>
                  </a:moveTo>
                  <a:lnTo>
                    <a:pt x="670" y="136"/>
                  </a:lnTo>
                  <a:lnTo>
                    <a:pt x="691" y="188"/>
                  </a:lnTo>
                  <a:lnTo>
                    <a:pt x="691" y="293"/>
                  </a:lnTo>
                  <a:lnTo>
                    <a:pt x="722" y="397"/>
                  </a:lnTo>
                  <a:lnTo>
                    <a:pt x="722" y="534"/>
                  </a:lnTo>
                  <a:lnTo>
                    <a:pt x="743" y="554"/>
                  </a:lnTo>
                  <a:lnTo>
                    <a:pt x="743" y="659"/>
                  </a:lnTo>
                  <a:lnTo>
                    <a:pt x="774" y="680"/>
                  </a:lnTo>
                  <a:lnTo>
                    <a:pt x="774" y="816"/>
                  </a:lnTo>
                  <a:lnTo>
                    <a:pt x="795" y="837"/>
                  </a:lnTo>
                  <a:lnTo>
                    <a:pt x="795" y="973"/>
                  </a:lnTo>
                  <a:lnTo>
                    <a:pt x="816" y="1005"/>
                  </a:lnTo>
                  <a:lnTo>
                    <a:pt x="816" y="1130"/>
                  </a:lnTo>
                  <a:lnTo>
                    <a:pt x="827" y="1162"/>
                  </a:lnTo>
                  <a:lnTo>
                    <a:pt x="827" y="1319"/>
                  </a:lnTo>
                  <a:lnTo>
                    <a:pt x="858" y="1350"/>
                  </a:lnTo>
                  <a:lnTo>
                    <a:pt x="858" y="1581"/>
                  </a:lnTo>
                  <a:lnTo>
                    <a:pt x="879" y="1612"/>
                  </a:lnTo>
                  <a:lnTo>
                    <a:pt x="879" y="1895"/>
                  </a:lnTo>
                  <a:lnTo>
                    <a:pt x="900" y="1905"/>
                  </a:lnTo>
                  <a:lnTo>
                    <a:pt x="900" y="2502"/>
                  </a:lnTo>
                  <a:lnTo>
                    <a:pt x="921" y="2533"/>
                  </a:lnTo>
                  <a:lnTo>
                    <a:pt x="921" y="3193"/>
                  </a:lnTo>
                  <a:lnTo>
                    <a:pt x="900" y="3214"/>
                  </a:lnTo>
                  <a:lnTo>
                    <a:pt x="900" y="3821"/>
                  </a:lnTo>
                  <a:lnTo>
                    <a:pt x="879" y="3832"/>
                  </a:lnTo>
                  <a:lnTo>
                    <a:pt x="879" y="4135"/>
                  </a:lnTo>
                  <a:lnTo>
                    <a:pt x="858" y="4135"/>
                  </a:lnTo>
                  <a:lnTo>
                    <a:pt x="858" y="4387"/>
                  </a:lnTo>
                  <a:lnTo>
                    <a:pt x="827" y="4387"/>
                  </a:lnTo>
                  <a:lnTo>
                    <a:pt x="827" y="4596"/>
                  </a:lnTo>
                  <a:lnTo>
                    <a:pt x="816" y="4638"/>
                  </a:lnTo>
                  <a:lnTo>
                    <a:pt x="816" y="4806"/>
                  </a:lnTo>
                  <a:lnTo>
                    <a:pt x="795" y="4806"/>
                  </a:lnTo>
                  <a:lnTo>
                    <a:pt x="795" y="4963"/>
                  </a:lnTo>
                  <a:lnTo>
                    <a:pt x="774" y="4963"/>
                  </a:lnTo>
                  <a:lnTo>
                    <a:pt x="774" y="5120"/>
                  </a:lnTo>
                  <a:lnTo>
                    <a:pt x="743" y="5141"/>
                  </a:lnTo>
                  <a:lnTo>
                    <a:pt x="743" y="5277"/>
                  </a:lnTo>
                  <a:lnTo>
                    <a:pt x="722" y="5277"/>
                  </a:lnTo>
                  <a:lnTo>
                    <a:pt x="722" y="5402"/>
                  </a:lnTo>
                  <a:lnTo>
                    <a:pt x="712" y="5413"/>
                  </a:lnTo>
                  <a:lnTo>
                    <a:pt x="712" y="5507"/>
                  </a:lnTo>
                  <a:lnTo>
                    <a:pt x="670" y="5643"/>
                  </a:lnTo>
                  <a:lnTo>
                    <a:pt x="638" y="5779"/>
                  </a:lnTo>
                  <a:lnTo>
                    <a:pt x="607" y="5916"/>
                  </a:lnTo>
                  <a:lnTo>
                    <a:pt x="586" y="6062"/>
                  </a:lnTo>
                  <a:lnTo>
                    <a:pt x="534" y="6198"/>
                  </a:lnTo>
                  <a:lnTo>
                    <a:pt x="481" y="6355"/>
                  </a:lnTo>
                  <a:lnTo>
                    <a:pt x="429" y="6491"/>
                  </a:lnTo>
                  <a:lnTo>
                    <a:pt x="356" y="6628"/>
                  </a:lnTo>
                  <a:lnTo>
                    <a:pt x="272" y="6774"/>
                  </a:lnTo>
                  <a:lnTo>
                    <a:pt x="188" y="6910"/>
                  </a:lnTo>
                  <a:lnTo>
                    <a:pt x="52" y="6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0" name="object 5990"/>
            <p:cNvSpPr/>
            <p:nvPr/>
          </p:nvSpPr>
          <p:spPr>
            <a:xfrm>
              <a:off x="12466250" y="7481528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209" y="628"/>
                  </a:moveTo>
                  <a:lnTo>
                    <a:pt x="2157" y="596"/>
                  </a:lnTo>
                  <a:lnTo>
                    <a:pt x="1622" y="596"/>
                  </a:lnTo>
                  <a:lnTo>
                    <a:pt x="1602" y="575"/>
                  </a:lnTo>
                  <a:lnTo>
                    <a:pt x="1371" y="575"/>
                  </a:lnTo>
                  <a:lnTo>
                    <a:pt x="1371" y="554"/>
                  </a:lnTo>
                  <a:lnTo>
                    <a:pt x="1204" y="554"/>
                  </a:lnTo>
                  <a:lnTo>
                    <a:pt x="1183" y="544"/>
                  </a:lnTo>
                  <a:lnTo>
                    <a:pt x="1078" y="544"/>
                  </a:lnTo>
                  <a:lnTo>
                    <a:pt x="1068" y="523"/>
                  </a:lnTo>
                  <a:lnTo>
                    <a:pt x="942" y="523"/>
                  </a:lnTo>
                  <a:lnTo>
                    <a:pt x="942" y="492"/>
                  </a:lnTo>
                  <a:lnTo>
                    <a:pt x="837" y="492"/>
                  </a:lnTo>
                  <a:lnTo>
                    <a:pt x="701" y="450"/>
                  </a:lnTo>
                  <a:lnTo>
                    <a:pt x="565" y="418"/>
                  </a:lnTo>
                  <a:lnTo>
                    <a:pt x="418" y="366"/>
                  </a:lnTo>
                  <a:lnTo>
                    <a:pt x="282" y="335"/>
                  </a:lnTo>
                  <a:lnTo>
                    <a:pt x="146" y="230"/>
                  </a:lnTo>
                  <a:lnTo>
                    <a:pt x="20" y="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1" name="object 5991"/>
            <p:cNvSpPr/>
            <p:nvPr/>
          </p:nvSpPr>
          <p:spPr>
            <a:xfrm>
              <a:off x="12468457" y="7481530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188" y="0"/>
                  </a:moveTo>
                  <a:lnTo>
                    <a:pt x="2188" y="0"/>
                  </a:lnTo>
                  <a:lnTo>
                    <a:pt x="2188" y="104"/>
                  </a:lnTo>
                  <a:lnTo>
                    <a:pt x="2062" y="261"/>
                  </a:lnTo>
                  <a:lnTo>
                    <a:pt x="1926" y="314"/>
                  </a:lnTo>
                  <a:lnTo>
                    <a:pt x="1790" y="366"/>
                  </a:lnTo>
                  <a:lnTo>
                    <a:pt x="1633" y="418"/>
                  </a:lnTo>
                  <a:lnTo>
                    <a:pt x="1497" y="450"/>
                  </a:lnTo>
                  <a:lnTo>
                    <a:pt x="1392" y="481"/>
                  </a:lnTo>
                  <a:lnTo>
                    <a:pt x="1266" y="481"/>
                  </a:lnTo>
                  <a:lnTo>
                    <a:pt x="1246" y="523"/>
                  </a:lnTo>
                  <a:lnTo>
                    <a:pt x="1141" y="523"/>
                  </a:lnTo>
                  <a:lnTo>
                    <a:pt x="1141" y="534"/>
                  </a:lnTo>
                  <a:lnTo>
                    <a:pt x="1005" y="534"/>
                  </a:lnTo>
                  <a:lnTo>
                    <a:pt x="1005" y="554"/>
                  </a:lnTo>
                  <a:lnTo>
                    <a:pt x="848" y="554"/>
                  </a:lnTo>
                  <a:lnTo>
                    <a:pt x="816" y="575"/>
                  </a:lnTo>
                  <a:lnTo>
                    <a:pt x="607" y="575"/>
                  </a:lnTo>
                  <a:lnTo>
                    <a:pt x="607" y="586"/>
                  </a:lnTo>
                  <a:lnTo>
                    <a:pt x="52" y="5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2" name="object 5992"/>
            <p:cNvSpPr/>
            <p:nvPr/>
          </p:nvSpPr>
          <p:spPr>
            <a:xfrm>
              <a:off x="12465113" y="746005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6701" y="3245"/>
                  </a:moveTo>
                  <a:lnTo>
                    <a:pt x="6701" y="3245"/>
                  </a:lnTo>
                  <a:lnTo>
                    <a:pt x="6701" y="3057"/>
                  </a:lnTo>
                  <a:lnTo>
                    <a:pt x="6680" y="3057"/>
                  </a:lnTo>
                  <a:lnTo>
                    <a:pt x="6680" y="2879"/>
                  </a:lnTo>
                  <a:lnTo>
                    <a:pt x="6669" y="2848"/>
                  </a:lnTo>
                  <a:lnTo>
                    <a:pt x="6669" y="2722"/>
                  </a:lnTo>
                  <a:lnTo>
                    <a:pt x="6649" y="2711"/>
                  </a:lnTo>
                  <a:lnTo>
                    <a:pt x="6649" y="2607"/>
                  </a:lnTo>
                  <a:lnTo>
                    <a:pt x="6617" y="2607"/>
                  </a:lnTo>
                  <a:lnTo>
                    <a:pt x="6617" y="2481"/>
                  </a:lnTo>
                  <a:lnTo>
                    <a:pt x="6575" y="2345"/>
                  </a:lnTo>
                  <a:lnTo>
                    <a:pt x="6523" y="2188"/>
                  </a:lnTo>
                  <a:lnTo>
                    <a:pt x="6471" y="2031"/>
                  </a:lnTo>
                  <a:lnTo>
                    <a:pt x="6408" y="1895"/>
                  </a:lnTo>
                  <a:lnTo>
                    <a:pt x="6334" y="1748"/>
                  </a:lnTo>
                  <a:lnTo>
                    <a:pt x="6251" y="1612"/>
                  </a:lnTo>
                  <a:lnTo>
                    <a:pt x="6198" y="1476"/>
                  </a:lnTo>
                  <a:lnTo>
                    <a:pt x="6062" y="1340"/>
                  </a:lnTo>
                  <a:lnTo>
                    <a:pt x="5957" y="1193"/>
                  </a:lnTo>
                  <a:lnTo>
                    <a:pt x="5832" y="1057"/>
                  </a:lnTo>
                  <a:lnTo>
                    <a:pt x="5696" y="921"/>
                  </a:lnTo>
                  <a:lnTo>
                    <a:pt x="5539" y="785"/>
                  </a:lnTo>
                  <a:lnTo>
                    <a:pt x="5402" y="659"/>
                  </a:lnTo>
                  <a:lnTo>
                    <a:pt x="5245" y="575"/>
                  </a:lnTo>
                  <a:lnTo>
                    <a:pt x="5109" y="471"/>
                  </a:lnTo>
                  <a:lnTo>
                    <a:pt x="4963" y="397"/>
                  </a:lnTo>
                  <a:lnTo>
                    <a:pt x="4806" y="324"/>
                  </a:lnTo>
                  <a:lnTo>
                    <a:pt x="4670" y="261"/>
                  </a:lnTo>
                  <a:lnTo>
                    <a:pt x="4533" y="188"/>
                  </a:lnTo>
                  <a:lnTo>
                    <a:pt x="4387" y="157"/>
                  </a:lnTo>
                  <a:lnTo>
                    <a:pt x="4251" y="104"/>
                  </a:lnTo>
                  <a:lnTo>
                    <a:pt x="4115" y="73"/>
                  </a:lnTo>
                  <a:lnTo>
                    <a:pt x="4041" y="52"/>
                  </a:lnTo>
                  <a:lnTo>
                    <a:pt x="3937" y="52"/>
                  </a:lnTo>
                  <a:lnTo>
                    <a:pt x="3926" y="20"/>
                  </a:lnTo>
                  <a:lnTo>
                    <a:pt x="3800" y="20"/>
                  </a:lnTo>
                  <a:lnTo>
                    <a:pt x="3779" y="0"/>
                  </a:lnTo>
                  <a:lnTo>
                    <a:pt x="2921" y="0"/>
                  </a:lnTo>
                  <a:lnTo>
                    <a:pt x="2879" y="20"/>
                  </a:lnTo>
                  <a:lnTo>
                    <a:pt x="2774" y="20"/>
                  </a:lnTo>
                  <a:lnTo>
                    <a:pt x="2764" y="52"/>
                  </a:lnTo>
                  <a:lnTo>
                    <a:pt x="2670" y="52"/>
                  </a:lnTo>
                  <a:lnTo>
                    <a:pt x="2533" y="83"/>
                  </a:lnTo>
                  <a:lnTo>
                    <a:pt x="2397" y="136"/>
                  </a:lnTo>
                  <a:lnTo>
                    <a:pt x="2240" y="178"/>
                  </a:lnTo>
                  <a:lnTo>
                    <a:pt x="2104" y="230"/>
                  </a:lnTo>
                  <a:lnTo>
                    <a:pt x="1958" y="272"/>
                  </a:lnTo>
                  <a:lnTo>
                    <a:pt x="1821" y="366"/>
                  </a:lnTo>
                  <a:lnTo>
                    <a:pt x="1685" y="429"/>
                  </a:lnTo>
                  <a:lnTo>
                    <a:pt x="1549" y="523"/>
                  </a:lnTo>
                  <a:lnTo>
                    <a:pt x="1403" y="575"/>
                  </a:lnTo>
                  <a:lnTo>
                    <a:pt x="1246" y="712"/>
                  </a:lnTo>
                  <a:lnTo>
                    <a:pt x="1109" y="816"/>
                  </a:lnTo>
                  <a:lnTo>
                    <a:pt x="973" y="921"/>
                  </a:lnTo>
                  <a:lnTo>
                    <a:pt x="869" y="1057"/>
                  </a:lnTo>
                  <a:lnTo>
                    <a:pt x="732" y="1193"/>
                  </a:lnTo>
                  <a:lnTo>
                    <a:pt x="638" y="1340"/>
                  </a:lnTo>
                  <a:lnTo>
                    <a:pt x="523" y="1476"/>
                  </a:lnTo>
                  <a:lnTo>
                    <a:pt x="429" y="1612"/>
                  </a:lnTo>
                  <a:lnTo>
                    <a:pt x="366" y="1748"/>
                  </a:lnTo>
                  <a:lnTo>
                    <a:pt x="293" y="1895"/>
                  </a:lnTo>
                  <a:lnTo>
                    <a:pt x="230" y="2031"/>
                  </a:lnTo>
                  <a:lnTo>
                    <a:pt x="157" y="2167"/>
                  </a:lnTo>
                  <a:lnTo>
                    <a:pt x="125" y="2324"/>
                  </a:lnTo>
                  <a:lnTo>
                    <a:pt x="83" y="2460"/>
                  </a:lnTo>
                  <a:lnTo>
                    <a:pt x="52" y="2607"/>
                  </a:lnTo>
                  <a:lnTo>
                    <a:pt x="31" y="2659"/>
                  </a:lnTo>
                  <a:lnTo>
                    <a:pt x="31" y="2764"/>
                  </a:lnTo>
                  <a:lnTo>
                    <a:pt x="20" y="2795"/>
                  </a:lnTo>
                  <a:lnTo>
                    <a:pt x="20" y="2921"/>
                  </a:lnTo>
                  <a:lnTo>
                    <a:pt x="0" y="2931"/>
                  </a:lnTo>
                  <a:lnTo>
                    <a:pt x="0" y="32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3" name="object 5993"/>
            <p:cNvSpPr/>
            <p:nvPr/>
          </p:nvSpPr>
          <p:spPr>
            <a:xfrm>
              <a:off x="12462404" y="7498263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40" h="0">
                  <a:moveTo>
                    <a:pt x="21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4" name="object 5994"/>
            <p:cNvSpPr/>
            <p:nvPr/>
          </p:nvSpPr>
          <p:spPr>
            <a:xfrm>
              <a:off x="12468451" y="7481717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345" y="0"/>
                  </a:moveTo>
                  <a:lnTo>
                    <a:pt x="2314" y="157"/>
                  </a:lnTo>
                  <a:lnTo>
                    <a:pt x="2167" y="240"/>
                  </a:lnTo>
                  <a:lnTo>
                    <a:pt x="2031" y="314"/>
                  </a:lnTo>
                  <a:lnTo>
                    <a:pt x="1895" y="366"/>
                  </a:lnTo>
                  <a:lnTo>
                    <a:pt x="1738" y="397"/>
                  </a:lnTo>
                  <a:lnTo>
                    <a:pt x="1602" y="429"/>
                  </a:lnTo>
                  <a:lnTo>
                    <a:pt x="1507" y="471"/>
                  </a:lnTo>
                  <a:lnTo>
                    <a:pt x="1403" y="471"/>
                  </a:lnTo>
                  <a:lnTo>
                    <a:pt x="1403" y="502"/>
                  </a:lnTo>
                  <a:lnTo>
                    <a:pt x="1308" y="502"/>
                  </a:lnTo>
                  <a:lnTo>
                    <a:pt x="1162" y="534"/>
                  </a:lnTo>
                  <a:lnTo>
                    <a:pt x="1005" y="534"/>
                  </a:lnTo>
                  <a:lnTo>
                    <a:pt x="994" y="554"/>
                  </a:lnTo>
                  <a:lnTo>
                    <a:pt x="816" y="554"/>
                  </a:lnTo>
                  <a:lnTo>
                    <a:pt x="795" y="575"/>
                  </a:lnTo>
                  <a:lnTo>
                    <a:pt x="575" y="575"/>
                  </a:lnTo>
                  <a:lnTo>
                    <a:pt x="544" y="607"/>
                  </a:lnTo>
                  <a:lnTo>
                    <a:pt x="31" y="6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5" name="object 5995"/>
            <p:cNvSpPr/>
            <p:nvPr/>
          </p:nvSpPr>
          <p:spPr>
            <a:xfrm>
              <a:off x="12458835" y="749421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586" y="1183"/>
                  </a:moveTo>
                  <a:lnTo>
                    <a:pt x="565" y="1047"/>
                  </a:lnTo>
                  <a:lnTo>
                    <a:pt x="513" y="910"/>
                  </a:lnTo>
                  <a:lnTo>
                    <a:pt x="481" y="764"/>
                  </a:lnTo>
                  <a:lnTo>
                    <a:pt x="450" y="628"/>
                  </a:lnTo>
                  <a:lnTo>
                    <a:pt x="376" y="471"/>
                  </a:lnTo>
                  <a:lnTo>
                    <a:pt x="314" y="335"/>
                  </a:lnTo>
                  <a:lnTo>
                    <a:pt x="219" y="178"/>
                  </a:lnTo>
                  <a:lnTo>
                    <a:pt x="62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6" name="object 5996"/>
            <p:cNvSpPr/>
            <p:nvPr/>
          </p:nvSpPr>
          <p:spPr>
            <a:xfrm>
              <a:off x="12458694" y="7494211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1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7" name="object 5997"/>
            <p:cNvSpPr/>
            <p:nvPr/>
          </p:nvSpPr>
          <p:spPr>
            <a:xfrm>
              <a:off x="12458835" y="749419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638" y="1183"/>
                  </a:moveTo>
                  <a:lnTo>
                    <a:pt x="586" y="1047"/>
                  </a:lnTo>
                  <a:lnTo>
                    <a:pt x="565" y="900"/>
                  </a:lnTo>
                  <a:lnTo>
                    <a:pt x="502" y="753"/>
                  </a:lnTo>
                  <a:lnTo>
                    <a:pt x="460" y="607"/>
                  </a:lnTo>
                  <a:lnTo>
                    <a:pt x="408" y="471"/>
                  </a:lnTo>
                  <a:lnTo>
                    <a:pt x="324" y="335"/>
                  </a:lnTo>
                  <a:lnTo>
                    <a:pt x="272" y="198"/>
                  </a:lnTo>
                  <a:lnTo>
                    <a:pt x="136" y="7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8" name="object 5998"/>
            <p:cNvSpPr/>
            <p:nvPr/>
          </p:nvSpPr>
          <p:spPr>
            <a:xfrm>
              <a:off x="12468451" y="7490192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345" y="0"/>
                  </a:moveTo>
                  <a:lnTo>
                    <a:pt x="2272" y="157"/>
                  </a:lnTo>
                  <a:lnTo>
                    <a:pt x="2136" y="261"/>
                  </a:lnTo>
                  <a:lnTo>
                    <a:pt x="1999" y="314"/>
                  </a:lnTo>
                  <a:lnTo>
                    <a:pt x="1853" y="366"/>
                  </a:lnTo>
                  <a:lnTo>
                    <a:pt x="1717" y="418"/>
                  </a:lnTo>
                  <a:lnTo>
                    <a:pt x="1581" y="450"/>
                  </a:lnTo>
                  <a:lnTo>
                    <a:pt x="1444" y="471"/>
                  </a:lnTo>
                  <a:lnTo>
                    <a:pt x="1392" y="502"/>
                  </a:lnTo>
                  <a:lnTo>
                    <a:pt x="1266" y="502"/>
                  </a:lnTo>
                  <a:lnTo>
                    <a:pt x="1266" y="523"/>
                  </a:lnTo>
                  <a:lnTo>
                    <a:pt x="1151" y="523"/>
                  </a:lnTo>
                  <a:lnTo>
                    <a:pt x="1151" y="534"/>
                  </a:lnTo>
                  <a:lnTo>
                    <a:pt x="994" y="534"/>
                  </a:lnTo>
                  <a:lnTo>
                    <a:pt x="973" y="554"/>
                  </a:lnTo>
                  <a:lnTo>
                    <a:pt x="785" y="554"/>
                  </a:lnTo>
                  <a:lnTo>
                    <a:pt x="785" y="575"/>
                  </a:lnTo>
                  <a:lnTo>
                    <a:pt x="502" y="575"/>
                  </a:lnTo>
                  <a:lnTo>
                    <a:pt x="502" y="607"/>
                  </a:lnTo>
                  <a:lnTo>
                    <a:pt x="31" y="6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9" name="object 5999"/>
            <p:cNvSpPr/>
            <p:nvPr/>
          </p:nvSpPr>
          <p:spPr>
            <a:xfrm>
              <a:off x="12460794" y="7495370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70" h="7620">
                  <a:moveTo>
                    <a:pt x="0" y="6994"/>
                  </a:moveTo>
                  <a:lnTo>
                    <a:pt x="136" y="6963"/>
                  </a:lnTo>
                  <a:lnTo>
                    <a:pt x="261" y="6816"/>
                  </a:lnTo>
                  <a:lnTo>
                    <a:pt x="345" y="6680"/>
                  </a:lnTo>
                  <a:lnTo>
                    <a:pt x="429" y="6544"/>
                  </a:lnTo>
                  <a:lnTo>
                    <a:pt x="481" y="6408"/>
                  </a:lnTo>
                  <a:lnTo>
                    <a:pt x="523" y="6261"/>
                  </a:lnTo>
                  <a:lnTo>
                    <a:pt x="554" y="6125"/>
                  </a:lnTo>
                  <a:lnTo>
                    <a:pt x="607" y="5989"/>
                  </a:lnTo>
                  <a:lnTo>
                    <a:pt x="638" y="5853"/>
                  </a:lnTo>
                  <a:lnTo>
                    <a:pt x="680" y="5706"/>
                  </a:lnTo>
                  <a:lnTo>
                    <a:pt x="712" y="5591"/>
                  </a:lnTo>
                  <a:lnTo>
                    <a:pt x="712" y="5486"/>
                  </a:lnTo>
                  <a:lnTo>
                    <a:pt x="732" y="5465"/>
                  </a:lnTo>
                  <a:lnTo>
                    <a:pt x="732" y="5361"/>
                  </a:lnTo>
                  <a:lnTo>
                    <a:pt x="743" y="5361"/>
                  </a:lnTo>
                  <a:lnTo>
                    <a:pt x="743" y="5256"/>
                  </a:lnTo>
                  <a:lnTo>
                    <a:pt x="785" y="5224"/>
                  </a:lnTo>
                  <a:lnTo>
                    <a:pt x="785" y="5099"/>
                  </a:lnTo>
                  <a:lnTo>
                    <a:pt x="795" y="5099"/>
                  </a:lnTo>
                  <a:lnTo>
                    <a:pt x="795" y="4942"/>
                  </a:lnTo>
                  <a:lnTo>
                    <a:pt x="816" y="4931"/>
                  </a:lnTo>
                  <a:lnTo>
                    <a:pt x="816" y="4774"/>
                  </a:lnTo>
                  <a:lnTo>
                    <a:pt x="827" y="4753"/>
                  </a:lnTo>
                  <a:lnTo>
                    <a:pt x="827" y="4586"/>
                  </a:lnTo>
                  <a:lnTo>
                    <a:pt x="869" y="4565"/>
                  </a:lnTo>
                  <a:lnTo>
                    <a:pt x="869" y="4376"/>
                  </a:lnTo>
                  <a:lnTo>
                    <a:pt x="890" y="4355"/>
                  </a:lnTo>
                  <a:lnTo>
                    <a:pt x="890" y="4094"/>
                  </a:lnTo>
                  <a:lnTo>
                    <a:pt x="900" y="4094"/>
                  </a:lnTo>
                  <a:lnTo>
                    <a:pt x="900" y="3748"/>
                  </a:lnTo>
                  <a:lnTo>
                    <a:pt x="921" y="3748"/>
                  </a:lnTo>
                  <a:lnTo>
                    <a:pt x="921" y="1947"/>
                  </a:lnTo>
                  <a:lnTo>
                    <a:pt x="900" y="1926"/>
                  </a:lnTo>
                  <a:lnTo>
                    <a:pt x="900" y="1633"/>
                  </a:lnTo>
                  <a:lnTo>
                    <a:pt x="890" y="1612"/>
                  </a:lnTo>
                  <a:lnTo>
                    <a:pt x="890" y="1392"/>
                  </a:lnTo>
                  <a:lnTo>
                    <a:pt x="869" y="1371"/>
                  </a:lnTo>
                  <a:lnTo>
                    <a:pt x="869" y="1183"/>
                  </a:lnTo>
                  <a:lnTo>
                    <a:pt x="827" y="1162"/>
                  </a:lnTo>
                  <a:lnTo>
                    <a:pt x="827" y="1005"/>
                  </a:lnTo>
                  <a:lnTo>
                    <a:pt x="816" y="984"/>
                  </a:lnTo>
                  <a:lnTo>
                    <a:pt x="816" y="848"/>
                  </a:lnTo>
                  <a:lnTo>
                    <a:pt x="795" y="827"/>
                  </a:lnTo>
                  <a:lnTo>
                    <a:pt x="795" y="691"/>
                  </a:lnTo>
                  <a:lnTo>
                    <a:pt x="785" y="680"/>
                  </a:lnTo>
                  <a:lnTo>
                    <a:pt x="785" y="575"/>
                  </a:lnTo>
                  <a:lnTo>
                    <a:pt x="743" y="554"/>
                  </a:lnTo>
                  <a:lnTo>
                    <a:pt x="743" y="429"/>
                  </a:lnTo>
                  <a:lnTo>
                    <a:pt x="732" y="397"/>
                  </a:lnTo>
                  <a:lnTo>
                    <a:pt x="732" y="293"/>
                  </a:lnTo>
                  <a:lnTo>
                    <a:pt x="691" y="157"/>
                  </a:lnTo>
                  <a:lnTo>
                    <a:pt x="68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0" name="object 6000"/>
            <p:cNvSpPr/>
            <p:nvPr/>
          </p:nvSpPr>
          <p:spPr>
            <a:xfrm>
              <a:off x="12461015" y="7495370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70" h="7620">
                  <a:moveTo>
                    <a:pt x="0" y="6994"/>
                  </a:moveTo>
                  <a:lnTo>
                    <a:pt x="136" y="6942"/>
                  </a:lnTo>
                  <a:lnTo>
                    <a:pt x="272" y="6816"/>
                  </a:lnTo>
                  <a:lnTo>
                    <a:pt x="324" y="6680"/>
                  </a:lnTo>
                  <a:lnTo>
                    <a:pt x="397" y="6544"/>
                  </a:lnTo>
                  <a:lnTo>
                    <a:pt x="471" y="6408"/>
                  </a:lnTo>
                  <a:lnTo>
                    <a:pt x="502" y="6261"/>
                  </a:lnTo>
                  <a:lnTo>
                    <a:pt x="554" y="6125"/>
                  </a:lnTo>
                  <a:lnTo>
                    <a:pt x="586" y="5989"/>
                  </a:lnTo>
                  <a:lnTo>
                    <a:pt x="638" y="5853"/>
                  </a:lnTo>
                  <a:lnTo>
                    <a:pt x="659" y="5706"/>
                  </a:lnTo>
                  <a:lnTo>
                    <a:pt x="680" y="5675"/>
                  </a:lnTo>
                  <a:lnTo>
                    <a:pt x="680" y="5570"/>
                  </a:lnTo>
                  <a:lnTo>
                    <a:pt x="691" y="5570"/>
                  </a:lnTo>
                  <a:lnTo>
                    <a:pt x="691" y="5465"/>
                  </a:lnTo>
                  <a:lnTo>
                    <a:pt x="732" y="5444"/>
                  </a:lnTo>
                  <a:lnTo>
                    <a:pt x="732" y="5350"/>
                  </a:lnTo>
                  <a:lnTo>
                    <a:pt x="743" y="5308"/>
                  </a:lnTo>
                  <a:lnTo>
                    <a:pt x="743" y="5204"/>
                  </a:lnTo>
                  <a:lnTo>
                    <a:pt x="764" y="5193"/>
                  </a:lnTo>
                  <a:lnTo>
                    <a:pt x="764" y="5088"/>
                  </a:lnTo>
                  <a:lnTo>
                    <a:pt x="774" y="5046"/>
                  </a:lnTo>
                  <a:lnTo>
                    <a:pt x="774" y="4931"/>
                  </a:lnTo>
                  <a:lnTo>
                    <a:pt x="795" y="4910"/>
                  </a:lnTo>
                  <a:lnTo>
                    <a:pt x="795" y="4732"/>
                  </a:lnTo>
                  <a:lnTo>
                    <a:pt x="837" y="4722"/>
                  </a:lnTo>
                  <a:lnTo>
                    <a:pt x="837" y="4533"/>
                  </a:lnTo>
                  <a:lnTo>
                    <a:pt x="848" y="4492"/>
                  </a:lnTo>
                  <a:lnTo>
                    <a:pt x="848" y="4303"/>
                  </a:lnTo>
                  <a:lnTo>
                    <a:pt x="869" y="4282"/>
                  </a:lnTo>
                  <a:lnTo>
                    <a:pt x="869" y="4031"/>
                  </a:lnTo>
                  <a:lnTo>
                    <a:pt x="879" y="4010"/>
                  </a:lnTo>
                  <a:lnTo>
                    <a:pt x="879" y="3675"/>
                  </a:lnTo>
                  <a:lnTo>
                    <a:pt x="921" y="3664"/>
                  </a:lnTo>
                  <a:lnTo>
                    <a:pt x="921" y="2083"/>
                  </a:lnTo>
                  <a:lnTo>
                    <a:pt x="879" y="2052"/>
                  </a:lnTo>
                  <a:lnTo>
                    <a:pt x="879" y="1696"/>
                  </a:lnTo>
                  <a:lnTo>
                    <a:pt x="869" y="1664"/>
                  </a:lnTo>
                  <a:lnTo>
                    <a:pt x="869" y="1434"/>
                  </a:lnTo>
                  <a:lnTo>
                    <a:pt x="848" y="1403"/>
                  </a:lnTo>
                  <a:lnTo>
                    <a:pt x="848" y="1235"/>
                  </a:lnTo>
                  <a:lnTo>
                    <a:pt x="837" y="1214"/>
                  </a:lnTo>
                  <a:lnTo>
                    <a:pt x="837" y="1036"/>
                  </a:lnTo>
                  <a:lnTo>
                    <a:pt x="795" y="1026"/>
                  </a:lnTo>
                  <a:lnTo>
                    <a:pt x="795" y="879"/>
                  </a:lnTo>
                  <a:lnTo>
                    <a:pt x="774" y="848"/>
                  </a:lnTo>
                  <a:lnTo>
                    <a:pt x="774" y="743"/>
                  </a:lnTo>
                  <a:lnTo>
                    <a:pt x="764" y="722"/>
                  </a:lnTo>
                  <a:lnTo>
                    <a:pt x="764" y="586"/>
                  </a:lnTo>
                  <a:lnTo>
                    <a:pt x="743" y="575"/>
                  </a:lnTo>
                  <a:lnTo>
                    <a:pt x="743" y="450"/>
                  </a:lnTo>
                  <a:lnTo>
                    <a:pt x="732" y="450"/>
                  </a:lnTo>
                  <a:lnTo>
                    <a:pt x="732" y="345"/>
                  </a:lnTo>
                  <a:lnTo>
                    <a:pt x="691" y="314"/>
                  </a:lnTo>
                  <a:lnTo>
                    <a:pt x="691" y="209"/>
                  </a:lnTo>
                  <a:lnTo>
                    <a:pt x="659" y="115"/>
                  </a:lnTo>
                  <a:lnTo>
                    <a:pt x="659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1" name="object 6001"/>
            <p:cNvSpPr/>
            <p:nvPr/>
          </p:nvSpPr>
          <p:spPr>
            <a:xfrm>
              <a:off x="12457930" y="7494599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0" y="0"/>
                  </a:moveTo>
                  <a:lnTo>
                    <a:pt x="52" y="136"/>
                  </a:lnTo>
                  <a:lnTo>
                    <a:pt x="125" y="293"/>
                  </a:lnTo>
                  <a:lnTo>
                    <a:pt x="157" y="429"/>
                  </a:lnTo>
                  <a:lnTo>
                    <a:pt x="209" y="575"/>
                  </a:lnTo>
                  <a:lnTo>
                    <a:pt x="240" y="712"/>
                  </a:lnTo>
                  <a:lnTo>
                    <a:pt x="282" y="848"/>
                  </a:lnTo>
                  <a:lnTo>
                    <a:pt x="314" y="942"/>
                  </a:lnTo>
                  <a:lnTo>
                    <a:pt x="314" y="1047"/>
                  </a:lnTo>
                  <a:lnTo>
                    <a:pt x="366" y="1130"/>
                  </a:lnTo>
                  <a:lnTo>
                    <a:pt x="366" y="1392"/>
                  </a:lnTo>
                  <a:lnTo>
                    <a:pt x="376" y="1403"/>
                  </a:lnTo>
                  <a:lnTo>
                    <a:pt x="376" y="1560"/>
                  </a:lnTo>
                  <a:lnTo>
                    <a:pt x="397" y="1560"/>
                  </a:lnTo>
                  <a:lnTo>
                    <a:pt x="397" y="1717"/>
                  </a:lnTo>
                  <a:lnTo>
                    <a:pt x="418" y="1717"/>
                  </a:lnTo>
                  <a:lnTo>
                    <a:pt x="418" y="1874"/>
                  </a:lnTo>
                  <a:lnTo>
                    <a:pt x="450" y="1874"/>
                  </a:lnTo>
                  <a:lnTo>
                    <a:pt x="450" y="20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2" name="object 6002"/>
            <p:cNvSpPr/>
            <p:nvPr/>
          </p:nvSpPr>
          <p:spPr>
            <a:xfrm>
              <a:off x="12466345" y="746770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638" y="418"/>
                  </a:moveTo>
                  <a:lnTo>
                    <a:pt x="502" y="366"/>
                  </a:lnTo>
                  <a:lnTo>
                    <a:pt x="366" y="293"/>
                  </a:lnTo>
                  <a:lnTo>
                    <a:pt x="198" y="188"/>
                  </a:lnTo>
                  <a:lnTo>
                    <a:pt x="62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3" name="object 6003"/>
            <p:cNvSpPr/>
            <p:nvPr/>
          </p:nvSpPr>
          <p:spPr>
            <a:xfrm>
              <a:off x="12457044" y="75010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20" y="31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4" name="object 6004"/>
            <p:cNvSpPr/>
            <p:nvPr/>
          </p:nvSpPr>
          <p:spPr>
            <a:xfrm>
              <a:off x="12456352" y="750117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5" name="object 6005"/>
            <p:cNvSpPr/>
            <p:nvPr/>
          </p:nvSpPr>
          <p:spPr>
            <a:xfrm>
              <a:off x="12455019" y="7497681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502" y="1497"/>
                  </a:moveTo>
                  <a:lnTo>
                    <a:pt x="450" y="1361"/>
                  </a:lnTo>
                  <a:lnTo>
                    <a:pt x="345" y="1214"/>
                  </a:lnTo>
                  <a:lnTo>
                    <a:pt x="282" y="1078"/>
                  </a:lnTo>
                  <a:lnTo>
                    <a:pt x="209" y="921"/>
                  </a:lnTo>
                  <a:lnTo>
                    <a:pt x="136" y="785"/>
                  </a:lnTo>
                  <a:lnTo>
                    <a:pt x="125" y="649"/>
                  </a:lnTo>
                  <a:lnTo>
                    <a:pt x="83" y="502"/>
                  </a:lnTo>
                  <a:lnTo>
                    <a:pt x="31" y="418"/>
                  </a:lnTo>
                  <a:lnTo>
                    <a:pt x="31" y="314"/>
                  </a:lnTo>
                  <a:lnTo>
                    <a:pt x="20" y="314"/>
                  </a:lnTo>
                  <a:lnTo>
                    <a:pt x="20" y="157"/>
                  </a:lnTo>
                  <a:lnTo>
                    <a:pt x="0" y="146"/>
                  </a:lnTo>
                  <a:lnTo>
                    <a:pt x="0" y="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6" name="object 6006"/>
            <p:cNvSpPr/>
            <p:nvPr/>
          </p:nvSpPr>
          <p:spPr>
            <a:xfrm>
              <a:off x="12454565" y="7488029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397" y="1350"/>
                  </a:moveTo>
                  <a:lnTo>
                    <a:pt x="314" y="1214"/>
                  </a:lnTo>
                  <a:lnTo>
                    <a:pt x="261" y="1068"/>
                  </a:lnTo>
                  <a:lnTo>
                    <a:pt x="188" y="921"/>
                  </a:lnTo>
                  <a:lnTo>
                    <a:pt x="125" y="774"/>
                  </a:lnTo>
                  <a:lnTo>
                    <a:pt x="83" y="638"/>
                  </a:lnTo>
                  <a:lnTo>
                    <a:pt x="31" y="513"/>
                  </a:lnTo>
                  <a:lnTo>
                    <a:pt x="31" y="324"/>
                  </a:lnTo>
                  <a:lnTo>
                    <a:pt x="20" y="324"/>
                  </a:lnTo>
                  <a:lnTo>
                    <a:pt x="20" y="209"/>
                  </a:lnTo>
                  <a:lnTo>
                    <a:pt x="0" y="188"/>
                  </a:ln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7" name="object 6007"/>
            <p:cNvSpPr/>
            <p:nvPr/>
          </p:nvSpPr>
          <p:spPr>
            <a:xfrm>
              <a:off x="12455693" y="748842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837"/>
                  </a:moveTo>
                  <a:lnTo>
                    <a:pt x="52" y="701"/>
                  </a:lnTo>
                  <a:lnTo>
                    <a:pt x="83" y="554"/>
                  </a:lnTo>
                  <a:lnTo>
                    <a:pt x="104" y="471"/>
                  </a:lnTo>
                  <a:lnTo>
                    <a:pt x="104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8" name="object 6008"/>
            <p:cNvSpPr/>
            <p:nvPr/>
          </p:nvSpPr>
          <p:spPr>
            <a:xfrm>
              <a:off x="12456472" y="750103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57"/>
                  </a:moveTo>
                  <a:lnTo>
                    <a:pt x="5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9" name="object 6009"/>
            <p:cNvSpPr/>
            <p:nvPr/>
          </p:nvSpPr>
          <p:spPr>
            <a:xfrm>
              <a:off x="12456591" y="7494296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0" y="0"/>
                  </a:moveTo>
                  <a:lnTo>
                    <a:pt x="157" y="73"/>
                  </a:lnTo>
                  <a:lnTo>
                    <a:pt x="293" y="136"/>
                  </a:lnTo>
                  <a:lnTo>
                    <a:pt x="429" y="188"/>
                  </a:lnTo>
                  <a:lnTo>
                    <a:pt x="575" y="240"/>
                  </a:lnTo>
                  <a:lnTo>
                    <a:pt x="638" y="261"/>
                  </a:lnTo>
                  <a:lnTo>
                    <a:pt x="743" y="261"/>
                  </a:lnTo>
                  <a:lnTo>
                    <a:pt x="743" y="282"/>
                  </a:lnTo>
                  <a:lnTo>
                    <a:pt x="890" y="282"/>
                  </a:lnTo>
                  <a:lnTo>
                    <a:pt x="890" y="293"/>
                  </a:lnTo>
                  <a:lnTo>
                    <a:pt x="1078" y="293"/>
                  </a:lnTo>
                  <a:lnTo>
                    <a:pt x="1078" y="314"/>
                  </a:lnTo>
                  <a:lnTo>
                    <a:pt x="1298" y="3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0" name="object 6010"/>
            <p:cNvSpPr/>
            <p:nvPr/>
          </p:nvSpPr>
          <p:spPr>
            <a:xfrm>
              <a:off x="12457307" y="749397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1" name="object 6011"/>
            <p:cNvSpPr/>
            <p:nvPr/>
          </p:nvSpPr>
          <p:spPr>
            <a:xfrm>
              <a:off x="12466146" y="7481295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314" y="607"/>
                  </a:moveTo>
                  <a:lnTo>
                    <a:pt x="2293" y="607"/>
                  </a:lnTo>
                  <a:lnTo>
                    <a:pt x="1999" y="607"/>
                  </a:lnTo>
                  <a:lnTo>
                    <a:pt x="1999" y="586"/>
                  </a:lnTo>
                  <a:lnTo>
                    <a:pt x="1633" y="586"/>
                  </a:lnTo>
                  <a:lnTo>
                    <a:pt x="1633" y="575"/>
                  </a:lnTo>
                  <a:lnTo>
                    <a:pt x="1424" y="575"/>
                  </a:lnTo>
                  <a:lnTo>
                    <a:pt x="1392" y="534"/>
                  </a:lnTo>
                  <a:lnTo>
                    <a:pt x="1235" y="534"/>
                  </a:lnTo>
                  <a:lnTo>
                    <a:pt x="1235" y="523"/>
                  </a:lnTo>
                  <a:lnTo>
                    <a:pt x="1109" y="523"/>
                  </a:lnTo>
                  <a:lnTo>
                    <a:pt x="1099" y="502"/>
                  </a:lnTo>
                  <a:lnTo>
                    <a:pt x="994" y="502"/>
                  </a:lnTo>
                  <a:lnTo>
                    <a:pt x="858" y="450"/>
                  </a:lnTo>
                  <a:lnTo>
                    <a:pt x="712" y="429"/>
                  </a:lnTo>
                  <a:lnTo>
                    <a:pt x="575" y="397"/>
                  </a:lnTo>
                  <a:lnTo>
                    <a:pt x="439" y="345"/>
                  </a:lnTo>
                  <a:lnTo>
                    <a:pt x="303" y="282"/>
                  </a:lnTo>
                  <a:lnTo>
                    <a:pt x="157" y="230"/>
                  </a:lnTo>
                  <a:lnTo>
                    <a:pt x="20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2" name="object 6012"/>
            <p:cNvSpPr/>
            <p:nvPr/>
          </p:nvSpPr>
          <p:spPr>
            <a:xfrm>
              <a:off x="12453881" y="748563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3" name="object 6013"/>
            <p:cNvSpPr/>
            <p:nvPr/>
          </p:nvSpPr>
          <p:spPr>
            <a:xfrm>
              <a:off x="12454504" y="748588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04"/>
                  </a:moveTo>
                </a:path>
                <a:path w="634" h="634">
                  <a:moveTo>
                    <a:pt x="0" y="104"/>
                  </a:moveTo>
                  <a:lnTo>
                    <a:pt x="0" y="104"/>
                  </a:lnTo>
                  <a:lnTo>
                    <a:pt x="0" y="73"/>
                  </a:lnTo>
                </a:path>
                <a:path w="634" h="634">
                  <a:moveTo>
                    <a:pt x="0" y="104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4" name="object 6014"/>
            <p:cNvSpPr/>
            <p:nvPr/>
          </p:nvSpPr>
          <p:spPr>
            <a:xfrm>
              <a:off x="12454493" y="7485916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366" y="1664"/>
                  </a:moveTo>
                  <a:lnTo>
                    <a:pt x="345" y="1560"/>
                  </a:lnTo>
                  <a:lnTo>
                    <a:pt x="345" y="1455"/>
                  </a:lnTo>
                  <a:lnTo>
                    <a:pt x="293" y="1350"/>
                  </a:lnTo>
                  <a:lnTo>
                    <a:pt x="293" y="1266"/>
                  </a:lnTo>
                  <a:lnTo>
                    <a:pt x="282" y="1266"/>
                  </a:lnTo>
                  <a:lnTo>
                    <a:pt x="282" y="1162"/>
                  </a:lnTo>
                  <a:lnTo>
                    <a:pt x="261" y="1130"/>
                  </a:lnTo>
                  <a:lnTo>
                    <a:pt x="261" y="1026"/>
                  </a:lnTo>
                  <a:lnTo>
                    <a:pt x="251" y="1026"/>
                  </a:lnTo>
                  <a:lnTo>
                    <a:pt x="251" y="921"/>
                  </a:lnTo>
                  <a:lnTo>
                    <a:pt x="209" y="900"/>
                  </a:lnTo>
                  <a:lnTo>
                    <a:pt x="209" y="795"/>
                  </a:lnTo>
                  <a:lnTo>
                    <a:pt x="178" y="638"/>
                  </a:lnTo>
                  <a:lnTo>
                    <a:pt x="125" y="481"/>
                  </a:lnTo>
                  <a:lnTo>
                    <a:pt x="94" y="345"/>
                  </a:lnTo>
                  <a:lnTo>
                    <a:pt x="52" y="209"/>
                  </a:lnTo>
                  <a:lnTo>
                    <a:pt x="0" y="62"/>
                  </a:lnTo>
                </a:path>
                <a:path w="634" h="1904">
                  <a:moveTo>
                    <a:pt x="366" y="1664"/>
                  </a:moveTo>
                  <a:lnTo>
                    <a:pt x="345" y="1633"/>
                  </a:lnTo>
                  <a:lnTo>
                    <a:pt x="345" y="1507"/>
                  </a:lnTo>
                  <a:lnTo>
                    <a:pt x="335" y="1507"/>
                  </a:lnTo>
                  <a:lnTo>
                    <a:pt x="335" y="1403"/>
                  </a:lnTo>
                  <a:lnTo>
                    <a:pt x="282" y="1298"/>
                  </a:lnTo>
                  <a:lnTo>
                    <a:pt x="282" y="1193"/>
                  </a:lnTo>
                  <a:lnTo>
                    <a:pt x="261" y="1193"/>
                  </a:lnTo>
                  <a:lnTo>
                    <a:pt x="261" y="1088"/>
                  </a:lnTo>
                  <a:lnTo>
                    <a:pt x="230" y="952"/>
                  </a:lnTo>
                  <a:lnTo>
                    <a:pt x="230" y="848"/>
                  </a:lnTo>
                  <a:lnTo>
                    <a:pt x="209" y="827"/>
                  </a:lnTo>
                  <a:lnTo>
                    <a:pt x="209" y="722"/>
                  </a:lnTo>
                  <a:lnTo>
                    <a:pt x="157" y="586"/>
                  </a:lnTo>
                  <a:lnTo>
                    <a:pt x="125" y="450"/>
                  </a:lnTo>
                  <a:lnTo>
                    <a:pt x="94" y="314"/>
                  </a:lnTo>
                  <a:lnTo>
                    <a:pt x="52" y="167"/>
                  </a:lnTo>
                  <a:lnTo>
                    <a:pt x="0" y="31"/>
                  </a:lnTo>
                </a:path>
                <a:path w="634" h="1904">
                  <a:moveTo>
                    <a:pt x="366" y="1664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5" name="object 6015"/>
            <p:cNvSpPr/>
            <p:nvPr/>
          </p:nvSpPr>
          <p:spPr>
            <a:xfrm>
              <a:off x="12454864" y="74875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261"/>
                  </a:moveTo>
                  <a:lnTo>
                    <a:pt x="10" y="157"/>
                  </a:lnTo>
                  <a:lnTo>
                    <a:pt x="1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6" name="object 6016"/>
            <p:cNvSpPr/>
            <p:nvPr/>
          </p:nvSpPr>
          <p:spPr>
            <a:xfrm>
              <a:off x="12454978" y="74875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52" y="345"/>
                  </a:moveTo>
                  <a:lnTo>
                    <a:pt x="52" y="314"/>
                  </a:lnTo>
                  <a:lnTo>
                    <a:pt x="52" y="209"/>
                  </a:lnTo>
                  <a:lnTo>
                    <a:pt x="31" y="209"/>
                  </a:lnTo>
                  <a:lnTo>
                    <a:pt x="31" y="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7" name="object 6017"/>
            <p:cNvSpPr/>
            <p:nvPr/>
          </p:nvSpPr>
          <p:spPr>
            <a:xfrm>
              <a:off x="12454896" y="74878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36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8" name="object 6018"/>
            <p:cNvSpPr/>
            <p:nvPr/>
          </p:nvSpPr>
          <p:spPr>
            <a:xfrm>
              <a:off x="12454889" y="7487830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73" y="1549"/>
                  </a:moveTo>
                  <a:lnTo>
                    <a:pt x="73" y="1528"/>
                  </a:lnTo>
                  <a:lnTo>
                    <a:pt x="73" y="1183"/>
                  </a:lnTo>
                  <a:lnTo>
                    <a:pt x="52" y="1183"/>
                  </a:lnTo>
                  <a:lnTo>
                    <a:pt x="52" y="785"/>
                  </a:lnTo>
                  <a:lnTo>
                    <a:pt x="41" y="753"/>
                  </a:lnTo>
                  <a:lnTo>
                    <a:pt x="41" y="335"/>
                  </a:lnTo>
                  <a:lnTo>
                    <a:pt x="0" y="303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9" name="object 6019"/>
            <p:cNvSpPr/>
            <p:nvPr/>
          </p:nvSpPr>
          <p:spPr>
            <a:xfrm>
              <a:off x="12465118" y="7461892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0" y="3057"/>
                  </a:moveTo>
                  <a:lnTo>
                    <a:pt x="20" y="2973"/>
                  </a:lnTo>
                  <a:lnTo>
                    <a:pt x="20" y="2816"/>
                  </a:lnTo>
                  <a:lnTo>
                    <a:pt x="31" y="2795"/>
                  </a:lnTo>
                  <a:lnTo>
                    <a:pt x="31" y="2691"/>
                  </a:lnTo>
                  <a:lnTo>
                    <a:pt x="83" y="2554"/>
                  </a:lnTo>
                  <a:lnTo>
                    <a:pt x="125" y="2418"/>
                  </a:lnTo>
                  <a:lnTo>
                    <a:pt x="136" y="2272"/>
                  </a:lnTo>
                  <a:lnTo>
                    <a:pt x="209" y="2136"/>
                  </a:lnTo>
                  <a:lnTo>
                    <a:pt x="240" y="1999"/>
                  </a:lnTo>
                  <a:lnTo>
                    <a:pt x="324" y="1863"/>
                  </a:lnTo>
                  <a:lnTo>
                    <a:pt x="397" y="1717"/>
                  </a:lnTo>
                  <a:lnTo>
                    <a:pt x="481" y="1581"/>
                  </a:lnTo>
                  <a:lnTo>
                    <a:pt x="575" y="1444"/>
                  </a:lnTo>
                  <a:lnTo>
                    <a:pt x="691" y="1308"/>
                  </a:lnTo>
                  <a:lnTo>
                    <a:pt x="816" y="1162"/>
                  </a:lnTo>
                  <a:lnTo>
                    <a:pt x="942" y="1005"/>
                  </a:lnTo>
                  <a:lnTo>
                    <a:pt x="1078" y="890"/>
                  </a:lnTo>
                  <a:lnTo>
                    <a:pt x="1214" y="785"/>
                  </a:lnTo>
                  <a:lnTo>
                    <a:pt x="1371" y="649"/>
                  </a:lnTo>
                  <a:lnTo>
                    <a:pt x="1549" y="554"/>
                  </a:lnTo>
                  <a:lnTo>
                    <a:pt x="1685" y="471"/>
                  </a:lnTo>
                  <a:lnTo>
                    <a:pt x="1821" y="418"/>
                  </a:lnTo>
                  <a:lnTo>
                    <a:pt x="1958" y="345"/>
                  </a:lnTo>
                  <a:lnTo>
                    <a:pt x="2104" y="282"/>
                  </a:lnTo>
                  <a:lnTo>
                    <a:pt x="2272" y="230"/>
                  </a:lnTo>
                  <a:lnTo>
                    <a:pt x="2408" y="178"/>
                  </a:lnTo>
                  <a:lnTo>
                    <a:pt x="2554" y="136"/>
                  </a:lnTo>
                  <a:lnTo>
                    <a:pt x="2722" y="94"/>
                  </a:lnTo>
                  <a:lnTo>
                    <a:pt x="2879" y="52"/>
                  </a:lnTo>
                  <a:lnTo>
                    <a:pt x="3026" y="41"/>
                  </a:lnTo>
                  <a:lnTo>
                    <a:pt x="3214" y="41"/>
                  </a:lnTo>
                  <a:lnTo>
                    <a:pt x="3245" y="0"/>
                  </a:lnTo>
                  <a:lnTo>
                    <a:pt x="3423" y="0"/>
                  </a:lnTo>
                  <a:lnTo>
                    <a:pt x="3476" y="41"/>
                  </a:lnTo>
                  <a:lnTo>
                    <a:pt x="3696" y="41"/>
                  </a:lnTo>
                  <a:lnTo>
                    <a:pt x="3832" y="52"/>
                  </a:lnTo>
                  <a:lnTo>
                    <a:pt x="3978" y="94"/>
                  </a:lnTo>
                  <a:lnTo>
                    <a:pt x="4135" y="136"/>
                  </a:lnTo>
                  <a:lnTo>
                    <a:pt x="4303" y="178"/>
                  </a:lnTo>
                  <a:lnTo>
                    <a:pt x="4460" y="240"/>
                  </a:lnTo>
                  <a:lnTo>
                    <a:pt x="4596" y="282"/>
                  </a:lnTo>
                  <a:lnTo>
                    <a:pt x="4743" y="345"/>
                  </a:lnTo>
                  <a:lnTo>
                    <a:pt x="4879" y="439"/>
                  </a:lnTo>
                  <a:lnTo>
                    <a:pt x="5036" y="502"/>
                  </a:lnTo>
                  <a:lnTo>
                    <a:pt x="5193" y="554"/>
                  </a:lnTo>
                  <a:lnTo>
                    <a:pt x="5329" y="680"/>
                  </a:lnTo>
                  <a:lnTo>
                    <a:pt x="5465" y="785"/>
                  </a:lnTo>
                  <a:lnTo>
                    <a:pt x="5612" y="890"/>
                  </a:lnTo>
                  <a:lnTo>
                    <a:pt x="5748" y="1005"/>
                  </a:lnTo>
                  <a:lnTo>
                    <a:pt x="5853" y="1151"/>
                  </a:lnTo>
                  <a:lnTo>
                    <a:pt x="5989" y="1308"/>
                  </a:lnTo>
                  <a:lnTo>
                    <a:pt x="6114" y="1444"/>
                  </a:lnTo>
                  <a:lnTo>
                    <a:pt x="6177" y="1581"/>
                  </a:lnTo>
                  <a:lnTo>
                    <a:pt x="6251" y="1717"/>
                  </a:lnTo>
                  <a:lnTo>
                    <a:pt x="6334" y="1863"/>
                  </a:lnTo>
                  <a:lnTo>
                    <a:pt x="6429" y="1999"/>
                  </a:lnTo>
                  <a:lnTo>
                    <a:pt x="6491" y="2136"/>
                  </a:lnTo>
                  <a:lnTo>
                    <a:pt x="6523" y="2272"/>
                  </a:lnTo>
                  <a:lnTo>
                    <a:pt x="6575" y="2418"/>
                  </a:lnTo>
                  <a:lnTo>
                    <a:pt x="6596" y="2554"/>
                  </a:lnTo>
                  <a:lnTo>
                    <a:pt x="6649" y="2691"/>
                  </a:lnTo>
                  <a:lnTo>
                    <a:pt x="6669" y="2764"/>
                  </a:lnTo>
                  <a:lnTo>
                    <a:pt x="6669" y="2879"/>
                  </a:lnTo>
                  <a:lnTo>
                    <a:pt x="6680" y="2879"/>
                  </a:lnTo>
                  <a:lnTo>
                    <a:pt x="6680" y="30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0" name="object 6020"/>
            <p:cNvSpPr/>
            <p:nvPr/>
          </p:nvSpPr>
          <p:spPr>
            <a:xfrm>
              <a:off x="12465237" y="7462117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0" y="3120"/>
                  </a:moveTo>
                  <a:lnTo>
                    <a:pt x="0" y="3120"/>
                  </a:lnTo>
                  <a:lnTo>
                    <a:pt x="0" y="2848"/>
                  </a:lnTo>
                  <a:lnTo>
                    <a:pt x="20" y="2827"/>
                  </a:lnTo>
                  <a:lnTo>
                    <a:pt x="20" y="2691"/>
                  </a:lnTo>
                  <a:lnTo>
                    <a:pt x="31" y="2691"/>
                  </a:lnTo>
                  <a:lnTo>
                    <a:pt x="31" y="2565"/>
                  </a:lnTo>
                  <a:lnTo>
                    <a:pt x="73" y="2565"/>
                  </a:lnTo>
                  <a:lnTo>
                    <a:pt x="73" y="2429"/>
                  </a:lnTo>
                  <a:lnTo>
                    <a:pt x="104" y="2282"/>
                  </a:lnTo>
                  <a:lnTo>
                    <a:pt x="157" y="2146"/>
                  </a:lnTo>
                  <a:lnTo>
                    <a:pt x="188" y="2010"/>
                  </a:lnTo>
                  <a:lnTo>
                    <a:pt x="261" y="1874"/>
                  </a:lnTo>
                  <a:lnTo>
                    <a:pt x="345" y="1727"/>
                  </a:lnTo>
                  <a:lnTo>
                    <a:pt x="376" y="1591"/>
                  </a:lnTo>
                  <a:lnTo>
                    <a:pt x="471" y="1455"/>
                  </a:lnTo>
                  <a:lnTo>
                    <a:pt x="575" y="1319"/>
                  </a:lnTo>
                  <a:lnTo>
                    <a:pt x="712" y="1162"/>
                  </a:lnTo>
                  <a:lnTo>
                    <a:pt x="827" y="1015"/>
                  </a:lnTo>
                  <a:lnTo>
                    <a:pt x="952" y="879"/>
                  </a:lnTo>
                  <a:lnTo>
                    <a:pt x="1088" y="764"/>
                  </a:lnTo>
                  <a:lnTo>
                    <a:pt x="1246" y="659"/>
                  </a:lnTo>
                  <a:lnTo>
                    <a:pt x="1392" y="565"/>
                  </a:lnTo>
                  <a:lnTo>
                    <a:pt x="1528" y="481"/>
                  </a:lnTo>
                  <a:lnTo>
                    <a:pt x="1664" y="397"/>
                  </a:lnTo>
                  <a:lnTo>
                    <a:pt x="1800" y="324"/>
                  </a:lnTo>
                  <a:lnTo>
                    <a:pt x="1947" y="240"/>
                  </a:lnTo>
                  <a:lnTo>
                    <a:pt x="2083" y="198"/>
                  </a:lnTo>
                  <a:lnTo>
                    <a:pt x="2219" y="136"/>
                  </a:lnTo>
                  <a:lnTo>
                    <a:pt x="2355" y="115"/>
                  </a:lnTo>
                  <a:lnTo>
                    <a:pt x="2502" y="62"/>
                  </a:lnTo>
                  <a:lnTo>
                    <a:pt x="2533" y="52"/>
                  </a:lnTo>
                  <a:lnTo>
                    <a:pt x="2638" y="52"/>
                  </a:lnTo>
                  <a:lnTo>
                    <a:pt x="2659" y="31"/>
                  </a:lnTo>
                  <a:lnTo>
                    <a:pt x="2764" y="31"/>
                  </a:lnTo>
                  <a:lnTo>
                    <a:pt x="2795" y="10"/>
                  </a:lnTo>
                  <a:lnTo>
                    <a:pt x="2984" y="10"/>
                  </a:lnTo>
                  <a:lnTo>
                    <a:pt x="3005" y="0"/>
                  </a:lnTo>
                  <a:lnTo>
                    <a:pt x="3455" y="0"/>
                  </a:lnTo>
                  <a:lnTo>
                    <a:pt x="3476" y="10"/>
                  </a:lnTo>
                  <a:lnTo>
                    <a:pt x="3643" y="10"/>
                  </a:lnTo>
                  <a:lnTo>
                    <a:pt x="3664" y="31"/>
                  </a:lnTo>
                  <a:lnTo>
                    <a:pt x="3800" y="31"/>
                  </a:lnTo>
                  <a:lnTo>
                    <a:pt x="3937" y="62"/>
                  </a:lnTo>
                  <a:lnTo>
                    <a:pt x="4083" y="115"/>
                  </a:lnTo>
                  <a:lnTo>
                    <a:pt x="4219" y="136"/>
                  </a:lnTo>
                  <a:lnTo>
                    <a:pt x="4355" y="198"/>
                  </a:lnTo>
                  <a:lnTo>
                    <a:pt x="4492" y="240"/>
                  </a:lnTo>
                  <a:lnTo>
                    <a:pt x="4638" y="303"/>
                  </a:lnTo>
                  <a:lnTo>
                    <a:pt x="4795" y="397"/>
                  </a:lnTo>
                  <a:lnTo>
                    <a:pt x="4931" y="481"/>
                  </a:lnTo>
                  <a:lnTo>
                    <a:pt x="5067" y="565"/>
                  </a:lnTo>
                  <a:lnTo>
                    <a:pt x="5204" y="659"/>
                  </a:lnTo>
                  <a:lnTo>
                    <a:pt x="5350" y="743"/>
                  </a:lnTo>
                  <a:lnTo>
                    <a:pt x="5465" y="879"/>
                  </a:lnTo>
                  <a:lnTo>
                    <a:pt x="5612" y="1005"/>
                  </a:lnTo>
                  <a:lnTo>
                    <a:pt x="5706" y="1141"/>
                  </a:lnTo>
                  <a:lnTo>
                    <a:pt x="5832" y="1277"/>
                  </a:lnTo>
                  <a:lnTo>
                    <a:pt x="5936" y="1424"/>
                  </a:lnTo>
                  <a:lnTo>
                    <a:pt x="6020" y="1560"/>
                  </a:lnTo>
                  <a:lnTo>
                    <a:pt x="6114" y="1696"/>
                  </a:lnTo>
                  <a:lnTo>
                    <a:pt x="6167" y="1832"/>
                  </a:lnTo>
                  <a:lnTo>
                    <a:pt x="6209" y="1978"/>
                  </a:lnTo>
                  <a:lnTo>
                    <a:pt x="6282" y="2115"/>
                  </a:lnTo>
                  <a:lnTo>
                    <a:pt x="6334" y="2272"/>
                  </a:lnTo>
                  <a:lnTo>
                    <a:pt x="6366" y="2408"/>
                  </a:lnTo>
                  <a:lnTo>
                    <a:pt x="6387" y="2492"/>
                  </a:lnTo>
                  <a:lnTo>
                    <a:pt x="6387" y="2596"/>
                  </a:lnTo>
                  <a:lnTo>
                    <a:pt x="6408" y="2617"/>
                  </a:lnTo>
                  <a:lnTo>
                    <a:pt x="6408" y="2753"/>
                  </a:lnTo>
                  <a:lnTo>
                    <a:pt x="6439" y="2753"/>
                  </a:lnTo>
                  <a:lnTo>
                    <a:pt x="6439" y="2963"/>
                  </a:lnTo>
                  <a:lnTo>
                    <a:pt x="6460" y="2963"/>
                  </a:lnTo>
                  <a:lnTo>
                    <a:pt x="6460" y="30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1" name="object 6021"/>
            <p:cNvSpPr/>
            <p:nvPr/>
          </p:nvSpPr>
          <p:spPr>
            <a:xfrm>
              <a:off x="12455026" y="7487880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73" y="1549"/>
                  </a:moveTo>
                  <a:lnTo>
                    <a:pt x="73" y="1518"/>
                  </a:lnTo>
                  <a:lnTo>
                    <a:pt x="73" y="1266"/>
                  </a:lnTo>
                  <a:lnTo>
                    <a:pt x="41" y="1235"/>
                  </a:lnTo>
                  <a:lnTo>
                    <a:pt x="41" y="837"/>
                  </a:lnTo>
                  <a:lnTo>
                    <a:pt x="20" y="837"/>
                  </a:lnTo>
                  <a:lnTo>
                    <a:pt x="20" y="335"/>
                  </a:lnTo>
                  <a:lnTo>
                    <a:pt x="0" y="314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2" name="object 6022"/>
            <p:cNvSpPr/>
            <p:nvPr/>
          </p:nvSpPr>
          <p:spPr>
            <a:xfrm>
              <a:off x="12454963" y="748938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36" y="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3" name="object 6023"/>
            <p:cNvSpPr/>
            <p:nvPr/>
          </p:nvSpPr>
          <p:spPr>
            <a:xfrm>
              <a:off x="12465236" y="7465237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6460" y="0"/>
                  </a:moveTo>
                  <a:lnTo>
                    <a:pt x="6460" y="20"/>
                  </a:lnTo>
                  <a:lnTo>
                    <a:pt x="6460" y="125"/>
                  </a:lnTo>
                  <a:lnTo>
                    <a:pt x="6439" y="157"/>
                  </a:lnTo>
                  <a:lnTo>
                    <a:pt x="6439" y="366"/>
                  </a:lnTo>
                  <a:lnTo>
                    <a:pt x="6408" y="366"/>
                  </a:lnTo>
                  <a:lnTo>
                    <a:pt x="6408" y="502"/>
                  </a:lnTo>
                  <a:lnTo>
                    <a:pt x="6387" y="502"/>
                  </a:lnTo>
                  <a:lnTo>
                    <a:pt x="6387" y="628"/>
                  </a:lnTo>
                  <a:lnTo>
                    <a:pt x="6355" y="764"/>
                  </a:lnTo>
                  <a:lnTo>
                    <a:pt x="6345" y="900"/>
                  </a:lnTo>
                  <a:lnTo>
                    <a:pt x="6272" y="1036"/>
                  </a:lnTo>
                  <a:lnTo>
                    <a:pt x="6198" y="1183"/>
                  </a:lnTo>
                  <a:lnTo>
                    <a:pt x="6135" y="1319"/>
                  </a:lnTo>
                  <a:lnTo>
                    <a:pt x="6094" y="1455"/>
                  </a:lnTo>
                  <a:lnTo>
                    <a:pt x="6010" y="1612"/>
                  </a:lnTo>
                  <a:lnTo>
                    <a:pt x="5905" y="1748"/>
                  </a:lnTo>
                  <a:lnTo>
                    <a:pt x="5800" y="1895"/>
                  </a:lnTo>
                  <a:lnTo>
                    <a:pt x="5664" y="2010"/>
                  </a:lnTo>
                  <a:lnTo>
                    <a:pt x="5539" y="2167"/>
                  </a:lnTo>
                  <a:lnTo>
                    <a:pt x="5402" y="2293"/>
                  </a:lnTo>
                  <a:lnTo>
                    <a:pt x="5266" y="2408"/>
                  </a:lnTo>
                  <a:lnTo>
                    <a:pt x="5120" y="2533"/>
                  </a:lnTo>
                  <a:lnTo>
                    <a:pt x="4984" y="2607"/>
                  </a:lnTo>
                  <a:lnTo>
                    <a:pt x="4848" y="2670"/>
                  </a:lnTo>
                  <a:lnTo>
                    <a:pt x="4711" y="2764"/>
                  </a:lnTo>
                  <a:lnTo>
                    <a:pt x="4565" y="2827"/>
                  </a:lnTo>
                  <a:lnTo>
                    <a:pt x="4408" y="2900"/>
                  </a:lnTo>
                  <a:lnTo>
                    <a:pt x="4272" y="2931"/>
                  </a:lnTo>
                  <a:lnTo>
                    <a:pt x="4135" y="2984"/>
                  </a:lnTo>
                  <a:lnTo>
                    <a:pt x="3999" y="3026"/>
                  </a:lnTo>
                  <a:lnTo>
                    <a:pt x="3853" y="3057"/>
                  </a:lnTo>
                  <a:lnTo>
                    <a:pt x="3748" y="3057"/>
                  </a:lnTo>
                  <a:lnTo>
                    <a:pt x="3738" y="3088"/>
                  </a:lnTo>
                  <a:lnTo>
                    <a:pt x="3581" y="3088"/>
                  </a:lnTo>
                  <a:lnTo>
                    <a:pt x="3560" y="3109"/>
                  </a:lnTo>
                  <a:lnTo>
                    <a:pt x="2879" y="3109"/>
                  </a:lnTo>
                  <a:lnTo>
                    <a:pt x="2848" y="3088"/>
                  </a:lnTo>
                  <a:lnTo>
                    <a:pt x="2732" y="3088"/>
                  </a:lnTo>
                  <a:lnTo>
                    <a:pt x="2711" y="3057"/>
                  </a:lnTo>
                  <a:lnTo>
                    <a:pt x="2575" y="3057"/>
                  </a:lnTo>
                  <a:lnTo>
                    <a:pt x="2418" y="3026"/>
                  </a:lnTo>
                  <a:lnTo>
                    <a:pt x="2272" y="2984"/>
                  </a:lnTo>
                  <a:lnTo>
                    <a:pt x="2125" y="2931"/>
                  </a:lnTo>
                  <a:lnTo>
                    <a:pt x="1978" y="2879"/>
                  </a:lnTo>
                  <a:lnTo>
                    <a:pt x="1842" y="2827"/>
                  </a:lnTo>
                  <a:lnTo>
                    <a:pt x="1706" y="2722"/>
                  </a:lnTo>
                  <a:lnTo>
                    <a:pt x="1560" y="2659"/>
                  </a:lnTo>
                  <a:lnTo>
                    <a:pt x="1424" y="2565"/>
                  </a:lnTo>
                  <a:lnTo>
                    <a:pt x="1287" y="2502"/>
                  </a:lnTo>
                  <a:lnTo>
                    <a:pt x="1151" y="2397"/>
                  </a:lnTo>
                  <a:lnTo>
                    <a:pt x="1005" y="2261"/>
                  </a:lnTo>
                  <a:lnTo>
                    <a:pt x="890" y="2115"/>
                  </a:lnTo>
                  <a:lnTo>
                    <a:pt x="753" y="1999"/>
                  </a:lnTo>
                  <a:lnTo>
                    <a:pt x="649" y="1842"/>
                  </a:lnTo>
                  <a:lnTo>
                    <a:pt x="492" y="1685"/>
                  </a:lnTo>
                  <a:lnTo>
                    <a:pt x="418" y="1549"/>
                  </a:lnTo>
                  <a:lnTo>
                    <a:pt x="335" y="1392"/>
                  </a:lnTo>
                  <a:lnTo>
                    <a:pt x="261" y="1246"/>
                  </a:lnTo>
                  <a:lnTo>
                    <a:pt x="209" y="1109"/>
                  </a:lnTo>
                  <a:lnTo>
                    <a:pt x="157" y="952"/>
                  </a:lnTo>
                  <a:lnTo>
                    <a:pt x="104" y="816"/>
                  </a:lnTo>
                  <a:lnTo>
                    <a:pt x="94" y="680"/>
                  </a:lnTo>
                  <a:lnTo>
                    <a:pt x="73" y="659"/>
                  </a:lnTo>
                  <a:lnTo>
                    <a:pt x="73" y="554"/>
                  </a:lnTo>
                  <a:lnTo>
                    <a:pt x="41" y="534"/>
                  </a:lnTo>
                  <a:lnTo>
                    <a:pt x="41" y="429"/>
                  </a:lnTo>
                  <a:lnTo>
                    <a:pt x="20" y="397"/>
                  </a:lnTo>
                  <a:lnTo>
                    <a:pt x="20" y="282"/>
                  </a:lnTo>
                  <a:lnTo>
                    <a:pt x="0" y="282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4" name="object 6024"/>
            <p:cNvSpPr/>
            <p:nvPr/>
          </p:nvSpPr>
          <p:spPr>
            <a:xfrm>
              <a:off x="12455518" y="749918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732" y="1853"/>
                  </a:moveTo>
                  <a:lnTo>
                    <a:pt x="628" y="1717"/>
                  </a:lnTo>
                  <a:lnTo>
                    <a:pt x="544" y="1581"/>
                  </a:lnTo>
                  <a:lnTo>
                    <a:pt x="439" y="1424"/>
                  </a:lnTo>
                  <a:lnTo>
                    <a:pt x="366" y="1277"/>
                  </a:lnTo>
                  <a:lnTo>
                    <a:pt x="335" y="1141"/>
                  </a:lnTo>
                  <a:lnTo>
                    <a:pt x="261" y="1005"/>
                  </a:lnTo>
                  <a:lnTo>
                    <a:pt x="198" y="869"/>
                  </a:lnTo>
                  <a:lnTo>
                    <a:pt x="157" y="722"/>
                  </a:lnTo>
                  <a:lnTo>
                    <a:pt x="125" y="586"/>
                  </a:lnTo>
                  <a:lnTo>
                    <a:pt x="73" y="450"/>
                  </a:lnTo>
                  <a:lnTo>
                    <a:pt x="52" y="324"/>
                  </a:lnTo>
                  <a:lnTo>
                    <a:pt x="52" y="219"/>
                  </a:lnTo>
                  <a:lnTo>
                    <a:pt x="41" y="209"/>
                  </a:lnTo>
                  <a:lnTo>
                    <a:pt x="41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5" name="object 6025"/>
            <p:cNvSpPr/>
            <p:nvPr/>
          </p:nvSpPr>
          <p:spPr>
            <a:xfrm>
              <a:off x="12454967" y="7489388"/>
              <a:ext cx="635" cy="10160"/>
            </a:xfrm>
            <a:custGeom>
              <a:avLst/>
              <a:gdLst/>
              <a:ahLst/>
              <a:cxnLst/>
              <a:rect l="l" t="t" r="r" b="b"/>
              <a:pathLst>
                <a:path w="634" h="10159">
                  <a:moveTo>
                    <a:pt x="554" y="9790"/>
                  </a:moveTo>
                  <a:lnTo>
                    <a:pt x="554" y="9612"/>
                  </a:lnTo>
                  <a:lnTo>
                    <a:pt x="554" y="9465"/>
                  </a:lnTo>
                  <a:lnTo>
                    <a:pt x="534" y="9256"/>
                  </a:lnTo>
                  <a:lnTo>
                    <a:pt x="534" y="9099"/>
                  </a:lnTo>
                  <a:lnTo>
                    <a:pt x="523" y="8921"/>
                  </a:lnTo>
                  <a:lnTo>
                    <a:pt x="523" y="8785"/>
                  </a:lnTo>
                  <a:lnTo>
                    <a:pt x="502" y="8648"/>
                  </a:lnTo>
                  <a:lnTo>
                    <a:pt x="502" y="8470"/>
                  </a:lnTo>
                  <a:lnTo>
                    <a:pt x="471" y="8334"/>
                  </a:lnTo>
                  <a:lnTo>
                    <a:pt x="471" y="8177"/>
                  </a:lnTo>
                  <a:lnTo>
                    <a:pt x="471" y="7999"/>
                  </a:lnTo>
                  <a:lnTo>
                    <a:pt x="450" y="7790"/>
                  </a:lnTo>
                  <a:lnTo>
                    <a:pt x="450" y="7633"/>
                  </a:lnTo>
                  <a:lnTo>
                    <a:pt x="429" y="7476"/>
                  </a:lnTo>
                  <a:lnTo>
                    <a:pt x="429" y="7329"/>
                  </a:lnTo>
                  <a:lnTo>
                    <a:pt x="418" y="7183"/>
                  </a:lnTo>
                  <a:lnTo>
                    <a:pt x="418" y="7025"/>
                  </a:lnTo>
                  <a:lnTo>
                    <a:pt x="397" y="6868"/>
                  </a:lnTo>
                  <a:lnTo>
                    <a:pt x="397" y="6722"/>
                  </a:lnTo>
                  <a:lnTo>
                    <a:pt x="397" y="6565"/>
                  </a:lnTo>
                  <a:lnTo>
                    <a:pt x="366" y="6418"/>
                  </a:lnTo>
                  <a:lnTo>
                    <a:pt x="366" y="6261"/>
                  </a:lnTo>
                  <a:lnTo>
                    <a:pt x="345" y="6104"/>
                  </a:lnTo>
                  <a:lnTo>
                    <a:pt x="345" y="5957"/>
                  </a:lnTo>
                  <a:lnTo>
                    <a:pt x="345" y="5811"/>
                  </a:lnTo>
                  <a:lnTo>
                    <a:pt x="335" y="5654"/>
                  </a:lnTo>
                  <a:lnTo>
                    <a:pt x="335" y="5497"/>
                  </a:lnTo>
                  <a:lnTo>
                    <a:pt x="314" y="5350"/>
                  </a:lnTo>
                  <a:lnTo>
                    <a:pt x="314" y="5193"/>
                  </a:lnTo>
                  <a:lnTo>
                    <a:pt x="282" y="5046"/>
                  </a:lnTo>
                  <a:lnTo>
                    <a:pt x="282" y="4889"/>
                  </a:lnTo>
                  <a:lnTo>
                    <a:pt x="282" y="4743"/>
                  </a:lnTo>
                  <a:lnTo>
                    <a:pt x="261" y="4565"/>
                  </a:lnTo>
                  <a:lnTo>
                    <a:pt x="261" y="4429"/>
                  </a:lnTo>
                  <a:lnTo>
                    <a:pt x="240" y="4282"/>
                  </a:lnTo>
                  <a:lnTo>
                    <a:pt x="240" y="4135"/>
                  </a:lnTo>
                  <a:lnTo>
                    <a:pt x="230" y="3978"/>
                  </a:lnTo>
                  <a:lnTo>
                    <a:pt x="230" y="3821"/>
                  </a:lnTo>
                  <a:lnTo>
                    <a:pt x="230" y="3643"/>
                  </a:lnTo>
                  <a:lnTo>
                    <a:pt x="188" y="3612"/>
                  </a:lnTo>
                  <a:lnTo>
                    <a:pt x="188" y="2910"/>
                  </a:lnTo>
                  <a:lnTo>
                    <a:pt x="178" y="2743"/>
                  </a:lnTo>
                  <a:lnTo>
                    <a:pt x="178" y="2607"/>
                  </a:lnTo>
                  <a:lnTo>
                    <a:pt x="157" y="2450"/>
                  </a:lnTo>
                  <a:lnTo>
                    <a:pt x="157" y="2272"/>
                  </a:lnTo>
                  <a:lnTo>
                    <a:pt x="136" y="2062"/>
                  </a:lnTo>
                  <a:lnTo>
                    <a:pt x="136" y="1905"/>
                  </a:lnTo>
                  <a:lnTo>
                    <a:pt x="104" y="1769"/>
                  </a:lnTo>
                  <a:lnTo>
                    <a:pt x="104" y="1591"/>
                  </a:lnTo>
                  <a:lnTo>
                    <a:pt x="104" y="1455"/>
                  </a:lnTo>
                  <a:lnTo>
                    <a:pt x="83" y="1319"/>
                  </a:lnTo>
                  <a:lnTo>
                    <a:pt x="83" y="1141"/>
                  </a:lnTo>
                  <a:lnTo>
                    <a:pt x="73" y="984"/>
                  </a:lnTo>
                  <a:lnTo>
                    <a:pt x="73" y="837"/>
                  </a:lnTo>
                  <a:lnTo>
                    <a:pt x="52" y="691"/>
                  </a:lnTo>
                  <a:lnTo>
                    <a:pt x="52" y="534"/>
                  </a:lnTo>
                  <a:lnTo>
                    <a:pt x="52" y="397"/>
                  </a:lnTo>
                  <a:lnTo>
                    <a:pt x="20" y="219"/>
                  </a:lnTo>
                  <a:lnTo>
                    <a:pt x="2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6" name="object 6026"/>
            <p:cNvSpPr/>
            <p:nvPr/>
          </p:nvSpPr>
          <p:spPr>
            <a:xfrm>
              <a:off x="12455102" y="7489436"/>
              <a:ext cx="635" cy="10160"/>
            </a:xfrm>
            <a:custGeom>
              <a:avLst/>
              <a:gdLst/>
              <a:ahLst/>
              <a:cxnLst/>
              <a:rect l="l" t="t" r="r" b="b"/>
              <a:pathLst>
                <a:path w="634" h="10159">
                  <a:moveTo>
                    <a:pt x="554" y="9758"/>
                  </a:moveTo>
                  <a:lnTo>
                    <a:pt x="554" y="9601"/>
                  </a:lnTo>
                  <a:lnTo>
                    <a:pt x="534" y="9465"/>
                  </a:lnTo>
                  <a:lnTo>
                    <a:pt x="534" y="9308"/>
                  </a:lnTo>
                  <a:lnTo>
                    <a:pt x="502" y="9151"/>
                  </a:lnTo>
                  <a:lnTo>
                    <a:pt x="502" y="9015"/>
                  </a:lnTo>
                  <a:lnTo>
                    <a:pt x="502" y="8837"/>
                  </a:lnTo>
                  <a:lnTo>
                    <a:pt x="481" y="8680"/>
                  </a:lnTo>
                  <a:lnTo>
                    <a:pt x="481" y="8470"/>
                  </a:lnTo>
                  <a:lnTo>
                    <a:pt x="471" y="8313"/>
                  </a:lnTo>
                  <a:lnTo>
                    <a:pt x="471" y="8146"/>
                  </a:lnTo>
                  <a:lnTo>
                    <a:pt x="450" y="8010"/>
                  </a:lnTo>
                  <a:lnTo>
                    <a:pt x="450" y="7863"/>
                  </a:lnTo>
                  <a:lnTo>
                    <a:pt x="418" y="7696"/>
                  </a:lnTo>
                  <a:lnTo>
                    <a:pt x="418" y="7549"/>
                  </a:lnTo>
                  <a:lnTo>
                    <a:pt x="418" y="7402"/>
                  </a:lnTo>
                  <a:lnTo>
                    <a:pt x="397" y="7245"/>
                  </a:lnTo>
                  <a:lnTo>
                    <a:pt x="397" y="7099"/>
                  </a:lnTo>
                  <a:lnTo>
                    <a:pt x="376" y="6942"/>
                  </a:lnTo>
                  <a:lnTo>
                    <a:pt x="376" y="6785"/>
                  </a:lnTo>
                  <a:lnTo>
                    <a:pt x="376" y="6617"/>
                  </a:lnTo>
                  <a:lnTo>
                    <a:pt x="366" y="6408"/>
                  </a:lnTo>
                  <a:lnTo>
                    <a:pt x="335" y="6251"/>
                  </a:lnTo>
                  <a:lnTo>
                    <a:pt x="335" y="6114"/>
                  </a:lnTo>
                  <a:lnTo>
                    <a:pt x="335" y="5936"/>
                  </a:lnTo>
                  <a:lnTo>
                    <a:pt x="314" y="5800"/>
                  </a:lnTo>
                  <a:lnTo>
                    <a:pt x="314" y="5664"/>
                  </a:lnTo>
                  <a:lnTo>
                    <a:pt x="293" y="5486"/>
                  </a:lnTo>
                  <a:lnTo>
                    <a:pt x="293" y="5329"/>
                  </a:lnTo>
                  <a:lnTo>
                    <a:pt x="293" y="5193"/>
                  </a:lnTo>
                  <a:lnTo>
                    <a:pt x="272" y="5036"/>
                  </a:lnTo>
                  <a:lnTo>
                    <a:pt x="272" y="4879"/>
                  </a:lnTo>
                  <a:lnTo>
                    <a:pt x="261" y="4743"/>
                  </a:lnTo>
                  <a:lnTo>
                    <a:pt x="261" y="4565"/>
                  </a:lnTo>
                  <a:lnTo>
                    <a:pt x="230" y="4408"/>
                  </a:lnTo>
                  <a:lnTo>
                    <a:pt x="230" y="4198"/>
                  </a:lnTo>
                  <a:lnTo>
                    <a:pt x="209" y="4052"/>
                  </a:lnTo>
                  <a:lnTo>
                    <a:pt x="209" y="3874"/>
                  </a:lnTo>
                  <a:lnTo>
                    <a:pt x="209" y="3738"/>
                  </a:lnTo>
                  <a:lnTo>
                    <a:pt x="188" y="3643"/>
                  </a:lnTo>
                  <a:lnTo>
                    <a:pt x="188" y="3036"/>
                  </a:lnTo>
                  <a:lnTo>
                    <a:pt x="157" y="2900"/>
                  </a:lnTo>
                  <a:lnTo>
                    <a:pt x="157" y="2743"/>
                  </a:lnTo>
                  <a:lnTo>
                    <a:pt x="136" y="2586"/>
                  </a:lnTo>
                  <a:lnTo>
                    <a:pt x="136" y="2450"/>
                  </a:lnTo>
                  <a:lnTo>
                    <a:pt x="136" y="2272"/>
                  </a:lnTo>
                  <a:lnTo>
                    <a:pt x="115" y="2136"/>
                  </a:lnTo>
                  <a:lnTo>
                    <a:pt x="115" y="1999"/>
                  </a:lnTo>
                  <a:lnTo>
                    <a:pt x="104" y="1821"/>
                  </a:lnTo>
                  <a:lnTo>
                    <a:pt x="104" y="1664"/>
                  </a:lnTo>
                  <a:lnTo>
                    <a:pt x="73" y="1528"/>
                  </a:lnTo>
                  <a:lnTo>
                    <a:pt x="73" y="1371"/>
                  </a:lnTo>
                  <a:lnTo>
                    <a:pt x="73" y="1214"/>
                  </a:lnTo>
                  <a:lnTo>
                    <a:pt x="52" y="1057"/>
                  </a:lnTo>
                  <a:lnTo>
                    <a:pt x="52" y="900"/>
                  </a:lnTo>
                  <a:lnTo>
                    <a:pt x="31" y="753"/>
                  </a:lnTo>
                  <a:lnTo>
                    <a:pt x="31" y="523"/>
                  </a:lnTo>
                  <a:lnTo>
                    <a:pt x="20" y="387"/>
                  </a:lnTo>
                  <a:lnTo>
                    <a:pt x="20" y="209"/>
                  </a:lnTo>
                  <a:lnTo>
                    <a:pt x="0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7" name="object 6027"/>
            <p:cNvSpPr/>
            <p:nvPr/>
          </p:nvSpPr>
          <p:spPr>
            <a:xfrm>
              <a:off x="12455522" y="74991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36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8" name="object 6028"/>
            <p:cNvSpPr/>
            <p:nvPr/>
          </p:nvSpPr>
          <p:spPr>
            <a:xfrm>
              <a:off x="12456415" y="749454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09" y="0"/>
                  </a:moveTo>
                  <a:lnTo>
                    <a:pt x="209" y="20"/>
                  </a:lnTo>
                  <a:lnTo>
                    <a:pt x="209" y="418"/>
                  </a:lnTo>
                  <a:lnTo>
                    <a:pt x="188" y="418"/>
                  </a:lnTo>
                  <a:lnTo>
                    <a:pt x="188" y="523"/>
                  </a:lnTo>
                  <a:lnTo>
                    <a:pt x="157" y="659"/>
                  </a:lnTo>
                  <a:lnTo>
                    <a:pt x="83" y="795"/>
                  </a:lnTo>
                  <a:lnTo>
                    <a:pt x="20" y="9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9" name="object 6029"/>
            <p:cNvSpPr/>
            <p:nvPr/>
          </p:nvSpPr>
          <p:spPr>
            <a:xfrm>
              <a:off x="12468456" y="7481292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324" y="0"/>
                  </a:moveTo>
                  <a:lnTo>
                    <a:pt x="2251" y="136"/>
                  </a:lnTo>
                  <a:lnTo>
                    <a:pt x="2115" y="261"/>
                  </a:lnTo>
                  <a:lnTo>
                    <a:pt x="1978" y="324"/>
                  </a:lnTo>
                  <a:lnTo>
                    <a:pt x="1905" y="366"/>
                  </a:lnTo>
                  <a:lnTo>
                    <a:pt x="1780" y="366"/>
                  </a:lnTo>
                  <a:lnTo>
                    <a:pt x="1633" y="418"/>
                  </a:lnTo>
                  <a:lnTo>
                    <a:pt x="1486" y="450"/>
                  </a:lnTo>
                  <a:lnTo>
                    <a:pt x="1434" y="481"/>
                  </a:lnTo>
                  <a:lnTo>
                    <a:pt x="1340" y="481"/>
                  </a:lnTo>
                  <a:lnTo>
                    <a:pt x="1340" y="502"/>
                  </a:lnTo>
                  <a:lnTo>
                    <a:pt x="1235" y="502"/>
                  </a:lnTo>
                  <a:lnTo>
                    <a:pt x="1235" y="523"/>
                  </a:lnTo>
                  <a:lnTo>
                    <a:pt x="1088" y="523"/>
                  </a:lnTo>
                  <a:lnTo>
                    <a:pt x="1078" y="534"/>
                  </a:lnTo>
                  <a:lnTo>
                    <a:pt x="900" y="534"/>
                  </a:lnTo>
                  <a:lnTo>
                    <a:pt x="900" y="575"/>
                  </a:lnTo>
                  <a:lnTo>
                    <a:pt x="691" y="575"/>
                  </a:lnTo>
                  <a:lnTo>
                    <a:pt x="691" y="586"/>
                  </a:lnTo>
                  <a:lnTo>
                    <a:pt x="324" y="586"/>
                  </a:lnTo>
                  <a:lnTo>
                    <a:pt x="314" y="607"/>
                  </a:lnTo>
                  <a:lnTo>
                    <a:pt x="31" y="6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0" name="object 6030"/>
            <p:cNvSpPr/>
            <p:nvPr/>
          </p:nvSpPr>
          <p:spPr>
            <a:xfrm>
              <a:off x="12455655" y="7499195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816" y="1999"/>
                  </a:moveTo>
                  <a:lnTo>
                    <a:pt x="691" y="1842"/>
                  </a:lnTo>
                  <a:lnTo>
                    <a:pt x="586" y="1706"/>
                  </a:lnTo>
                  <a:lnTo>
                    <a:pt x="492" y="1570"/>
                  </a:lnTo>
                  <a:lnTo>
                    <a:pt x="418" y="1413"/>
                  </a:lnTo>
                  <a:lnTo>
                    <a:pt x="324" y="1266"/>
                  </a:lnTo>
                  <a:lnTo>
                    <a:pt x="282" y="1130"/>
                  </a:lnTo>
                  <a:lnTo>
                    <a:pt x="230" y="994"/>
                  </a:lnTo>
                  <a:lnTo>
                    <a:pt x="178" y="858"/>
                  </a:lnTo>
                  <a:lnTo>
                    <a:pt x="125" y="712"/>
                  </a:lnTo>
                  <a:lnTo>
                    <a:pt x="83" y="575"/>
                  </a:lnTo>
                  <a:lnTo>
                    <a:pt x="52" y="439"/>
                  </a:lnTo>
                  <a:lnTo>
                    <a:pt x="31" y="418"/>
                  </a:lnTo>
                  <a:lnTo>
                    <a:pt x="31" y="303"/>
                  </a:lnTo>
                  <a:lnTo>
                    <a:pt x="20" y="282"/>
                  </a:lnTo>
                  <a:lnTo>
                    <a:pt x="20" y="157"/>
                  </a:lnTo>
                  <a:lnTo>
                    <a:pt x="0" y="125"/>
                  </a:ln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1" name="object 6031"/>
            <p:cNvSpPr/>
            <p:nvPr/>
          </p:nvSpPr>
          <p:spPr>
            <a:xfrm>
              <a:off x="12458830" y="7495394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70" h="6984">
                  <a:moveTo>
                    <a:pt x="0" y="6921"/>
                  </a:moveTo>
                  <a:lnTo>
                    <a:pt x="136" y="6889"/>
                  </a:lnTo>
                  <a:lnTo>
                    <a:pt x="240" y="6743"/>
                  </a:lnTo>
                  <a:lnTo>
                    <a:pt x="345" y="6607"/>
                  </a:lnTo>
                  <a:lnTo>
                    <a:pt x="397" y="6471"/>
                  </a:lnTo>
                  <a:lnTo>
                    <a:pt x="471" y="6334"/>
                  </a:lnTo>
                  <a:lnTo>
                    <a:pt x="502" y="6188"/>
                  </a:lnTo>
                  <a:lnTo>
                    <a:pt x="554" y="6052"/>
                  </a:lnTo>
                  <a:lnTo>
                    <a:pt x="586" y="5916"/>
                  </a:lnTo>
                  <a:lnTo>
                    <a:pt x="607" y="5758"/>
                  </a:lnTo>
                  <a:lnTo>
                    <a:pt x="659" y="5622"/>
                  </a:lnTo>
                  <a:lnTo>
                    <a:pt x="680" y="5570"/>
                  </a:lnTo>
                  <a:lnTo>
                    <a:pt x="680" y="5465"/>
                  </a:lnTo>
                  <a:lnTo>
                    <a:pt x="691" y="5465"/>
                  </a:lnTo>
                  <a:lnTo>
                    <a:pt x="691" y="5361"/>
                  </a:lnTo>
                  <a:lnTo>
                    <a:pt x="732" y="5340"/>
                  </a:lnTo>
                  <a:lnTo>
                    <a:pt x="732" y="5235"/>
                  </a:lnTo>
                  <a:lnTo>
                    <a:pt x="743" y="5204"/>
                  </a:lnTo>
                  <a:lnTo>
                    <a:pt x="743" y="5120"/>
                  </a:lnTo>
                  <a:lnTo>
                    <a:pt x="764" y="5099"/>
                  </a:lnTo>
                  <a:lnTo>
                    <a:pt x="764" y="4942"/>
                  </a:lnTo>
                  <a:lnTo>
                    <a:pt x="774" y="4942"/>
                  </a:lnTo>
                  <a:lnTo>
                    <a:pt x="774" y="4785"/>
                  </a:lnTo>
                  <a:lnTo>
                    <a:pt x="795" y="4753"/>
                  </a:lnTo>
                  <a:lnTo>
                    <a:pt x="795" y="4596"/>
                  </a:lnTo>
                  <a:lnTo>
                    <a:pt x="827" y="4565"/>
                  </a:lnTo>
                  <a:lnTo>
                    <a:pt x="827" y="4366"/>
                  </a:lnTo>
                  <a:lnTo>
                    <a:pt x="848" y="4366"/>
                  </a:lnTo>
                  <a:lnTo>
                    <a:pt x="848" y="4104"/>
                  </a:lnTo>
                  <a:lnTo>
                    <a:pt x="869" y="4104"/>
                  </a:lnTo>
                  <a:lnTo>
                    <a:pt x="869" y="3800"/>
                  </a:lnTo>
                  <a:lnTo>
                    <a:pt x="879" y="3800"/>
                  </a:lnTo>
                  <a:lnTo>
                    <a:pt x="879" y="3193"/>
                  </a:lnTo>
                  <a:lnTo>
                    <a:pt x="921" y="3172"/>
                  </a:lnTo>
                  <a:lnTo>
                    <a:pt x="921" y="2492"/>
                  </a:lnTo>
                  <a:lnTo>
                    <a:pt x="879" y="2460"/>
                  </a:lnTo>
                  <a:lnTo>
                    <a:pt x="879" y="1884"/>
                  </a:lnTo>
                  <a:lnTo>
                    <a:pt x="869" y="1832"/>
                  </a:lnTo>
                  <a:lnTo>
                    <a:pt x="869" y="1570"/>
                  </a:lnTo>
                  <a:lnTo>
                    <a:pt x="848" y="1539"/>
                  </a:lnTo>
                  <a:lnTo>
                    <a:pt x="848" y="1350"/>
                  </a:lnTo>
                  <a:lnTo>
                    <a:pt x="827" y="1329"/>
                  </a:lnTo>
                  <a:lnTo>
                    <a:pt x="827" y="1162"/>
                  </a:lnTo>
                  <a:lnTo>
                    <a:pt x="795" y="1141"/>
                  </a:lnTo>
                  <a:lnTo>
                    <a:pt x="795" y="963"/>
                  </a:lnTo>
                  <a:lnTo>
                    <a:pt x="774" y="931"/>
                  </a:lnTo>
                  <a:lnTo>
                    <a:pt x="774" y="795"/>
                  </a:lnTo>
                  <a:lnTo>
                    <a:pt x="743" y="649"/>
                  </a:lnTo>
                  <a:lnTo>
                    <a:pt x="743" y="534"/>
                  </a:lnTo>
                  <a:lnTo>
                    <a:pt x="732" y="513"/>
                  </a:lnTo>
                  <a:lnTo>
                    <a:pt x="732" y="408"/>
                  </a:lnTo>
                  <a:lnTo>
                    <a:pt x="691" y="376"/>
                  </a:lnTo>
                  <a:lnTo>
                    <a:pt x="691" y="272"/>
                  </a:lnTo>
                  <a:lnTo>
                    <a:pt x="659" y="136"/>
                  </a:lnTo>
                  <a:lnTo>
                    <a:pt x="6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2" name="object 6032"/>
            <p:cNvSpPr/>
            <p:nvPr/>
          </p:nvSpPr>
          <p:spPr>
            <a:xfrm>
              <a:off x="12460794" y="749417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136" y="31"/>
                  </a:lnTo>
                  <a:lnTo>
                    <a:pt x="272" y="157"/>
                  </a:lnTo>
                  <a:lnTo>
                    <a:pt x="345" y="293"/>
                  </a:lnTo>
                  <a:lnTo>
                    <a:pt x="418" y="450"/>
                  </a:lnTo>
                  <a:lnTo>
                    <a:pt x="481" y="586"/>
                  </a:lnTo>
                  <a:lnTo>
                    <a:pt x="523" y="732"/>
                  </a:lnTo>
                  <a:lnTo>
                    <a:pt x="554" y="869"/>
                  </a:lnTo>
                  <a:lnTo>
                    <a:pt x="586" y="1005"/>
                  </a:lnTo>
                  <a:lnTo>
                    <a:pt x="628" y="11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3" name="object 6033"/>
            <p:cNvSpPr/>
            <p:nvPr/>
          </p:nvSpPr>
          <p:spPr>
            <a:xfrm>
              <a:off x="12458695" y="75022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36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4" name="object 6034"/>
            <p:cNvSpPr/>
            <p:nvPr/>
          </p:nvSpPr>
          <p:spPr>
            <a:xfrm>
              <a:off x="12458830" y="7495405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70" h="6984">
                  <a:moveTo>
                    <a:pt x="0" y="6910"/>
                  </a:moveTo>
                  <a:lnTo>
                    <a:pt x="136" y="6858"/>
                  </a:lnTo>
                  <a:lnTo>
                    <a:pt x="219" y="6722"/>
                  </a:lnTo>
                  <a:lnTo>
                    <a:pt x="324" y="6586"/>
                  </a:lnTo>
                  <a:lnTo>
                    <a:pt x="376" y="6439"/>
                  </a:lnTo>
                  <a:lnTo>
                    <a:pt x="450" y="6282"/>
                  </a:lnTo>
                  <a:lnTo>
                    <a:pt x="481" y="6146"/>
                  </a:lnTo>
                  <a:lnTo>
                    <a:pt x="523" y="6010"/>
                  </a:lnTo>
                  <a:lnTo>
                    <a:pt x="575" y="5874"/>
                  </a:lnTo>
                  <a:lnTo>
                    <a:pt x="586" y="5727"/>
                  </a:lnTo>
                  <a:lnTo>
                    <a:pt x="638" y="5622"/>
                  </a:lnTo>
                  <a:lnTo>
                    <a:pt x="638" y="5518"/>
                  </a:lnTo>
                  <a:lnTo>
                    <a:pt x="659" y="5518"/>
                  </a:lnTo>
                  <a:lnTo>
                    <a:pt x="659" y="5413"/>
                  </a:lnTo>
                  <a:lnTo>
                    <a:pt x="680" y="5413"/>
                  </a:lnTo>
                  <a:lnTo>
                    <a:pt x="680" y="5308"/>
                  </a:lnTo>
                  <a:lnTo>
                    <a:pt x="691" y="5277"/>
                  </a:lnTo>
                  <a:lnTo>
                    <a:pt x="691" y="5172"/>
                  </a:lnTo>
                  <a:lnTo>
                    <a:pt x="732" y="5162"/>
                  </a:lnTo>
                  <a:lnTo>
                    <a:pt x="732" y="5057"/>
                  </a:lnTo>
                  <a:lnTo>
                    <a:pt x="743" y="5015"/>
                  </a:lnTo>
                  <a:lnTo>
                    <a:pt x="743" y="4879"/>
                  </a:lnTo>
                  <a:lnTo>
                    <a:pt x="764" y="4879"/>
                  </a:lnTo>
                  <a:lnTo>
                    <a:pt x="764" y="4701"/>
                  </a:lnTo>
                  <a:lnTo>
                    <a:pt x="774" y="4690"/>
                  </a:lnTo>
                  <a:lnTo>
                    <a:pt x="774" y="4502"/>
                  </a:lnTo>
                  <a:lnTo>
                    <a:pt x="795" y="4460"/>
                  </a:lnTo>
                  <a:lnTo>
                    <a:pt x="795" y="4272"/>
                  </a:lnTo>
                  <a:lnTo>
                    <a:pt x="827" y="4272"/>
                  </a:lnTo>
                  <a:lnTo>
                    <a:pt x="827" y="4010"/>
                  </a:lnTo>
                  <a:lnTo>
                    <a:pt x="848" y="3989"/>
                  </a:lnTo>
                  <a:lnTo>
                    <a:pt x="848" y="3643"/>
                  </a:lnTo>
                  <a:lnTo>
                    <a:pt x="869" y="3643"/>
                  </a:lnTo>
                  <a:lnTo>
                    <a:pt x="869" y="2010"/>
                  </a:lnTo>
                  <a:lnTo>
                    <a:pt x="848" y="1999"/>
                  </a:lnTo>
                  <a:lnTo>
                    <a:pt x="848" y="1664"/>
                  </a:lnTo>
                  <a:lnTo>
                    <a:pt x="827" y="1612"/>
                  </a:lnTo>
                  <a:lnTo>
                    <a:pt x="827" y="1424"/>
                  </a:lnTo>
                  <a:lnTo>
                    <a:pt x="795" y="1403"/>
                  </a:lnTo>
                  <a:lnTo>
                    <a:pt x="795" y="1204"/>
                  </a:lnTo>
                  <a:lnTo>
                    <a:pt x="774" y="1183"/>
                  </a:lnTo>
                  <a:lnTo>
                    <a:pt x="774" y="1005"/>
                  </a:lnTo>
                  <a:lnTo>
                    <a:pt x="764" y="994"/>
                  </a:lnTo>
                  <a:lnTo>
                    <a:pt x="764" y="848"/>
                  </a:lnTo>
                  <a:lnTo>
                    <a:pt x="743" y="816"/>
                  </a:lnTo>
                  <a:lnTo>
                    <a:pt x="743" y="712"/>
                  </a:lnTo>
                  <a:lnTo>
                    <a:pt x="732" y="691"/>
                  </a:lnTo>
                  <a:lnTo>
                    <a:pt x="732" y="596"/>
                  </a:lnTo>
                  <a:lnTo>
                    <a:pt x="691" y="554"/>
                  </a:lnTo>
                  <a:lnTo>
                    <a:pt x="691" y="439"/>
                  </a:lnTo>
                  <a:lnTo>
                    <a:pt x="680" y="418"/>
                  </a:lnTo>
                  <a:lnTo>
                    <a:pt x="680" y="314"/>
                  </a:lnTo>
                  <a:lnTo>
                    <a:pt x="659" y="314"/>
                  </a:lnTo>
                  <a:lnTo>
                    <a:pt x="659" y="209"/>
                  </a:lnTo>
                  <a:lnTo>
                    <a:pt x="607" y="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5" name="object 6035"/>
            <p:cNvSpPr/>
            <p:nvPr/>
          </p:nvSpPr>
          <p:spPr>
            <a:xfrm>
              <a:off x="12461135" y="7498270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0" y="4094"/>
                  </a:moveTo>
                  <a:lnTo>
                    <a:pt x="157" y="4020"/>
                  </a:lnTo>
                  <a:lnTo>
                    <a:pt x="272" y="3863"/>
                  </a:lnTo>
                  <a:lnTo>
                    <a:pt x="366" y="3727"/>
                  </a:lnTo>
                  <a:lnTo>
                    <a:pt x="429" y="3591"/>
                  </a:lnTo>
                  <a:lnTo>
                    <a:pt x="471" y="3455"/>
                  </a:lnTo>
                  <a:lnTo>
                    <a:pt x="523" y="3308"/>
                  </a:lnTo>
                  <a:lnTo>
                    <a:pt x="575" y="3172"/>
                  </a:lnTo>
                  <a:lnTo>
                    <a:pt x="607" y="3036"/>
                  </a:lnTo>
                  <a:lnTo>
                    <a:pt x="638" y="2879"/>
                  </a:lnTo>
                  <a:lnTo>
                    <a:pt x="659" y="2743"/>
                  </a:lnTo>
                  <a:lnTo>
                    <a:pt x="680" y="2743"/>
                  </a:lnTo>
                  <a:lnTo>
                    <a:pt x="680" y="2638"/>
                  </a:lnTo>
                  <a:lnTo>
                    <a:pt x="732" y="2492"/>
                  </a:lnTo>
                  <a:lnTo>
                    <a:pt x="732" y="2376"/>
                  </a:lnTo>
                  <a:lnTo>
                    <a:pt x="764" y="2272"/>
                  </a:lnTo>
                  <a:lnTo>
                    <a:pt x="764" y="2115"/>
                  </a:lnTo>
                  <a:lnTo>
                    <a:pt x="795" y="2094"/>
                  </a:lnTo>
                  <a:lnTo>
                    <a:pt x="795" y="1937"/>
                  </a:lnTo>
                  <a:lnTo>
                    <a:pt x="816" y="1937"/>
                  </a:lnTo>
                  <a:lnTo>
                    <a:pt x="816" y="1769"/>
                  </a:lnTo>
                  <a:lnTo>
                    <a:pt x="827" y="1748"/>
                  </a:lnTo>
                  <a:lnTo>
                    <a:pt x="827" y="1560"/>
                  </a:lnTo>
                  <a:lnTo>
                    <a:pt x="848" y="1528"/>
                  </a:lnTo>
                  <a:lnTo>
                    <a:pt x="848" y="1319"/>
                  </a:lnTo>
                  <a:lnTo>
                    <a:pt x="879" y="1298"/>
                  </a:lnTo>
                  <a:lnTo>
                    <a:pt x="879" y="1005"/>
                  </a:lnTo>
                  <a:lnTo>
                    <a:pt x="900" y="984"/>
                  </a:lnTo>
                  <a:lnTo>
                    <a:pt x="900" y="471"/>
                  </a:lnTo>
                  <a:lnTo>
                    <a:pt x="921" y="450"/>
                  </a:lnTo>
                  <a:lnTo>
                    <a:pt x="921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6" name="object 6036"/>
            <p:cNvSpPr/>
            <p:nvPr/>
          </p:nvSpPr>
          <p:spPr>
            <a:xfrm>
              <a:off x="12456337" y="749559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2052" y="1214"/>
                  </a:moveTo>
                  <a:lnTo>
                    <a:pt x="2020" y="1214"/>
                  </a:lnTo>
                  <a:lnTo>
                    <a:pt x="1863" y="1214"/>
                  </a:lnTo>
                  <a:lnTo>
                    <a:pt x="1821" y="1183"/>
                  </a:lnTo>
                  <a:lnTo>
                    <a:pt x="1633" y="1183"/>
                  </a:lnTo>
                  <a:lnTo>
                    <a:pt x="1633" y="1162"/>
                  </a:lnTo>
                  <a:lnTo>
                    <a:pt x="1497" y="1162"/>
                  </a:lnTo>
                  <a:lnTo>
                    <a:pt x="1455" y="1141"/>
                  </a:lnTo>
                  <a:lnTo>
                    <a:pt x="1340" y="1141"/>
                  </a:lnTo>
                  <a:lnTo>
                    <a:pt x="1340" y="1130"/>
                  </a:lnTo>
                  <a:lnTo>
                    <a:pt x="1235" y="1130"/>
                  </a:lnTo>
                  <a:lnTo>
                    <a:pt x="1099" y="1078"/>
                  </a:lnTo>
                  <a:lnTo>
                    <a:pt x="963" y="1036"/>
                  </a:lnTo>
                  <a:lnTo>
                    <a:pt x="816" y="973"/>
                  </a:lnTo>
                  <a:lnTo>
                    <a:pt x="680" y="890"/>
                  </a:lnTo>
                  <a:lnTo>
                    <a:pt x="544" y="816"/>
                  </a:lnTo>
                  <a:lnTo>
                    <a:pt x="397" y="691"/>
                  </a:lnTo>
                  <a:lnTo>
                    <a:pt x="261" y="534"/>
                  </a:lnTo>
                  <a:lnTo>
                    <a:pt x="178" y="397"/>
                  </a:lnTo>
                  <a:lnTo>
                    <a:pt x="94" y="261"/>
                  </a:lnTo>
                  <a:lnTo>
                    <a:pt x="20" y="1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7" name="object 6037"/>
            <p:cNvSpPr/>
            <p:nvPr/>
          </p:nvSpPr>
          <p:spPr>
            <a:xfrm>
              <a:off x="12456431" y="7495539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1958" y="1130"/>
                  </a:moveTo>
                  <a:lnTo>
                    <a:pt x="1926" y="1130"/>
                  </a:lnTo>
                  <a:lnTo>
                    <a:pt x="1717" y="1130"/>
                  </a:lnTo>
                  <a:lnTo>
                    <a:pt x="1717" y="1109"/>
                  </a:lnTo>
                  <a:lnTo>
                    <a:pt x="1539" y="1109"/>
                  </a:lnTo>
                  <a:lnTo>
                    <a:pt x="1518" y="1099"/>
                  </a:lnTo>
                  <a:lnTo>
                    <a:pt x="1361" y="1099"/>
                  </a:lnTo>
                  <a:lnTo>
                    <a:pt x="1350" y="1057"/>
                  </a:lnTo>
                  <a:lnTo>
                    <a:pt x="1246" y="1057"/>
                  </a:lnTo>
                  <a:lnTo>
                    <a:pt x="1088" y="1026"/>
                  </a:lnTo>
                  <a:lnTo>
                    <a:pt x="952" y="994"/>
                  </a:lnTo>
                  <a:lnTo>
                    <a:pt x="816" y="942"/>
                  </a:lnTo>
                  <a:lnTo>
                    <a:pt x="670" y="848"/>
                  </a:lnTo>
                  <a:lnTo>
                    <a:pt x="534" y="764"/>
                  </a:lnTo>
                  <a:lnTo>
                    <a:pt x="397" y="659"/>
                  </a:lnTo>
                  <a:lnTo>
                    <a:pt x="261" y="523"/>
                  </a:lnTo>
                  <a:lnTo>
                    <a:pt x="157" y="387"/>
                  </a:lnTo>
                  <a:lnTo>
                    <a:pt x="83" y="230"/>
                  </a:lnTo>
                  <a:lnTo>
                    <a:pt x="10" y="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8" name="object 6038"/>
            <p:cNvSpPr/>
            <p:nvPr/>
          </p:nvSpPr>
          <p:spPr>
            <a:xfrm>
              <a:off x="12458389" y="749666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136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9" name="object 6039"/>
            <p:cNvSpPr/>
            <p:nvPr/>
          </p:nvSpPr>
          <p:spPr>
            <a:xfrm>
              <a:off x="12455594" y="7489313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70" h="6350">
                  <a:moveTo>
                    <a:pt x="743" y="6272"/>
                  </a:moveTo>
                  <a:lnTo>
                    <a:pt x="722" y="6135"/>
                  </a:lnTo>
                  <a:lnTo>
                    <a:pt x="712" y="5978"/>
                  </a:lnTo>
                  <a:lnTo>
                    <a:pt x="691" y="5842"/>
                  </a:lnTo>
                  <a:lnTo>
                    <a:pt x="659" y="5696"/>
                  </a:lnTo>
                  <a:lnTo>
                    <a:pt x="638" y="5528"/>
                  </a:lnTo>
                  <a:lnTo>
                    <a:pt x="638" y="5371"/>
                  </a:lnTo>
                  <a:lnTo>
                    <a:pt x="617" y="5235"/>
                  </a:lnTo>
                  <a:lnTo>
                    <a:pt x="607" y="5088"/>
                  </a:lnTo>
                  <a:lnTo>
                    <a:pt x="565" y="4952"/>
                  </a:lnTo>
                  <a:lnTo>
                    <a:pt x="554" y="4795"/>
                  </a:lnTo>
                  <a:lnTo>
                    <a:pt x="534" y="4638"/>
                  </a:lnTo>
                  <a:lnTo>
                    <a:pt x="534" y="4502"/>
                  </a:lnTo>
                  <a:lnTo>
                    <a:pt x="513" y="4366"/>
                  </a:lnTo>
                  <a:lnTo>
                    <a:pt x="502" y="4219"/>
                  </a:lnTo>
                  <a:lnTo>
                    <a:pt x="460" y="4062"/>
                  </a:lnTo>
                  <a:lnTo>
                    <a:pt x="450" y="3926"/>
                  </a:lnTo>
                  <a:lnTo>
                    <a:pt x="429" y="3769"/>
                  </a:lnTo>
                  <a:lnTo>
                    <a:pt x="408" y="3633"/>
                  </a:lnTo>
                  <a:lnTo>
                    <a:pt x="408" y="3497"/>
                  </a:lnTo>
                  <a:lnTo>
                    <a:pt x="376" y="3444"/>
                  </a:lnTo>
                  <a:lnTo>
                    <a:pt x="376" y="3151"/>
                  </a:lnTo>
                  <a:lnTo>
                    <a:pt x="356" y="3005"/>
                  </a:lnTo>
                  <a:lnTo>
                    <a:pt x="345" y="2848"/>
                  </a:lnTo>
                  <a:lnTo>
                    <a:pt x="303" y="2691"/>
                  </a:lnTo>
                  <a:lnTo>
                    <a:pt x="293" y="2544"/>
                  </a:lnTo>
                  <a:lnTo>
                    <a:pt x="293" y="2397"/>
                  </a:lnTo>
                  <a:lnTo>
                    <a:pt x="272" y="2261"/>
                  </a:lnTo>
                  <a:lnTo>
                    <a:pt x="251" y="2125"/>
                  </a:lnTo>
                  <a:lnTo>
                    <a:pt x="240" y="1968"/>
                  </a:lnTo>
                  <a:lnTo>
                    <a:pt x="198" y="1811"/>
                  </a:lnTo>
                  <a:lnTo>
                    <a:pt x="188" y="1675"/>
                  </a:lnTo>
                  <a:lnTo>
                    <a:pt x="188" y="1528"/>
                  </a:lnTo>
                  <a:lnTo>
                    <a:pt x="167" y="1392"/>
                  </a:lnTo>
                  <a:lnTo>
                    <a:pt x="157" y="1235"/>
                  </a:lnTo>
                  <a:lnTo>
                    <a:pt x="115" y="1078"/>
                  </a:lnTo>
                  <a:lnTo>
                    <a:pt x="94" y="942"/>
                  </a:lnTo>
                  <a:lnTo>
                    <a:pt x="94" y="806"/>
                  </a:lnTo>
                  <a:lnTo>
                    <a:pt x="83" y="649"/>
                  </a:lnTo>
                  <a:lnTo>
                    <a:pt x="62" y="513"/>
                  </a:lnTo>
                  <a:lnTo>
                    <a:pt x="52" y="356"/>
                  </a:lnTo>
                  <a:lnTo>
                    <a:pt x="52" y="209"/>
                  </a:lnTo>
                  <a:lnTo>
                    <a:pt x="10" y="73"/>
                  </a:lnTo>
                </a:path>
                <a:path w="1270" h="6350">
                  <a:moveTo>
                    <a:pt x="743" y="6272"/>
                  </a:moveTo>
                  <a:lnTo>
                    <a:pt x="722" y="6114"/>
                  </a:lnTo>
                  <a:lnTo>
                    <a:pt x="712" y="5978"/>
                  </a:lnTo>
                  <a:lnTo>
                    <a:pt x="670" y="5842"/>
                  </a:lnTo>
                  <a:lnTo>
                    <a:pt x="659" y="5685"/>
                  </a:lnTo>
                  <a:lnTo>
                    <a:pt x="638" y="5539"/>
                  </a:lnTo>
                  <a:lnTo>
                    <a:pt x="638" y="5382"/>
                  </a:lnTo>
                  <a:lnTo>
                    <a:pt x="617" y="5235"/>
                  </a:lnTo>
                  <a:lnTo>
                    <a:pt x="607" y="5036"/>
                  </a:lnTo>
                  <a:lnTo>
                    <a:pt x="565" y="4900"/>
                  </a:lnTo>
                  <a:lnTo>
                    <a:pt x="554" y="4743"/>
                  </a:lnTo>
                  <a:lnTo>
                    <a:pt x="534" y="4586"/>
                  </a:lnTo>
                  <a:lnTo>
                    <a:pt x="513" y="4418"/>
                  </a:lnTo>
                  <a:lnTo>
                    <a:pt x="481" y="4272"/>
                  </a:lnTo>
                  <a:lnTo>
                    <a:pt x="460" y="4115"/>
                  </a:lnTo>
                  <a:lnTo>
                    <a:pt x="460" y="3978"/>
                  </a:lnTo>
                  <a:lnTo>
                    <a:pt x="450" y="3821"/>
                  </a:lnTo>
                  <a:lnTo>
                    <a:pt x="429" y="3685"/>
                  </a:lnTo>
                  <a:lnTo>
                    <a:pt x="418" y="3549"/>
                  </a:lnTo>
                  <a:lnTo>
                    <a:pt x="376" y="3444"/>
                  </a:lnTo>
                  <a:lnTo>
                    <a:pt x="376" y="3078"/>
                  </a:lnTo>
                  <a:lnTo>
                    <a:pt x="366" y="2942"/>
                  </a:lnTo>
                  <a:lnTo>
                    <a:pt x="345" y="2785"/>
                  </a:lnTo>
                  <a:lnTo>
                    <a:pt x="303" y="2649"/>
                  </a:lnTo>
                  <a:lnTo>
                    <a:pt x="293" y="2492"/>
                  </a:lnTo>
                  <a:lnTo>
                    <a:pt x="272" y="2345"/>
                  </a:lnTo>
                  <a:lnTo>
                    <a:pt x="272" y="2209"/>
                  </a:lnTo>
                  <a:lnTo>
                    <a:pt x="261" y="2052"/>
                  </a:lnTo>
                  <a:lnTo>
                    <a:pt x="219" y="1916"/>
                  </a:lnTo>
                  <a:lnTo>
                    <a:pt x="198" y="1759"/>
                  </a:lnTo>
                  <a:lnTo>
                    <a:pt x="188" y="1602"/>
                  </a:lnTo>
                  <a:lnTo>
                    <a:pt x="167" y="1444"/>
                  </a:lnTo>
                  <a:lnTo>
                    <a:pt x="167" y="1287"/>
                  </a:lnTo>
                  <a:lnTo>
                    <a:pt x="157" y="1120"/>
                  </a:lnTo>
                  <a:lnTo>
                    <a:pt x="115" y="963"/>
                  </a:lnTo>
                  <a:lnTo>
                    <a:pt x="104" y="806"/>
                  </a:lnTo>
                  <a:lnTo>
                    <a:pt x="83" y="649"/>
                  </a:lnTo>
                  <a:lnTo>
                    <a:pt x="62" y="492"/>
                  </a:lnTo>
                  <a:lnTo>
                    <a:pt x="62" y="356"/>
                  </a:lnTo>
                  <a:lnTo>
                    <a:pt x="31" y="198"/>
                  </a:lnTo>
                  <a:lnTo>
                    <a:pt x="10" y="52"/>
                  </a:lnTo>
                </a:path>
                <a:path w="1270" h="6350">
                  <a:moveTo>
                    <a:pt x="743" y="6272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0" name="object 6040"/>
            <p:cNvSpPr/>
            <p:nvPr/>
          </p:nvSpPr>
          <p:spPr>
            <a:xfrm>
              <a:off x="12455434" y="7487836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157" y="1476"/>
                  </a:moveTo>
                  <a:lnTo>
                    <a:pt x="157" y="1455"/>
                  </a:lnTo>
                  <a:lnTo>
                    <a:pt x="157" y="1287"/>
                  </a:lnTo>
                  <a:lnTo>
                    <a:pt x="136" y="1287"/>
                  </a:lnTo>
                  <a:lnTo>
                    <a:pt x="136" y="1109"/>
                  </a:lnTo>
                  <a:lnTo>
                    <a:pt x="125" y="1099"/>
                  </a:lnTo>
                  <a:lnTo>
                    <a:pt x="125" y="900"/>
                  </a:lnTo>
                  <a:lnTo>
                    <a:pt x="83" y="900"/>
                  </a:lnTo>
                  <a:lnTo>
                    <a:pt x="83" y="691"/>
                  </a:lnTo>
                  <a:lnTo>
                    <a:pt x="73" y="691"/>
                  </a:lnTo>
                  <a:lnTo>
                    <a:pt x="73" y="481"/>
                  </a:lnTo>
                  <a:lnTo>
                    <a:pt x="52" y="481"/>
                  </a:lnTo>
                  <a:lnTo>
                    <a:pt x="52" y="261"/>
                  </a:lnTo>
                  <a:lnTo>
                    <a:pt x="31" y="240"/>
                  </a:lnTo>
                  <a:lnTo>
                    <a:pt x="31" y="0"/>
                  </a:lnTo>
                </a:path>
                <a:path w="634" h="1904">
                  <a:moveTo>
                    <a:pt x="157" y="1476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1" name="object 6041"/>
            <p:cNvSpPr/>
            <p:nvPr/>
          </p:nvSpPr>
          <p:spPr>
            <a:xfrm>
              <a:off x="12455409" y="748747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1" y="366"/>
                  </a:moveTo>
                  <a:lnTo>
                    <a:pt x="31" y="366"/>
                  </a:lnTo>
                  <a:lnTo>
                    <a:pt x="31" y="83"/>
                  </a:lnTo>
                </a:path>
                <a:path w="634" h="634">
                  <a:moveTo>
                    <a:pt x="31" y="366"/>
                  </a:moveTo>
                  <a:lnTo>
                    <a:pt x="31" y="345"/>
                  </a:lnTo>
                  <a:lnTo>
                    <a:pt x="31" y="230"/>
                  </a:lnTo>
                </a:path>
                <a:path w="634" h="634">
                  <a:moveTo>
                    <a:pt x="31" y="366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2" name="object 6042"/>
            <p:cNvSpPr/>
            <p:nvPr/>
          </p:nvSpPr>
          <p:spPr>
            <a:xfrm>
              <a:off x="12455056" y="7485815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366" y="1664"/>
                  </a:moveTo>
                  <a:lnTo>
                    <a:pt x="366" y="1643"/>
                  </a:lnTo>
                  <a:lnTo>
                    <a:pt x="366" y="1539"/>
                  </a:lnTo>
                  <a:lnTo>
                    <a:pt x="345" y="1539"/>
                  </a:lnTo>
                  <a:lnTo>
                    <a:pt x="345" y="1382"/>
                  </a:lnTo>
                  <a:lnTo>
                    <a:pt x="335" y="1382"/>
                  </a:lnTo>
                  <a:lnTo>
                    <a:pt x="335" y="1287"/>
                  </a:lnTo>
                  <a:lnTo>
                    <a:pt x="314" y="1287"/>
                  </a:lnTo>
                  <a:lnTo>
                    <a:pt x="314" y="1183"/>
                  </a:lnTo>
                  <a:lnTo>
                    <a:pt x="282" y="1162"/>
                  </a:lnTo>
                  <a:lnTo>
                    <a:pt x="282" y="1036"/>
                  </a:lnTo>
                  <a:lnTo>
                    <a:pt x="240" y="900"/>
                  </a:lnTo>
                  <a:lnTo>
                    <a:pt x="230" y="848"/>
                  </a:lnTo>
                  <a:lnTo>
                    <a:pt x="230" y="743"/>
                  </a:lnTo>
                  <a:lnTo>
                    <a:pt x="178" y="607"/>
                  </a:lnTo>
                  <a:lnTo>
                    <a:pt x="136" y="471"/>
                  </a:lnTo>
                  <a:lnTo>
                    <a:pt x="104" y="397"/>
                  </a:lnTo>
                  <a:lnTo>
                    <a:pt x="104" y="293"/>
                  </a:lnTo>
                  <a:lnTo>
                    <a:pt x="73" y="157"/>
                  </a:lnTo>
                  <a:lnTo>
                    <a:pt x="0" y="20"/>
                  </a:lnTo>
                </a:path>
                <a:path w="634" h="1904">
                  <a:moveTo>
                    <a:pt x="366" y="1664"/>
                  </a:moveTo>
                  <a:lnTo>
                    <a:pt x="366" y="1664"/>
                  </a:lnTo>
                  <a:lnTo>
                    <a:pt x="366" y="1507"/>
                  </a:lnTo>
                  <a:lnTo>
                    <a:pt x="345" y="1507"/>
                  </a:lnTo>
                  <a:lnTo>
                    <a:pt x="345" y="1350"/>
                  </a:lnTo>
                  <a:lnTo>
                    <a:pt x="335" y="1340"/>
                  </a:lnTo>
                  <a:lnTo>
                    <a:pt x="335" y="1235"/>
                  </a:lnTo>
                  <a:lnTo>
                    <a:pt x="314" y="1193"/>
                  </a:lnTo>
                  <a:lnTo>
                    <a:pt x="314" y="1088"/>
                  </a:lnTo>
                  <a:lnTo>
                    <a:pt x="261" y="952"/>
                  </a:lnTo>
                  <a:lnTo>
                    <a:pt x="240" y="816"/>
                  </a:lnTo>
                  <a:lnTo>
                    <a:pt x="209" y="670"/>
                  </a:lnTo>
                  <a:lnTo>
                    <a:pt x="178" y="534"/>
                  </a:lnTo>
                  <a:lnTo>
                    <a:pt x="146" y="397"/>
                  </a:lnTo>
                  <a:lnTo>
                    <a:pt x="94" y="261"/>
                  </a:lnTo>
                </a:path>
                <a:path w="634" h="1904">
                  <a:moveTo>
                    <a:pt x="366" y="1664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3" name="object 6043"/>
            <p:cNvSpPr/>
            <p:nvPr/>
          </p:nvSpPr>
          <p:spPr>
            <a:xfrm>
              <a:off x="12455028" y="748581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4" name="object 6044"/>
            <p:cNvSpPr/>
            <p:nvPr/>
          </p:nvSpPr>
          <p:spPr>
            <a:xfrm>
              <a:off x="12467169" y="7481886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4">
                  <a:moveTo>
                    <a:pt x="0" y="0"/>
                  </a:moveTo>
                  <a:lnTo>
                    <a:pt x="136" y="20"/>
                  </a:lnTo>
                  <a:lnTo>
                    <a:pt x="240" y="73"/>
                  </a:lnTo>
                  <a:lnTo>
                    <a:pt x="345" y="73"/>
                  </a:lnTo>
                  <a:lnTo>
                    <a:pt x="471" y="104"/>
                  </a:lnTo>
                  <a:lnTo>
                    <a:pt x="628" y="104"/>
                  </a:lnTo>
                  <a:lnTo>
                    <a:pt x="638" y="125"/>
                  </a:lnTo>
                  <a:lnTo>
                    <a:pt x="869" y="125"/>
                  </a:lnTo>
                  <a:lnTo>
                    <a:pt x="890" y="136"/>
                  </a:lnTo>
                  <a:lnTo>
                    <a:pt x="1717" y="136"/>
                  </a:lnTo>
                  <a:lnTo>
                    <a:pt x="1717" y="125"/>
                  </a:lnTo>
                  <a:lnTo>
                    <a:pt x="1905" y="125"/>
                  </a:lnTo>
                  <a:lnTo>
                    <a:pt x="1947" y="104"/>
                  </a:lnTo>
                  <a:lnTo>
                    <a:pt x="2083" y="104"/>
                  </a:lnTo>
                  <a:lnTo>
                    <a:pt x="2104" y="83"/>
                  </a:lnTo>
                  <a:lnTo>
                    <a:pt x="2240" y="83"/>
                  </a:lnTo>
                  <a:lnTo>
                    <a:pt x="2240" y="73"/>
                  </a:lnTo>
                  <a:lnTo>
                    <a:pt x="2345" y="73"/>
                  </a:lnTo>
                  <a:lnTo>
                    <a:pt x="2481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5" name="object 6045"/>
            <p:cNvSpPr/>
            <p:nvPr/>
          </p:nvSpPr>
          <p:spPr>
            <a:xfrm>
              <a:off x="12455049" y="74858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6" name="object 6046"/>
            <p:cNvSpPr/>
            <p:nvPr/>
          </p:nvSpPr>
          <p:spPr>
            <a:xfrm>
              <a:off x="12461129" y="7494169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921" y="4094"/>
                  </a:moveTo>
                  <a:lnTo>
                    <a:pt x="921" y="4062"/>
                  </a:lnTo>
                  <a:lnTo>
                    <a:pt x="921" y="3622"/>
                  </a:lnTo>
                  <a:lnTo>
                    <a:pt x="900" y="3622"/>
                  </a:lnTo>
                  <a:lnTo>
                    <a:pt x="900" y="3088"/>
                  </a:lnTo>
                  <a:lnTo>
                    <a:pt x="890" y="3057"/>
                  </a:lnTo>
                  <a:lnTo>
                    <a:pt x="890" y="2806"/>
                  </a:lnTo>
                  <a:lnTo>
                    <a:pt x="848" y="2774"/>
                  </a:lnTo>
                  <a:lnTo>
                    <a:pt x="848" y="2544"/>
                  </a:lnTo>
                  <a:lnTo>
                    <a:pt x="837" y="2513"/>
                  </a:lnTo>
                  <a:lnTo>
                    <a:pt x="837" y="2324"/>
                  </a:lnTo>
                  <a:lnTo>
                    <a:pt x="816" y="2303"/>
                  </a:lnTo>
                  <a:lnTo>
                    <a:pt x="816" y="2146"/>
                  </a:lnTo>
                  <a:lnTo>
                    <a:pt x="795" y="2136"/>
                  </a:lnTo>
                  <a:lnTo>
                    <a:pt x="795" y="1989"/>
                  </a:lnTo>
                  <a:lnTo>
                    <a:pt x="764" y="1958"/>
                  </a:lnTo>
                  <a:lnTo>
                    <a:pt x="764" y="1832"/>
                  </a:lnTo>
                  <a:lnTo>
                    <a:pt x="743" y="1821"/>
                  </a:lnTo>
                  <a:lnTo>
                    <a:pt x="743" y="1717"/>
                  </a:lnTo>
                  <a:lnTo>
                    <a:pt x="732" y="1685"/>
                  </a:lnTo>
                  <a:lnTo>
                    <a:pt x="732" y="1560"/>
                  </a:lnTo>
                  <a:lnTo>
                    <a:pt x="680" y="1476"/>
                  </a:lnTo>
                  <a:lnTo>
                    <a:pt x="680" y="1371"/>
                  </a:lnTo>
                  <a:lnTo>
                    <a:pt x="638" y="1225"/>
                  </a:lnTo>
                  <a:lnTo>
                    <a:pt x="628" y="1088"/>
                  </a:lnTo>
                  <a:lnTo>
                    <a:pt x="575" y="952"/>
                  </a:lnTo>
                  <a:lnTo>
                    <a:pt x="554" y="900"/>
                  </a:lnTo>
                  <a:lnTo>
                    <a:pt x="554" y="774"/>
                  </a:lnTo>
                  <a:lnTo>
                    <a:pt x="481" y="638"/>
                  </a:lnTo>
                  <a:lnTo>
                    <a:pt x="450" y="502"/>
                  </a:lnTo>
                  <a:lnTo>
                    <a:pt x="376" y="366"/>
                  </a:lnTo>
                  <a:lnTo>
                    <a:pt x="314" y="219"/>
                  </a:lnTo>
                  <a:lnTo>
                    <a:pt x="178" y="62"/>
                  </a:lnTo>
                  <a:lnTo>
                    <a:pt x="31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7" name="object 6047"/>
            <p:cNvSpPr/>
            <p:nvPr/>
          </p:nvSpPr>
          <p:spPr>
            <a:xfrm>
              <a:off x="12465113" y="7460132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4" h="3175">
                  <a:moveTo>
                    <a:pt x="6701" y="3172"/>
                  </a:moveTo>
                  <a:lnTo>
                    <a:pt x="6701" y="3172"/>
                  </a:lnTo>
                  <a:lnTo>
                    <a:pt x="6701" y="3067"/>
                  </a:lnTo>
                  <a:lnTo>
                    <a:pt x="6680" y="3067"/>
                  </a:lnTo>
                  <a:lnTo>
                    <a:pt x="6680" y="2858"/>
                  </a:lnTo>
                  <a:lnTo>
                    <a:pt x="6669" y="2848"/>
                  </a:lnTo>
                  <a:lnTo>
                    <a:pt x="6669" y="2743"/>
                  </a:lnTo>
                  <a:lnTo>
                    <a:pt x="6617" y="2596"/>
                  </a:lnTo>
                  <a:lnTo>
                    <a:pt x="6596" y="2460"/>
                  </a:lnTo>
                  <a:lnTo>
                    <a:pt x="6575" y="2324"/>
                  </a:lnTo>
                  <a:lnTo>
                    <a:pt x="6523" y="2188"/>
                  </a:lnTo>
                  <a:lnTo>
                    <a:pt x="6471" y="2041"/>
                  </a:lnTo>
                  <a:lnTo>
                    <a:pt x="6408" y="1905"/>
                  </a:lnTo>
                  <a:lnTo>
                    <a:pt x="6334" y="1769"/>
                  </a:lnTo>
                  <a:lnTo>
                    <a:pt x="6251" y="1622"/>
                  </a:lnTo>
                  <a:lnTo>
                    <a:pt x="6167" y="1486"/>
                  </a:lnTo>
                  <a:lnTo>
                    <a:pt x="6062" y="1350"/>
                  </a:lnTo>
                  <a:lnTo>
                    <a:pt x="5957" y="1214"/>
                  </a:lnTo>
                  <a:lnTo>
                    <a:pt x="5832" y="1068"/>
                  </a:lnTo>
                  <a:lnTo>
                    <a:pt x="5696" y="931"/>
                  </a:lnTo>
                  <a:lnTo>
                    <a:pt x="5539" y="795"/>
                  </a:lnTo>
                  <a:lnTo>
                    <a:pt x="5402" y="670"/>
                  </a:lnTo>
                  <a:lnTo>
                    <a:pt x="5245" y="586"/>
                  </a:lnTo>
                  <a:lnTo>
                    <a:pt x="5109" y="502"/>
                  </a:lnTo>
                  <a:lnTo>
                    <a:pt x="4963" y="429"/>
                  </a:lnTo>
                  <a:lnTo>
                    <a:pt x="4806" y="324"/>
                  </a:lnTo>
                  <a:lnTo>
                    <a:pt x="4670" y="272"/>
                  </a:lnTo>
                  <a:lnTo>
                    <a:pt x="4533" y="198"/>
                  </a:lnTo>
                  <a:lnTo>
                    <a:pt x="4387" y="167"/>
                  </a:lnTo>
                  <a:lnTo>
                    <a:pt x="4251" y="115"/>
                  </a:lnTo>
                  <a:lnTo>
                    <a:pt x="4115" y="83"/>
                  </a:lnTo>
                  <a:lnTo>
                    <a:pt x="4010" y="62"/>
                  </a:lnTo>
                  <a:lnTo>
                    <a:pt x="3884" y="62"/>
                  </a:lnTo>
                  <a:lnTo>
                    <a:pt x="3874" y="31"/>
                  </a:lnTo>
                  <a:lnTo>
                    <a:pt x="3769" y="31"/>
                  </a:lnTo>
                  <a:lnTo>
                    <a:pt x="3748" y="10"/>
                  </a:lnTo>
                  <a:lnTo>
                    <a:pt x="3486" y="10"/>
                  </a:lnTo>
                  <a:lnTo>
                    <a:pt x="3476" y="0"/>
                  </a:lnTo>
                  <a:lnTo>
                    <a:pt x="3214" y="0"/>
                  </a:lnTo>
                  <a:lnTo>
                    <a:pt x="3193" y="10"/>
                  </a:lnTo>
                  <a:lnTo>
                    <a:pt x="2952" y="10"/>
                  </a:lnTo>
                  <a:lnTo>
                    <a:pt x="2931" y="31"/>
                  </a:lnTo>
                  <a:lnTo>
                    <a:pt x="2795" y="31"/>
                  </a:lnTo>
                  <a:lnTo>
                    <a:pt x="2774" y="62"/>
                  </a:lnTo>
                  <a:lnTo>
                    <a:pt x="2691" y="62"/>
                  </a:lnTo>
                  <a:lnTo>
                    <a:pt x="2533" y="104"/>
                  </a:lnTo>
                  <a:lnTo>
                    <a:pt x="2397" y="157"/>
                  </a:lnTo>
                  <a:lnTo>
                    <a:pt x="2240" y="188"/>
                  </a:lnTo>
                  <a:lnTo>
                    <a:pt x="2104" y="219"/>
                  </a:lnTo>
                  <a:lnTo>
                    <a:pt x="1958" y="293"/>
                  </a:lnTo>
                  <a:lnTo>
                    <a:pt x="1821" y="376"/>
                  </a:lnTo>
                  <a:lnTo>
                    <a:pt x="1685" y="450"/>
                  </a:lnTo>
                  <a:lnTo>
                    <a:pt x="1549" y="534"/>
                  </a:lnTo>
                  <a:lnTo>
                    <a:pt x="1403" y="607"/>
                  </a:lnTo>
                  <a:lnTo>
                    <a:pt x="1246" y="712"/>
                  </a:lnTo>
                  <a:lnTo>
                    <a:pt x="1109" y="827"/>
                  </a:lnTo>
                  <a:lnTo>
                    <a:pt x="973" y="931"/>
                  </a:lnTo>
                  <a:lnTo>
                    <a:pt x="869" y="1068"/>
                  </a:lnTo>
                  <a:lnTo>
                    <a:pt x="743" y="1214"/>
                  </a:lnTo>
                  <a:lnTo>
                    <a:pt x="638" y="1350"/>
                  </a:lnTo>
                  <a:lnTo>
                    <a:pt x="523" y="1486"/>
                  </a:lnTo>
                  <a:lnTo>
                    <a:pt x="429" y="1622"/>
                  </a:lnTo>
                  <a:lnTo>
                    <a:pt x="366" y="1769"/>
                  </a:lnTo>
                  <a:lnTo>
                    <a:pt x="293" y="1905"/>
                  </a:lnTo>
                  <a:lnTo>
                    <a:pt x="230" y="2041"/>
                  </a:lnTo>
                  <a:lnTo>
                    <a:pt x="157" y="2188"/>
                  </a:lnTo>
                  <a:lnTo>
                    <a:pt x="125" y="2324"/>
                  </a:lnTo>
                  <a:lnTo>
                    <a:pt x="104" y="2460"/>
                  </a:lnTo>
                  <a:lnTo>
                    <a:pt x="52" y="2565"/>
                  </a:lnTo>
                  <a:lnTo>
                    <a:pt x="52" y="2670"/>
                  </a:lnTo>
                  <a:lnTo>
                    <a:pt x="20" y="2806"/>
                  </a:lnTo>
                  <a:lnTo>
                    <a:pt x="20" y="2931"/>
                  </a:lnTo>
                  <a:lnTo>
                    <a:pt x="0" y="2931"/>
                  </a:lnTo>
                  <a:lnTo>
                    <a:pt x="0" y="31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8" name="object 6048"/>
            <p:cNvSpPr/>
            <p:nvPr/>
          </p:nvSpPr>
          <p:spPr>
            <a:xfrm>
              <a:off x="12464495" y="746273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49" name="object 6049"/>
            <p:cNvSpPr/>
            <p:nvPr/>
          </p:nvSpPr>
          <p:spPr>
            <a:xfrm>
              <a:off x="12465113" y="746151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6701" y="3245"/>
                  </a:moveTo>
                  <a:lnTo>
                    <a:pt x="6701" y="3214"/>
                  </a:lnTo>
                  <a:lnTo>
                    <a:pt x="6701" y="3067"/>
                  </a:lnTo>
                  <a:lnTo>
                    <a:pt x="6680" y="3067"/>
                  </a:lnTo>
                  <a:lnTo>
                    <a:pt x="6680" y="2879"/>
                  </a:lnTo>
                  <a:lnTo>
                    <a:pt x="6669" y="2879"/>
                  </a:lnTo>
                  <a:lnTo>
                    <a:pt x="6669" y="2743"/>
                  </a:lnTo>
                  <a:lnTo>
                    <a:pt x="6649" y="2722"/>
                  </a:lnTo>
                  <a:lnTo>
                    <a:pt x="6649" y="2617"/>
                  </a:lnTo>
                  <a:lnTo>
                    <a:pt x="6617" y="2617"/>
                  </a:lnTo>
                  <a:lnTo>
                    <a:pt x="6617" y="2513"/>
                  </a:lnTo>
                  <a:lnTo>
                    <a:pt x="6575" y="2376"/>
                  </a:lnTo>
                  <a:lnTo>
                    <a:pt x="6523" y="2240"/>
                  </a:lnTo>
                  <a:lnTo>
                    <a:pt x="6491" y="2104"/>
                  </a:lnTo>
                  <a:lnTo>
                    <a:pt x="6429" y="1958"/>
                  </a:lnTo>
                  <a:lnTo>
                    <a:pt x="6376" y="1821"/>
                  </a:lnTo>
                  <a:lnTo>
                    <a:pt x="6303" y="1685"/>
                  </a:lnTo>
                  <a:lnTo>
                    <a:pt x="6209" y="1549"/>
                  </a:lnTo>
                  <a:lnTo>
                    <a:pt x="6114" y="1392"/>
                  </a:lnTo>
                  <a:lnTo>
                    <a:pt x="5968" y="1246"/>
                  </a:lnTo>
                  <a:lnTo>
                    <a:pt x="5863" y="1109"/>
                  </a:lnTo>
                  <a:lnTo>
                    <a:pt x="5748" y="973"/>
                  </a:lnTo>
                  <a:lnTo>
                    <a:pt x="5612" y="869"/>
                  </a:lnTo>
                  <a:lnTo>
                    <a:pt x="5486" y="732"/>
                  </a:lnTo>
                  <a:lnTo>
                    <a:pt x="5350" y="659"/>
                  </a:lnTo>
                  <a:lnTo>
                    <a:pt x="5204" y="554"/>
                  </a:lnTo>
                  <a:lnTo>
                    <a:pt x="5067" y="471"/>
                  </a:lnTo>
                  <a:lnTo>
                    <a:pt x="4931" y="418"/>
                  </a:lnTo>
                  <a:lnTo>
                    <a:pt x="4795" y="324"/>
                  </a:lnTo>
                  <a:lnTo>
                    <a:pt x="4649" y="261"/>
                  </a:lnTo>
                  <a:lnTo>
                    <a:pt x="4512" y="219"/>
                  </a:lnTo>
                  <a:lnTo>
                    <a:pt x="4376" y="157"/>
                  </a:lnTo>
                  <a:lnTo>
                    <a:pt x="4240" y="136"/>
                  </a:lnTo>
                  <a:lnTo>
                    <a:pt x="4083" y="83"/>
                  </a:lnTo>
                  <a:lnTo>
                    <a:pt x="3957" y="52"/>
                  </a:lnTo>
                  <a:lnTo>
                    <a:pt x="3853" y="52"/>
                  </a:lnTo>
                  <a:lnTo>
                    <a:pt x="3832" y="20"/>
                  </a:lnTo>
                  <a:lnTo>
                    <a:pt x="3643" y="20"/>
                  </a:lnTo>
                  <a:lnTo>
                    <a:pt x="3612" y="0"/>
                  </a:lnTo>
                  <a:lnTo>
                    <a:pt x="3036" y="0"/>
                  </a:lnTo>
                  <a:lnTo>
                    <a:pt x="3026" y="20"/>
                  </a:lnTo>
                  <a:lnTo>
                    <a:pt x="2869" y="20"/>
                  </a:lnTo>
                  <a:lnTo>
                    <a:pt x="2848" y="52"/>
                  </a:lnTo>
                  <a:lnTo>
                    <a:pt x="2743" y="52"/>
                  </a:lnTo>
                  <a:lnTo>
                    <a:pt x="2607" y="83"/>
                  </a:lnTo>
                  <a:lnTo>
                    <a:pt x="2460" y="104"/>
                  </a:lnTo>
                  <a:lnTo>
                    <a:pt x="2324" y="157"/>
                  </a:lnTo>
                  <a:lnTo>
                    <a:pt x="2188" y="188"/>
                  </a:lnTo>
                  <a:lnTo>
                    <a:pt x="2052" y="261"/>
                  </a:lnTo>
                  <a:lnTo>
                    <a:pt x="1895" y="324"/>
                  </a:lnTo>
                  <a:lnTo>
                    <a:pt x="1748" y="418"/>
                  </a:lnTo>
                  <a:lnTo>
                    <a:pt x="1612" y="471"/>
                  </a:lnTo>
                  <a:lnTo>
                    <a:pt x="1476" y="554"/>
                  </a:lnTo>
                  <a:lnTo>
                    <a:pt x="1340" y="638"/>
                  </a:lnTo>
                  <a:lnTo>
                    <a:pt x="1193" y="764"/>
                  </a:lnTo>
                  <a:lnTo>
                    <a:pt x="1057" y="869"/>
                  </a:lnTo>
                  <a:lnTo>
                    <a:pt x="921" y="1005"/>
                  </a:lnTo>
                  <a:lnTo>
                    <a:pt x="785" y="1141"/>
                  </a:lnTo>
                  <a:lnTo>
                    <a:pt x="680" y="1287"/>
                  </a:lnTo>
                  <a:lnTo>
                    <a:pt x="575" y="1424"/>
                  </a:lnTo>
                  <a:lnTo>
                    <a:pt x="481" y="1560"/>
                  </a:lnTo>
                  <a:lnTo>
                    <a:pt x="397" y="1696"/>
                  </a:lnTo>
                  <a:lnTo>
                    <a:pt x="314" y="1842"/>
                  </a:lnTo>
                  <a:lnTo>
                    <a:pt x="240" y="1978"/>
                  </a:lnTo>
                  <a:lnTo>
                    <a:pt x="188" y="2115"/>
                  </a:lnTo>
                  <a:lnTo>
                    <a:pt x="136" y="2251"/>
                  </a:lnTo>
                  <a:lnTo>
                    <a:pt x="104" y="2397"/>
                  </a:lnTo>
                  <a:lnTo>
                    <a:pt x="83" y="2533"/>
                  </a:lnTo>
                  <a:lnTo>
                    <a:pt x="52" y="2554"/>
                  </a:lnTo>
                  <a:lnTo>
                    <a:pt x="52" y="2659"/>
                  </a:lnTo>
                  <a:lnTo>
                    <a:pt x="31" y="2670"/>
                  </a:lnTo>
                  <a:lnTo>
                    <a:pt x="31" y="2795"/>
                  </a:lnTo>
                  <a:lnTo>
                    <a:pt x="20" y="2816"/>
                  </a:lnTo>
                  <a:lnTo>
                    <a:pt x="20" y="2931"/>
                  </a:lnTo>
                  <a:lnTo>
                    <a:pt x="0" y="2963"/>
                  </a:lnTo>
                  <a:lnTo>
                    <a:pt x="0" y="32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0" name="object 6050"/>
            <p:cNvSpPr/>
            <p:nvPr/>
          </p:nvSpPr>
          <p:spPr>
            <a:xfrm>
              <a:off x="12462405" y="7494169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0" y="4094"/>
                  </a:moveTo>
                  <a:lnTo>
                    <a:pt x="10" y="3957"/>
                  </a:lnTo>
                  <a:lnTo>
                    <a:pt x="10" y="3821"/>
                  </a:lnTo>
                  <a:lnTo>
                    <a:pt x="73" y="3675"/>
                  </a:lnTo>
                  <a:lnTo>
                    <a:pt x="104" y="3518"/>
                  </a:lnTo>
                  <a:lnTo>
                    <a:pt x="136" y="3382"/>
                  </a:lnTo>
                  <a:lnTo>
                    <a:pt x="188" y="3245"/>
                  </a:lnTo>
                  <a:lnTo>
                    <a:pt x="261" y="3109"/>
                  </a:lnTo>
                  <a:lnTo>
                    <a:pt x="314" y="2963"/>
                  </a:lnTo>
                  <a:lnTo>
                    <a:pt x="376" y="2827"/>
                  </a:lnTo>
                  <a:lnTo>
                    <a:pt x="471" y="2691"/>
                  </a:lnTo>
                  <a:lnTo>
                    <a:pt x="575" y="2544"/>
                  </a:lnTo>
                  <a:lnTo>
                    <a:pt x="670" y="2408"/>
                  </a:lnTo>
                  <a:lnTo>
                    <a:pt x="816" y="2293"/>
                  </a:lnTo>
                  <a:lnTo>
                    <a:pt x="931" y="2146"/>
                  </a:lnTo>
                  <a:lnTo>
                    <a:pt x="1078" y="2031"/>
                  </a:lnTo>
                  <a:lnTo>
                    <a:pt x="1162" y="1884"/>
                  </a:lnTo>
                  <a:lnTo>
                    <a:pt x="1298" y="1769"/>
                  </a:lnTo>
                  <a:lnTo>
                    <a:pt x="1434" y="1643"/>
                  </a:lnTo>
                  <a:lnTo>
                    <a:pt x="1581" y="1528"/>
                  </a:lnTo>
                  <a:lnTo>
                    <a:pt x="1717" y="1424"/>
                  </a:lnTo>
                  <a:lnTo>
                    <a:pt x="1842" y="1277"/>
                  </a:lnTo>
                  <a:lnTo>
                    <a:pt x="1978" y="1172"/>
                  </a:lnTo>
                  <a:lnTo>
                    <a:pt x="2115" y="1036"/>
                  </a:lnTo>
                  <a:lnTo>
                    <a:pt x="2251" y="931"/>
                  </a:lnTo>
                  <a:lnTo>
                    <a:pt x="2397" y="848"/>
                  </a:lnTo>
                  <a:lnTo>
                    <a:pt x="2533" y="743"/>
                  </a:lnTo>
                  <a:lnTo>
                    <a:pt x="2638" y="607"/>
                  </a:lnTo>
                  <a:lnTo>
                    <a:pt x="2795" y="502"/>
                  </a:lnTo>
                  <a:lnTo>
                    <a:pt x="2931" y="376"/>
                  </a:lnTo>
                  <a:lnTo>
                    <a:pt x="3067" y="272"/>
                  </a:lnTo>
                  <a:lnTo>
                    <a:pt x="3193" y="136"/>
                  </a:lnTo>
                  <a:lnTo>
                    <a:pt x="32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1" name="object 6051"/>
            <p:cNvSpPr/>
            <p:nvPr/>
          </p:nvSpPr>
          <p:spPr>
            <a:xfrm>
              <a:off x="12460801" y="749417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638" y="1193"/>
                  </a:moveTo>
                  <a:lnTo>
                    <a:pt x="617" y="1036"/>
                  </a:lnTo>
                  <a:lnTo>
                    <a:pt x="586" y="900"/>
                  </a:lnTo>
                  <a:lnTo>
                    <a:pt x="534" y="764"/>
                  </a:lnTo>
                  <a:lnTo>
                    <a:pt x="502" y="607"/>
                  </a:lnTo>
                  <a:lnTo>
                    <a:pt x="429" y="460"/>
                  </a:lnTo>
                  <a:lnTo>
                    <a:pt x="356" y="324"/>
                  </a:lnTo>
                  <a:lnTo>
                    <a:pt x="272" y="188"/>
                  </a:lnTo>
                  <a:lnTo>
                    <a:pt x="167" y="52"/>
                  </a:ln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2" name="object 6052"/>
            <p:cNvSpPr/>
            <p:nvPr/>
          </p:nvSpPr>
          <p:spPr>
            <a:xfrm>
              <a:off x="12461022" y="749417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638" y="1193"/>
                  </a:moveTo>
                  <a:lnTo>
                    <a:pt x="607" y="1036"/>
                  </a:lnTo>
                  <a:lnTo>
                    <a:pt x="565" y="900"/>
                  </a:lnTo>
                  <a:lnTo>
                    <a:pt x="513" y="764"/>
                  </a:lnTo>
                  <a:lnTo>
                    <a:pt x="481" y="607"/>
                  </a:lnTo>
                  <a:lnTo>
                    <a:pt x="408" y="460"/>
                  </a:lnTo>
                  <a:lnTo>
                    <a:pt x="366" y="324"/>
                  </a:lnTo>
                  <a:lnTo>
                    <a:pt x="272" y="188"/>
                  </a:lnTo>
                  <a:lnTo>
                    <a:pt x="146" y="52"/>
                  </a:lnTo>
                  <a:lnTo>
                    <a:pt x="10" y="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3" name="object 6053"/>
            <p:cNvSpPr/>
            <p:nvPr/>
          </p:nvSpPr>
          <p:spPr>
            <a:xfrm>
              <a:off x="12456472" y="750119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4" name="object 6054"/>
            <p:cNvSpPr/>
            <p:nvPr/>
          </p:nvSpPr>
          <p:spPr>
            <a:xfrm>
              <a:off x="12469861" y="746769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732" y="0"/>
                  </a:moveTo>
                  <a:lnTo>
                    <a:pt x="596" y="125"/>
                  </a:lnTo>
                  <a:lnTo>
                    <a:pt x="471" y="261"/>
                  </a:lnTo>
                  <a:lnTo>
                    <a:pt x="335" y="314"/>
                  </a:lnTo>
                  <a:lnTo>
                    <a:pt x="198" y="366"/>
                  </a:lnTo>
                  <a:lnTo>
                    <a:pt x="52" y="4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5" name="object 6055"/>
            <p:cNvSpPr/>
            <p:nvPr/>
          </p:nvSpPr>
          <p:spPr>
            <a:xfrm>
              <a:off x="12462405" y="7498263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09" h="4445">
                  <a:moveTo>
                    <a:pt x="0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10" y="125"/>
                  </a:lnTo>
                  <a:lnTo>
                    <a:pt x="10" y="282"/>
                  </a:lnTo>
                  <a:lnTo>
                    <a:pt x="73" y="418"/>
                  </a:lnTo>
                  <a:lnTo>
                    <a:pt x="104" y="554"/>
                  </a:lnTo>
                  <a:lnTo>
                    <a:pt x="136" y="691"/>
                  </a:lnTo>
                  <a:lnTo>
                    <a:pt x="188" y="837"/>
                  </a:lnTo>
                  <a:lnTo>
                    <a:pt x="261" y="973"/>
                  </a:lnTo>
                  <a:lnTo>
                    <a:pt x="314" y="1109"/>
                  </a:lnTo>
                  <a:lnTo>
                    <a:pt x="376" y="1246"/>
                  </a:lnTo>
                  <a:lnTo>
                    <a:pt x="471" y="1392"/>
                  </a:lnTo>
                  <a:lnTo>
                    <a:pt x="575" y="1528"/>
                  </a:lnTo>
                  <a:lnTo>
                    <a:pt x="670" y="1664"/>
                  </a:lnTo>
                  <a:lnTo>
                    <a:pt x="816" y="1790"/>
                  </a:lnTo>
                  <a:lnTo>
                    <a:pt x="921" y="1926"/>
                  </a:lnTo>
                  <a:lnTo>
                    <a:pt x="1078" y="2052"/>
                  </a:lnTo>
                  <a:lnTo>
                    <a:pt x="1162" y="2188"/>
                  </a:lnTo>
                  <a:lnTo>
                    <a:pt x="1298" y="2324"/>
                  </a:lnTo>
                  <a:lnTo>
                    <a:pt x="1434" y="2429"/>
                  </a:lnTo>
                  <a:lnTo>
                    <a:pt x="1581" y="2554"/>
                  </a:lnTo>
                  <a:lnTo>
                    <a:pt x="1717" y="2670"/>
                  </a:lnTo>
                  <a:lnTo>
                    <a:pt x="1821" y="2816"/>
                  </a:lnTo>
                  <a:lnTo>
                    <a:pt x="1978" y="2921"/>
                  </a:lnTo>
                  <a:lnTo>
                    <a:pt x="2115" y="3036"/>
                  </a:lnTo>
                  <a:lnTo>
                    <a:pt x="2251" y="3141"/>
                  </a:lnTo>
                  <a:lnTo>
                    <a:pt x="2397" y="3245"/>
                  </a:lnTo>
                  <a:lnTo>
                    <a:pt x="2533" y="3371"/>
                  </a:lnTo>
                  <a:lnTo>
                    <a:pt x="2670" y="3486"/>
                  </a:lnTo>
                  <a:lnTo>
                    <a:pt x="2816" y="3591"/>
                  </a:lnTo>
                  <a:lnTo>
                    <a:pt x="2931" y="3727"/>
                  </a:lnTo>
                  <a:lnTo>
                    <a:pt x="3067" y="3800"/>
                  </a:lnTo>
                  <a:lnTo>
                    <a:pt x="3172" y="3937"/>
                  </a:lnTo>
                  <a:lnTo>
                    <a:pt x="3277" y="40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6" name="object 6056"/>
            <p:cNvSpPr/>
            <p:nvPr/>
          </p:nvSpPr>
          <p:spPr>
            <a:xfrm>
              <a:off x="12456633" y="7496731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670" y="73"/>
                  </a:moveTo>
                  <a:lnTo>
                    <a:pt x="2533" y="104"/>
                  </a:lnTo>
                  <a:lnTo>
                    <a:pt x="2397" y="178"/>
                  </a:lnTo>
                  <a:lnTo>
                    <a:pt x="2251" y="251"/>
                  </a:lnTo>
                  <a:lnTo>
                    <a:pt x="2115" y="314"/>
                  </a:lnTo>
                  <a:lnTo>
                    <a:pt x="1978" y="387"/>
                  </a:lnTo>
                  <a:lnTo>
                    <a:pt x="1832" y="450"/>
                  </a:lnTo>
                  <a:lnTo>
                    <a:pt x="1696" y="523"/>
                  </a:lnTo>
                  <a:lnTo>
                    <a:pt x="1539" y="628"/>
                  </a:lnTo>
                  <a:lnTo>
                    <a:pt x="1403" y="753"/>
                  </a:lnTo>
                  <a:lnTo>
                    <a:pt x="1266" y="837"/>
                  </a:lnTo>
                  <a:lnTo>
                    <a:pt x="1130" y="963"/>
                  </a:lnTo>
                  <a:lnTo>
                    <a:pt x="984" y="1099"/>
                  </a:lnTo>
                  <a:lnTo>
                    <a:pt x="848" y="1256"/>
                  </a:lnTo>
                  <a:lnTo>
                    <a:pt x="712" y="1392"/>
                  </a:lnTo>
                  <a:lnTo>
                    <a:pt x="607" y="1528"/>
                  </a:lnTo>
                  <a:lnTo>
                    <a:pt x="502" y="1675"/>
                  </a:lnTo>
                  <a:lnTo>
                    <a:pt x="418" y="1811"/>
                  </a:lnTo>
                  <a:lnTo>
                    <a:pt x="314" y="1947"/>
                  </a:lnTo>
                  <a:lnTo>
                    <a:pt x="261" y="2083"/>
                  </a:lnTo>
                  <a:lnTo>
                    <a:pt x="209" y="2230"/>
                  </a:lnTo>
                  <a:lnTo>
                    <a:pt x="136" y="2366"/>
                  </a:lnTo>
                  <a:lnTo>
                    <a:pt x="115" y="2502"/>
                  </a:lnTo>
                  <a:lnTo>
                    <a:pt x="62" y="2638"/>
                  </a:lnTo>
                  <a:lnTo>
                    <a:pt x="31" y="2764"/>
                  </a:lnTo>
                  <a:lnTo>
                    <a:pt x="31" y="2900"/>
                  </a:lnTo>
                  <a:lnTo>
                    <a:pt x="0" y="2921"/>
                  </a:lnTo>
                  <a:lnTo>
                    <a:pt x="0" y="3287"/>
                  </a:lnTo>
                  <a:lnTo>
                    <a:pt x="52" y="3444"/>
                  </a:lnTo>
                  <a:lnTo>
                    <a:pt x="83" y="3581"/>
                  </a:lnTo>
                  <a:lnTo>
                    <a:pt x="136" y="3685"/>
                  </a:lnTo>
                  <a:lnTo>
                    <a:pt x="136" y="3811"/>
                  </a:lnTo>
                  <a:lnTo>
                    <a:pt x="209" y="3947"/>
                  </a:lnTo>
                  <a:lnTo>
                    <a:pt x="261" y="4083"/>
                  </a:lnTo>
                  <a:lnTo>
                    <a:pt x="345" y="4219"/>
                  </a:lnTo>
                </a:path>
                <a:path w="3175" h="4445">
                  <a:moveTo>
                    <a:pt x="2670" y="73"/>
                  </a:move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7" name="object 6057"/>
            <p:cNvSpPr/>
            <p:nvPr/>
          </p:nvSpPr>
          <p:spPr>
            <a:xfrm>
              <a:off x="12466114" y="7481719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2345" y="607"/>
                  </a:moveTo>
                  <a:lnTo>
                    <a:pt x="2324" y="607"/>
                  </a:lnTo>
                  <a:lnTo>
                    <a:pt x="1790" y="607"/>
                  </a:lnTo>
                  <a:lnTo>
                    <a:pt x="1790" y="575"/>
                  </a:lnTo>
                  <a:lnTo>
                    <a:pt x="1528" y="575"/>
                  </a:lnTo>
                  <a:lnTo>
                    <a:pt x="1528" y="554"/>
                  </a:lnTo>
                  <a:lnTo>
                    <a:pt x="1340" y="554"/>
                  </a:lnTo>
                  <a:lnTo>
                    <a:pt x="1340" y="534"/>
                  </a:lnTo>
                  <a:lnTo>
                    <a:pt x="1204" y="534"/>
                  </a:lnTo>
                  <a:lnTo>
                    <a:pt x="1204" y="523"/>
                  </a:lnTo>
                  <a:lnTo>
                    <a:pt x="1057" y="523"/>
                  </a:lnTo>
                  <a:lnTo>
                    <a:pt x="1057" y="502"/>
                  </a:lnTo>
                  <a:lnTo>
                    <a:pt x="942" y="502"/>
                  </a:lnTo>
                  <a:lnTo>
                    <a:pt x="785" y="450"/>
                  </a:lnTo>
                  <a:lnTo>
                    <a:pt x="638" y="397"/>
                  </a:lnTo>
                  <a:lnTo>
                    <a:pt x="502" y="366"/>
                  </a:lnTo>
                  <a:lnTo>
                    <a:pt x="345" y="324"/>
                  </a:lnTo>
                  <a:lnTo>
                    <a:pt x="209" y="240"/>
                  </a:lnTo>
                  <a:lnTo>
                    <a:pt x="73" y="178"/>
                  </a:lnTo>
                  <a:lnTo>
                    <a:pt x="0" y="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58" name="object 6058"/>
          <p:cNvSpPr txBox="1"/>
          <p:nvPr/>
        </p:nvSpPr>
        <p:spPr>
          <a:xfrm>
            <a:off x="12623459" y="4215218"/>
            <a:ext cx="48895" cy="43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" spc="15">
                <a:latin typeface="Arial"/>
                <a:cs typeface="Arial"/>
              </a:rPr>
              <a:t>2%</a:t>
            </a:r>
            <a:endParaRPr sz="100">
              <a:latin typeface="Arial"/>
              <a:cs typeface="Arial"/>
            </a:endParaRPr>
          </a:p>
        </p:txBody>
      </p:sp>
      <p:grpSp>
        <p:nvGrpSpPr>
          <p:cNvPr id="6059" name="object 6059"/>
          <p:cNvGrpSpPr/>
          <p:nvPr/>
        </p:nvGrpSpPr>
        <p:grpSpPr>
          <a:xfrm>
            <a:off x="12626642" y="3945830"/>
            <a:ext cx="34290" cy="5080"/>
            <a:chOff x="12626642" y="3945830"/>
            <a:chExt cx="34290" cy="5080"/>
          </a:xfrm>
        </p:grpSpPr>
        <p:sp>
          <p:nvSpPr>
            <p:cNvPr id="6060" name="object 6060"/>
            <p:cNvSpPr/>
            <p:nvPr/>
          </p:nvSpPr>
          <p:spPr>
            <a:xfrm>
              <a:off x="12627279" y="3946465"/>
              <a:ext cx="33020" cy="0"/>
            </a:xfrm>
            <a:custGeom>
              <a:avLst/>
              <a:gdLst/>
              <a:ahLst/>
              <a:cxnLst/>
              <a:rect l="l" t="t" r="r" b="b"/>
              <a:pathLst>
                <a:path w="33020" h="0">
                  <a:moveTo>
                    <a:pt x="325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1" name="object 6061"/>
            <p:cNvSpPr/>
            <p:nvPr/>
          </p:nvSpPr>
          <p:spPr>
            <a:xfrm>
              <a:off x="12627277" y="394646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10">
                  <a:moveTo>
                    <a:pt x="0" y="0"/>
                  </a:moveTo>
                  <a:lnTo>
                    <a:pt x="6785" y="37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62" name="object 6062"/>
          <p:cNvSpPr txBox="1"/>
          <p:nvPr/>
        </p:nvSpPr>
        <p:spPr>
          <a:xfrm>
            <a:off x="12623459" y="3934556"/>
            <a:ext cx="48895" cy="43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" spc="15">
                <a:latin typeface="Arial"/>
                <a:cs typeface="Arial"/>
              </a:rPr>
              <a:t>2%</a:t>
            </a:r>
            <a:endParaRPr sz="100">
              <a:latin typeface="Arial"/>
              <a:cs typeface="Arial"/>
            </a:endParaRPr>
          </a:p>
        </p:txBody>
      </p:sp>
      <p:grpSp>
        <p:nvGrpSpPr>
          <p:cNvPr id="6063" name="object 6063"/>
          <p:cNvGrpSpPr/>
          <p:nvPr/>
        </p:nvGrpSpPr>
        <p:grpSpPr>
          <a:xfrm>
            <a:off x="9349221" y="703713"/>
            <a:ext cx="8309609" cy="7442834"/>
            <a:chOff x="9349221" y="703713"/>
            <a:chExt cx="8309609" cy="7442834"/>
          </a:xfrm>
        </p:grpSpPr>
        <p:sp>
          <p:nvSpPr>
            <p:cNvPr id="6064" name="object 6064"/>
            <p:cNvSpPr/>
            <p:nvPr/>
          </p:nvSpPr>
          <p:spPr>
            <a:xfrm>
              <a:off x="10448868" y="4304108"/>
              <a:ext cx="306070" cy="0"/>
            </a:xfrm>
            <a:custGeom>
              <a:avLst/>
              <a:gdLst/>
              <a:ahLst/>
              <a:cxnLst/>
              <a:rect l="l" t="t" r="r" b="b"/>
              <a:pathLst>
                <a:path w="306070" h="0">
                  <a:moveTo>
                    <a:pt x="3056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65" name="object 6065"/>
            <p:cNvPicPr/>
            <p:nvPr/>
          </p:nvPicPr>
          <p:blipFill>
            <a:blip r:embed="rId1315" cstate="print"/>
            <a:stretch>
              <a:fillRect/>
            </a:stretch>
          </p:blipFill>
          <p:spPr>
            <a:xfrm>
              <a:off x="11800479" y="6279325"/>
              <a:ext cx="246160" cy="157841"/>
            </a:xfrm>
            <a:prstGeom prst="rect">
              <a:avLst/>
            </a:prstGeom>
          </p:spPr>
        </p:pic>
        <p:sp>
          <p:nvSpPr>
            <p:cNvPr id="6066" name="object 6066"/>
            <p:cNvSpPr/>
            <p:nvPr/>
          </p:nvSpPr>
          <p:spPr>
            <a:xfrm>
              <a:off x="11492026" y="6425471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11695"/>
                  </a:moveTo>
                  <a:lnTo>
                    <a:pt x="15530" y="11695"/>
                  </a:lnTo>
                  <a:lnTo>
                    <a:pt x="15530" y="0"/>
                  </a:lnTo>
                  <a:lnTo>
                    <a:pt x="0" y="0"/>
                  </a:lnTo>
                  <a:lnTo>
                    <a:pt x="0" y="116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67" name="object 6067"/>
            <p:cNvSpPr/>
            <p:nvPr/>
          </p:nvSpPr>
          <p:spPr>
            <a:xfrm>
              <a:off x="11503957" y="6387318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 h="0">
                  <a:moveTo>
                    <a:pt x="0" y="0"/>
                  </a:moveTo>
                  <a:lnTo>
                    <a:pt x="1520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8" name="object 6068"/>
            <p:cNvSpPr/>
            <p:nvPr/>
          </p:nvSpPr>
          <p:spPr>
            <a:xfrm>
              <a:off x="11653072" y="6426094"/>
              <a:ext cx="84455" cy="10795"/>
            </a:xfrm>
            <a:custGeom>
              <a:avLst/>
              <a:gdLst/>
              <a:ahLst/>
              <a:cxnLst/>
              <a:rect l="l" t="t" r="r" b="b"/>
              <a:pathLst>
                <a:path w="84454" h="10795">
                  <a:moveTo>
                    <a:pt x="0" y="0"/>
                  </a:moveTo>
                  <a:lnTo>
                    <a:pt x="83871" y="0"/>
                  </a:lnTo>
                  <a:lnTo>
                    <a:pt x="83871" y="10449"/>
                  </a:lnTo>
                  <a:lnTo>
                    <a:pt x="0" y="1044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9" name="object 6069"/>
            <p:cNvSpPr/>
            <p:nvPr/>
          </p:nvSpPr>
          <p:spPr>
            <a:xfrm>
              <a:off x="11506940" y="6436534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4">
                  <a:moveTo>
                    <a:pt x="0" y="0"/>
                  </a:moveTo>
                  <a:lnTo>
                    <a:pt x="7501" y="45982"/>
                  </a:lnTo>
                  <a:lnTo>
                    <a:pt x="28350" y="86073"/>
                  </a:lnTo>
                  <a:lnTo>
                    <a:pt x="60062" y="117787"/>
                  </a:lnTo>
                  <a:lnTo>
                    <a:pt x="100150" y="138639"/>
                  </a:lnTo>
                  <a:lnTo>
                    <a:pt x="146131" y="146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0" name="object 6070"/>
            <p:cNvSpPr/>
            <p:nvPr/>
          </p:nvSpPr>
          <p:spPr>
            <a:xfrm>
              <a:off x="11653076" y="6436529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4">
                  <a:moveTo>
                    <a:pt x="0" y="1461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1" name="object 6071"/>
            <p:cNvSpPr/>
            <p:nvPr/>
          </p:nvSpPr>
          <p:spPr>
            <a:xfrm>
              <a:off x="11492026" y="6425471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11695"/>
                  </a:moveTo>
                  <a:lnTo>
                    <a:pt x="15530" y="11695"/>
                  </a:lnTo>
                  <a:lnTo>
                    <a:pt x="15530" y="0"/>
                  </a:lnTo>
                  <a:lnTo>
                    <a:pt x="0" y="0"/>
                  </a:lnTo>
                  <a:lnTo>
                    <a:pt x="0" y="116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72" name="object 6072"/>
            <p:cNvSpPr/>
            <p:nvPr/>
          </p:nvSpPr>
          <p:spPr>
            <a:xfrm>
              <a:off x="11506935" y="6426094"/>
              <a:ext cx="146685" cy="10795"/>
            </a:xfrm>
            <a:custGeom>
              <a:avLst/>
              <a:gdLst/>
              <a:ahLst/>
              <a:cxnLst/>
              <a:rect l="l" t="t" r="r" b="b"/>
              <a:pathLst>
                <a:path w="146684" h="10795">
                  <a:moveTo>
                    <a:pt x="0" y="0"/>
                  </a:moveTo>
                  <a:lnTo>
                    <a:pt x="146142" y="0"/>
                  </a:lnTo>
                  <a:lnTo>
                    <a:pt x="146142" y="10449"/>
                  </a:lnTo>
                  <a:lnTo>
                    <a:pt x="0" y="1044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3" name="object 6073"/>
            <p:cNvSpPr/>
            <p:nvPr/>
          </p:nvSpPr>
          <p:spPr>
            <a:xfrm>
              <a:off x="11503957" y="6424582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 h="0">
                  <a:moveTo>
                    <a:pt x="0" y="0"/>
                  </a:moveTo>
                  <a:lnTo>
                    <a:pt x="1520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4" name="object 6074"/>
            <p:cNvSpPr/>
            <p:nvPr/>
          </p:nvSpPr>
          <p:spPr>
            <a:xfrm>
              <a:off x="12753307" y="7549103"/>
              <a:ext cx="121920" cy="3175"/>
            </a:xfrm>
            <a:custGeom>
              <a:avLst/>
              <a:gdLst/>
              <a:ahLst/>
              <a:cxnLst/>
              <a:rect l="l" t="t" r="r" b="b"/>
              <a:pathLst>
                <a:path w="121920" h="3175">
                  <a:moveTo>
                    <a:pt x="121828" y="2827"/>
                  </a:moveTo>
                  <a:lnTo>
                    <a:pt x="0" y="2827"/>
                  </a:lnTo>
                  <a:lnTo>
                    <a:pt x="0" y="0"/>
                  </a:lnTo>
                  <a:lnTo>
                    <a:pt x="121828" y="0"/>
                  </a:lnTo>
                  <a:lnTo>
                    <a:pt x="121828" y="2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5" name="object 6075"/>
            <p:cNvSpPr/>
            <p:nvPr/>
          </p:nvSpPr>
          <p:spPr>
            <a:xfrm>
              <a:off x="12821441" y="643654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6" name="object 6076"/>
            <p:cNvSpPr/>
            <p:nvPr/>
          </p:nvSpPr>
          <p:spPr>
            <a:xfrm>
              <a:off x="12753300" y="6505276"/>
              <a:ext cx="121920" cy="3175"/>
            </a:xfrm>
            <a:custGeom>
              <a:avLst/>
              <a:gdLst/>
              <a:ahLst/>
              <a:cxnLst/>
              <a:rect l="l" t="t" r="r" b="b"/>
              <a:pathLst>
                <a:path w="121920" h="3175">
                  <a:moveTo>
                    <a:pt x="121818" y="2827"/>
                  </a:moveTo>
                  <a:lnTo>
                    <a:pt x="0" y="2827"/>
                  </a:lnTo>
                  <a:lnTo>
                    <a:pt x="0" y="0"/>
                  </a:lnTo>
                  <a:lnTo>
                    <a:pt x="121818" y="0"/>
                  </a:lnTo>
                  <a:lnTo>
                    <a:pt x="121818" y="2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7" name="object 6077"/>
            <p:cNvSpPr/>
            <p:nvPr/>
          </p:nvSpPr>
          <p:spPr>
            <a:xfrm>
              <a:off x="12753307" y="6677366"/>
              <a:ext cx="121920" cy="3175"/>
            </a:xfrm>
            <a:custGeom>
              <a:avLst/>
              <a:gdLst/>
              <a:ahLst/>
              <a:cxnLst/>
              <a:rect l="l" t="t" r="r" b="b"/>
              <a:pathLst>
                <a:path w="121920" h="3175">
                  <a:moveTo>
                    <a:pt x="121828" y="2827"/>
                  </a:moveTo>
                  <a:lnTo>
                    <a:pt x="0" y="2827"/>
                  </a:lnTo>
                  <a:lnTo>
                    <a:pt x="0" y="0"/>
                  </a:lnTo>
                  <a:lnTo>
                    <a:pt x="121828" y="0"/>
                  </a:lnTo>
                  <a:lnTo>
                    <a:pt x="121828" y="2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8" name="object 6078"/>
            <p:cNvSpPr/>
            <p:nvPr/>
          </p:nvSpPr>
          <p:spPr>
            <a:xfrm>
              <a:off x="12875124" y="6659443"/>
              <a:ext cx="10795" cy="26670"/>
            </a:xfrm>
            <a:custGeom>
              <a:avLst/>
              <a:gdLst/>
              <a:ahLst/>
              <a:cxnLst/>
              <a:rect l="l" t="t" r="r" b="b"/>
              <a:pathLst>
                <a:path w="10795" h="26670">
                  <a:moveTo>
                    <a:pt x="10429" y="26114"/>
                  </a:moveTo>
                  <a:lnTo>
                    <a:pt x="0" y="26114"/>
                  </a:lnTo>
                  <a:lnTo>
                    <a:pt x="0" y="0"/>
                  </a:lnTo>
                  <a:lnTo>
                    <a:pt x="10429" y="0"/>
                  </a:lnTo>
                  <a:lnTo>
                    <a:pt x="10429" y="261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9" name="object 6079"/>
            <p:cNvSpPr/>
            <p:nvPr/>
          </p:nvSpPr>
          <p:spPr>
            <a:xfrm>
              <a:off x="12875107" y="6510325"/>
              <a:ext cx="10795" cy="149225"/>
            </a:xfrm>
            <a:custGeom>
              <a:avLst/>
              <a:gdLst/>
              <a:ahLst/>
              <a:cxnLst/>
              <a:rect l="l" t="t" r="r" b="b"/>
              <a:pathLst>
                <a:path w="10795" h="149225">
                  <a:moveTo>
                    <a:pt x="10449" y="149126"/>
                  </a:moveTo>
                  <a:lnTo>
                    <a:pt x="20" y="149126"/>
                  </a:lnTo>
                  <a:lnTo>
                    <a:pt x="0" y="0"/>
                  </a:lnTo>
                  <a:lnTo>
                    <a:pt x="10449" y="0"/>
                  </a:lnTo>
                  <a:lnTo>
                    <a:pt x="10449" y="1491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0" name="object 6080"/>
            <p:cNvSpPr/>
            <p:nvPr/>
          </p:nvSpPr>
          <p:spPr>
            <a:xfrm>
              <a:off x="12725994" y="6510332"/>
              <a:ext cx="149225" cy="0"/>
            </a:xfrm>
            <a:custGeom>
              <a:avLst/>
              <a:gdLst/>
              <a:ahLst/>
              <a:cxnLst/>
              <a:rect l="l" t="t" r="r" b="b"/>
              <a:pathLst>
                <a:path w="149225" h="0">
                  <a:moveTo>
                    <a:pt x="0" y="0"/>
                  </a:moveTo>
                  <a:lnTo>
                    <a:pt x="149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1" name="object 6081"/>
            <p:cNvSpPr/>
            <p:nvPr/>
          </p:nvSpPr>
          <p:spPr>
            <a:xfrm>
              <a:off x="12725994" y="6510332"/>
              <a:ext cx="149225" cy="149225"/>
            </a:xfrm>
            <a:custGeom>
              <a:avLst/>
              <a:gdLst/>
              <a:ahLst/>
              <a:cxnLst/>
              <a:rect l="l" t="t" r="r" b="b"/>
              <a:pathLst>
                <a:path w="149225" h="149225">
                  <a:moveTo>
                    <a:pt x="0" y="0"/>
                  </a:moveTo>
                  <a:lnTo>
                    <a:pt x="7655" y="46927"/>
                  </a:lnTo>
                  <a:lnTo>
                    <a:pt x="28932" y="87838"/>
                  </a:lnTo>
                  <a:lnTo>
                    <a:pt x="61294" y="120197"/>
                  </a:lnTo>
                  <a:lnTo>
                    <a:pt x="102207" y="141471"/>
                  </a:lnTo>
                  <a:lnTo>
                    <a:pt x="149136" y="1491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2" name="object 6082"/>
            <p:cNvSpPr/>
            <p:nvPr/>
          </p:nvSpPr>
          <p:spPr>
            <a:xfrm>
              <a:off x="12875103" y="6476336"/>
              <a:ext cx="10795" cy="34290"/>
            </a:xfrm>
            <a:custGeom>
              <a:avLst/>
              <a:gdLst/>
              <a:ahLst/>
              <a:cxnLst/>
              <a:rect l="l" t="t" r="r" b="b"/>
              <a:pathLst>
                <a:path w="10795" h="34290">
                  <a:moveTo>
                    <a:pt x="10449" y="33988"/>
                  </a:moveTo>
                  <a:lnTo>
                    <a:pt x="0" y="33988"/>
                  </a:lnTo>
                  <a:lnTo>
                    <a:pt x="0" y="0"/>
                  </a:lnTo>
                  <a:lnTo>
                    <a:pt x="10449" y="0"/>
                  </a:lnTo>
                  <a:lnTo>
                    <a:pt x="10449" y="339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83" name="object 6083"/>
            <p:cNvPicPr/>
            <p:nvPr/>
          </p:nvPicPr>
          <p:blipFill>
            <a:blip r:embed="rId1316" cstate="print"/>
            <a:stretch>
              <a:fillRect/>
            </a:stretch>
          </p:blipFill>
          <p:spPr>
            <a:xfrm>
              <a:off x="12772230" y="6387322"/>
              <a:ext cx="37276" cy="109598"/>
            </a:xfrm>
            <a:prstGeom prst="rect">
              <a:avLst/>
            </a:prstGeom>
          </p:spPr>
        </p:pic>
        <p:sp>
          <p:nvSpPr>
            <p:cNvPr id="6084" name="object 6084"/>
            <p:cNvSpPr/>
            <p:nvPr/>
          </p:nvSpPr>
          <p:spPr>
            <a:xfrm>
              <a:off x="12809507" y="6424582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w="0" h="72389">
                  <a:moveTo>
                    <a:pt x="0" y="0"/>
                  </a:moveTo>
                  <a:lnTo>
                    <a:pt x="0" y="723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5" name="object 6085"/>
            <p:cNvSpPr/>
            <p:nvPr/>
          </p:nvSpPr>
          <p:spPr>
            <a:xfrm>
              <a:off x="12772225" y="6439501"/>
              <a:ext cx="0" cy="57785"/>
            </a:xfrm>
            <a:custGeom>
              <a:avLst/>
              <a:gdLst/>
              <a:ahLst/>
              <a:cxnLst/>
              <a:rect l="l" t="t" r="r" b="b"/>
              <a:pathLst>
                <a:path w="0" h="57785">
                  <a:moveTo>
                    <a:pt x="0" y="0"/>
                  </a:moveTo>
                  <a:lnTo>
                    <a:pt x="0" y="574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86" name="object 6086"/>
            <p:cNvPicPr/>
            <p:nvPr/>
          </p:nvPicPr>
          <p:blipFill>
            <a:blip r:embed="rId1317" cstate="print"/>
            <a:stretch>
              <a:fillRect/>
            </a:stretch>
          </p:blipFill>
          <p:spPr>
            <a:xfrm>
              <a:off x="12809494" y="7821866"/>
              <a:ext cx="2373268" cy="37255"/>
            </a:xfrm>
            <a:prstGeom prst="rect">
              <a:avLst/>
            </a:prstGeom>
          </p:spPr>
        </p:pic>
        <p:sp>
          <p:nvSpPr>
            <p:cNvPr id="6087" name="object 6087"/>
            <p:cNvSpPr/>
            <p:nvPr/>
          </p:nvSpPr>
          <p:spPr>
            <a:xfrm>
              <a:off x="15182771" y="782187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8" name="object 6088"/>
            <p:cNvSpPr/>
            <p:nvPr/>
          </p:nvSpPr>
          <p:spPr>
            <a:xfrm>
              <a:off x="15108936" y="782186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 h="0">
                  <a:moveTo>
                    <a:pt x="0" y="0"/>
                  </a:moveTo>
                  <a:lnTo>
                    <a:pt x="738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9" name="object 6089"/>
            <p:cNvSpPr/>
            <p:nvPr/>
          </p:nvSpPr>
          <p:spPr>
            <a:xfrm>
              <a:off x="12809507" y="7859129"/>
              <a:ext cx="2373630" cy="0"/>
            </a:xfrm>
            <a:custGeom>
              <a:avLst/>
              <a:gdLst/>
              <a:ahLst/>
              <a:cxnLst/>
              <a:rect l="l" t="t" r="r" b="b"/>
              <a:pathLst>
                <a:path w="2373630" h="0">
                  <a:moveTo>
                    <a:pt x="0" y="0"/>
                  </a:moveTo>
                  <a:lnTo>
                    <a:pt x="23732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0" name="object 6090"/>
            <p:cNvSpPr/>
            <p:nvPr/>
          </p:nvSpPr>
          <p:spPr>
            <a:xfrm>
              <a:off x="12809507" y="7821865"/>
              <a:ext cx="2262505" cy="0"/>
            </a:xfrm>
            <a:custGeom>
              <a:avLst/>
              <a:gdLst/>
              <a:ahLst/>
              <a:cxnLst/>
              <a:rect l="l" t="t" r="r" b="b"/>
              <a:pathLst>
                <a:path w="2262505" h="0">
                  <a:moveTo>
                    <a:pt x="0" y="0"/>
                  </a:moveTo>
                  <a:lnTo>
                    <a:pt x="22621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1" name="object 6091"/>
            <p:cNvSpPr/>
            <p:nvPr/>
          </p:nvSpPr>
          <p:spPr>
            <a:xfrm>
              <a:off x="12808884" y="785850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92" name="object 6092"/>
            <p:cNvPicPr/>
            <p:nvPr/>
          </p:nvPicPr>
          <p:blipFill>
            <a:blip r:embed="rId1318" cstate="print"/>
            <a:stretch>
              <a:fillRect/>
            </a:stretch>
          </p:blipFill>
          <p:spPr>
            <a:xfrm>
              <a:off x="12772225" y="7732382"/>
              <a:ext cx="37276" cy="126750"/>
            </a:xfrm>
            <a:prstGeom prst="rect">
              <a:avLst/>
            </a:prstGeom>
          </p:spPr>
        </p:pic>
        <p:sp>
          <p:nvSpPr>
            <p:cNvPr id="6093" name="object 6093"/>
            <p:cNvSpPr/>
            <p:nvPr/>
          </p:nvSpPr>
          <p:spPr>
            <a:xfrm>
              <a:off x="12809507" y="7732386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w="0" h="89534">
                  <a:moveTo>
                    <a:pt x="0" y="0"/>
                  </a:moveTo>
                  <a:lnTo>
                    <a:pt x="0" y="894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4" name="object 6094"/>
            <p:cNvSpPr/>
            <p:nvPr/>
          </p:nvSpPr>
          <p:spPr>
            <a:xfrm>
              <a:off x="12772225" y="7732386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w="0" h="79375">
                  <a:moveTo>
                    <a:pt x="0" y="0"/>
                  </a:moveTo>
                  <a:lnTo>
                    <a:pt x="0" y="790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95" name="object 6095"/>
            <p:cNvPicPr/>
            <p:nvPr/>
          </p:nvPicPr>
          <p:blipFill>
            <a:blip r:embed="rId1319" cstate="print"/>
            <a:stretch>
              <a:fillRect/>
            </a:stretch>
          </p:blipFill>
          <p:spPr>
            <a:xfrm>
              <a:off x="12662623" y="7811403"/>
              <a:ext cx="146885" cy="47726"/>
            </a:xfrm>
            <a:prstGeom prst="rect">
              <a:avLst/>
            </a:prstGeom>
          </p:spPr>
        </p:pic>
        <p:sp>
          <p:nvSpPr>
            <p:cNvPr id="6096" name="object 6096"/>
            <p:cNvSpPr/>
            <p:nvPr/>
          </p:nvSpPr>
          <p:spPr>
            <a:xfrm>
              <a:off x="12662621" y="7859129"/>
              <a:ext cx="147320" cy="0"/>
            </a:xfrm>
            <a:custGeom>
              <a:avLst/>
              <a:gdLst/>
              <a:ahLst/>
              <a:cxnLst/>
              <a:rect l="l" t="t" r="r" b="b"/>
              <a:pathLst>
                <a:path w="147320" h="0">
                  <a:moveTo>
                    <a:pt x="14688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7" name="object 6097"/>
            <p:cNvSpPr/>
            <p:nvPr/>
          </p:nvSpPr>
          <p:spPr>
            <a:xfrm>
              <a:off x="12662627" y="7811406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 h="0">
                  <a:moveTo>
                    <a:pt x="1095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8" name="object 6098"/>
            <p:cNvSpPr/>
            <p:nvPr/>
          </p:nvSpPr>
          <p:spPr>
            <a:xfrm>
              <a:off x="12662623" y="7811413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99" name="object 6099"/>
            <p:cNvPicPr/>
            <p:nvPr/>
          </p:nvPicPr>
          <p:blipFill>
            <a:blip r:embed="rId1320" cstate="print"/>
            <a:stretch>
              <a:fillRect/>
            </a:stretch>
          </p:blipFill>
          <p:spPr>
            <a:xfrm>
              <a:off x="12662623" y="6387314"/>
              <a:ext cx="146885" cy="52186"/>
            </a:xfrm>
            <a:prstGeom prst="rect">
              <a:avLst/>
            </a:prstGeom>
          </p:spPr>
        </p:pic>
        <p:sp>
          <p:nvSpPr>
            <p:cNvPr id="6100" name="object 6100"/>
            <p:cNvSpPr/>
            <p:nvPr/>
          </p:nvSpPr>
          <p:spPr>
            <a:xfrm>
              <a:off x="12662627" y="6439501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 h="0">
                  <a:moveTo>
                    <a:pt x="1095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1" name="object 6101"/>
            <p:cNvSpPr/>
            <p:nvPr/>
          </p:nvSpPr>
          <p:spPr>
            <a:xfrm>
              <a:off x="12662621" y="6387318"/>
              <a:ext cx="147320" cy="0"/>
            </a:xfrm>
            <a:custGeom>
              <a:avLst/>
              <a:gdLst/>
              <a:ahLst/>
              <a:cxnLst/>
              <a:rect l="l" t="t" r="r" b="b"/>
              <a:pathLst>
                <a:path w="147320" h="0">
                  <a:moveTo>
                    <a:pt x="14688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2" name="object 6102"/>
            <p:cNvSpPr/>
            <p:nvPr/>
          </p:nvSpPr>
          <p:spPr>
            <a:xfrm>
              <a:off x="12662623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03" name="object 6103"/>
            <p:cNvPicPr/>
            <p:nvPr/>
          </p:nvPicPr>
          <p:blipFill>
            <a:blip r:embed="rId1321" cstate="print"/>
            <a:stretch>
              <a:fillRect/>
            </a:stretch>
          </p:blipFill>
          <p:spPr>
            <a:xfrm>
              <a:off x="12107160" y="6387324"/>
              <a:ext cx="247898" cy="37255"/>
            </a:xfrm>
            <a:prstGeom prst="rect">
              <a:avLst/>
            </a:prstGeom>
          </p:spPr>
        </p:pic>
        <p:sp>
          <p:nvSpPr>
            <p:cNvPr id="6104" name="object 6104"/>
            <p:cNvSpPr/>
            <p:nvPr/>
          </p:nvSpPr>
          <p:spPr>
            <a:xfrm>
              <a:off x="12107160" y="6424582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 h="0">
                  <a:moveTo>
                    <a:pt x="2478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5" name="object 6105"/>
            <p:cNvSpPr/>
            <p:nvPr/>
          </p:nvSpPr>
          <p:spPr>
            <a:xfrm>
              <a:off x="12107160" y="6387318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 h="0">
                  <a:moveTo>
                    <a:pt x="2478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06" name="object 6106"/>
            <p:cNvPicPr/>
            <p:nvPr/>
          </p:nvPicPr>
          <p:blipFill>
            <a:blip r:embed="rId1322" cstate="print"/>
            <a:stretch>
              <a:fillRect/>
            </a:stretch>
          </p:blipFill>
          <p:spPr>
            <a:xfrm>
              <a:off x="12047475" y="6387313"/>
              <a:ext cx="59663" cy="52186"/>
            </a:xfrm>
            <a:prstGeom prst="rect">
              <a:avLst/>
            </a:prstGeom>
          </p:spPr>
        </p:pic>
        <p:sp>
          <p:nvSpPr>
            <p:cNvPr id="6107" name="object 6107"/>
            <p:cNvSpPr/>
            <p:nvPr/>
          </p:nvSpPr>
          <p:spPr>
            <a:xfrm>
              <a:off x="12047489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8" name="object 6108"/>
            <p:cNvSpPr/>
            <p:nvPr/>
          </p:nvSpPr>
          <p:spPr>
            <a:xfrm>
              <a:off x="12047489" y="638731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9" name="object 6109"/>
            <p:cNvSpPr/>
            <p:nvPr/>
          </p:nvSpPr>
          <p:spPr>
            <a:xfrm>
              <a:off x="12107152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0" name="object 6110"/>
            <p:cNvSpPr/>
            <p:nvPr/>
          </p:nvSpPr>
          <p:spPr>
            <a:xfrm>
              <a:off x="12047492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11" name="object 6111"/>
            <p:cNvPicPr/>
            <p:nvPr/>
          </p:nvPicPr>
          <p:blipFill>
            <a:blip r:embed="rId1323" cstate="print"/>
            <a:stretch>
              <a:fillRect/>
            </a:stretch>
          </p:blipFill>
          <p:spPr>
            <a:xfrm>
              <a:off x="11799585" y="6387318"/>
              <a:ext cx="82384" cy="37255"/>
            </a:xfrm>
            <a:prstGeom prst="rect">
              <a:avLst/>
            </a:prstGeom>
          </p:spPr>
        </p:pic>
        <p:sp>
          <p:nvSpPr>
            <p:cNvPr id="6112" name="object 6112"/>
            <p:cNvSpPr/>
            <p:nvPr/>
          </p:nvSpPr>
          <p:spPr>
            <a:xfrm>
              <a:off x="11799582" y="642458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 h="0">
                  <a:moveTo>
                    <a:pt x="823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3" name="object 6113"/>
            <p:cNvSpPr/>
            <p:nvPr/>
          </p:nvSpPr>
          <p:spPr>
            <a:xfrm>
              <a:off x="11799585" y="6387318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 h="0">
                  <a:moveTo>
                    <a:pt x="450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14" name="object 6114"/>
            <p:cNvPicPr/>
            <p:nvPr/>
          </p:nvPicPr>
          <p:blipFill>
            <a:blip r:embed="rId1324" cstate="print"/>
            <a:stretch>
              <a:fillRect/>
            </a:stretch>
          </p:blipFill>
          <p:spPr>
            <a:xfrm>
              <a:off x="11739935" y="6387313"/>
              <a:ext cx="59652" cy="52186"/>
            </a:xfrm>
            <a:prstGeom prst="rect">
              <a:avLst/>
            </a:prstGeom>
          </p:spPr>
        </p:pic>
        <p:sp>
          <p:nvSpPr>
            <p:cNvPr id="6115" name="object 6115"/>
            <p:cNvSpPr/>
            <p:nvPr/>
          </p:nvSpPr>
          <p:spPr>
            <a:xfrm>
              <a:off x="11739934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6" name="object 6116"/>
            <p:cNvSpPr/>
            <p:nvPr/>
          </p:nvSpPr>
          <p:spPr>
            <a:xfrm>
              <a:off x="11739934" y="638731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7" name="object 6117"/>
            <p:cNvSpPr/>
            <p:nvPr/>
          </p:nvSpPr>
          <p:spPr>
            <a:xfrm>
              <a:off x="11799587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8" name="object 6118"/>
            <p:cNvSpPr/>
            <p:nvPr/>
          </p:nvSpPr>
          <p:spPr>
            <a:xfrm>
              <a:off x="11739946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19" name="object 6119"/>
            <p:cNvPicPr/>
            <p:nvPr/>
          </p:nvPicPr>
          <p:blipFill>
            <a:blip r:embed="rId1325" cstate="print"/>
            <a:stretch>
              <a:fillRect/>
            </a:stretch>
          </p:blipFill>
          <p:spPr>
            <a:xfrm>
              <a:off x="11657550" y="6387324"/>
              <a:ext cx="82395" cy="37255"/>
            </a:xfrm>
            <a:prstGeom prst="rect">
              <a:avLst/>
            </a:prstGeom>
          </p:spPr>
        </p:pic>
        <p:sp>
          <p:nvSpPr>
            <p:cNvPr id="6120" name="object 6120"/>
            <p:cNvSpPr/>
            <p:nvPr/>
          </p:nvSpPr>
          <p:spPr>
            <a:xfrm>
              <a:off x="11657551" y="6387318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1" name="object 6121"/>
            <p:cNvSpPr/>
            <p:nvPr/>
          </p:nvSpPr>
          <p:spPr>
            <a:xfrm>
              <a:off x="11657550" y="642458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 h="0">
                  <a:moveTo>
                    <a:pt x="823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2" name="object 6122"/>
            <p:cNvSpPr/>
            <p:nvPr/>
          </p:nvSpPr>
          <p:spPr>
            <a:xfrm>
              <a:off x="11657550" y="638731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 h="0">
                  <a:moveTo>
                    <a:pt x="8239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3" name="object 6123"/>
            <p:cNvSpPr/>
            <p:nvPr/>
          </p:nvSpPr>
          <p:spPr>
            <a:xfrm>
              <a:off x="11739323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24" name="object 6124"/>
            <p:cNvPicPr/>
            <p:nvPr/>
          </p:nvPicPr>
          <p:blipFill>
            <a:blip r:embed="rId1326" cstate="print"/>
            <a:stretch>
              <a:fillRect/>
            </a:stretch>
          </p:blipFill>
          <p:spPr>
            <a:xfrm>
              <a:off x="11432374" y="6387313"/>
              <a:ext cx="59652" cy="52186"/>
            </a:xfrm>
            <a:prstGeom prst="rect">
              <a:avLst/>
            </a:prstGeom>
          </p:spPr>
        </p:pic>
        <p:sp>
          <p:nvSpPr>
            <p:cNvPr id="6125" name="object 6125"/>
            <p:cNvSpPr/>
            <p:nvPr/>
          </p:nvSpPr>
          <p:spPr>
            <a:xfrm>
              <a:off x="11432369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6" name="object 6126"/>
            <p:cNvSpPr/>
            <p:nvPr/>
          </p:nvSpPr>
          <p:spPr>
            <a:xfrm>
              <a:off x="11432369" y="638731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7" name="object 6127"/>
            <p:cNvSpPr/>
            <p:nvPr/>
          </p:nvSpPr>
          <p:spPr>
            <a:xfrm>
              <a:off x="11492021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8" name="object 6128"/>
            <p:cNvSpPr/>
            <p:nvPr/>
          </p:nvSpPr>
          <p:spPr>
            <a:xfrm>
              <a:off x="11432380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29" name="object 6129"/>
            <p:cNvPicPr/>
            <p:nvPr/>
          </p:nvPicPr>
          <p:blipFill>
            <a:blip r:embed="rId1327" cstate="print"/>
            <a:stretch>
              <a:fillRect/>
            </a:stretch>
          </p:blipFill>
          <p:spPr>
            <a:xfrm>
              <a:off x="11184455" y="6387324"/>
              <a:ext cx="247919" cy="37255"/>
            </a:xfrm>
            <a:prstGeom prst="rect">
              <a:avLst/>
            </a:prstGeom>
          </p:spPr>
        </p:pic>
        <p:sp>
          <p:nvSpPr>
            <p:cNvPr id="6130" name="object 6130"/>
            <p:cNvSpPr/>
            <p:nvPr/>
          </p:nvSpPr>
          <p:spPr>
            <a:xfrm>
              <a:off x="11184461" y="6424582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 h="0">
                  <a:moveTo>
                    <a:pt x="2479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1" name="object 6131"/>
            <p:cNvSpPr/>
            <p:nvPr/>
          </p:nvSpPr>
          <p:spPr>
            <a:xfrm>
              <a:off x="11184461" y="6387318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 h="0">
                  <a:moveTo>
                    <a:pt x="2479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32" name="object 6132"/>
            <p:cNvPicPr/>
            <p:nvPr/>
          </p:nvPicPr>
          <p:blipFill>
            <a:blip r:embed="rId1328" cstate="print"/>
            <a:stretch>
              <a:fillRect/>
            </a:stretch>
          </p:blipFill>
          <p:spPr>
            <a:xfrm>
              <a:off x="11124823" y="6387318"/>
              <a:ext cx="59631" cy="52186"/>
            </a:xfrm>
            <a:prstGeom prst="rect">
              <a:avLst/>
            </a:prstGeom>
          </p:spPr>
        </p:pic>
        <p:sp>
          <p:nvSpPr>
            <p:cNvPr id="6133" name="object 6133"/>
            <p:cNvSpPr/>
            <p:nvPr/>
          </p:nvSpPr>
          <p:spPr>
            <a:xfrm>
              <a:off x="11124804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4" name="object 6134"/>
            <p:cNvSpPr/>
            <p:nvPr/>
          </p:nvSpPr>
          <p:spPr>
            <a:xfrm>
              <a:off x="11154646" y="6387318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 h="0">
                  <a:moveTo>
                    <a:pt x="298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5" name="object 6135"/>
            <p:cNvSpPr/>
            <p:nvPr/>
          </p:nvSpPr>
          <p:spPr>
            <a:xfrm>
              <a:off x="11184457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6" name="object 6136"/>
            <p:cNvSpPr/>
            <p:nvPr/>
          </p:nvSpPr>
          <p:spPr>
            <a:xfrm>
              <a:off x="11183834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37" name="object 6137"/>
            <p:cNvPicPr/>
            <p:nvPr/>
          </p:nvPicPr>
          <p:blipFill>
            <a:blip r:embed="rId1329" cstate="print"/>
            <a:stretch>
              <a:fillRect/>
            </a:stretch>
          </p:blipFill>
          <p:spPr>
            <a:xfrm>
              <a:off x="12035581" y="6387324"/>
              <a:ext cx="11926" cy="37255"/>
            </a:xfrm>
            <a:prstGeom prst="rect">
              <a:avLst/>
            </a:prstGeom>
          </p:spPr>
        </p:pic>
        <p:sp>
          <p:nvSpPr>
            <p:cNvPr id="6138" name="object 6138"/>
            <p:cNvSpPr/>
            <p:nvPr/>
          </p:nvSpPr>
          <p:spPr>
            <a:xfrm>
              <a:off x="12035584" y="6424582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 h="0">
                  <a:moveTo>
                    <a:pt x="119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9" name="object 6139"/>
            <p:cNvSpPr/>
            <p:nvPr/>
          </p:nvSpPr>
          <p:spPr>
            <a:xfrm>
              <a:off x="12035584" y="6387318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 h="0">
                  <a:moveTo>
                    <a:pt x="119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0" name="object 6140"/>
            <p:cNvSpPr/>
            <p:nvPr/>
          </p:nvSpPr>
          <p:spPr>
            <a:xfrm>
              <a:off x="12046887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41" name="object 6141"/>
            <p:cNvSpPr/>
            <p:nvPr/>
          </p:nvSpPr>
          <p:spPr>
            <a:xfrm>
              <a:off x="12035574" y="6387327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42" name="object 6142"/>
            <p:cNvPicPr/>
            <p:nvPr/>
          </p:nvPicPr>
          <p:blipFill>
            <a:blip r:embed="rId1330" cstate="print"/>
            <a:stretch>
              <a:fillRect/>
            </a:stretch>
          </p:blipFill>
          <p:spPr>
            <a:xfrm>
              <a:off x="12414731" y="6387324"/>
              <a:ext cx="247898" cy="37255"/>
            </a:xfrm>
            <a:prstGeom prst="rect">
              <a:avLst/>
            </a:prstGeom>
          </p:spPr>
        </p:pic>
        <p:sp>
          <p:nvSpPr>
            <p:cNvPr id="6143" name="object 6143"/>
            <p:cNvSpPr/>
            <p:nvPr/>
          </p:nvSpPr>
          <p:spPr>
            <a:xfrm>
              <a:off x="12414715" y="6424582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 h="0">
                  <a:moveTo>
                    <a:pt x="2479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4" name="object 6144"/>
            <p:cNvSpPr/>
            <p:nvPr/>
          </p:nvSpPr>
          <p:spPr>
            <a:xfrm>
              <a:off x="12414715" y="6387318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 h="0">
                  <a:moveTo>
                    <a:pt x="2479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45" name="object 6145"/>
            <p:cNvPicPr/>
            <p:nvPr/>
          </p:nvPicPr>
          <p:blipFill>
            <a:blip r:embed="rId1331" cstate="print"/>
            <a:stretch>
              <a:fillRect/>
            </a:stretch>
          </p:blipFill>
          <p:spPr>
            <a:xfrm>
              <a:off x="12355047" y="6387313"/>
              <a:ext cx="59663" cy="52186"/>
            </a:xfrm>
            <a:prstGeom prst="rect">
              <a:avLst/>
            </a:prstGeom>
          </p:spPr>
        </p:pic>
        <p:sp>
          <p:nvSpPr>
            <p:cNvPr id="6146" name="object 6146"/>
            <p:cNvSpPr/>
            <p:nvPr/>
          </p:nvSpPr>
          <p:spPr>
            <a:xfrm>
              <a:off x="12355052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7" name="object 6147"/>
            <p:cNvSpPr/>
            <p:nvPr/>
          </p:nvSpPr>
          <p:spPr>
            <a:xfrm>
              <a:off x="12355052" y="638731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8" name="object 6148"/>
            <p:cNvSpPr/>
            <p:nvPr/>
          </p:nvSpPr>
          <p:spPr>
            <a:xfrm>
              <a:off x="12414715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9" name="object 6149"/>
            <p:cNvSpPr/>
            <p:nvPr/>
          </p:nvSpPr>
          <p:spPr>
            <a:xfrm>
              <a:off x="12355058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0" name="object 6150"/>
            <p:cNvSpPr/>
            <p:nvPr/>
          </p:nvSpPr>
          <p:spPr>
            <a:xfrm>
              <a:off x="12354435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51" name="object 6151"/>
            <p:cNvPicPr/>
            <p:nvPr/>
          </p:nvPicPr>
          <p:blipFill>
            <a:blip r:embed="rId1332" cstate="print"/>
            <a:stretch>
              <a:fillRect/>
            </a:stretch>
          </p:blipFill>
          <p:spPr>
            <a:xfrm>
              <a:off x="11492026" y="6387324"/>
              <a:ext cx="11926" cy="37255"/>
            </a:xfrm>
            <a:prstGeom prst="rect">
              <a:avLst/>
            </a:prstGeom>
          </p:spPr>
        </p:pic>
        <p:sp>
          <p:nvSpPr>
            <p:cNvPr id="6152" name="object 6152"/>
            <p:cNvSpPr/>
            <p:nvPr/>
          </p:nvSpPr>
          <p:spPr>
            <a:xfrm>
              <a:off x="11491398" y="642395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3" name="object 6153"/>
            <p:cNvSpPr/>
            <p:nvPr/>
          </p:nvSpPr>
          <p:spPr>
            <a:xfrm>
              <a:off x="11492031" y="6424582"/>
              <a:ext cx="12065" cy="0"/>
            </a:xfrm>
            <a:custGeom>
              <a:avLst/>
              <a:gdLst/>
              <a:ahLst/>
              <a:cxnLst/>
              <a:rect l="l" t="t" r="r" b="b"/>
              <a:pathLst>
                <a:path w="12065" h="0">
                  <a:moveTo>
                    <a:pt x="119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4" name="object 6154"/>
            <p:cNvSpPr/>
            <p:nvPr/>
          </p:nvSpPr>
          <p:spPr>
            <a:xfrm>
              <a:off x="11492031" y="6387318"/>
              <a:ext cx="12065" cy="37465"/>
            </a:xfrm>
            <a:custGeom>
              <a:avLst/>
              <a:gdLst/>
              <a:ahLst/>
              <a:cxnLst/>
              <a:rect l="l" t="t" r="r" b="b"/>
              <a:pathLst>
                <a:path w="12065" h="37464">
                  <a:moveTo>
                    <a:pt x="11926" y="0"/>
                  </a:moveTo>
                  <a:lnTo>
                    <a:pt x="0" y="0"/>
                  </a:lnTo>
                </a:path>
                <a:path w="12065" h="37464">
                  <a:moveTo>
                    <a:pt x="11926" y="0"/>
                  </a:moveTo>
                  <a:lnTo>
                    <a:pt x="11926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5" name="object 6155"/>
            <p:cNvSpPr/>
            <p:nvPr/>
          </p:nvSpPr>
          <p:spPr>
            <a:xfrm>
              <a:off x="11491398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56" name="object 6156"/>
            <p:cNvPicPr/>
            <p:nvPr/>
          </p:nvPicPr>
          <p:blipFill>
            <a:blip r:embed="rId1333" cstate="print"/>
            <a:stretch>
              <a:fillRect/>
            </a:stretch>
          </p:blipFill>
          <p:spPr>
            <a:xfrm>
              <a:off x="10888013" y="6387324"/>
              <a:ext cx="236788" cy="37255"/>
            </a:xfrm>
            <a:prstGeom prst="rect">
              <a:avLst/>
            </a:prstGeom>
          </p:spPr>
        </p:pic>
        <p:sp>
          <p:nvSpPr>
            <p:cNvPr id="6157" name="object 6157"/>
            <p:cNvSpPr/>
            <p:nvPr/>
          </p:nvSpPr>
          <p:spPr>
            <a:xfrm>
              <a:off x="10888025" y="6424582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 h="0">
                  <a:moveTo>
                    <a:pt x="2367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8" name="object 6158"/>
            <p:cNvSpPr/>
            <p:nvPr/>
          </p:nvSpPr>
          <p:spPr>
            <a:xfrm>
              <a:off x="10888025" y="6387318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 h="0">
                  <a:moveTo>
                    <a:pt x="2367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9" name="object 6159"/>
            <p:cNvSpPr/>
            <p:nvPr/>
          </p:nvSpPr>
          <p:spPr>
            <a:xfrm>
              <a:off x="10887397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60" name="object 6160"/>
            <p:cNvPicPr/>
            <p:nvPr/>
          </p:nvPicPr>
          <p:blipFill>
            <a:blip r:embed="rId1334" cstate="print"/>
            <a:stretch>
              <a:fillRect/>
            </a:stretch>
          </p:blipFill>
          <p:spPr>
            <a:xfrm>
              <a:off x="10828361" y="6387313"/>
              <a:ext cx="59652" cy="52186"/>
            </a:xfrm>
            <a:prstGeom prst="rect">
              <a:avLst/>
            </a:prstGeom>
          </p:spPr>
        </p:pic>
        <p:sp>
          <p:nvSpPr>
            <p:cNvPr id="6161" name="object 6161"/>
            <p:cNvSpPr/>
            <p:nvPr/>
          </p:nvSpPr>
          <p:spPr>
            <a:xfrm>
              <a:off x="10828367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2" name="object 6162"/>
            <p:cNvSpPr/>
            <p:nvPr/>
          </p:nvSpPr>
          <p:spPr>
            <a:xfrm>
              <a:off x="10828367" y="638731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3" name="object 6163"/>
            <p:cNvSpPr/>
            <p:nvPr/>
          </p:nvSpPr>
          <p:spPr>
            <a:xfrm>
              <a:off x="10888020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4" name="object 6164"/>
            <p:cNvSpPr/>
            <p:nvPr/>
          </p:nvSpPr>
          <p:spPr>
            <a:xfrm>
              <a:off x="10828370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5" name="object 6165"/>
            <p:cNvSpPr/>
            <p:nvPr/>
          </p:nvSpPr>
          <p:spPr>
            <a:xfrm>
              <a:off x="10827747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66" name="object 6166"/>
            <p:cNvPicPr/>
            <p:nvPr/>
          </p:nvPicPr>
          <p:blipFill>
            <a:blip r:embed="rId1335" cstate="print"/>
            <a:stretch>
              <a:fillRect/>
            </a:stretch>
          </p:blipFill>
          <p:spPr>
            <a:xfrm>
              <a:off x="10591394" y="6387324"/>
              <a:ext cx="236966" cy="37255"/>
            </a:xfrm>
            <a:prstGeom prst="rect">
              <a:avLst/>
            </a:prstGeom>
          </p:spPr>
        </p:pic>
        <p:sp>
          <p:nvSpPr>
            <p:cNvPr id="6167" name="object 6167"/>
            <p:cNvSpPr/>
            <p:nvPr/>
          </p:nvSpPr>
          <p:spPr>
            <a:xfrm>
              <a:off x="10591404" y="6424582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2369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8" name="object 6168"/>
            <p:cNvSpPr/>
            <p:nvPr/>
          </p:nvSpPr>
          <p:spPr>
            <a:xfrm>
              <a:off x="10591404" y="6387318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2369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9" name="object 6169"/>
            <p:cNvSpPr/>
            <p:nvPr/>
          </p:nvSpPr>
          <p:spPr>
            <a:xfrm>
              <a:off x="10590784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70" name="object 6170"/>
            <p:cNvPicPr/>
            <p:nvPr/>
          </p:nvPicPr>
          <p:blipFill>
            <a:blip r:embed="rId1336" cstate="print"/>
            <a:stretch>
              <a:fillRect/>
            </a:stretch>
          </p:blipFill>
          <p:spPr>
            <a:xfrm>
              <a:off x="10531752" y="6387313"/>
              <a:ext cx="59652" cy="52186"/>
            </a:xfrm>
            <a:prstGeom prst="rect">
              <a:avLst/>
            </a:prstGeom>
          </p:spPr>
        </p:pic>
        <p:sp>
          <p:nvSpPr>
            <p:cNvPr id="6171" name="object 6171"/>
            <p:cNvSpPr/>
            <p:nvPr/>
          </p:nvSpPr>
          <p:spPr>
            <a:xfrm>
              <a:off x="10531754" y="6439501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2" name="object 6172"/>
            <p:cNvSpPr/>
            <p:nvPr/>
          </p:nvSpPr>
          <p:spPr>
            <a:xfrm>
              <a:off x="10531754" y="638731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5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3" name="object 6173"/>
            <p:cNvSpPr/>
            <p:nvPr/>
          </p:nvSpPr>
          <p:spPr>
            <a:xfrm>
              <a:off x="10591407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4" name="object 6174"/>
            <p:cNvSpPr/>
            <p:nvPr/>
          </p:nvSpPr>
          <p:spPr>
            <a:xfrm>
              <a:off x="10531766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75" name="object 6175"/>
            <p:cNvPicPr/>
            <p:nvPr/>
          </p:nvPicPr>
          <p:blipFill>
            <a:blip r:embed="rId1337" cstate="print"/>
            <a:stretch>
              <a:fillRect/>
            </a:stretch>
          </p:blipFill>
          <p:spPr>
            <a:xfrm>
              <a:off x="10236057" y="6387318"/>
              <a:ext cx="295708" cy="37255"/>
            </a:xfrm>
            <a:prstGeom prst="rect">
              <a:avLst/>
            </a:prstGeom>
          </p:spPr>
        </p:pic>
        <p:sp>
          <p:nvSpPr>
            <p:cNvPr id="6176" name="object 6176"/>
            <p:cNvSpPr/>
            <p:nvPr/>
          </p:nvSpPr>
          <p:spPr>
            <a:xfrm>
              <a:off x="10236050" y="6424582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22225" h="0">
                  <a:moveTo>
                    <a:pt x="2163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7" name="object 6177"/>
            <p:cNvSpPr/>
            <p:nvPr/>
          </p:nvSpPr>
          <p:spPr>
            <a:xfrm>
              <a:off x="10273344" y="6387318"/>
              <a:ext cx="258445" cy="0"/>
            </a:xfrm>
            <a:custGeom>
              <a:avLst/>
              <a:gdLst/>
              <a:ahLst/>
              <a:cxnLst/>
              <a:rect l="l" t="t" r="r" b="b"/>
              <a:pathLst>
                <a:path w="258445" h="0">
                  <a:moveTo>
                    <a:pt x="2584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8" name="object 6178"/>
            <p:cNvSpPr/>
            <p:nvPr/>
          </p:nvSpPr>
          <p:spPr>
            <a:xfrm>
              <a:off x="10294977" y="6424582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 h="0">
                  <a:moveTo>
                    <a:pt x="2367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9" name="object 6179"/>
            <p:cNvSpPr/>
            <p:nvPr/>
          </p:nvSpPr>
          <p:spPr>
            <a:xfrm>
              <a:off x="10531143" y="63866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80" name="object 6180"/>
            <p:cNvPicPr/>
            <p:nvPr/>
          </p:nvPicPr>
          <p:blipFill>
            <a:blip r:embed="rId1338" cstate="print"/>
            <a:stretch>
              <a:fillRect/>
            </a:stretch>
          </p:blipFill>
          <p:spPr>
            <a:xfrm>
              <a:off x="12355047" y="7811406"/>
              <a:ext cx="59663" cy="47726"/>
            </a:xfrm>
            <a:prstGeom prst="rect">
              <a:avLst/>
            </a:prstGeom>
          </p:spPr>
        </p:pic>
        <p:sp>
          <p:nvSpPr>
            <p:cNvPr id="6181" name="object 6181"/>
            <p:cNvSpPr/>
            <p:nvPr/>
          </p:nvSpPr>
          <p:spPr>
            <a:xfrm>
              <a:off x="12355058" y="781140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59">
                  <a:moveTo>
                    <a:pt x="0" y="0"/>
                  </a:moveTo>
                  <a:lnTo>
                    <a:pt x="0" y="47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2" name="object 6182"/>
            <p:cNvSpPr/>
            <p:nvPr/>
          </p:nvSpPr>
          <p:spPr>
            <a:xfrm>
              <a:off x="12355052" y="7859129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3" name="object 6183"/>
            <p:cNvSpPr/>
            <p:nvPr/>
          </p:nvSpPr>
          <p:spPr>
            <a:xfrm>
              <a:off x="12355052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596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4" name="object 6184"/>
            <p:cNvSpPr/>
            <p:nvPr/>
          </p:nvSpPr>
          <p:spPr>
            <a:xfrm>
              <a:off x="12414715" y="7811413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85" name="object 6185"/>
            <p:cNvPicPr/>
            <p:nvPr/>
          </p:nvPicPr>
          <p:blipFill>
            <a:blip r:embed="rId1339" cstate="print"/>
            <a:stretch>
              <a:fillRect/>
            </a:stretch>
          </p:blipFill>
          <p:spPr>
            <a:xfrm>
              <a:off x="12414710" y="7826327"/>
              <a:ext cx="247898" cy="32805"/>
            </a:xfrm>
            <a:prstGeom prst="rect">
              <a:avLst/>
            </a:prstGeom>
          </p:spPr>
        </p:pic>
        <p:sp>
          <p:nvSpPr>
            <p:cNvPr id="6186" name="object 6186"/>
            <p:cNvSpPr/>
            <p:nvPr/>
          </p:nvSpPr>
          <p:spPr>
            <a:xfrm>
              <a:off x="12414715" y="7826324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 h="0">
                  <a:moveTo>
                    <a:pt x="0" y="0"/>
                  </a:moveTo>
                  <a:lnTo>
                    <a:pt x="2479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7" name="object 6187"/>
            <p:cNvSpPr/>
            <p:nvPr/>
          </p:nvSpPr>
          <p:spPr>
            <a:xfrm>
              <a:off x="12414715" y="7859129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 h="0">
                  <a:moveTo>
                    <a:pt x="0" y="0"/>
                  </a:moveTo>
                  <a:lnTo>
                    <a:pt x="2479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88" name="object 6188"/>
            <p:cNvPicPr/>
            <p:nvPr/>
          </p:nvPicPr>
          <p:blipFill>
            <a:blip r:embed="rId1340" cstate="print"/>
            <a:stretch>
              <a:fillRect/>
            </a:stretch>
          </p:blipFill>
          <p:spPr>
            <a:xfrm>
              <a:off x="11432374" y="7811416"/>
              <a:ext cx="59652" cy="47726"/>
            </a:xfrm>
            <a:prstGeom prst="rect">
              <a:avLst/>
            </a:prstGeom>
          </p:spPr>
        </p:pic>
        <p:sp>
          <p:nvSpPr>
            <p:cNvPr id="6189" name="object 6189"/>
            <p:cNvSpPr/>
            <p:nvPr/>
          </p:nvSpPr>
          <p:spPr>
            <a:xfrm>
              <a:off x="11432380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0" name="object 6190"/>
            <p:cNvSpPr/>
            <p:nvPr/>
          </p:nvSpPr>
          <p:spPr>
            <a:xfrm>
              <a:off x="11432380" y="7859129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1" name="object 6191"/>
            <p:cNvSpPr/>
            <p:nvPr/>
          </p:nvSpPr>
          <p:spPr>
            <a:xfrm>
              <a:off x="11432380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2" name="object 6192"/>
            <p:cNvSpPr/>
            <p:nvPr/>
          </p:nvSpPr>
          <p:spPr>
            <a:xfrm>
              <a:off x="11492021" y="7811406"/>
              <a:ext cx="0" cy="19685"/>
            </a:xfrm>
            <a:custGeom>
              <a:avLst/>
              <a:gdLst/>
              <a:ahLst/>
              <a:cxnLst/>
              <a:rect l="l" t="t" r="r" b="b"/>
              <a:pathLst>
                <a:path w="0" h="19684">
                  <a:moveTo>
                    <a:pt x="0" y="0"/>
                  </a:moveTo>
                  <a:lnTo>
                    <a:pt x="0" y="191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3" name="object 6193"/>
            <p:cNvSpPr/>
            <p:nvPr/>
          </p:nvSpPr>
          <p:spPr>
            <a:xfrm>
              <a:off x="11492021" y="7830511"/>
              <a:ext cx="0" cy="29209"/>
            </a:xfrm>
            <a:custGeom>
              <a:avLst/>
              <a:gdLst/>
              <a:ahLst/>
              <a:cxnLst/>
              <a:rect l="l" t="t" r="r" b="b"/>
              <a:pathLst>
                <a:path w="0" h="29209">
                  <a:moveTo>
                    <a:pt x="0" y="0"/>
                  </a:moveTo>
                  <a:lnTo>
                    <a:pt x="0" y="286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94" name="object 6194"/>
            <p:cNvPicPr/>
            <p:nvPr/>
          </p:nvPicPr>
          <p:blipFill>
            <a:blip r:embed="rId1341" cstate="print"/>
            <a:stretch>
              <a:fillRect/>
            </a:stretch>
          </p:blipFill>
          <p:spPr>
            <a:xfrm>
              <a:off x="11184455" y="7826327"/>
              <a:ext cx="247919" cy="32805"/>
            </a:xfrm>
            <a:prstGeom prst="rect">
              <a:avLst/>
            </a:prstGeom>
          </p:spPr>
        </p:pic>
        <p:sp>
          <p:nvSpPr>
            <p:cNvPr id="6195" name="object 6195"/>
            <p:cNvSpPr/>
            <p:nvPr/>
          </p:nvSpPr>
          <p:spPr>
            <a:xfrm>
              <a:off x="11184457" y="7826324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 h="0">
                  <a:moveTo>
                    <a:pt x="0" y="0"/>
                  </a:moveTo>
                  <a:lnTo>
                    <a:pt x="2479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6" name="object 6196"/>
            <p:cNvSpPr/>
            <p:nvPr/>
          </p:nvSpPr>
          <p:spPr>
            <a:xfrm>
              <a:off x="11184457" y="7859129"/>
              <a:ext cx="248285" cy="0"/>
            </a:xfrm>
            <a:custGeom>
              <a:avLst/>
              <a:gdLst/>
              <a:ahLst/>
              <a:cxnLst/>
              <a:rect l="l" t="t" r="r" b="b"/>
              <a:pathLst>
                <a:path w="248284" h="0">
                  <a:moveTo>
                    <a:pt x="0" y="0"/>
                  </a:moveTo>
                  <a:lnTo>
                    <a:pt x="2479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7" name="object 6197"/>
            <p:cNvSpPr/>
            <p:nvPr/>
          </p:nvSpPr>
          <p:spPr>
            <a:xfrm>
              <a:off x="11183823" y="7858512"/>
              <a:ext cx="249554" cy="1270"/>
            </a:xfrm>
            <a:custGeom>
              <a:avLst/>
              <a:gdLst/>
              <a:ahLst/>
              <a:cxnLst/>
              <a:rect l="l" t="t" r="r" b="b"/>
              <a:pathLst>
                <a:path w="249554" h="1270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90" y="177"/>
                  </a:lnTo>
                  <a:lnTo>
                    <a:pt x="0" y="622"/>
                  </a:lnTo>
                  <a:lnTo>
                    <a:pt x="190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  <a:path w="249554" h="1270">
                  <a:moveTo>
                    <a:pt x="249174" y="622"/>
                  </a:moveTo>
                  <a:lnTo>
                    <a:pt x="248996" y="177"/>
                  </a:lnTo>
                  <a:lnTo>
                    <a:pt x="248551" y="0"/>
                  </a:lnTo>
                  <a:lnTo>
                    <a:pt x="248107" y="177"/>
                  </a:lnTo>
                  <a:lnTo>
                    <a:pt x="247929" y="622"/>
                  </a:lnTo>
                  <a:lnTo>
                    <a:pt x="248107" y="1066"/>
                  </a:lnTo>
                  <a:lnTo>
                    <a:pt x="248551" y="1244"/>
                  </a:lnTo>
                  <a:lnTo>
                    <a:pt x="248996" y="1066"/>
                  </a:lnTo>
                  <a:lnTo>
                    <a:pt x="24917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98" name="object 6198"/>
            <p:cNvPicPr/>
            <p:nvPr/>
          </p:nvPicPr>
          <p:blipFill>
            <a:blip r:embed="rId1342" cstate="print"/>
            <a:stretch>
              <a:fillRect/>
            </a:stretch>
          </p:blipFill>
          <p:spPr>
            <a:xfrm>
              <a:off x="11124823" y="7811416"/>
              <a:ext cx="59652" cy="47726"/>
            </a:xfrm>
            <a:prstGeom prst="rect">
              <a:avLst/>
            </a:prstGeom>
          </p:spPr>
        </p:pic>
        <p:sp>
          <p:nvSpPr>
            <p:cNvPr id="6199" name="object 6199"/>
            <p:cNvSpPr/>
            <p:nvPr/>
          </p:nvSpPr>
          <p:spPr>
            <a:xfrm>
              <a:off x="11124813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0" name="object 6200"/>
            <p:cNvSpPr/>
            <p:nvPr/>
          </p:nvSpPr>
          <p:spPr>
            <a:xfrm>
              <a:off x="11124813" y="7859129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1" name="object 6201"/>
            <p:cNvSpPr/>
            <p:nvPr/>
          </p:nvSpPr>
          <p:spPr>
            <a:xfrm>
              <a:off x="11124813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2" name="object 6202"/>
            <p:cNvSpPr/>
            <p:nvPr/>
          </p:nvSpPr>
          <p:spPr>
            <a:xfrm>
              <a:off x="11184457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03" name="object 6203"/>
            <p:cNvPicPr/>
            <p:nvPr/>
          </p:nvPicPr>
          <p:blipFill>
            <a:blip r:embed="rId1343" cstate="print"/>
            <a:stretch>
              <a:fillRect/>
            </a:stretch>
          </p:blipFill>
          <p:spPr>
            <a:xfrm>
              <a:off x="10888013" y="7826327"/>
              <a:ext cx="236788" cy="32805"/>
            </a:xfrm>
            <a:prstGeom prst="rect">
              <a:avLst/>
            </a:prstGeom>
          </p:spPr>
        </p:pic>
        <p:sp>
          <p:nvSpPr>
            <p:cNvPr id="6204" name="object 6204"/>
            <p:cNvSpPr/>
            <p:nvPr/>
          </p:nvSpPr>
          <p:spPr>
            <a:xfrm>
              <a:off x="10888020" y="7826324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 h="0">
                  <a:moveTo>
                    <a:pt x="0" y="0"/>
                  </a:moveTo>
                  <a:lnTo>
                    <a:pt x="2367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5" name="object 6205"/>
            <p:cNvSpPr/>
            <p:nvPr/>
          </p:nvSpPr>
          <p:spPr>
            <a:xfrm>
              <a:off x="10888020" y="7859129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 h="0">
                  <a:moveTo>
                    <a:pt x="0" y="0"/>
                  </a:moveTo>
                  <a:lnTo>
                    <a:pt x="2367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6" name="object 6206"/>
            <p:cNvSpPr/>
            <p:nvPr/>
          </p:nvSpPr>
          <p:spPr>
            <a:xfrm>
              <a:off x="10887392" y="7858512"/>
              <a:ext cx="238125" cy="1270"/>
            </a:xfrm>
            <a:custGeom>
              <a:avLst/>
              <a:gdLst/>
              <a:ahLst/>
              <a:cxnLst/>
              <a:rect l="l" t="t" r="r" b="b"/>
              <a:pathLst>
                <a:path w="238125" h="1270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  <a:path w="238125" h="1270">
                  <a:moveTo>
                    <a:pt x="238036" y="622"/>
                  </a:moveTo>
                  <a:lnTo>
                    <a:pt x="237858" y="177"/>
                  </a:lnTo>
                  <a:lnTo>
                    <a:pt x="237413" y="0"/>
                  </a:lnTo>
                  <a:lnTo>
                    <a:pt x="236969" y="177"/>
                  </a:lnTo>
                  <a:lnTo>
                    <a:pt x="236791" y="622"/>
                  </a:lnTo>
                  <a:lnTo>
                    <a:pt x="236969" y="1066"/>
                  </a:lnTo>
                  <a:lnTo>
                    <a:pt x="237413" y="1244"/>
                  </a:lnTo>
                  <a:lnTo>
                    <a:pt x="237858" y="1066"/>
                  </a:lnTo>
                  <a:lnTo>
                    <a:pt x="238036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07" name="object 6207"/>
            <p:cNvPicPr/>
            <p:nvPr/>
          </p:nvPicPr>
          <p:blipFill>
            <a:blip r:embed="rId1344" cstate="print"/>
            <a:stretch>
              <a:fillRect/>
            </a:stretch>
          </p:blipFill>
          <p:spPr>
            <a:xfrm>
              <a:off x="10591352" y="7826327"/>
              <a:ext cx="237081" cy="32805"/>
            </a:xfrm>
            <a:prstGeom prst="rect">
              <a:avLst/>
            </a:prstGeom>
          </p:spPr>
        </p:pic>
        <p:sp>
          <p:nvSpPr>
            <p:cNvPr id="6208" name="object 6208"/>
            <p:cNvSpPr/>
            <p:nvPr/>
          </p:nvSpPr>
          <p:spPr>
            <a:xfrm>
              <a:off x="10591347" y="7826324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0" y="0"/>
                  </a:moveTo>
                  <a:lnTo>
                    <a:pt x="237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9" name="object 6209"/>
            <p:cNvSpPr/>
            <p:nvPr/>
          </p:nvSpPr>
          <p:spPr>
            <a:xfrm>
              <a:off x="10591347" y="7859129"/>
              <a:ext cx="237490" cy="0"/>
            </a:xfrm>
            <a:custGeom>
              <a:avLst/>
              <a:gdLst/>
              <a:ahLst/>
              <a:cxnLst/>
              <a:rect l="l" t="t" r="r" b="b"/>
              <a:pathLst>
                <a:path w="237490" h="0">
                  <a:moveTo>
                    <a:pt x="0" y="0"/>
                  </a:moveTo>
                  <a:lnTo>
                    <a:pt x="2370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10" name="object 6210"/>
            <p:cNvSpPr/>
            <p:nvPr/>
          </p:nvSpPr>
          <p:spPr>
            <a:xfrm>
              <a:off x="10590720" y="7858512"/>
              <a:ext cx="238760" cy="1270"/>
            </a:xfrm>
            <a:custGeom>
              <a:avLst/>
              <a:gdLst/>
              <a:ahLst/>
              <a:cxnLst/>
              <a:rect l="l" t="t" r="r" b="b"/>
              <a:pathLst>
                <a:path w="238759" h="1270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  <a:path w="238759" h="1270">
                  <a:moveTo>
                    <a:pt x="238328" y="622"/>
                  </a:moveTo>
                  <a:lnTo>
                    <a:pt x="238150" y="177"/>
                  </a:lnTo>
                  <a:lnTo>
                    <a:pt x="237705" y="0"/>
                  </a:lnTo>
                  <a:lnTo>
                    <a:pt x="237274" y="177"/>
                  </a:lnTo>
                  <a:lnTo>
                    <a:pt x="237083" y="622"/>
                  </a:lnTo>
                  <a:lnTo>
                    <a:pt x="237274" y="1066"/>
                  </a:lnTo>
                  <a:lnTo>
                    <a:pt x="237705" y="1244"/>
                  </a:lnTo>
                  <a:lnTo>
                    <a:pt x="238150" y="1066"/>
                  </a:lnTo>
                  <a:lnTo>
                    <a:pt x="238328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11" name="object 6211"/>
            <p:cNvPicPr/>
            <p:nvPr/>
          </p:nvPicPr>
          <p:blipFill>
            <a:blip r:embed="rId1345" cstate="print"/>
            <a:stretch>
              <a:fillRect/>
            </a:stretch>
          </p:blipFill>
          <p:spPr>
            <a:xfrm>
              <a:off x="10828361" y="7811416"/>
              <a:ext cx="59652" cy="47726"/>
            </a:xfrm>
            <a:prstGeom prst="rect">
              <a:avLst/>
            </a:prstGeom>
          </p:spPr>
        </p:pic>
        <p:sp>
          <p:nvSpPr>
            <p:cNvPr id="6212" name="object 6212"/>
            <p:cNvSpPr/>
            <p:nvPr/>
          </p:nvSpPr>
          <p:spPr>
            <a:xfrm>
              <a:off x="10828370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13" name="object 6213"/>
            <p:cNvSpPr/>
            <p:nvPr/>
          </p:nvSpPr>
          <p:spPr>
            <a:xfrm>
              <a:off x="10828370" y="7859129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14" name="object 6214"/>
            <p:cNvSpPr/>
            <p:nvPr/>
          </p:nvSpPr>
          <p:spPr>
            <a:xfrm>
              <a:off x="10828370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15" name="object 6215"/>
            <p:cNvSpPr/>
            <p:nvPr/>
          </p:nvSpPr>
          <p:spPr>
            <a:xfrm>
              <a:off x="10888020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16" name="object 6216"/>
            <p:cNvPicPr/>
            <p:nvPr/>
          </p:nvPicPr>
          <p:blipFill>
            <a:blip r:embed="rId1346" cstate="print"/>
            <a:stretch>
              <a:fillRect/>
            </a:stretch>
          </p:blipFill>
          <p:spPr>
            <a:xfrm>
              <a:off x="10531762" y="7811416"/>
              <a:ext cx="59652" cy="47726"/>
            </a:xfrm>
            <a:prstGeom prst="rect">
              <a:avLst/>
            </a:prstGeom>
          </p:spPr>
        </p:pic>
        <p:sp>
          <p:nvSpPr>
            <p:cNvPr id="6217" name="object 6217"/>
            <p:cNvSpPr/>
            <p:nvPr/>
          </p:nvSpPr>
          <p:spPr>
            <a:xfrm>
              <a:off x="10531766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18" name="object 6218"/>
            <p:cNvSpPr/>
            <p:nvPr/>
          </p:nvSpPr>
          <p:spPr>
            <a:xfrm>
              <a:off x="10531766" y="7859129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19" name="object 6219"/>
            <p:cNvSpPr/>
            <p:nvPr/>
          </p:nvSpPr>
          <p:spPr>
            <a:xfrm>
              <a:off x="10531766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0" name="object 6220"/>
            <p:cNvSpPr/>
            <p:nvPr/>
          </p:nvSpPr>
          <p:spPr>
            <a:xfrm>
              <a:off x="10591407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1" name="object 6221"/>
            <p:cNvSpPr/>
            <p:nvPr/>
          </p:nvSpPr>
          <p:spPr>
            <a:xfrm>
              <a:off x="10219659" y="7818865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 h="0">
                  <a:moveTo>
                    <a:pt x="223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2" name="object 6222"/>
            <p:cNvSpPr/>
            <p:nvPr/>
          </p:nvSpPr>
          <p:spPr>
            <a:xfrm>
              <a:off x="10219658" y="7818865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186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3" name="object 6223"/>
            <p:cNvSpPr/>
            <p:nvPr/>
          </p:nvSpPr>
          <p:spPr>
            <a:xfrm>
              <a:off x="10219659" y="7818865"/>
              <a:ext cx="22860" cy="19050"/>
            </a:xfrm>
            <a:custGeom>
              <a:avLst/>
              <a:gdLst/>
              <a:ahLst/>
              <a:cxnLst/>
              <a:rect l="l" t="t" r="r" b="b"/>
              <a:pathLst>
                <a:path w="22859" h="19050">
                  <a:moveTo>
                    <a:pt x="22376" y="18648"/>
                  </a:moveTo>
                  <a:lnTo>
                    <a:pt x="22376" y="0"/>
                  </a:lnTo>
                </a:path>
                <a:path w="22859" h="19050">
                  <a:moveTo>
                    <a:pt x="22376" y="18648"/>
                  </a:moveTo>
                  <a:lnTo>
                    <a:pt x="0" y="186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4" name="object 6224"/>
            <p:cNvSpPr/>
            <p:nvPr/>
          </p:nvSpPr>
          <p:spPr>
            <a:xfrm>
              <a:off x="10227870" y="7888966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5" h="0">
                  <a:moveTo>
                    <a:pt x="0" y="0"/>
                  </a:moveTo>
                  <a:lnTo>
                    <a:pt x="298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5" name="object 6225"/>
            <p:cNvSpPr/>
            <p:nvPr/>
          </p:nvSpPr>
          <p:spPr>
            <a:xfrm>
              <a:off x="10257683" y="7837514"/>
              <a:ext cx="0" cy="52069"/>
            </a:xfrm>
            <a:custGeom>
              <a:avLst/>
              <a:gdLst/>
              <a:ahLst/>
              <a:cxnLst/>
              <a:rect l="l" t="t" r="r" b="b"/>
              <a:pathLst>
                <a:path w="0" h="52070">
                  <a:moveTo>
                    <a:pt x="0" y="0"/>
                  </a:moveTo>
                  <a:lnTo>
                    <a:pt x="0" y="514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6" name="object 6226"/>
            <p:cNvSpPr/>
            <p:nvPr/>
          </p:nvSpPr>
          <p:spPr>
            <a:xfrm>
              <a:off x="10227870" y="7837514"/>
              <a:ext cx="29845" cy="52069"/>
            </a:xfrm>
            <a:custGeom>
              <a:avLst/>
              <a:gdLst/>
              <a:ahLst/>
              <a:cxnLst/>
              <a:rect l="l" t="t" r="r" b="b"/>
              <a:pathLst>
                <a:path w="29845" h="52070">
                  <a:moveTo>
                    <a:pt x="0" y="0"/>
                  </a:moveTo>
                  <a:lnTo>
                    <a:pt x="0" y="51453"/>
                  </a:lnTo>
                </a:path>
                <a:path w="29845" h="52070">
                  <a:moveTo>
                    <a:pt x="0" y="0"/>
                  </a:moveTo>
                  <a:lnTo>
                    <a:pt x="298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27" name="object 6227"/>
            <p:cNvPicPr/>
            <p:nvPr/>
          </p:nvPicPr>
          <p:blipFill>
            <a:blip r:embed="rId1347" cstate="print"/>
            <a:stretch>
              <a:fillRect/>
            </a:stretch>
          </p:blipFill>
          <p:spPr>
            <a:xfrm>
              <a:off x="10257683" y="7826324"/>
              <a:ext cx="273991" cy="32805"/>
            </a:xfrm>
            <a:prstGeom prst="rect">
              <a:avLst/>
            </a:prstGeom>
          </p:spPr>
        </p:pic>
        <p:sp>
          <p:nvSpPr>
            <p:cNvPr id="6228" name="object 6228"/>
            <p:cNvSpPr/>
            <p:nvPr/>
          </p:nvSpPr>
          <p:spPr>
            <a:xfrm>
              <a:off x="10294972" y="7826324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 h="0">
                  <a:moveTo>
                    <a:pt x="0" y="0"/>
                  </a:moveTo>
                  <a:lnTo>
                    <a:pt x="23670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9" name="object 6229"/>
            <p:cNvSpPr/>
            <p:nvPr/>
          </p:nvSpPr>
          <p:spPr>
            <a:xfrm>
              <a:off x="10257683" y="7859129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 h="0">
                  <a:moveTo>
                    <a:pt x="0" y="0"/>
                  </a:moveTo>
                  <a:lnTo>
                    <a:pt x="27399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0" name="object 6230"/>
            <p:cNvSpPr/>
            <p:nvPr/>
          </p:nvSpPr>
          <p:spPr>
            <a:xfrm>
              <a:off x="10531058" y="785850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1" name="object 6231"/>
            <p:cNvSpPr/>
            <p:nvPr/>
          </p:nvSpPr>
          <p:spPr>
            <a:xfrm>
              <a:off x="12891143" y="4158331"/>
              <a:ext cx="45085" cy="55244"/>
            </a:xfrm>
            <a:custGeom>
              <a:avLst/>
              <a:gdLst/>
              <a:ahLst/>
              <a:cxnLst/>
              <a:rect l="l" t="t" r="r" b="b"/>
              <a:pathLst>
                <a:path w="45084" h="55245">
                  <a:moveTo>
                    <a:pt x="33559" y="51349"/>
                  </a:moveTo>
                  <a:lnTo>
                    <a:pt x="30103" y="53809"/>
                  </a:lnTo>
                  <a:lnTo>
                    <a:pt x="26376" y="55045"/>
                  </a:lnTo>
                  <a:lnTo>
                    <a:pt x="22376" y="55045"/>
                  </a:lnTo>
                  <a:lnTo>
                    <a:pt x="18386" y="55045"/>
                  </a:lnTo>
                  <a:lnTo>
                    <a:pt x="14659" y="53809"/>
                  </a:lnTo>
                  <a:lnTo>
                    <a:pt x="11203" y="51349"/>
                  </a:lnTo>
                  <a:lnTo>
                    <a:pt x="7748" y="48888"/>
                  </a:lnTo>
                  <a:lnTo>
                    <a:pt x="5005" y="45537"/>
                  </a:lnTo>
                  <a:lnTo>
                    <a:pt x="3005" y="41276"/>
                  </a:lnTo>
                  <a:lnTo>
                    <a:pt x="1005" y="37025"/>
                  </a:lnTo>
                  <a:lnTo>
                    <a:pt x="0" y="32428"/>
                  </a:lnTo>
                  <a:lnTo>
                    <a:pt x="0" y="27517"/>
                  </a:lnTo>
                  <a:lnTo>
                    <a:pt x="0" y="22596"/>
                  </a:lnTo>
                  <a:lnTo>
                    <a:pt x="18386" y="0"/>
                  </a:lnTo>
                  <a:lnTo>
                    <a:pt x="22376" y="0"/>
                  </a:lnTo>
                  <a:lnTo>
                    <a:pt x="26376" y="0"/>
                  </a:lnTo>
                  <a:lnTo>
                    <a:pt x="44752" y="22596"/>
                  </a:lnTo>
                  <a:lnTo>
                    <a:pt x="44752" y="27517"/>
                  </a:lnTo>
                  <a:lnTo>
                    <a:pt x="44752" y="32428"/>
                  </a:lnTo>
                  <a:lnTo>
                    <a:pt x="43747" y="37025"/>
                  </a:lnTo>
                  <a:lnTo>
                    <a:pt x="41757" y="41276"/>
                  </a:lnTo>
                  <a:lnTo>
                    <a:pt x="39737" y="45537"/>
                  </a:lnTo>
                  <a:lnTo>
                    <a:pt x="37014" y="48888"/>
                  </a:lnTo>
                  <a:lnTo>
                    <a:pt x="33559" y="513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2" name="object 6232"/>
            <p:cNvSpPr/>
            <p:nvPr/>
          </p:nvSpPr>
          <p:spPr>
            <a:xfrm>
              <a:off x="12940351" y="4135967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w="0" h="50164">
                  <a:moveTo>
                    <a:pt x="0" y="0"/>
                  </a:moveTo>
                  <a:lnTo>
                    <a:pt x="0" y="498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3" name="object 6233"/>
            <p:cNvSpPr/>
            <p:nvPr/>
          </p:nvSpPr>
          <p:spPr>
            <a:xfrm>
              <a:off x="12886677" y="4185792"/>
              <a:ext cx="53975" cy="32384"/>
            </a:xfrm>
            <a:custGeom>
              <a:avLst/>
              <a:gdLst/>
              <a:ahLst/>
              <a:cxnLst/>
              <a:rect l="l" t="t" r="r" b="b"/>
              <a:pathLst>
                <a:path w="53975" h="32385">
                  <a:moveTo>
                    <a:pt x="53673" y="0"/>
                  </a:moveTo>
                  <a:lnTo>
                    <a:pt x="53673" y="4376"/>
                  </a:lnTo>
                  <a:lnTo>
                    <a:pt x="53673" y="7235"/>
                  </a:lnTo>
                  <a:lnTo>
                    <a:pt x="52490" y="11141"/>
                  </a:lnTo>
                  <a:lnTo>
                    <a:pt x="50092" y="16072"/>
                  </a:lnTo>
                  <a:lnTo>
                    <a:pt x="47705" y="21036"/>
                  </a:lnTo>
                  <a:lnTo>
                    <a:pt x="44438" y="24931"/>
                  </a:lnTo>
                  <a:lnTo>
                    <a:pt x="40271" y="27789"/>
                  </a:lnTo>
                  <a:lnTo>
                    <a:pt x="36103" y="30637"/>
                  </a:lnTo>
                  <a:lnTo>
                    <a:pt x="31622" y="32061"/>
                  </a:lnTo>
                  <a:lnTo>
                    <a:pt x="26847" y="32061"/>
                  </a:lnTo>
                  <a:lnTo>
                    <a:pt x="22062" y="32061"/>
                  </a:lnTo>
                  <a:lnTo>
                    <a:pt x="17580" y="30637"/>
                  </a:lnTo>
                  <a:lnTo>
                    <a:pt x="13434" y="27789"/>
                  </a:lnTo>
                  <a:lnTo>
                    <a:pt x="9245" y="24931"/>
                  </a:lnTo>
                  <a:lnTo>
                    <a:pt x="5989" y="21036"/>
                  </a:lnTo>
                  <a:lnTo>
                    <a:pt x="3591" y="16072"/>
                  </a:lnTo>
                  <a:lnTo>
                    <a:pt x="1214" y="11141"/>
                  </a:lnTo>
                  <a:lnTo>
                    <a:pt x="0" y="7235"/>
                  </a:lnTo>
                  <a:lnTo>
                    <a:pt x="0" y="4387"/>
                  </a:lnTo>
                  <a:lnTo>
                    <a:pt x="0" y="1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4" name="object 6234"/>
            <p:cNvSpPr/>
            <p:nvPr/>
          </p:nvSpPr>
          <p:spPr>
            <a:xfrm>
              <a:off x="12886677" y="4135965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w="0" h="50164">
                  <a:moveTo>
                    <a:pt x="0" y="499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5" name="object 6235"/>
            <p:cNvSpPr/>
            <p:nvPr/>
          </p:nvSpPr>
          <p:spPr>
            <a:xfrm>
              <a:off x="12886677" y="4135967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 h="0">
                  <a:moveTo>
                    <a:pt x="0" y="0"/>
                  </a:moveTo>
                  <a:lnTo>
                    <a:pt x="536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6" name="object 6236"/>
            <p:cNvSpPr/>
            <p:nvPr/>
          </p:nvSpPr>
          <p:spPr>
            <a:xfrm>
              <a:off x="12891143" y="4010108"/>
              <a:ext cx="45085" cy="55244"/>
            </a:xfrm>
            <a:custGeom>
              <a:avLst/>
              <a:gdLst/>
              <a:ahLst/>
              <a:cxnLst/>
              <a:rect l="l" t="t" r="r" b="b"/>
              <a:pathLst>
                <a:path w="45084" h="55245">
                  <a:moveTo>
                    <a:pt x="33559" y="51349"/>
                  </a:moveTo>
                  <a:lnTo>
                    <a:pt x="30103" y="53809"/>
                  </a:lnTo>
                  <a:lnTo>
                    <a:pt x="26376" y="55045"/>
                  </a:lnTo>
                  <a:lnTo>
                    <a:pt x="22376" y="55045"/>
                  </a:lnTo>
                  <a:lnTo>
                    <a:pt x="18386" y="55045"/>
                  </a:lnTo>
                  <a:lnTo>
                    <a:pt x="14659" y="53809"/>
                  </a:lnTo>
                  <a:lnTo>
                    <a:pt x="11203" y="51349"/>
                  </a:lnTo>
                  <a:lnTo>
                    <a:pt x="7748" y="48888"/>
                  </a:lnTo>
                  <a:lnTo>
                    <a:pt x="5005" y="45537"/>
                  </a:lnTo>
                  <a:lnTo>
                    <a:pt x="3005" y="41265"/>
                  </a:lnTo>
                  <a:lnTo>
                    <a:pt x="1005" y="37025"/>
                  </a:lnTo>
                  <a:lnTo>
                    <a:pt x="0" y="32428"/>
                  </a:lnTo>
                  <a:lnTo>
                    <a:pt x="0" y="27517"/>
                  </a:lnTo>
                  <a:lnTo>
                    <a:pt x="0" y="22606"/>
                  </a:lnTo>
                  <a:lnTo>
                    <a:pt x="1005" y="18020"/>
                  </a:lnTo>
                  <a:lnTo>
                    <a:pt x="3005" y="13769"/>
                  </a:lnTo>
                  <a:lnTo>
                    <a:pt x="5005" y="9497"/>
                  </a:lnTo>
                  <a:lnTo>
                    <a:pt x="7748" y="6146"/>
                  </a:lnTo>
                  <a:lnTo>
                    <a:pt x="11203" y="3696"/>
                  </a:lnTo>
                  <a:lnTo>
                    <a:pt x="14659" y="1235"/>
                  </a:lnTo>
                  <a:lnTo>
                    <a:pt x="18386" y="0"/>
                  </a:lnTo>
                  <a:lnTo>
                    <a:pt x="22376" y="0"/>
                  </a:lnTo>
                  <a:lnTo>
                    <a:pt x="26376" y="0"/>
                  </a:lnTo>
                  <a:lnTo>
                    <a:pt x="30103" y="1235"/>
                  </a:lnTo>
                  <a:lnTo>
                    <a:pt x="33559" y="3696"/>
                  </a:lnTo>
                  <a:lnTo>
                    <a:pt x="37014" y="6146"/>
                  </a:lnTo>
                  <a:lnTo>
                    <a:pt x="39737" y="9497"/>
                  </a:lnTo>
                  <a:lnTo>
                    <a:pt x="41757" y="13769"/>
                  </a:lnTo>
                  <a:lnTo>
                    <a:pt x="43747" y="18020"/>
                  </a:lnTo>
                  <a:lnTo>
                    <a:pt x="44752" y="22606"/>
                  </a:lnTo>
                  <a:lnTo>
                    <a:pt x="44752" y="27517"/>
                  </a:lnTo>
                  <a:lnTo>
                    <a:pt x="44752" y="32428"/>
                  </a:lnTo>
                  <a:lnTo>
                    <a:pt x="43747" y="37025"/>
                  </a:lnTo>
                  <a:lnTo>
                    <a:pt x="41757" y="41265"/>
                  </a:lnTo>
                  <a:lnTo>
                    <a:pt x="39737" y="45537"/>
                  </a:lnTo>
                  <a:lnTo>
                    <a:pt x="37014" y="48888"/>
                  </a:lnTo>
                  <a:lnTo>
                    <a:pt x="33559" y="513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7" name="object 6237"/>
            <p:cNvSpPr/>
            <p:nvPr/>
          </p:nvSpPr>
          <p:spPr>
            <a:xfrm>
              <a:off x="12886677" y="4037625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w="0" h="50164">
                  <a:moveTo>
                    <a:pt x="0" y="498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8" name="object 6238"/>
            <p:cNvSpPr/>
            <p:nvPr/>
          </p:nvSpPr>
          <p:spPr>
            <a:xfrm>
              <a:off x="12886677" y="4005623"/>
              <a:ext cx="53975" cy="32384"/>
            </a:xfrm>
            <a:custGeom>
              <a:avLst/>
              <a:gdLst/>
              <a:ahLst/>
              <a:cxnLst/>
              <a:rect l="l" t="t" r="r" b="b"/>
              <a:pathLst>
                <a:path w="53975" h="32385">
                  <a:moveTo>
                    <a:pt x="0" y="32082"/>
                  </a:moveTo>
                  <a:lnTo>
                    <a:pt x="0" y="27695"/>
                  </a:lnTo>
                  <a:lnTo>
                    <a:pt x="0" y="24805"/>
                  </a:lnTo>
                  <a:lnTo>
                    <a:pt x="1193" y="20920"/>
                  </a:lnTo>
                  <a:lnTo>
                    <a:pt x="3591" y="15968"/>
                  </a:lnTo>
                  <a:lnTo>
                    <a:pt x="5989" y="11025"/>
                  </a:lnTo>
                  <a:lnTo>
                    <a:pt x="9256" y="7141"/>
                  </a:lnTo>
                  <a:lnTo>
                    <a:pt x="13423" y="4293"/>
                  </a:lnTo>
                  <a:lnTo>
                    <a:pt x="17580" y="1444"/>
                  </a:lnTo>
                  <a:lnTo>
                    <a:pt x="22062" y="0"/>
                  </a:lnTo>
                  <a:lnTo>
                    <a:pt x="26857" y="0"/>
                  </a:lnTo>
                  <a:lnTo>
                    <a:pt x="31632" y="0"/>
                  </a:lnTo>
                  <a:lnTo>
                    <a:pt x="36103" y="1444"/>
                  </a:lnTo>
                  <a:lnTo>
                    <a:pt x="40260" y="4293"/>
                  </a:lnTo>
                  <a:lnTo>
                    <a:pt x="44438" y="7141"/>
                  </a:lnTo>
                  <a:lnTo>
                    <a:pt x="47705" y="11025"/>
                  </a:lnTo>
                  <a:lnTo>
                    <a:pt x="50103" y="15968"/>
                  </a:lnTo>
                  <a:lnTo>
                    <a:pt x="52480" y="20920"/>
                  </a:lnTo>
                  <a:lnTo>
                    <a:pt x="53673" y="24805"/>
                  </a:lnTo>
                  <a:lnTo>
                    <a:pt x="53673" y="27674"/>
                  </a:lnTo>
                  <a:lnTo>
                    <a:pt x="53673" y="319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9" name="object 6239"/>
            <p:cNvSpPr/>
            <p:nvPr/>
          </p:nvSpPr>
          <p:spPr>
            <a:xfrm>
              <a:off x="12940351" y="4037570"/>
              <a:ext cx="0" cy="50165"/>
            </a:xfrm>
            <a:custGeom>
              <a:avLst/>
              <a:gdLst/>
              <a:ahLst/>
              <a:cxnLst/>
              <a:rect l="l" t="t" r="r" b="b"/>
              <a:pathLst>
                <a:path w="0" h="50164">
                  <a:moveTo>
                    <a:pt x="0" y="0"/>
                  </a:moveTo>
                  <a:lnTo>
                    <a:pt x="0" y="499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0" name="object 6240"/>
            <p:cNvSpPr/>
            <p:nvPr/>
          </p:nvSpPr>
          <p:spPr>
            <a:xfrm>
              <a:off x="12886677" y="4087498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 h="0">
                  <a:moveTo>
                    <a:pt x="5367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41" name="object 6241"/>
            <p:cNvPicPr/>
            <p:nvPr/>
          </p:nvPicPr>
          <p:blipFill>
            <a:blip r:embed="rId1348" cstate="print"/>
            <a:stretch>
              <a:fillRect/>
            </a:stretch>
          </p:blipFill>
          <p:spPr>
            <a:xfrm>
              <a:off x="12821441" y="7732386"/>
              <a:ext cx="37265" cy="77547"/>
            </a:xfrm>
            <a:prstGeom prst="rect">
              <a:avLst/>
            </a:prstGeom>
          </p:spPr>
        </p:pic>
        <p:sp>
          <p:nvSpPr>
            <p:cNvPr id="6242" name="object 6242"/>
            <p:cNvSpPr/>
            <p:nvPr/>
          </p:nvSpPr>
          <p:spPr>
            <a:xfrm>
              <a:off x="12858720" y="7732386"/>
              <a:ext cx="0" cy="40640"/>
            </a:xfrm>
            <a:custGeom>
              <a:avLst/>
              <a:gdLst/>
              <a:ahLst/>
              <a:cxnLst/>
              <a:rect l="l" t="t" r="r" b="b"/>
              <a:pathLst>
                <a:path w="0" h="40640">
                  <a:moveTo>
                    <a:pt x="0" y="0"/>
                  </a:moveTo>
                  <a:lnTo>
                    <a:pt x="0" y="402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3" name="object 6243"/>
            <p:cNvSpPr/>
            <p:nvPr/>
          </p:nvSpPr>
          <p:spPr>
            <a:xfrm>
              <a:off x="12821441" y="7732386"/>
              <a:ext cx="0" cy="78105"/>
            </a:xfrm>
            <a:custGeom>
              <a:avLst/>
              <a:gdLst/>
              <a:ahLst/>
              <a:cxnLst/>
              <a:rect l="l" t="t" r="r" b="b"/>
              <a:pathLst>
                <a:path w="0" h="78104">
                  <a:moveTo>
                    <a:pt x="0" y="0"/>
                  </a:moveTo>
                  <a:lnTo>
                    <a:pt x="0" y="775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4" name="object 6244"/>
            <p:cNvSpPr/>
            <p:nvPr/>
          </p:nvSpPr>
          <p:spPr>
            <a:xfrm>
              <a:off x="12753300" y="7721194"/>
              <a:ext cx="121920" cy="3175"/>
            </a:xfrm>
            <a:custGeom>
              <a:avLst/>
              <a:gdLst/>
              <a:ahLst/>
              <a:cxnLst/>
              <a:rect l="l" t="t" r="r" b="b"/>
              <a:pathLst>
                <a:path w="121920" h="3175">
                  <a:moveTo>
                    <a:pt x="121818" y="2827"/>
                  </a:moveTo>
                  <a:lnTo>
                    <a:pt x="0" y="2827"/>
                  </a:lnTo>
                  <a:lnTo>
                    <a:pt x="0" y="0"/>
                  </a:lnTo>
                  <a:lnTo>
                    <a:pt x="121818" y="0"/>
                  </a:lnTo>
                  <a:lnTo>
                    <a:pt x="121818" y="2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5" name="object 6245"/>
            <p:cNvSpPr/>
            <p:nvPr/>
          </p:nvSpPr>
          <p:spPr>
            <a:xfrm>
              <a:off x="12753290" y="7731487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 h="0">
                  <a:moveTo>
                    <a:pt x="0" y="0"/>
                  </a:moveTo>
                  <a:lnTo>
                    <a:pt x="1218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6" name="object 6246"/>
            <p:cNvSpPr/>
            <p:nvPr/>
          </p:nvSpPr>
          <p:spPr>
            <a:xfrm>
              <a:off x="12821441" y="7540747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7" name="object 6247"/>
            <p:cNvSpPr/>
            <p:nvPr/>
          </p:nvSpPr>
          <p:spPr>
            <a:xfrm>
              <a:off x="12753281" y="7541645"/>
              <a:ext cx="121920" cy="0"/>
            </a:xfrm>
            <a:custGeom>
              <a:avLst/>
              <a:gdLst/>
              <a:ahLst/>
              <a:cxnLst/>
              <a:rect l="l" t="t" r="r" b="b"/>
              <a:pathLst>
                <a:path w="121920" h="0">
                  <a:moveTo>
                    <a:pt x="12184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8" name="object 6248"/>
            <p:cNvSpPr/>
            <p:nvPr/>
          </p:nvSpPr>
          <p:spPr>
            <a:xfrm>
              <a:off x="12753290" y="6497807"/>
              <a:ext cx="121920" cy="7620"/>
            </a:xfrm>
            <a:custGeom>
              <a:avLst/>
              <a:gdLst/>
              <a:ahLst/>
              <a:cxnLst/>
              <a:rect l="l" t="t" r="r" b="b"/>
              <a:pathLst>
                <a:path w="121920" h="7620">
                  <a:moveTo>
                    <a:pt x="121828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21828" y="0"/>
                  </a:lnTo>
                  <a:lnTo>
                    <a:pt x="121828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9" name="object 6249"/>
            <p:cNvSpPr/>
            <p:nvPr/>
          </p:nvSpPr>
          <p:spPr>
            <a:xfrm>
              <a:off x="11142708" y="7616054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w="0" h="179070">
                  <a:moveTo>
                    <a:pt x="0" y="0"/>
                  </a:moveTo>
                  <a:lnTo>
                    <a:pt x="0" y="178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0" name="object 6250"/>
            <p:cNvSpPr/>
            <p:nvPr/>
          </p:nvSpPr>
          <p:spPr>
            <a:xfrm>
              <a:off x="11181640" y="7427297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816" y="0"/>
                  </a:moveTo>
                  <a:lnTo>
                    <a:pt x="0" y="6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1" name="object 6251"/>
            <p:cNvSpPr/>
            <p:nvPr/>
          </p:nvSpPr>
          <p:spPr>
            <a:xfrm>
              <a:off x="11162793" y="7327273"/>
              <a:ext cx="22225" cy="100330"/>
            </a:xfrm>
            <a:custGeom>
              <a:avLst/>
              <a:gdLst/>
              <a:ahLst/>
              <a:cxnLst/>
              <a:rect l="l" t="t" r="r" b="b"/>
              <a:pathLst>
                <a:path w="22225" h="100329">
                  <a:moveTo>
                    <a:pt x="21664" y="0"/>
                  </a:moveTo>
                  <a:lnTo>
                    <a:pt x="0" y="1001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2" name="object 6252"/>
            <p:cNvSpPr/>
            <p:nvPr/>
          </p:nvSpPr>
          <p:spPr>
            <a:xfrm>
              <a:off x="11143052" y="7246254"/>
              <a:ext cx="635" cy="179070"/>
            </a:xfrm>
            <a:custGeom>
              <a:avLst/>
              <a:gdLst/>
              <a:ahLst/>
              <a:cxnLst/>
              <a:rect l="l" t="t" r="r" b="b"/>
              <a:pathLst>
                <a:path w="634" h="179070">
                  <a:moveTo>
                    <a:pt x="638" y="0"/>
                  </a:moveTo>
                  <a:lnTo>
                    <a:pt x="0" y="1789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3" name="object 6253"/>
            <p:cNvSpPr/>
            <p:nvPr/>
          </p:nvSpPr>
          <p:spPr>
            <a:xfrm>
              <a:off x="11086668" y="7252000"/>
              <a:ext cx="36830" cy="175260"/>
            </a:xfrm>
            <a:custGeom>
              <a:avLst/>
              <a:gdLst/>
              <a:ahLst/>
              <a:cxnLst/>
              <a:rect l="l" t="t" r="r" b="b"/>
              <a:pathLst>
                <a:path w="36829" h="175259">
                  <a:moveTo>
                    <a:pt x="0" y="0"/>
                  </a:moveTo>
                  <a:lnTo>
                    <a:pt x="36627" y="1751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4" name="object 6254"/>
            <p:cNvSpPr/>
            <p:nvPr/>
          </p:nvSpPr>
          <p:spPr>
            <a:xfrm>
              <a:off x="11032072" y="7269480"/>
              <a:ext cx="72390" cy="163830"/>
            </a:xfrm>
            <a:custGeom>
              <a:avLst/>
              <a:gdLst/>
              <a:ahLst/>
              <a:cxnLst/>
              <a:rect l="l" t="t" r="r" b="b"/>
              <a:pathLst>
                <a:path w="72390" h="163829">
                  <a:moveTo>
                    <a:pt x="0" y="0"/>
                  </a:moveTo>
                  <a:lnTo>
                    <a:pt x="72270" y="1637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5" name="object 6255"/>
            <p:cNvSpPr/>
            <p:nvPr/>
          </p:nvSpPr>
          <p:spPr>
            <a:xfrm>
              <a:off x="10982281" y="7297944"/>
              <a:ext cx="104775" cy="145415"/>
            </a:xfrm>
            <a:custGeom>
              <a:avLst/>
              <a:gdLst/>
              <a:ahLst/>
              <a:cxnLst/>
              <a:rect l="l" t="t" r="r" b="b"/>
              <a:pathLst>
                <a:path w="104775" h="145415">
                  <a:moveTo>
                    <a:pt x="0" y="0"/>
                  </a:moveTo>
                  <a:lnTo>
                    <a:pt x="104771" y="1450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6" name="object 6256"/>
            <p:cNvSpPr/>
            <p:nvPr/>
          </p:nvSpPr>
          <p:spPr>
            <a:xfrm>
              <a:off x="10939490" y="7336140"/>
              <a:ext cx="132715" cy="120650"/>
            </a:xfrm>
            <a:custGeom>
              <a:avLst/>
              <a:gdLst/>
              <a:ahLst/>
              <a:cxnLst/>
              <a:rect l="l" t="t" r="r" b="b"/>
              <a:pathLst>
                <a:path w="132715" h="120650">
                  <a:moveTo>
                    <a:pt x="0" y="0"/>
                  </a:moveTo>
                  <a:lnTo>
                    <a:pt x="132666" y="12008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7" name="object 6257"/>
            <p:cNvSpPr/>
            <p:nvPr/>
          </p:nvSpPr>
          <p:spPr>
            <a:xfrm>
              <a:off x="10905558" y="7382405"/>
              <a:ext cx="154940" cy="90170"/>
            </a:xfrm>
            <a:custGeom>
              <a:avLst/>
              <a:gdLst/>
              <a:ahLst/>
              <a:cxnLst/>
              <a:rect l="l" t="t" r="r" b="b"/>
              <a:pathLst>
                <a:path w="154940" h="90170">
                  <a:moveTo>
                    <a:pt x="0" y="0"/>
                  </a:moveTo>
                  <a:lnTo>
                    <a:pt x="154759" y="898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8" name="object 6258"/>
            <p:cNvSpPr/>
            <p:nvPr/>
          </p:nvSpPr>
          <p:spPr>
            <a:xfrm>
              <a:off x="10881994" y="7434744"/>
              <a:ext cx="170180" cy="55880"/>
            </a:xfrm>
            <a:custGeom>
              <a:avLst/>
              <a:gdLst/>
              <a:ahLst/>
              <a:cxnLst/>
              <a:rect l="l" t="t" r="r" b="b"/>
              <a:pathLst>
                <a:path w="170179" h="55879">
                  <a:moveTo>
                    <a:pt x="170057" y="556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9" name="object 6259"/>
            <p:cNvSpPr/>
            <p:nvPr/>
          </p:nvSpPr>
          <p:spPr>
            <a:xfrm>
              <a:off x="10869814" y="7490871"/>
              <a:ext cx="178435" cy="19685"/>
            </a:xfrm>
            <a:custGeom>
              <a:avLst/>
              <a:gdLst/>
              <a:ahLst/>
              <a:cxnLst/>
              <a:rect l="l" t="t" r="r" b="b"/>
              <a:pathLst>
                <a:path w="178434" h="19684">
                  <a:moveTo>
                    <a:pt x="0" y="0"/>
                  </a:moveTo>
                  <a:lnTo>
                    <a:pt x="177921" y="190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0" name="object 6260"/>
            <p:cNvSpPr/>
            <p:nvPr/>
          </p:nvSpPr>
          <p:spPr>
            <a:xfrm>
              <a:off x="10869599" y="7529914"/>
              <a:ext cx="178435" cy="18415"/>
            </a:xfrm>
            <a:custGeom>
              <a:avLst/>
              <a:gdLst/>
              <a:ahLst/>
              <a:cxnLst/>
              <a:rect l="l" t="t" r="r" b="b"/>
              <a:pathLst>
                <a:path w="178434" h="18415">
                  <a:moveTo>
                    <a:pt x="177994" y="0"/>
                  </a:moveTo>
                  <a:lnTo>
                    <a:pt x="0" y="183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1" name="object 6261"/>
            <p:cNvSpPr/>
            <p:nvPr/>
          </p:nvSpPr>
          <p:spPr>
            <a:xfrm>
              <a:off x="10881348" y="7549529"/>
              <a:ext cx="170815" cy="55244"/>
            </a:xfrm>
            <a:custGeom>
              <a:avLst/>
              <a:gdLst/>
              <a:ahLst/>
              <a:cxnLst/>
              <a:rect l="l" t="t" r="r" b="b"/>
              <a:pathLst>
                <a:path w="170815" h="55245">
                  <a:moveTo>
                    <a:pt x="170288" y="0"/>
                  </a:moveTo>
                  <a:lnTo>
                    <a:pt x="0" y="550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2" name="object 6262"/>
            <p:cNvSpPr/>
            <p:nvPr/>
          </p:nvSpPr>
          <p:spPr>
            <a:xfrm>
              <a:off x="10904600" y="7567898"/>
              <a:ext cx="155575" cy="89535"/>
            </a:xfrm>
            <a:custGeom>
              <a:avLst/>
              <a:gdLst/>
              <a:ahLst/>
              <a:cxnLst/>
              <a:rect l="l" t="t" r="r" b="b"/>
              <a:pathLst>
                <a:path w="155575" h="89534">
                  <a:moveTo>
                    <a:pt x="0" y="89285"/>
                  </a:moveTo>
                  <a:lnTo>
                    <a:pt x="1550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3" name="object 6263"/>
            <p:cNvSpPr/>
            <p:nvPr/>
          </p:nvSpPr>
          <p:spPr>
            <a:xfrm>
              <a:off x="10938286" y="7584177"/>
              <a:ext cx="133350" cy="120014"/>
            </a:xfrm>
            <a:custGeom>
              <a:avLst/>
              <a:gdLst/>
              <a:ahLst/>
              <a:cxnLst/>
              <a:rect l="l" t="t" r="r" b="b"/>
              <a:pathLst>
                <a:path w="133350" h="120015">
                  <a:moveTo>
                    <a:pt x="0" y="119608"/>
                  </a:moveTo>
                  <a:lnTo>
                    <a:pt x="1330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4" name="object 6264"/>
            <p:cNvSpPr/>
            <p:nvPr/>
          </p:nvSpPr>
          <p:spPr>
            <a:xfrm>
              <a:off x="10980969" y="7597676"/>
              <a:ext cx="105410" cy="144780"/>
            </a:xfrm>
            <a:custGeom>
              <a:avLst/>
              <a:gdLst/>
              <a:ahLst/>
              <a:cxnLst/>
              <a:rect l="l" t="t" r="r" b="b"/>
              <a:pathLst>
                <a:path w="105409" h="144779">
                  <a:moveTo>
                    <a:pt x="105284" y="0"/>
                  </a:moveTo>
                  <a:lnTo>
                    <a:pt x="0" y="1446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5" name="object 6265"/>
            <p:cNvSpPr/>
            <p:nvPr/>
          </p:nvSpPr>
          <p:spPr>
            <a:xfrm>
              <a:off x="11030758" y="7607753"/>
              <a:ext cx="73025" cy="163830"/>
            </a:xfrm>
            <a:custGeom>
              <a:avLst/>
              <a:gdLst/>
              <a:ahLst/>
              <a:cxnLst/>
              <a:rect l="l" t="t" r="r" b="b"/>
              <a:pathLst>
                <a:path w="73025" h="163829">
                  <a:moveTo>
                    <a:pt x="0" y="163440"/>
                  </a:moveTo>
                  <a:lnTo>
                    <a:pt x="728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6" name="object 6266"/>
            <p:cNvSpPr/>
            <p:nvPr/>
          </p:nvSpPr>
          <p:spPr>
            <a:xfrm>
              <a:off x="11085483" y="7613989"/>
              <a:ext cx="37465" cy="175260"/>
            </a:xfrm>
            <a:custGeom>
              <a:avLst/>
              <a:gdLst/>
              <a:ahLst/>
              <a:cxnLst/>
              <a:rect l="l" t="t" r="r" b="b"/>
              <a:pathLst>
                <a:path w="37465" h="175259">
                  <a:moveTo>
                    <a:pt x="0" y="175020"/>
                  </a:moveTo>
                  <a:lnTo>
                    <a:pt x="372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7" name="object 6267"/>
            <p:cNvSpPr/>
            <p:nvPr/>
          </p:nvSpPr>
          <p:spPr>
            <a:xfrm>
              <a:off x="11047142" y="7425198"/>
              <a:ext cx="137795" cy="191135"/>
            </a:xfrm>
            <a:custGeom>
              <a:avLst/>
              <a:gdLst/>
              <a:ahLst/>
              <a:cxnLst/>
              <a:rect l="l" t="t" r="r" b="b"/>
              <a:pathLst>
                <a:path w="137795" h="191134">
                  <a:moveTo>
                    <a:pt x="137527" y="9761"/>
                  </a:moveTo>
                  <a:lnTo>
                    <a:pt x="117230" y="2513"/>
                  </a:lnTo>
                  <a:lnTo>
                    <a:pt x="96079" y="0"/>
                  </a:lnTo>
                  <a:lnTo>
                    <a:pt x="54513" y="9227"/>
                  </a:lnTo>
                  <a:lnTo>
                    <a:pt x="21094" y="35607"/>
                  </a:lnTo>
                  <a:lnTo>
                    <a:pt x="2463" y="73885"/>
                  </a:lnTo>
                  <a:lnTo>
                    <a:pt x="0" y="95299"/>
                  </a:lnTo>
                  <a:lnTo>
                    <a:pt x="2351" y="116471"/>
                  </a:lnTo>
                  <a:lnTo>
                    <a:pt x="20766" y="154856"/>
                  </a:lnTo>
                  <a:lnTo>
                    <a:pt x="54053" y="181421"/>
                  </a:lnTo>
                  <a:lnTo>
                    <a:pt x="74154" y="188464"/>
                  </a:lnTo>
                  <a:lnTo>
                    <a:pt x="95570" y="1908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8" name="object 6268"/>
            <p:cNvSpPr/>
            <p:nvPr/>
          </p:nvSpPr>
          <p:spPr>
            <a:xfrm>
              <a:off x="10869011" y="7246265"/>
              <a:ext cx="315595" cy="549275"/>
            </a:xfrm>
            <a:custGeom>
              <a:avLst/>
              <a:gdLst/>
              <a:ahLst/>
              <a:cxnLst/>
              <a:rect l="l" t="t" r="r" b="b"/>
              <a:pathLst>
                <a:path w="315595" h="549275">
                  <a:moveTo>
                    <a:pt x="315445" y="3191"/>
                  </a:moveTo>
                  <a:lnTo>
                    <a:pt x="270113" y="0"/>
                  </a:lnTo>
                  <a:lnTo>
                    <a:pt x="225311" y="4263"/>
                  </a:lnTo>
                  <a:lnTo>
                    <a:pt x="181936" y="15743"/>
                  </a:lnTo>
                  <a:lnTo>
                    <a:pt x="140888" y="34197"/>
                  </a:lnTo>
                  <a:lnTo>
                    <a:pt x="103064" y="59388"/>
                  </a:lnTo>
                  <a:lnTo>
                    <a:pt x="69919" y="90492"/>
                  </a:lnTo>
                  <a:lnTo>
                    <a:pt x="42605" y="126265"/>
                  </a:lnTo>
                  <a:lnTo>
                    <a:pt x="21558" y="165890"/>
                  </a:lnTo>
                  <a:lnTo>
                    <a:pt x="7211" y="208548"/>
                  </a:lnTo>
                  <a:lnTo>
                    <a:pt x="0" y="253424"/>
                  </a:lnTo>
                  <a:lnTo>
                    <a:pt x="293" y="298873"/>
                  </a:lnTo>
                  <a:lnTo>
                    <a:pt x="7979" y="343223"/>
                  </a:lnTo>
                  <a:lnTo>
                    <a:pt x="22752" y="385594"/>
                  </a:lnTo>
                  <a:lnTo>
                    <a:pt x="44306" y="425104"/>
                  </a:lnTo>
                  <a:lnTo>
                    <a:pt x="72332" y="460873"/>
                  </a:lnTo>
                  <a:lnTo>
                    <a:pt x="105889" y="491535"/>
                  </a:lnTo>
                  <a:lnTo>
                    <a:pt x="143655" y="516025"/>
                  </a:lnTo>
                  <a:lnTo>
                    <a:pt x="184779" y="533972"/>
                  </a:lnTo>
                  <a:lnTo>
                    <a:pt x="228411" y="545002"/>
                  </a:lnTo>
                  <a:lnTo>
                    <a:pt x="273698" y="5487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9" name="object 6269"/>
            <p:cNvSpPr/>
            <p:nvPr/>
          </p:nvSpPr>
          <p:spPr>
            <a:xfrm>
              <a:off x="10867493" y="7244782"/>
              <a:ext cx="317500" cy="551815"/>
            </a:xfrm>
            <a:custGeom>
              <a:avLst/>
              <a:gdLst/>
              <a:ahLst/>
              <a:cxnLst/>
              <a:rect l="l" t="t" r="r" b="b"/>
              <a:pathLst>
                <a:path w="317500" h="551815">
                  <a:moveTo>
                    <a:pt x="316964" y="3182"/>
                  </a:moveTo>
                  <a:lnTo>
                    <a:pt x="271390" y="0"/>
                  </a:lnTo>
                  <a:lnTo>
                    <a:pt x="226356" y="4314"/>
                  </a:lnTo>
                  <a:lnTo>
                    <a:pt x="182764" y="15884"/>
                  </a:lnTo>
                  <a:lnTo>
                    <a:pt x="141520" y="34469"/>
                  </a:lnTo>
                  <a:lnTo>
                    <a:pt x="103525" y="59830"/>
                  </a:lnTo>
                  <a:lnTo>
                    <a:pt x="70227" y="91105"/>
                  </a:lnTo>
                  <a:lnTo>
                    <a:pt x="42786" y="127073"/>
                  </a:lnTo>
                  <a:lnTo>
                    <a:pt x="21641" y="166911"/>
                  </a:lnTo>
                  <a:lnTo>
                    <a:pt x="7233" y="209795"/>
                  </a:lnTo>
                  <a:lnTo>
                    <a:pt x="0" y="254902"/>
                  </a:lnTo>
                  <a:lnTo>
                    <a:pt x="328" y="300583"/>
                  </a:lnTo>
                  <a:lnTo>
                    <a:pt x="8080" y="345161"/>
                  </a:lnTo>
                  <a:lnTo>
                    <a:pt x="22947" y="387749"/>
                  </a:lnTo>
                  <a:lnTo>
                    <a:pt x="44621" y="427464"/>
                  </a:lnTo>
                  <a:lnTo>
                    <a:pt x="72793" y="463419"/>
                  </a:lnTo>
                  <a:lnTo>
                    <a:pt x="106522" y="494231"/>
                  </a:lnTo>
                  <a:lnTo>
                    <a:pt x="144486" y="518841"/>
                  </a:lnTo>
                  <a:lnTo>
                    <a:pt x="185829" y="536877"/>
                  </a:lnTo>
                  <a:lnTo>
                    <a:pt x="229692" y="547965"/>
                  </a:lnTo>
                  <a:lnTo>
                    <a:pt x="275216" y="5517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70" name="object 6270"/>
            <p:cNvPicPr/>
            <p:nvPr/>
          </p:nvPicPr>
          <p:blipFill>
            <a:blip r:embed="rId1349" cstate="print"/>
            <a:stretch>
              <a:fillRect/>
            </a:stretch>
          </p:blipFill>
          <p:spPr>
            <a:xfrm>
              <a:off x="11048014" y="7426067"/>
              <a:ext cx="137089" cy="190609"/>
            </a:xfrm>
            <a:prstGeom prst="rect">
              <a:avLst/>
            </a:prstGeom>
          </p:spPr>
        </p:pic>
        <p:sp>
          <p:nvSpPr>
            <p:cNvPr id="6271" name="object 6271"/>
            <p:cNvSpPr/>
            <p:nvPr/>
          </p:nvSpPr>
          <p:spPr>
            <a:xfrm>
              <a:off x="11142708" y="7794991"/>
              <a:ext cx="41910" cy="635"/>
            </a:xfrm>
            <a:custGeom>
              <a:avLst/>
              <a:gdLst/>
              <a:ahLst/>
              <a:cxnLst/>
              <a:rect l="l" t="t" r="r" b="b"/>
              <a:pathLst>
                <a:path w="41909" h="634">
                  <a:moveTo>
                    <a:pt x="0" y="20"/>
                  </a:moveTo>
                  <a:lnTo>
                    <a:pt x="417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2" name="object 6272"/>
            <p:cNvSpPr/>
            <p:nvPr/>
          </p:nvSpPr>
          <p:spPr>
            <a:xfrm>
              <a:off x="11142708" y="7796505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 h="0">
                  <a:moveTo>
                    <a:pt x="0" y="0"/>
                  </a:moveTo>
                  <a:lnTo>
                    <a:pt x="417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3" name="object 6273"/>
            <p:cNvSpPr/>
            <p:nvPr/>
          </p:nvSpPr>
          <p:spPr>
            <a:xfrm>
              <a:off x="10958562" y="7335754"/>
              <a:ext cx="226060" cy="370205"/>
            </a:xfrm>
            <a:custGeom>
              <a:avLst/>
              <a:gdLst/>
              <a:ahLst/>
              <a:cxnLst/>
              <a:rect l="l" t="t" r="r" b="b"/>
              <a:pathLst>
                <a:path w="226059" h="370204">
                  <a:moveTo>
                    <a:pt x="225894" y="4774"/>
                  </a:moveTo>
                  <a:lnTo>
                    <a:pt x="187109" y="0"/>
                  </a:lnTo>
                  <a:lnTo>
                    <a:pt x="148585" y="3403"/>
                  </a:lnTo>
                  <a:lnTo>
                    <a:pt x="111604" y="14741"/>
                  </a:lnTo>
                  <a:lnTo>
                    <a:pt x="77448" y="33768"/>
                  </a:lnTo>
                  <a:lnTo>
                    <a:pt x="48074" y="59542"/>
                  </a:lnTo>
                  <a:lnTo>
                    <a:pt x="24981" y="90567"/>
                  </a:lnTo>
                  <a:lnTo>
                    <a:pt x="8834" y="125714"/>
                  </a:lnTo>
                  <a:lnTo>
                    <a:pt x="299" y="163858"/>
                  </a:lnTo>
                  <a:lnTo>
                    <a:pt x="0" y="202937"/>
                  </a:lnTo>
                  <a:lnTo>
                    <a:pt x="7792" y="240824"/>
                  </a:lnTo>
                  <a:lnTo>
                    <a:pt x="23282" y="276269"/>
                  </a:lnTo>
                  <a:lnTo>
                    <a:pt x="46077" y="308021"/>
                  </a:lnTo>
                  <a:lnTo>
                    <a:pt x="75050" y="334255"/>
                  </a:lnTo>
                  <a:lnTo>
                    <a:pt x="108519" y="353651"/>
                  </a:lnTo>
                  <a:lnTo>
                    <a:pt x="145285" y="365668"/>
                  </a:lnTo>
                  <a:lnTo>
                    <a:pt x="184147" y="3697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4" name="object 6274"/>
            <p:cNvSpPr/>
            <p:nvPr/>
          </p:nvSpPr>
          <p:spPr>
            <a:xfrm>
              <a:off x="11142708" y="7705533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09" h="0">
                  <a:moveTo>
                    <a:pt x="0" y="0"/>
                  </a:moveTo>
                  <a:lnTo>
                    <a:pt x="417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5" name="object 6275"/>
            <p:cNvSpPr/>
            <p:nvPr/>
          </p:nvSpPr>
          <p:spPr>
            <a:xfrm>
              <a:off x="11183728" y="770534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732" y="188"/>
                  </a:lnTo>
                  <a:lnTo>
                    <a:pt x="0" y="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6" name="object 6276"/>
            <p:cNvSpPr/>
            <p:nvPr/>
          </p:nvSpPr>
          <p:spPr>
            <a:xfrm>
              <a:off x="11182977" y="6454428"/>
              <a:ext cx="1905" cy="1162050"/>
            </a:xfrm>
            <a:custGeom>
              <a:avLst/>
              <a:gdLst/>
              <a:ahLst/>
              <a:cxnLst/>
              <a:rect l="l" t="t" r="r" b="b"/>
              <a:pathLst>
                <a:path w="1904" h="1162050">
                  <a:moveTo>
                    <a:pt x="1476" y="1161629"/>
                  </a:moveTo>
                  <a:lnTo>
                    <a:pt x="0" y="1161629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11616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7" name="object 6277"/>
            <p:cNvSpPr/>
            <p:nvPr/>
          </p:nvSpPr>
          <p:spPr>
            <a:xfrm>
              <a:off x="10444838" y="4355544"/>
              <a:ext cx="313690" cy="0"/>
            </a:xfrm>
            <a:custGeom>
              <a:avLst/>
              <a:gdLst/>
              <a:ahLst/>
              <a:cxnLst/>
              <a:rect l="l" t="t" r="r" b="b"/>
              <a:pathLst>
                <a:path w="313690" h="0">
                  <a:moveTo>
                    <a:pt x="0" y="0"/>
                  </a:moveTo>
                  <a:lnTo>
                    <a:pt x="3131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8" name="object 6278"/>
            <p:cNvSpPr/>
            <p:nvPr/>
          </p:nvSpPr>
          <p:spPr>
            <a:xfrm>
              <a:off x="17362509" y="1121890"/>
              <a:ext cx="93980" cy="2012950"/>
            </a:xfrm>
            <a:custGeom>
              <a:avLst/>
              <a:gdLst/>
              <a:ahLst/>
              <a:cxnLst/>
              <a:rect l="l" t="t" r="r" b="b"/>
              <a:pathLst>
                <a:path w="93980" h="2012950">
                  <a:moveTo>
                    <a:pt x="93955" y="2012378"/>
                  </a:moveTo>
                  <a:lnTo>
                    <a:pt x="0" y="2012378"/>
                  </a:lnTo>
                </a:path>
                <a:path w="93980" h="2012950">
                  <a:moveTo>
                    <a:pt x="93955" y="2012378"/>
                  </a:moveTo>
                  <a:lnTo>
                    <a:pt x="939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9" name="object 6279"/>
            <p:cNvSpPr/>
            <p:nvPr/>
          </p:nvSpPr>
          <p:spPr>
            <a:xfrm>
              <a:off x="17082163" y="3134268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 h="0">
                  <a:moveTo>
                    <a:pt x="2251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0" name="object 6280"/>
            <p:cNvSpPr/>
            <p:nvPr/>
          </p:nvSpPr>
          <p:spPr>
            <a:xfrm>
              <a:off x="16801829" y="3134268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 h="0">
                  <a:moveTo>
                    <a:pt x="22509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1" name="object 6281"/>
            <p:cNvSpPr/>
            <p:nvPr/>
          </p:nvSpPr>
          <p:spPr>
            <a:xfrm>
              <a:off x="16521527" y="3119350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 h="0">
                  <a:moveTo>
                    <a:pt x="22512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2" name="object 6282"/>
            <p:cNvSpPr/>
            <p:nvPr/>
          </p:nvSpPr>
          <p:spPr>
            <a:xfrm>
              <a:off x="16241199" y="3119350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 h="0">
                  <a:moveTo>
                    <a:pt x="2251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3" name="object 6283"/>
            <p:cNvSpPr/>
            <p:nvPr/>
          </p:nvSpPr>
          <p:spPr>
            <a:xfrm>
              <a:off x="15960776" y="3134268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 h="0">
                  <a:moveTo>
                    <a:pt x="2251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4" name="object 6284"/>
            <p:cNvSpPr/>
            <p:nvPr/>
          </p:nvSpPr>
          <p:spPr>
            <a:xfrm>
              <a:off x="15680437" y="3134268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 h="0">
                  <a:moveTo>
                    <a:pt x="2251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5" name="object 6285"/>
            <p:cNvSpPr/>
            <p:nvPr/>
          </p:nvSpPr>
          <p:spPr>
            <a:xfrm>
              <a:off x="15400103" y="3134268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 h="0">
                  <a:moveTo>
                    <a:pt x="22509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6" name="object 6286"/>
            <p:cNvSpPr/>
            <p:nvPr/>
          </p:nvSpPr>
          <p:spPr>
            <a:xfrm>
              <a:off x="15119743" y="3134268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 h="0">
                  <a:moveTo>
                    <a:pt x="2251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7" name="object 6287"/>
            <p:cNvSpPr/>
            <p:nvPr/>
          </p:nvSpPr>
          <p:spPr>
            <a:xfrm>
              <a:off x="14839404" y="3134268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 h="0">
                  <a:moveTo>
                    <a:pt x="2251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8" name="object 6288"/>
            <p:cNvSpPr/>
            <p:nvPr/>
          </p:nvSpPr>
          <p:spPr>
            <a:xfrm>
              <a:off x="14559040" y="3134268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 h="0">
                  <a:moveTo>
                    <a:pt x="22512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9" name="object 6289"/>
            <p:cNvSpPr/>
            <p:nvPr/>
          </p:nvSpPr>
          <p:spPr>
            <a:xfrm>
              <a:off x="14278712" y="3134268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 h="0">
                  <a:moveTo>
                    <a:pt x="2251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0" name="object 6290"/>
            <p:cNvSpPr/>
            <p:nvPr/>
          </p:nvSpPr>
          <p:spPr>
            <a:xfrm>
              <a:off x="14129599" y="3134268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 h="0">
                  <a:moveTo>
                    <a:pt x="938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1" name="object 6291"/>
            <p:cNvSpPr/>
            <p:nvPr/>
          </p:nvSpPr>
          <p:spPr>
            <a:xfrm>
              <a:off x="14129603" y="1114431"/>
              <a:ext cx="0" cy="2019935"/>
            </a:xfrm>
            <a:custGeom>
              <a:avLst/>
              <a:gdLst/>
              <a:ahLst/>
              <a:cxnLst/>
              <a:rect l="l" t="t" r="r" b="b"/>
              <a:pathLst>
                <a:path w="0" h="2019935">
                  <a:moveTo>
                    <a:pt x="0" y="0"/>
                  </a:moveTo>
                  <a:lnTo>
                    <a:pt x="0" y="20198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2" name="object 6292"/>
            <p:cNvSpPr/>
            <p:nvPr/>
          </p:nvSpPr>
          <p:spPr>
            <a:xfrm>
              <a:off x="17362551" y="1121890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 h="0">
                  <a:moveTo>
                    <a:pt x="939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3" name="object 6293"/>
            <p:cNvSpPr/>
            <p:nvPr/>
          </p:nvSpPr>
          <p:spPr>
            <a:xfrm>
              <a:off x="17082203" y="1121890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 h="0">
                  <a:moveTo>
                    <a:pt x="22512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4" name="object 6294"/>
            <p:cNvSpPr/>
            <p:nvPr/>
          </p:nvSpPr>
          <p:spPr>
            <a:xfrm>
              <a:off x="16801890" y="1121890"/>
              <a:ext cx="225425" cy="0"/>
            </a:xfrm>
            <a:custGeom>
              <a:avLst/>
              <a:gdLst/>
              <a:ahLst/>
              <a:cxnLst/>
              <a:rect l="l" t="t" r="r" b="b"/>
              <a:pathLst>
                <a:path w="225425" h="0">
                  <a:moveTo>
                    <a:pt x="2251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95" name="object 6295"/>
            <p:cNvPicPr/>
            <p:nvPr/>
          </p:nvPicPr>
          <p:blipFill>
            <a:blip r:embed="rId1350" cstate="print"/>
            <a:stretch>
              <a:fillRect/>
            </a:stretch>
          </p:blipFill>
          <p:spPr>
            <a:xfrm>
              <a:off x="11739946" y="7811416"/>
              <a:ext cx="59652" cy="47726"/>
            </a:xfrm>
            <a:prstGeom prst="rect">
              <a:avLst/>
            </a:prstGeom>
          </p:spPr>
        </p:pic>
        <p:sp>
          <p:nvSpPr>
            <p:cNvPr id="6296" name="object 6296"/>
            <p:cNvSpPr/>
            <p:nvPr/>
          </p:nvSpPr>
          <p:spPr>
            <a:xfrm>
              <a:off x="11799587" y="7811403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59">
                  <a:moveTo>
                    <a:pt x="0" y="477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7" name="object 6297"/>
            <p:cNvSpPr/>
            <p:nvPr/>
          </p:nvSpPr>
          <p:spPr>
            <a:xfrm>
              <a:off x="11739946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0" y="0"/>
                  </a:moveTo>
                  <a:lnTo>
                    <a:pt x="596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8" name="object 6298"/>
            <p:cNvSpPr/>
            <p:nvPr/>
          </p:nvSpPr>
          <p:spPr>
            <a:xfrm>
              <a:off x="11739946" y="7811403"/>
              <a:ext cx="59690" cy="48260"/>
            </a:xfrm>
            <a:custGeom>
              <a:avLst/>
              <a:gdLst/>
              <a:ahLst/>
              <a:cxnLst/>
              <a:rect l="l" t="t" r="r" b="b"/>
              <a:pathLst>
                <a:path w="59690" h="48259">
                  <a:moveTo>
                    <a:pt x="0" y="47726"/>
                  </a:moveTo>
                  <a:lnTo>
                    <a:pt x="59652" y="47726"/>
                  </a:lnTo>
                </a:path>
                <a:path w="59690" h="48259">
                  <a:moveTo>
                    <a:pt x="0" y="477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99" name="object 6299"/>
            <p:cNvPicPr/>
            <p:nvPr/>
          </p:nvPicPr>
          <p:blipFill>
            <a:blip r:embed="rId1351" cstate="print"/>
            <a:stretch>
              <a:fillRect/>
            </a:stretch>
          </p:blipFill>
          <p:spPr>
            <a:xfrm>
              <a:off x="12047496" y="7811416"/>
              <a:ext cx="59663" cy="47726"/>
            </a:xfrm>
            <a:prstGeom prst="rect">
              <a:avLst/>
            </a:prstGeom>
          </p:spPr>
        </p:pic>
        <p:sp>
          <p:nvSpPr>
            <p:cNvPr id="6300" name="object 6300"/>
            <p:cNvSpPr/>
            <p:nvPr/>
          </p:nvSpPr>
          <p:spPr>
            <a:xfrm>
              <a:off x="12107152" y="7811403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59">
                  <a:moveTo>
                    <a:pt x="0" y="477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1" name="object 6301"/>
            <p:cNvSpPr/>
            <p:nvPr/>
          </p:nvSpPr>
          <p:spPr>
            <a:xfrm>
              <a:off x="12047492" y="7811406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 h="0">
                  <a:moveTo>
                    <a:pt x="0" y="0"/>
                  </a:moveTo>
                  <a:lnTo>
                    <a:pt x="596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2" name="object 6302"/>
            <p:cNvSpPr/>
            <p:nvPr/>
          </p:nvSpPr>
          <p:spPr>
            <a:xfrm>
              <a:off x="12047492" y="7811403"/>
              <a:ext cx="59690" cy="48260"/>
            </a:xfrm>
            <a:custGeom>
              <a:avLst/>
              <a:gdLst/>
              <a:ahLst/>
              <a:cxnLst/>
              <a:rect l="l" t="t" r="r" b="b"/>
              <a:pathLst>
                <a:path w="59690" h="48259">
                  <a:moveTo>
                    <a:pt x="0" y="47726"/>
                  </a:moveTo>
                  <a:lnTo>
                    <a:pt x="59663" y="47726"/>
                  </a:lnTo>
                </a:path>
                <a:path w="59690" h="48259">
                  <a:moveTo>
                    <a:pt x="0" y="477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3" name="object 6303"/>
            <p:cNvSpPr/>
            <p:nvPr/>
          </p:nvSpPr>
          <p:spPr>
            <a:xfrm>
              <a:off x="12346498" y="5926973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 h="0">
                  <a:moveTo>
                    <a:pt x="0" y="0"/>
                  </a:moveTo>
                  <a:lnTo>
                    <a:pt x="935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4" name="object 6304"/>
            <p:cNvSpPr/>
            <p:nvPr/>
          </p:nvSpPr>
          <p:spPr>
            <a:xfrm>
              <a:off x="12439994" y="5926973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0"/>
                  </a:moveTo>
                  <a:lnTo>
                    <a:pt x="0" y="184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5" name="object 6305"/>
            <p:cNvSpPr/>
            <p:nvPr/>
          </p:nvSpPr>
          <p:spPr>
            <a:xfrm>
              <a:off x="12346489" y="5945468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 h="0">
                  <a:moveTo>
                    <a:pt x="935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6" name="object 6306"/>
            <p:cNvSpPr/>
            <p:nvPr/>
          </p:nvSpPr>
          <p:spPr>
            <a:xfrm>
              <a:off x="12346488" y="5732451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 h="0">
                  <a:moveTo>
                    <a:pt x="156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7" name="object 6307"/>
            <p:cNvSpPr/>
            <p:nvPr/>
          </p:nvSpPr>
          <p:spPr>
            <a:xfrm>
              <a:off x="12503060" y="573841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43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8" name="object 6308"/>
            <p:cNvSpPr/>
            <p:nvPr/>
          </p:nvSpPr>
          <p:spPr>
            <a:xfrm>
              <a:off x="12503060" y="573244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9" name="object 6309"/>
            <p:cNvSpPr/>
            <p:nvPr/>
          </p:nvSpPr>
          <p:spPr>
            <a:xfrm>
              <a:off x="12503060" y="5873078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w="0" h="38735">
                  <a:moveTo>
                    <a:pt x="0" y="383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0" name="object 6310"/>
            <p:cNvSpPr/>
            <p:nvPr/>
          </p:nvSpPr>
          <p:spPr>
            <a:xfrm>
              <a:off x="12503297" y="573841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0" y="0"/>
                  </a:moveTo>
                  <a:lnTo>
                    <a:pt x="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1" name="object 6311"/>
            <p:cNvSpPr/>
            <p:nvPr/>
          </p:nvSpPr>
          <p:spPr>
            <a:xfrm>
              <a:off x="12513129" y="5804621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2" name="object 6312"/>
            <p:cNvSpPr/>
            <p:nvPr/>
          </p:nvSpPr>
          <p:spPr>
            <a:xfrm>
              <a:off x="12507172" y="587731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3" name="object 6313"/>
            <p:cNvSpPr/>
            <p:nvPr/>
          </p:nvSpPr>
          <p:spPr>
            <a:xfrm>
              <a:off x="12507178" y="5804627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4" name="object 6314"/>
            <p:cNvSpPr/>
            <p:nvPr/>
          </p:nvSpPr>
          <p:spPr>
            <a:xfrm>
              <a:off x="12507178" y="580462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5" name="object 6315"/>
            <p:cNvSpPr/>
            <p:nvPr/>
          </p:nvSpPr>
          <p:spPr>
            <a:xfrm>
              <a:off x="12519842" y="5736418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6" name="object 6316"/>
            <p:cNvSpPr/>
            <p:nvPr/>
          </p:nvSpPr>
          <p:spPr>
            <a:xfrm>
              <a:off x="12513874" y="580907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7" name="object 6317"/>
            <p:cNvSpPr/>
            <p:nvPr/>
          </p:nvSpPr>
          <p:spPr>
            <a:xfrm>
              <a:off x="12513876" y="573641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6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8" name="object 6318"/>
            <p:cNvSpPr/>
            <p:nvPr/>
          </p:nvSpPr>
          <p:spPr>
            <a:xfrm>
              <a:off x="12513876" y="573641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9" name="object 6319"/>
            <p:cNvSpPr/>
            <p:nvPr/>
          </p:nvSpPr>
          <p:spPr>
            <a:xfrm>
              <a:off x="12503060" y="587307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 h="0">
                  <a:moveTo>
                    <a:pt x="0" y="0"/>
                  </a:moveTo>
                  <a:lnTo>
                    <a:pt x="31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0" name="object 6320"/>
            <p:cNvSpPr/>
            <p:nvPr/>
          </p:nvSpPr>
          <p:spPr>
            <a:xfrm>
              <a:off x="12346488" y="5911391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 h="0">
                  <a:moveTo>
                    <a:pt x="156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1" name="object 6321"/>
            <p:cNvSpPr/>
            <p:nvPr/>
          </p:nvSpPr>
          <p:spPr>
            <a:xfrm>
              <a:off x="12252982" y="5926973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 h="0">
                  <a:moveTo>
                    <a:pt x="9351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2" name="object 6322"/>
            <p:cNvSpPr/>
            <p:nvPr/>
          </p:nvSpPr>
          <p:spPr>
            <a:xfrm>
              <a:off x="12252983" y="5926973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0"/>
                  </a:moveTo>
                  <a:lnTo>
                    <a:pt x="0" y="184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3" name="object 6323"/>
            <p:cNvSpPr/>
            <p:nvPr/>
          </p:nvSpPr>
          <p:spPr>
            <a:xfrm>
              <a:off x="12252983" y="5945468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 h="0">
                  <a:moveTo>
                    <a:pt x="0" y="0"/>
                  </a:moveTo>
                  <a:lnTo>
                    <a:pt x="935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4" name="object 6324"/>
            <p:cNvSpPr/>
            <p:nvPr/>
          </p:nvSpPr>
          <p:spPr>
            <a:xfrm>
              <a:off x="12189916" y="5732451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 h="0">
                  <a:moveTo>
                    <a:pt x="0" y="0"/>
                  </a:moveTo>
                  <a:lnTo>
                    <a:pt x="1565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5" name="object 6325"/>
            <p:cNvSpPr/>
            <p:nvPr/>
          </p:nvSpPr>
          <p:spPr>
            <a:xfrm>
              <a:off x="12189460" y="573841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4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6" name="object 6326"/>
            <p:cNvSpPr/>
            <p:nvPr/>
          </p:nvSpPr>
          <p:spPr>
            <a:xfrm>
              <a:off x="12189916" y="573244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7" name="object 6327"/>
            <p:cNvSpPr/>
            <p:nvPr/>
          </p:nvSpPr>
          <p:spPr>
            <a:xfrm>
              <a:off x="12189916" y="5873078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w="0" h="38735">
                  <a:moveTo>
                    <a:pt x="0" y="383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8" name="object 6328"/>
            <p:cNvSpPr/>
            <p:nvPr/>
          </p:nvSpPr>
          <p:spPr>
            <a:xfrm>
              <a:off x="12179832" y="573841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98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9" name="object 6329"/>
            <p:cNvSpPr/>
            <p:nvPr/>
          </p:nvSpPr>
          <p:spPr>
            <a:xfrm>
              <a:off x="12179830" y="5804621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0" name="object 6330"/>
            <p:cNvSpPr/>
            <p:nvPr/>
          </p:nvSpPr>
          <p:spPr>
            <a:xfrm>
              <a:off x="12179830" y="587731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1" name="object 6331"/>
            <p:cNvSpPr/>
            <p:nvPr/>
          </p:nvSpPr>
          <p:spPr>
            <a:xfrm>
              <a:off x="12185815" y="5804627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2" name="object 6332"/>
            <p:cNvSpPr/>
            <p:nvPr/>
          </p:nvSpPr>
          <p:spPr>
            <a:xfrm>
              <a:off x="12179825" y="580462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3" name="object 6333"/>
            <p:cNvSpPr/>
            <p:nvPr/>
          </p:nvSpPr>
          <p:spPr>
            <a:xfrm>
              <a:off x="12173132" y="5736401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4" name="object 6334"/>
            <p:cNvSpPr/>
            <p:nvPr/>
          </p:nvSpPr>
          <p:spPr>
            <a:xfrm>
              <a:off x="12173132" y="580907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5" name="object 6335"/>
            <p:cNvSpPr/>
            <p:nvPr/>
          </p:nvSpPr>
          <p:spPr>
            <a:xfrm>
              <a:off x="12179101" y="5736389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6" name="object 6336"/>
            <p:cNvSpPr/>
            <p:nvPr/>
          </p:nvSpPr>
          <p:spPr>
            <a:xfrm>
              <a:off x="12173132" y="573640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7" name="object 6337"/>
            <p:cNvSpPr/>
            <p:nvPr/>
          </p:nvSpPr>
          <p:spPr>
            <a:xfrm>
              <a:off x="12156587" y="5804621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8" name="object 6338"/>
            <p:cNvSpPr/>
            <p:nvPr/>
          </p:nvSpPr>
          <p:spPr>
            <a:xfrm>
              <a:off x="12156587" y="5877316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 h="0">
                  <a:moveTo>
                    <a:pt x="0" y="0"/>
                  </a:moveTo>
                  <a:lnTo>
                    <a:pt x="56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9" name="object 6339"/>
            <p:cNvSpPr/>
            <p:nvPr/>
          </p:nvSpPr>
          <p:spPr>
            <a:xfrm>
              <a:off x="12162250" y="5804627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0" name="object 6340"/>
            <p:cNvSpPr/>
            <p:nvPr/>
          </p:nvSpPr>
          <p:spPr>
            <a:xfrm>
              <a:off x="12156585" y="5804621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 h="0">
                  <a:moveTo>
                    <a:pt x="566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1" name="object 6341"/>
            <p:cNvSpPr/>
            <p:nvPr/>
          </p:nvSpPr>
          <p:spPr>
            <a:xfrm>
              <a:off x="12163011" y="5736248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8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2" name="object 6342"/>
            <p:cNvSpPr/>
            <p:nvPr/>
          </p:nvSpPr>
          <p:spPr>
            <a:xfrm>
              <a:off x="12163011" y="5809078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 h="0">
                  <a:moveTo>
                    <a:pt x="0" y="0"/>
                  </a:moveTo>
                  <a:lnTo>
                    <a:pt x="56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3" name="object 6343"/>
            <p:cNvSpPr/>
            <p:nvPr/>
          </p:nvSpPr>
          <p:spPr>
            <a:xfrm>
              <a:off x="12168674" y="5736253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8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4" name="object 6344"/>
            <p:cNvSpPr/>
            <p:nvPr/>
          </p:nvSpPr>
          <p:spPr>
            <a:xfrm>
              <a:off x="12161792" y="5736248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8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5" name="object 6345"/>
            <p:cNvSpPr/>
            <p:nvPr/>
          </p:nvSpPr>
          <p:spPr>
            <a:xfrm>
              <a:off x="12155977" y="572223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0" h="3175">
                  <a:moveTo>
                    <a:pt x="0" y="29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6" name="object 6346"/>
            <p:cNvSpPr/>
            <p:nvPr/>
          </p:nvSpPr>
          <p:spPr>
            <a:xfrm>
              <a:off x="12161792" y="573624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39">
                  <a:moveTo>
                    <a:pt x="0" y="24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7" name="object 6347"/>
            <p:cNvSpPr/>
            <p:nvPr/>
          </p:nvSpPr>
          <p:spPr>
            <a:xfrm>
              <a:off x="12147771" y="5738655"/>
              <a:ext cx="14604" cy="0"/>
            </a:xfrm>
            <a:custGeom>
              <a:avLst/>
              <a:gdLst/>
              <a:ahLst/>
              <a:cxnLst/>
              <a:rect l="l" t="t" r="r" b="b"/>
              <a:pathLst>
                <a:path w="14604" h="0">
                  <a:moveTo>
                    <a:pt x="0" y="0"/>
                  </a:moveTo>
                  <a:lnTo>
                    <a:pt x="140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8" name="object 6348"/>
            <p:cNvSpPr/>
            <p:nvPr/>
          </p:nvSpPr>
          <p:spPr>
            <a:xfrm>
              <a:off x="12147771" y="5722245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10">
                  <a:moveTo>
                    <a:pt x="0" y="0"/>
                  </a:moveTo>
                  <a:lnTo>
                    <a:pt x="0" y="164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9" name="object 6349"/>
            <p:cNvSpPr/>
            <p:nvPr/>
          </p:nvSpPr>
          <p:spPr>
            <a:xfrm>
              <a:off x="12147768" y="5722245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820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0" name="object 6350"/>
            <p:cNvSpPr/>
            <p:nvPr/>
          </p:nvSpPr>
          <p:spPr>
            <a:xfrm>
              <a:off x="12155230" y="588447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w="0" h="5079">
                  <a:moveTo>
                    <a:pt x="0" y="477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1" name="object 6351"/>
            <p:cNvSpPr/>
            <p:nvPr/>
          </p:nvSpPr>
          <p:spPr>
            <a:xfrm>
              <a:off x="12147771" y="588925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0" y="0"/>
                  </a:moveTo>
                  <a:lnTo>
                    <a:pt x="74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2" name="object 6352"/>
            <p:cNvSpPr/>
            <p:nvPr/>
          </p:nvSpPr>
          <p:spPr>
            <a:xfrm>
              <a:off x="12147771" y="5872857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10">
                  <a:moveTo>
                    <a:pt x="0" y="0"/>
                  </a:moveTo>
                  <a:lnTo>
                    <a:pt x="0" y="163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3" name="object 6353"/>
            <p:cNvSpPr/>
            <p:nvPr/>
          </p:nvSpPr>
          <p:spPr>
            <a:xfrm>
              <a:off x="12147771" y="5872857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 h="0">
                  <a:moveTo>
                    <a:pt x="881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4" name="object 6354"/>
            <p:cNvSpPr/>
            <p:nvPr/>
          </p:nvSpPr>
          <p:spPr>
            <a:xfrm>
              <a:off x="12186775" y="587307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 h="0">
                  <a:moveTo>
                    <a:pt x="31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5" name="object 6355"/>
            <p:cNvSpPr/>
            <p:nvPr/>
          </p:nvSpPr>
          <p:spPr>
            <a:xfrm>
              <a:off x="12189916" y="5911391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 h="0">
                  <a:moveTo>
                    <a:pt x="0" y="0"/>
                  </a:moveTo>
                  <a:lnTo>
                    <a:pt x="1565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6" name="object 6356"/>
            <p:cNvSpPr/>
            <p:nvPr/>
          </p:nvSpPr>
          <p:spPr>
            <a:xfrm>
              <a:off x="11342535" y="4097127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 h="0">
                  <a:moveTo>
                    <a:pt x="0" y="0"/>
                  </a:moveTo>
                  <a:lnTo>
                    <a:pt x="934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7" name="object 6357"/>
            <p:cNvSpPr/>
            <p:nvPr/>
          </p:nvSpPr>
          <p:spPr>
            <a:xfrm>
              <a:off x="11436025" y="4078656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184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8" name="object 6358"/>
            <p:cNvSpPr/>
            <p:nvPr/>
          </p:nvSpPr>
          <p:spPr>
            <a:xfrm>
              <a:off x="11342541" y="4078648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 h="0">
                  <a:moveTo>
                    <a:pt x="934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9" name="object 6359"/>
            <p:cNvSpPr/>
            <p:nvPr/>
          </p:nvSpPr>
          <p:spPr>
            <a:xfrm>
              <a:off x="11342536" y="4291649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 h="0">
                  <a:moveTo>
                    <a:pt x="156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0" name="object 6360"/>
            <p:cNvSpPr/>
            <p:nvPr/>
          </p:nvSpPr>
          <p:spPr>
            <a:xfrm>
              <a:off x="11499114" y="428569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4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1" name="object 6361"/>
            <p:cNvSpPr/>
            <p:nvPr/>
          </p:nvSpPr>
          <p:spPr>
            <a:xfrm>
              <a:off x="11499107" y="42856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2" name="object 6362"/>
            <p:cNvSpPr/>
            <p:nvPr/>
          </p:nvSpPr>
          <p:spPr>
            <a:xfrm>
              <a:off x="11499107" y="4112707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w="0" h="38735">
                  <a:moveTo>
                    <a:pt x="0" y="0"/>
                  </a:moveTo>
                  <a:lnTo>
                    <a:pt x="0" y="383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3" name="object 6363"/>
            <p:cNvSpPr/>
            <p:nvPr/>
          </p:nvSpPr>
          <p:spPr>
            <a:xfrm>
              <a:off x="11499335" y="42856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0" y="0"/>
                  </a:moveTo>
                  <a:lnTo>
                    <a:pt x="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4" name="object 6364"/>
            <p:cNvSpPr/>
            <p:nvPr/>
          </p:nvSpPr>
          <p:spPr>
            <a:xfrm>
              <a:off x="11509169" y="4146789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5" name="object 6365"/>
            <p:cNvSpPr/>
            <p:nvPr/>
          </p:nvSpPr>
          <p:spPr>
            <a:xfrm>
              <a:off x="11503212" y="414678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6" name="object 6366"/>
            <p:cNvSpPr/>
            <p:nvPr/>
          </p:nvSpPr>
          <p:spPr>
            <a:xfrm>
              <a:off x="11503210" y="414678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7" name="object 6367"/>
            <p:cNvSpPr/>
            <p:nvPr/>
          </p:nvSpPr>
          <p:spPr>
            <a:xfrm>
              <a:off x="11503210" y="421947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8" name="object 6368"/>
            <p:cNvSpPr/>
            <p:nvPr/>
          </p:nvSpPr>
          <p:spPr>
            <a:xfrm>
              <a:off x="11515898" y="4215008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9" name="object 6369"/>
            <p:cNvSpPr/>
            <p:nvPr/>
          </p:nvSpPr>
          <p:spPr>
            <a:xfrm>
              <a:off x="11509909" y="421502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0" name="object 6370"/>
            <p:cNvSpPr/>
            <p:nvPr/>
          </p:nvSpPr>
          <p:spPr>
            <a:xfrm>
              <a:off x="11509914" y="421502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1" name="object 6371"/>
            <p:cNvSpPr/>
            <p:nvPr/>
          </p:nvSpPr>
          <p:spPr>
            <a:xfrm>
              <a:off x="11509914" y="42876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2" name="object 6372"/>
            <p:cNvSpPr/>
            <p:nvPr/>
          </p:nvSpPr>
          <p:spPr>
            <a:xfrm>
              <a:off x="11499107" y="415103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 h="0">
                  <a:moveTo>
                    <a:pt x="0" y="0"/>
                  </a:moveTo>
                  <a:lnTo>
                    <a:pt x="31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3" name="object 6373"/>
            <p:cNvSpPr/>
            <p:nvPr/>
          </p:nvSpPr>
          <p:spPr>
            <a:xfrm>
              <a:off x="11342536" y="4112707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 h="0">
                  <a:moveTo>
                    <a:pt x="156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4" name="object 6374"/>
            <p:cNvSpPr/>
            <p:nvPr/>
          </p:nvSpPr>
          <p:spPr>
            <a:xfrm>
              <a:off x="11249030" y="4097127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 h="0">
                  <a:moveTo>
                    <a:pt x="935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5" name="object 6375"/>
            <p:cNvSpPr/>
            <p:nvPr/>
          </p:nvSpPr>
          <p:spPr>
            <a:xfrm>
              <a:off x="11249039" y="4078656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184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6" name="object 6376"/>
            <p:cNvSpPr/>
            <p:nvPr/>
          </p:nvSpPr>
          <p:spPr>
            <a:xfrm>
              <a:off x="11249039" y="4078648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 h="0">
                  <a:moveTo>
                    <a:pt x="0" y="0"/>
                  </a:moveTo>
                  <a:lnTo>
                    <a:pt x="935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7" name="object 6377"/>
            <p:cNvSpPr/>
            <p:nvPr/>
          </p:nvSpPr>
          <p:spPr>
            <a:xfrm>
              <a:off x="11185956" y="4291649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 h="0">
                  <a:moveTo>
                    <a:pt x="0" y="0"/>
                  </a:moveTo>
                  <a:lnTo>
                    <a:pt x="1565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8" name="object 6378"/>
            <p:cNvSpPr/>
            <p:nvPr/>
          </p:nvSpPr>
          <p:spPr>
            <a:xfrm>
              <a:off x="11185524" y="428569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9" name="object 6379"/>
            <p:cNvSpPr/>
            <p:nvPr/>
          </p:nvSpPr>
          <p:spPr>
            <a:xfrm>
              <a:off x="11185956" y="42856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0" name="object 6380"/>
            <p:cNvSpPr/>
            <p:nvPr/>
          </p:nvSpPr>
          <p:spPr>
            <a:xfrm>
              <a:off x="11185956" y="4112707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w="0" h="38735">
                  <a:moveTo>
                    <a:pt x="0" y="0"/>
                  </a:moveTo>
                  <a:lnTo>
                    <a:pt x="0" y="383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1" name="object 6381"/>
            <p:cNvSpPr/>
            <p:nvPr/>
          </p:nvSpPr>
          <p:spPr>
            <a:xfrm>
              <a:off x="11175905" y="42856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98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2" name="object 6382"/>
            <p:cNvSpPr/>
            <p:nvPr/>
          </p:nvSpPr>
          <p:spPr>
            <a:xfrm>
              <a:off x="11175894" y="4146789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3" name="object 6383"/>
            <p:cNvSpPr/>
            <p:nvPr/>
          </p:nvSpPr>
          <p:spPr>
            <a:xfrm>
              <a:off x="11175894" y="414678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4" name="object 6384"/>
            <p:cNvSpPr/>
            <p:nvPr/>
          </p:nvSpPr>
          <p:spPr>
            <a:xfrm>
              <a:off x="11181855" y="414678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5" name="object 6385"/>
            <p:cNvSpPr/>
            <p:nvPr/>
          </p:nvSpPr>
          <p:spPr>
            <a:xfrm>
              <a:off x="11175897" y="421947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6" name="object 6386"/>
            <p:cNvSpPr/>
            <p:nvPr/>
          </p:nvSpPr>
          <p:spPr>
            <a:xfrm>
              <a:off x="11169190" y="4215008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7" name="object 6387"/>
            <p:cNvSpPr/>
            <p:nvPr/>
          </p:nvSpPr>
          <p:spPr>
            <a:xfrm>
              <a:off x="11169190" y="421502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8" name="object 6388"/>
            <p:cNvSpPr/>
            <p:nvPr/>
          </p:nvSpPr>
          <p:spPr>
            <a:xfrm>
              <a:off x="11175148" y="421502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9" name="object 6389"/>
            <p:cNvSpPr/>
            <p:nvPr/>
          </p:nvSpPr>
          <p:spPr>
            <a:xfrm>
              <a:off x="11169190" y="42876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0" name="object 6390"/>
            <p:cNvSpPr/>
            <p:nvPr/>
          </p:nvSpPr>
          <p:spPr>
            <a:xfrm>
              <a:off x="11152627" y="4146789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1" name="object 6391"/>
            <p:cNvSpPr/>
            <p:nvPr/>
          </p:nvSpPr>
          <p:spPr>
            <a:xfrm>
              <a:off x="11152627" y="4146782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 h="0">
                  <a:moveTo>
                    <a:pt x="0" y="0"/>
                  </a:moveTo>
                  <a:lnTo>
                    <a:pt x="56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2" name="object 6392"/>
            <p:cNvSpPr/>
            <p:nvPr/>
          </p:nvSpPr>
          <p:spPr>
            <a:xfrm>
              <a:off x="11158296" y="414678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3" name="object 6393"/>
            <p:cNvSpPr/>
            <p:nvPr/>
          </p:nvSpPr>
          <p:spPr>
            <a:xfrm>
              <a:off x="11152621" y="4219478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 h="0">
                  <a:moveTo>
                    <a:pt x="56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4" name="object 6394"/>
            <p:cNvSpPr/>
            <p:nvPr/>
          </p:nvSpPr>
          <p:spPr>
            <a:xfrm>
              <a:off x="11159043" y="4215021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8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5" name="object 6395"/>
            <p:cNvSpPr/>
            <p:nvPr/>
          </p:nvSpPr>
          <p:spPr>
            <a:xfrm>
              <a:off x="11159043" y="4215020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 h="0">
                  <a:moveTo>
                    <a:pt x="0" y="0"/>
                  </a:moveTo>
                  <a:lnTo>
                    <a:pt x="56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6" name="object 6396"/>
            <p:cNvSpPr/>
            <p:nvPr/>
          </p:nvSpPr>
          <p:spPr>
            <a:xfrm>
              <a:off x="11164707" y="421502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8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7" name="object 6397"/>
            <p:cNvSpPr/>
            <p:nvPr/>
          </p:nvSpPr>
          <p:spPr>
            <a:xfrm>
              <a:off x="11157855" y="4287867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0" y="0"/>
                  </a:moveTo>
                  <a:lnTo>
                    <a:pt x="68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8" name="object 6398"/>
            <p:cNvSpPr/>
            <p:nvPr/>
          </p:nvSpPr>
          <p:spPr>
            <a:xfrm>
              <a:off x="11152042" y="4298887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0" h="3175">
                  <a:moveTo>
                    <a:pt x="0" y="0"/>
                  </a:moveTo>
                  <a:lnTo>
                    <a:pt x="0" y="29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9" name="object 6399"/>
            <p:cNvSpPr/>
            <p:nvPr/>
          </p:nvSpPr>
          <p:spPr>
            <a:xfrm>
              <a:off x="11157855" y="428546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39">
                  <a:moveTo>
                    <a:pt x="0" y="0"/>
                  </a:moveTo>
                  <a:lnTo>
                    <a:pt x="0" y="24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0" name="object 6400"/>
            <p:cNvSpPr/>
            <p:nvPr/>
          </p:nvSpPr>
          <p:spPr>
            <a:xfrm>
              <a:off x="11143836" y="4285460"/>
              <a:ext cx="14604" cy="0"/>
            </a:xfrm>
            <a:custGeom>
              <a:avLst/>
              <a:gdLst/>
              <a:ahLst/>
              <a:cxnLst/>
              <a:rect l="l" t="t" r="r" b="b"/>
              <a:pathLst>
                <a:path w="14604" h="0">
                  <a:moveTo>
                    <a:pt x="0" y="0"/>
                  </a:moveTo>
                  <a:lnTo>
                    <a:pt x="140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1" name="object 6401"/>
            <p:cNvSpPr/>
            <p:nvPr/>
          </p:nvSpPr>
          <p:spPr>
            <a:xfrm>
              <a:off x="11143836" y="428546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10">
                  <a:moveTo>
                    <a:pt x="0" y="163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2" name="object 6402"/>
            <p:cNvSpPr/>
            <p:nvPr/>
          </p:nvSpPr>
          <p:spPr>
            <a:xfrm>
              <a:off x="11143833" y="4301855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 h="0">
                  <a:moveTo>
                    <a:pt x="820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3" name="object 6403"/>
            <p:cNvSpPr/>
            <p:nvPr/>
          </p:nvSpPr>
          <p:spPr>
            <a:xfrm>
              <a:off x="11151295" y="413484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w="0" h="5079">
                  <a:moveTo>
                    <a:pt x="0" y="0"/>
                  </a:moveTo>
                  <a:lnTo>
                    <a:pt x="0" y="47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4" name="object 6404"/>
            <p:cNvSpPr/>
            <p:nvPr/>
          </p:nvSpPr>
          <p:spPr>
            <a:xfrm>
              <a:off x="11143836" y="4134847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0" y="0"/>
                  </a:moveTo>
                  <a:lnTo>
                    <a:pt x="74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5" name="object 6405"/>
            <p:cNvSpPr/>
            <p:nvPr/>
          </p:nvSpPr>
          <p:spPr>
            <a:xfrm>
              <a:off x="11143836" y="4134852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10">
                  <a:moveTo>
                    <a:pt x="0" y="164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6" name="object 6406"/>
            <p:cNvSpPr/>
            <p:nvPr/>
          </p:nvSpPr>
          <p:spPr>
            <a:xfrm>
              <a:off x="11143842" y="4151260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 h="0">
                  <a:moveTo>
                    <a:pt x="878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7" name="object 6407"/>
            <p:cNvSpPr/>
            <p:nvPr/>
          </p:nvSpPr>
          <p:spPr>
            <a:xfrm>
              <a:off x="11182836" y="415103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 h="0">
                  <a:moveTo>
                    <a:pt x="312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8" name="object 6408"/>
            <p:cNvSpPr/>
            <p:nvPr/>
          </p:nvSpPr>
          <p:spPr>
            <a:xfrm>
              <a:off x="11185956" y="4112707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 h="0">
                  <a:moveTo>
                    <a:pt x="0" y="0"/>
                  </a:moveTo>
                  <a:lnTo>
                    <a:pt x="1565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9" name="object 6409"/>
            <p:cNvSpPr/>
            <p:nvPr/>
          </p:nvSpPr>
          <p:spPr>
            <a:xfrm>
              <a:off x="15704749" y="4097127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 h="0">
                  <a:moveTo>
                    <a:pt x="935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0" name="object 6410"/>
            <p:cNvSpPr/>
            <p:nvPr/>
          </p:nvSpPr>
          <p:spPr>
            <a:xfrm>
              <a:off x="15704758" y="4078635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184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1" name="object 6411"/>
            <p:cNvSpPr/>
            <p:nvPr/>
          </p:nvSpPr>
          <p:spPr>
            <a:xfrm>
              <a:off x="15704758" y="4078632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 h="0">
                  <a:moveTo>
                    <a:pt x="0" y="0"/>
                  </a:moveTo>
                  <a:lnTo>
                    <a:pt x="935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2" name="object 6412"/>
            <p:cNvSpPr/>
            <p:nvPr/>
          </p:nvSpPr>
          <p:spPr>
            <a:xfrm>
              <a:off x="15641674" y="4291649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4" h="0">
                  <a:moveTo>
                    <a:pt x="0" y="0"/>
                  </a:moveTo>
                  <a:lnTo>
                    <a:pt x="1565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3" name="object 6413"/>
            <p:cNvSpPr/>
            <p:nvPr/>
          </p:nvSpPr>
          <p:spPr>
            <a:xfrm>
              <a:off x="15641216" y="428569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4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4" name="object 6414"/>
            <p:cNvSpPr/>
            <p:nvPr/>
          </p:nvSpPr>
          <p:spPr>
            <a:xfrm>
              <a:off x="15641674" y="42856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5" name="object 6415"/>
            <p:cNvSpPr/>
            <p:nvPr/>
          </p:nvSpPr>
          <p:spPr>
            <a:xfrm>
              <a:off x="15641674" y="4112707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w="0" h="38735">
                  <a:moveTo>
                    <a:pt x="0" y="0"/>
                  </a:moveTo>
                  <a:lnTo>
                    <a:pt x="0" y="383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6" name="object 6416"/>
            <p:cNvSpPr/>
            <p:nvPr/>
          </p:nvSpPr>
          <p:spPr>
            <a:xfrm>
              <a:off x="15631618" y="42856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982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7" name="object 6417"/>
            <p:cNvSpPr/>
            <p:nvPr/>
          </p:nvSpPr>
          <p:spPr>
            <a:xfrm>
              <a:off x="15631605" y="4146789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8" name="object 6418"/>
            <p:cNvSpPr/>
            <p:nvPr/>
          </p:nvSpPr>
          <p:spPr>
            <a:xfrm>
              <a:off x="15631605" y="414678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9" name="object 6419"/>
            <p:cNvSpPr/>
            <p:nvPr/>
          </p:nvSpPr>
          <p:spPr>
            <a:xfrm>
              <a:off x="15637571" y="414678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0" name="object 6420"/>
            <p:cNvSpPr/>
            <p:nvPr/>
          </p:nvSpPr>
          <p:spPr>
            <a:xfrm>
              <a:off x="15631603" y="421947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1" name="object 6421"/>
            <p:cNvSpPr/>
            <p:nvPr/>
          </p:nvSpPr>
          <p:spPr>
            <a:xfrm>
              <a:off x="15624907" y="4215008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2" name="object 6422"/>
            <p:cNvSpPr/>
            <p:nvPr/>
          </p:nvSpPr>
          <p:spPr>
            <a:xfrm>
              <a:off x="15624907" y="421502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3" name="object 6423"/>
            <p:cNvSpPr/>
            <p:nvPr/>
          </p:nvSpPr>
          <p:spPr>
            <a:xfrm>
              <a:off x="15630859" y="421502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4" name="object 6424"/>
            <p:cNvSpPr/>
            <p:nvPr/>
          </p:nvSpPr>
          <p:spPr>
            <a:xfrm>
              <a:off x="15624901" y="42876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5" name="object 6425"/>
            <p:cNvSpPr/>
            <p:nvPr/>
          </p:nvSpPr>
          <p:spPr>
            <a:xfrm>
              <a:off x="15638543" y="415103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 h="0">
                  <a:moveTo>
                    <a:pt x="313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6" name="object 6426"/>
            <p:cNvSpPr/>
            <p:nvPr/>
          </p:nvSpPr>
          <p:spPr>
            <a:xfrm>
              <a:off x="15641674" y="4112707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4" h="0">
                  <a:moveTo>
                    <a:pt x="0" y="0"/>
                  </a:moveTo>
                  <a:lnTo>
                    <a:pt x="1565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7" name="object 6427"/>
            <p:cNvSpPr/>
            <p:nvPr/>
          </p:nvSpPr>
          <p:spPr>
            <a:xfrm>
              <a:off x="15798255" y="4097127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 h="0">
                  <a:moveTo>
                    <a:pt x="0" y="0"/>
                  </a:moveTo>
                  <a:lnTo>
                    <a:pt x="934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8" name="object 6428"/>
            <p:cNvSpPr/>
            <p:nvPr/>
          </p:nvSpPr>
          <p:spPr>
            <a:xfrm>
              <a:off x="15891733" y="4078635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184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9" name="object 6429"/>
            <p:cNvSpPr/>
            <p:nvPr/>
          </p:nvSpPr>
          <p:spPr>
            <a:xfrm>
              <a:off x="15798249" y="4078632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 h="0">
                  <a:moveTo>
                    <a:pt x="934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0" name="object 6430"/>
            <p:cNvSpPr/>
            <p:nvPr/>
          </p:nvSpPr>
          <p:spPr>
            <a:xfrm>
              <a:off x="15798245" y="4291649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4" h="0">
                  <a:moveTo>
                    <a:pt x="156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1" name="object 6431"/>
            <p:cNvSpPr/>
            <p:nvPr/>
          </p:nvSpPr>
          <p:spPr>
            <a:xfrm>
              <a:off x="15954823" y="428569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4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2" name="object 6432"/>
            <p:cNvSpPr/>
            <p:nvPr/>
          </p:nvSpPr>
          <p:spPr>
            <a:xfrm>
              <a:off x="15954816" y="42856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3" name="object 6433"/>
            <p:cNvSpPr/>
            <p:nvPr/>
          </p:nvSpPr>
          <p:spPr>
            <a:xfrm>
              <a:off x="15954816" y="4112707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w="0" h="38735">
                  <a:moveTo>
                    <a:pt x="0" y="0"/>
                  </a:moveTo>
                  <a:lnTo>
                    <a:pt x="0" y="383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4" name="object 6434"/>
            <p:cNvSpPr/>
            <p:nvPr/>
          </p:nvSpPr>
          <p:spPr>
            <a:xfrm>
              <a:off x="15955055" y="42856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 h="0">
                  <a:moveTo>
                    <a:pt x="0" y="0"/>
                  </a:moveTo>
                  <a:lnTo>
                    <a:pt x="982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5" name="object 6435"/>
            <p:cNvSpPr/>
            <p:nvPr/>
          </p:nvSpPr>
          <p:spPr>
            <a:xfrm>
              <a:off x="15964886" y="4146789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6" name="object 6436"/>
            <p:cNvSpPr/>
            <p:nvPr/>
          </p:nvSpPr>
          <p:spPr>
            <a:xfrm>
              <a:off x="15958918" y="414678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7" name="object 6437"/>
            <p:cNvSpPr/>
            <p:nvPr/>
          </p:nvSpPr>
          <p:spPr>
            <a:xfrm>
              <a:off x="15958922" y="414678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8" name="object 6438"/>
            <p:cNvSpPr/>
            <p:nvPr/>
          </p:nvSpPr>
          <p:spPr>
            <a:xfrm>
              <a:off x="15958922" y="421947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9" name="object 6439"/>
            <p:cNvSpPr/>
            <p:nvPr/>
          </p:nvSpPr>
          <p:spPr>
            <a:xfrm>
              <a:off x="15971584" y="4215008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0" name="object 6440"/>
            <p:cNvSpPr/>
            <p:nvPr/>
          </p:nvSpPr>
          <p:spPr>
            <a:xfrm>
              <a:off x="15965627" y="421502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59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1" name="object 6441"/>
            <p:cNvSpPr/>
            <p:nvPr/>
          </p:nvSpPr>
          <p:spPr>
            <a:xfrm>
              <a:off x="15965633" y="421502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2" name="object 6442"/>
            <p:cNvSpPr/>
            <p:nvPr/>
          </p:nvSpPr>
          <p:spPr>
            <a:xfrm>
              <a:off x="15965633" y="428769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59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3" name="object 6443"/>
            <p:cNvSpPr/>
            <p:nvPr/>
          </p:nvSpPr>
          <p:spPr>
            <a:xfrm>
              <a:off x="15988147" y="4146789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4" name="object 6444"/>
            <p:cNvSpPr/>
            <p:nvPr/>
          </p:nvSpPr>
          <p:spPr>
            <a:xfrm>
              <a:off x="15982482" y="4146782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 h="0">
                  <a:moveTo>
                    <a:pt x="566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5" name="object 6445"/>
            <p:cNvSpPr/>
            <p:nvPr/>
          </p:nvSpPr>
          <p:spPr>
            <a:xfrm>
              <a:off x="15982484" y="414678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6" name="object 6446"/>
            <p:cNvSpPr/>
            <p:nvPr/>
          </p:nvSpPr>
          <p:spPr>
            <a:xfrm>
              <a:off x="15982484" y="4219478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 h="0">
                  <a:moveTo>
                    <a:pt x="0" y="0"/>
                  </a:moveTo>
                  <a:lnTo>
                    <a:pt x="56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7" name="object 6447"/>
            <p:cNvSpPr/>
            <p:nvPr/>
          </p:nvSpPr>
          <p:spPr>
            <a:xfrm>
              <a:off x="15981738" y="4215029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728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8" name="object 6448"/>
            <p:cNvSpPr/>
            <p:nvPr/>
          </p:nvSpPr>
          <p:spPr>
            <a:xfrm>
              <a:off x="15976073" y="4215020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5" h="0">
                  <a:moveTo>
                    <a:pt x="566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9" name="object 6449"/>
            <p:cNvSpPr/>
            <p:nvPr/>
          </p:nvSpPr>
          <p:spPr>
            <a:xfrm>
              <a:off x="15976076" y="4215020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8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0" name="object 6450"/>
            <p:cNvSpPr/>
            <p:nvPr/>
          </p:nvSpPr>
          <p:spPr>
            <a:xfrm>
              <a:off x="15976063" y="4287833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 h="0">
                  <a:moveTo>
                    <a:pt x="6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1" name="object 6451"/>
            <p:cNvSpPr/>
            <p:nvPr/>
          </p:nvSpPr>
          <p:spPr>
            <a:xfrm>
              <a:off x="15988758" y="4298887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0" h="3175">
                  <a:moveTo>
                    <a:pt x="0" y="0"/>
                  </a:moveTo>
                  <a:lnTo>
                    <a:pt x="0" y="29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2" name="object 6452"/>
            <p:cNvSpPr/>
            <p:nvPr/>
          </p:nvSpPr>
          <p:spPr>
            <a:xfrm>
              <a:off x="15982942" y="428546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39">
                  <a:moveTo>
                    <a:pt x="0" y="0"/>
                  </a:moveTo>
                  <a:lnTo>
                    <a:pt x="0" y="2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3" name="object 6453"/>
            <p:cNvSpPr/>
            <p:nvPr/>
          </p:nvSpPr>
          <p:spPr>
            <a:xfrm>
              <a:off x="15982936" y="4285460"/>
              <a:ext cx="14604" cy="0"/>
            </a:xfrm>
            <a:custGeom>
              <a:avLst/>
              <a:gdLst/>
              <a:ahLst/>
              <a:cxnLst/>
              <a:rect l="l" t="t" r="r" b="b"/>
              <a:pathLst>
                <a:path w="14605" h="0">
                  <a:moveTo>
                    <a:pt x="140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4" name="object 6454"/>
            <p:cNvSpPr/>
            <p:nvPr/>
          </p:nvSpPr>
          <p:spPr>
            <a:xfrm>
              <a:off x="15996946" y="428546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10">
                  <a:moveTo>
                    <a:pt x="0" y="163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5" name="object 6455"/>
            <p:cNvSpPr/>
            <p:nvPr/>
          </p:nvSpPr>
          <p:spPr>
            <a:xfrm>
              <a:off x="15988758" y="4301855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5" h="0">
                  <a:moveTo>
                    <a:pt x="0" y="0"/>
                  </a:moveTo>
                  <a:lnTo>
                    <a:pt x="81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6" name="object 6456"/>
            <p:cNvSpPr/>
            <p:nvPr/>
          </p:nvSpPr>
          <p:spPr>
            <a:xfrm>
              <a:off x="15989486" y="413484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w="0" h="5079">
                  <a:moveTo>
                    <a:pt x="0" y="0"/>
                  </a:moveTo>
                  <a:lnTo>
                    <a:pt x="0" y="47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7" name="object 6457"/>
            <p:cNvSpPr/>
            <p:nvPr/>
          </p:nvSpPr>
          <p:spPr>
            <a:xfrm>
              <a:off x="15989480" y="4134847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 h="0">
                  <a:moveTo>
                    <a:pt x="746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8" name="object 6458"/>
            <p:cNvSpPr/>
            <p:nvPr/>
          </p:nvSpPr>
          <p:spPr>
            <a:xfrm>
              <a:off x="15996946" y="4134855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10">
                  <a:moveTo>
                    <a:pt x="0" y="163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9" name="object 6459"/>
            <p:cNvSpPr/>
            <p:nvPr/>
          </p:nvSpPr>
          <p:spPr>
            <a:xfrm>
              <a:off x="15988147" y="4151242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 h="0">
                  <a:moveTo>
                    <a:pt x="0" y="0"/>
                  </a:moveTo>
                  <a:lnTo>
                    <a:pt x="88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0" name="object 6460"/>
            <p:cNvSpPr/>
            <p:nvPr/>
          </p:nvSpPr>
          <p:spPr>
            <a:xfrm>
              <a:off x="15954816" y="415103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 h="0">
                  <a:moveTo>
                    <a:pt x="0" y="0"/>
                  </a:moveTo>
                  <a:lnTo>
                    <a:pt x="31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1" name="object 6461"/>
            <p:cNvSpPr/>
            <p:nvPr/>
          </p:nvSpPr>
          <p:spPr>
            <a:xfrm>
              <a:off x="15798245" y="4112707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4" h="0">
                  <a:moveTo>
                    <a:pt x="1565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62" name="object 6462"/>
            <p:cNvPicPr/>
            <p:nvPr/>
          </p:nvPicPr>
          <p:blipFill>
            <a:blip r:embed="rId1352" cstate="print"/>
            <a:stretch>
              <a:fillRect/>
            </a:stretch>
          </p:blipFill>
          <p:spPr>
            <a:xfrm>
              <a:off x="16323724" y="5721312"/>
              <a:ext cx="157379" cy="168874"/>
            </a:xfrm>
            <a:prstGeom prst="rect">
              <a:avLst/>
            </a:prstGeom>
          </p:spPr>
        </p:pic>
        <p:sp>
          <p:nvSpPr>
            <p:cNvPr id="6463" name="object 6463"/>
            <p:cNvSpPr/>
            <p:nvPr/>
          </p:nvSpPr>
          <p:spPr>
            <a:xfrm>
              <a:off x="13629582" y="811138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90" h="0">
                  <a:moveTo>
                    <a:pt x="0" y="0"/>
                  </a:moveTo>
                  <a:lnTo>
                    <a:pt x="464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4" name="object 6464"/>
            <p:cNvSpPr/>
            <p:nvPr/>
          </p:nvSpPr>
          <p:spPr>
            <a:xfrm>
              <a:off x="13662616" y="811138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69" h="10794">
                  <a:moveTo>
                    <a:pt x="13402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5" name="object 6465"/>
            <p:cNvSpPr/>
            <p:nvPr/>
          </p:nvSpPr>
          <p:spPr>
            <a:xfrm>
              <a:off x="12234401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w="0"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6" name="object 6466"/>
            <p:cNvSpPr/>
            <p:nvPr/>
          </p:nvSpPr>
          <p:spPr>
            <a:xfrm>
              <a:off x="12234401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7" name="object 6467"/>
            <p:cNvSpPr/>
            <p:nvPr/>
          </p:nvSpPr>
          <p:spPr>
            <a:xfrm>
              <a:off x="12182068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w="0"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8" name="object 6468"/>
            <p:cNvSpPr/>
            <p:nvPr/>
          </p:nvSpPr>
          <p:spPr>
            <a:xfrm>
              <a:off x="12182068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9" name="object 6469"/>
            <p:cNvSpPr/>
            <p:nvPr/>
          </p:nvSpPr>
          <p:spPr>
            <a:xfrm>
              <a:off x="12129733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w="0"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0" name="object 6470"/>
            <p:cNvSpPr/>
            <p:nvPr/>
          </p:nvSpPr>
          <p:spPr>
            <a:xfrm>
              <a:off x="12129733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1" name="object 6471"/>
            <p:cNvSpPr/>
            <p:nvPr/>
          </p:nvSpPr>
          <p:spPr>
            <a:xfrm>
              <a:off x="12077313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w="0"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2" name="object 6472"/>
            <p:cNvSpPr/>
            <p:nvPr/>
          </p:nvSpPr>
          <p:spPr>
            <a:xfrm>
              <a:off x="12077313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3" name="object 6473"/>
            <p:cNvSpPr/>
            <p:nvPr/>
          </p:nvSpPr>
          <p:spPr>
            <a:xfrm>
              <a:off x="11814489" y="7928484"/>
              <a:ext cx="217170" cy="0"/>
            </a:xfrm>
            <a:custGeom>
              <a:avLst/>
              <a:gdLst/>
              <a:ahLst/>
              <a:cxnLst/>
              <a:rect l="l" t="t" r="r" b="b"/>
              <a:pathLst>
                <a:path w="217170" h="0">
                  <a:moveTo>
                    <a:pt x="0" y="0"/>
                  </a:moveTo>
                  <a:lnTo>
                    <a:pt x="2169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4" name="object 6474"/>
            <p:cNvSpPr/>
            <p:nvPr/>
          </p:nvSpPr>
          <p:spPr>
            <a:xfrm>
              <a:off x="12123188" y="7928484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2158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5" name="object 6475"/>
            <p:cNvSpPr/>
            <p:nvPr/>
          </p:nvSpPr>
          <p:spPr>
            <a:xfrm>
              <a:off x="13353413" y="7928484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6" name="object 6476"/>
            <p:cNvSpPr/>
            <p:nvPr/>
          </p:nvSpPr>
          <p:spPr>
            <a:xfrm>
              <a:off x="13836599" y="792847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7" name="object 6477"/>
            <p:cNvSpPr/>
            <p:nvPr/>
          </p:nvSpPr>
          <p:spPr>
            <a:xfrm>
              <a:off x="13796317" y="792847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8" name="object 6478"/>
            <p:cNvSpPr/>
            <p:nvPr/>
          </p:nvSpPr>
          <p:spPr>
            <a:xfrm>
              <a:off x="13756072" y="792847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9" name="object 6479"/>
            <p:cNvSpPr/>
            <p:nvPr/>
          </p:nvSpPr>
          <p:spPr>
            <a:xfrm>
              <a:off x="13715807" y="792847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0" name="object 6480"/>
            <p:cNvSpPr/>
            <p:nvPr/>
          </p:nvSpPr>
          <p:spPr>
            <a:xfrm>
              <a:off x="13675543" y="792847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1" name="object 6481"/>
            <p:cNvSpPr/>
            <p:nvPr/>
          </p:nvSpPr>
          <p:spPr>
            <a:xfrm>
              <a:off x="13635398" y="792847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2" name="object 6482"/>
            <p:cNvSpPr/>
            <p:nvPr/>
          </p:nvSpPr>
          <p:spPr>
            <a:xfrm>
              <a:off x="13474241" y="792847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3" name="object 6483"/>
            <p:cNvSpPr/>
            <p:nvPr/>
          </p:nvSpPr>
          <p:spPr>
            <a:xfrm>
              <a:off x="13514487" y="792847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4" name="object 6484"/>
            <p:cNvSpPr/>
            <p:nvPr/>
          </p:nvSpPr>
          <p:spPr>
            <a:xfrm>
              <a:off x="13554752" y="792847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5" name="object 6485"/>
            <p:cNvSpPr/>
            <p:nvPr/>
          </p:nvSpPr>
          <p:spPr>
            <a:xfrm>
              <a:off x="13595015" y="7928464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6" name="object 6486"/>
            <p:cNvSpPr/>
            <p:nvPr/>
          </p:nvSpPr>
          <p:spPr>
            <a:xfrm>
              <a:off x="13433977" y="792847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7" name="object 6487"/>
            <p:cNvSpPr/>
            <p:nvPr/>
          </p:nvSpPr>
          <p:spPr>
            <a:xfrm>
              <a:off x="13393696" y="792847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8" name="object 6488"/>
            <p:cNvSpPr/>
            <p:nvPr/>
          </p:nvSpPr>
          <p:spPr>
            <a:xfrm>
              <a:off x="13353432" y="792847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9" name="object 6489"/>
            <p:cNvSpPr/>
            <p:nvPr/>
          </p:nvSpPr>
          <p:spPr>
            <a:xfrm>
              <a:off x="13660968" y="7928484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87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0" name="object 6490"/>
            <p:cNvSpPr/>
            <p:nvPr/>
          </p:nvSpPr>
          <p:spPr>
            <a:xfrm>
              <a:off x="13353438" y="8015356"/>
              <a:ext cx="523875" cy="43815"/>
            </a:xfrm>
            <a:custGeom>
              <a:avLst/>
              <a:gdLst/>
              <a:ahLst/>
              <a:cxnLst/>
              <a:rect l="l" t="t" r="r" b="b"/>
              <a:pathLst>
                <a:path w="523875" h="43815">
                  <a:moveTo>
                    <a:pt x="523408" y="21611"/>
                  </a:moveTo>
                  <a:lnTo>
                    <a:pt x="0" y="21611"/>
                  </a:lnTo>
                </a:path>
                <a:path w="523875" h="43815">
                  <a:moveTo>
                    <a:pt x="523408" y="21611"/>
                  </a:moveTo>
                  <a:lnTo>
                    <a:pt x="501775" y="0"/>
                  </a:lnTo>
                </a:path>
                <a:path w="523875" h="43815">
                  <a:moveTo>
                    <a:pt x="523408" y="21611"/>
                  </a:moveTo>
                  <a:lnTo>
                    <a:pt x="501775" y="432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91" name="object 6491"/>
            <p:cNvPicPr/>
            <p:nvPr/>
          </p:nvPicPr>
          <p:blipFill>
            <a:blip r:embed="rId942" cstate="print"/>
            <a:stretch>
              <a:fillRect/>
            </a:stretch>
          </p:blipFill>
          <p:spPr>
            <a:xfrm>
              <a:off x="13589031" y="7859132"/>
              <a:ext cx="52197" cy="29842"/>
            </a:xfrm>
            <a:prstGeom prst="rect">
              <a:avLst/>
            </a:prstGeom>
          </p:spPr>
        </p:pic>
        <p:sp>
          <p:nvSpPr>
            <p:cNvPr id="6492" name="object 6492"/>
            <p:cNvSpPr/>
            <p:nvPr/>
          </p:nvSpPr>
          <p:spPr>
            <a:xfrm>
              <a:off x="13641229" y="785912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298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3" name="object 6493"/>
            <p:cNvSpPr/>
            <p:nvPr/>
          </p:nvSpPr>
          <p:spPr>
            <a:xfrm>
              <a:off x="13589031" y="7859129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4" name="object 6494"/>
            <p:cNvSpPr/>
            <p:nvPr/>
          </p:nvSpPr>
          <p:spPr>
            <a:xfrm>
              <a:off x="13589031" y="7888966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5" h="0">
                  <a:moveTo>
                    <a:pt x="0" y="0"/>
                  </a:moveTo>
                  <a:lnTo>
                    <a:pt x="5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5" name="object 6495"/>
            <p:cNvSpPr/>
            <p:nvPr/>
          </p:nvSpPr>
          <p:spPr>
            <a:xfrm>
              <a:off x="13589031" y="785912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5">
                  <a:moveTo>
                    <a:pt x="0" y="0"/>
                  </a:moveTo>
                  <a:lnTo>
                    <a:pt x="0" y="229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6" name="object 6496"/>
            <p:cNvSpPr/>
            <p:nvPr/>
          </p:nvSpPr>
          <p:spPr>
            <a:xfrm>
              <a:off x="13589031" y="7882066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w="0" h="6984">
                  <a:moveTo>
                    <a:pt x="0" y="0"/>
                  </a:moveTo>
                  <a:lnTo>
                    <a:pt x="0" y="68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97" name="object 6497"/>
            <p:cNvPicPr/>
            <p:nvPr/>
          </p:nvPicPr>
          <p:blipFill>
            <a:blip r:embed="rId943" cstate="print"/>
            <a:stretch>
              <a:fillRect/>
            </a:stretch>
          </p:blipFill>
          <p:spPr>
            <a:xfrm>
              <a:off x="13643846" y="7892691"/>
              <a:ext cx="17130" cy="35799"/>
            </a:xfrm>
            <a:prstGeom prst="rect">
              <a:avLst/>
            </a:prstGeom>
          </p:spPr>
        </p:pic>
        <p:sp>
          <p:nvSpPr>
            <p:cNvPr id="6498" name="object 6498"/>
            <p:cNvSpPr/>
            <p:nvPr/>
          </p:nvSpPr>
          <p:spPr>
            <a:xfrm>
              <a:off x="13643844" y="7892688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5">
                  <a:moveTo>
                    <a:pt x="17130" y="35799"/>
                  </a:moveTo>
                  <a:lnTo>
                    <a:pt x="0" y="35799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357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99" name="object 6499"/>
            <p:cNvPicPr/>
            <p:nvPr/>
          </p:nvPicPr>
          <p:blipFill>
            <a:blip r:embed="rId944" cstate="print"/>
            <a:stretch>
              <a:fillRect/>
            </a:stretch>
          </p:blipFill>
          <p:spPr>
            <a:xfrm>
              <a:off x="13606527" y="7911319"/>
              <a:ext cx="35799" cy="17172"/>
            </a:xfrm>
            <a:prstGeom prst="rect">
              <a:avLst/>
            </a:prstGeom>
          </p:spPr>
        </p:pic>
        <p:sp>
          <p:nvSpPr>
            <p:cNvPr id="6500" name="object 6500"/>
            <p:cNvSpPr/>
            <p:nvPr/>
          </p:nvSpPr>
          <p:spPr>
            <a:xfrm>
              <a:off x="13606530" y="7911315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01" name="object 6501"/>
            <p:cNvPicPr/>
            <p:nvPr/>
          </p:nvPicPr>
          <p:blipFill>
            <a:blip r:embed="rId945" cstate="print"/>
            <a:stretch>
              <a:fillRect/>
            </a:stretch>
          </p:blipFill>
          <p:spPr>
            <a:xfrm>
              <a:off x="13569272" y="7911319"/>
              <a:ext cx="35799" cy="17172"/>
            </a:xfrm>
            <a:prstGeom prst="rect">
              <a:avLst/>
            </a:prstGeom>
          </p:spPr>
        </p:pic>
        <p:sp>
          <p:nvSpPr>
            <p:cNvPr id="6502" name="object 6502"/>
            <p:cNvSpPr/>
            <p:nvPr/>
          </p:nvSpPr>
          <p:spPr>
            <a:xfrm>
              <a:off x="13569274" y="7911315"/>
              <a:ext cx="36195" cy="17780"/>
            </a:xfrm>
            <a:custGeom>
              <a:avLst/>
              <a:gdLst/>
              <a:ahLst/>
              <a:cxnLst/>
              <a:rect l="l" t="t" r="r" b="b"/>
              <a:pathLst>
                <a:path w="36194" h="17779">
                  <a:moveTo>
                    <a:pt x="35799" y="17172"/>
                  </a:moveTo>
                  <a:lnTo>
                    <a:pt x="0" y="17172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17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03" name="object 6503"/>
            <p:cNvPicPr/>
            <p:nvPr/>
          </p:nvPicPr>
          <p:blipFill>
            <a:blip r:embed="rId946" cstate="print"/>
            <a:stretch>
              <a:fillRect/>
            </a:stretch>
          </p:blipFill>
          <p:spPr>
            <a:xfrm>
              <a:off x="13569282" y="7892712"/>
              <a:ext cx="17130" cy="17130"/>
            </a:xfrm>
            <a:prstGeom prst="rect">
              <a:avLst/>
            </a:prstGeom>
          </p:spPr>
        </p:pic>
        <p:sp>
          <p:nvSpPr>
            <p:cNvPr id="6504" name="object 6504"/>
            <p:cNvSpPr/>
            <p:nvPr/>
          </p:nvSpPr>
          <p:spPr>
            <a:xfrm>
              <a:off x="13569282" y="789271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7130" y="17130"/>
                  </a:moveTo>
                  <a:lnTo>
                    <a:pt x="0" y="17130"/>
                  </a:lnTo>
                  <a:lnTo>
                    <a:pt x="0" y="0"/>
                  </a:lnTo>
                  <a:lnTo>
                    <a:pt x="17130" y="0"/>
                  </a:lnTo>
                  <a:lnTo>
                    <a:pt x="17130" y="17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5" name="object 6505"/>
            <p:cNvSpPr/>
            <p:nvPr/>
          </p:nvSpPr>
          <p:spPr>
            <a:xfrm>
              <a:off x="13876846" y="792847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70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6" name="object 6506"/>
            <p:cNvSpPr/>
            <p:nvPr/>
          </p:nvSpPr>
          <p:spPr>
            <a:xfrm>
              <a:off x="17568715" y="7859140"/>
              <a:ext cx="89535" cy="69850"/>
            </a:xfrm>
            <a:custGeom>
              <a:avLst/>
              <a:gdLst/>
              <a:ahLst/>
              <a:cxnLst/>
              <a:rect l="l" t="t" r="r" b="b"/>
              <a:pathLst>
                <a:path w="89534" h="69850">
                  <a:moveTo>
                    <a:pt x="89452" y="69348"/>
                  </a:moveTo>
                  <a:lnTo>
                    <a:pt x="0" y="69348"/>
                  </a:lnTo>
                  <a:lnTo>
                    <a:pt x="0" y="0"/>
                  </a:lnTo>
                  <a:lnTo>
                    <a:pt x="89452" y="0"/>
                  </a:lnTo>
                  <a:lnTo>
                    <a:pt x="89452" y="693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07" name="object 6507"/>
            <p:cNvPicPr/>
            <p:nvPr/>
          </p:nvPicPr>
          <p:blipFill>
            <a:blip r:embed="rId1353" cstate="print"/>
            <a:stretch>
              <a:fillRect/>
            </a:stretch>
          </p:blipFill>
          <p:spPr>
            <a:xfrm>
              <a:off x="14773782" y="3671270"/>
              <a:ext cx="146142" cy="684529"/>
            </a:xfrm>
            <a:prstGeom prst="rect">
              <a:avLst/>
            </a:prstGeom>
          </p:spPr>
        </p:pic>
        <p:pic>
          <p:nvPicPr>
            <p:cNvPr id="6508" name="object 6508"/>
            <p:cNvPicPr/>
            <p:nvPr/>
          </p:nvPicPr>
          <p:blipFill>
            <a:blip r:embed="rId1354" cstate="print"/>
            <a:stretch>
              <a:fillRect/>
            </a:stretch>
          </p:blipFill>
          <p:spPr>
            <a:xfrm>
              <a:off x="14773782" y="3584910"/>
              <a:ext cx="146142" cy="86360"/>
            </a:xfrm>
            <a:prstGeom prst="rect">
              <a:avLst/>
            </a:prstGeom>
          </p:spPr>
        </p:pic>
        <p:pic>
          <p:nvPicPr>
            <p:cNvPr id="6509" name="object 6509"/>
            <p:cNvPicPr/>
            <p:nvPr/>
          </p:nvPicPr>
          <p:blipFill>
            <a:blip r:embed="rId1355" cstate="print"/>
            <a:stretch>
              <a:fillRect/>
            </a:stretch>
          </p:blipFill>
          <p:spPr>
            <a:xfrm>
              <a:off x="15215191" y="4283969"/>
              <a:ext cx="118551" cy="71120"/>
            </a:xfrm>
            <a:prstGeom prst="rect">
              <a:avLst/>
            </a:prstGeom>
          </p:spPr>
        </p:pic>
        <p:pic>
          <p:nvPicPr>
            <p:cNvPr id="6510" name="object 6510"/>
            <p:cNvPicPr/>
            <p:nvPr/>
          </p:nvPicPr>
          <p:blipFill>
            <a:blip r:embed="rId1356" cstate="print"/>
            <a:stretch>
              <a:fillRect/>
            </a:stretch>
          </p:blipFill>
          <p:spPr>
            <a:xfrm>
              <a:off x="15296445" y="3670559"/>
              <a:ext cx="37297" cy="613409"/>
            </a:xfrm>
            <a:prstGeom prst="rect">
              <a:avLst/>
            </a:prstGeom>
          </p:spPr>
        </p:pic>
        <p:pic>
          <p:nvPicPr>
            <p:cNvPr id="6511" name="object 6511"/>
            <p:cNvPicPr/>
            <p:nvPr/>
          </p:nvPicPr>
          <p:blipFill>
            <a:blip r:embed="rId1357" cstate="print"/>
            <a:stretch>
              <a:fillRect/>
            </a:stretch>
          </p:blipFill>
          <p:spPr>
            <a:xfrm>
              <a:off x="15215191" y="3584199"/>
              <a:ext cx="118551" cy="86360"/>
            </a:xfrm>
            <a:prstGeom prst="rect">
              <a:avLst/>
            </a:prstGeom>
          </p:spPr>
        </p:pic>
        <p:sp>
          <p:nvSpPr>
            <p:cNvPr id="6512" name="object 6512"/>
            <p:cNvSpPr/>
            <p:nvPr/>
          </p:nvSpPr>
          <p:spPr>
            <a:xfrm>
              <a:off x="14773782" y="3584596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 h="0">
                  <a:moveTo>
                    <a:pt x="1461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3" name="object 6513"/>
            <p:cNvSpPr/>
            <p:nvPr/>
          </p:nvSpPr>
          <p:spPr>
            <a:xfrm>
              <a:off x="14919924" y="3584595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w="0" h="79375">
                  <a:moveTo>
                    <a:pt x="0" y="790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4" name="object 6514"/>
            <p:cNvSpPr/>
            <p:nvPr/>
          </p:nvSpPr>
          <p:spPr>
            <a:xfrm>
              <a:off x="14905008" y="3663650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5" name="object 6515"/>
            <p:cNvSpPr/>
            <p:nvPr/>
          </p:nvSpPr>
          <p:spPr>
            <a:xfrm>
              <a:off x="14905008" y="366364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0" y="74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6" name="object 6516"/>
            <p:cNvSpPr/>
            <p:nvPr/>
          </p:nvSpPr>
          <p:spPr>
            <a:xfrm>
              <a:off x="14811068" y="3671094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 h="0">
                  <a:moveTo>
                    <a:pt x="0" y="0"/>
                  </a:moveTo>
                  <a:lnTo>
                    <a:pt x="939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7" name="object 6517"/>
            <p:cNvSpPr/>
            <p:nvPr/>
          </p:nvSpPr>
          <p:spPr>
            <a:xfrm>
              <a:off x="14811068" y="3671087"/>
              <a:ext cx="0" cy="613410"/>
            </a:xfrm>
            <a:custGeom>
              <a:avLst/>
              <a:gdLst/>
              <a:ahLst/>
              <a:cxnLst/>
              <a:rect l="l" t="t" r="r" b="b"/>
              <a:pathLst>
                <a:path w="0" h="613410">
                  <a:moveTo>
                    <a:pt x="0" y="61288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8" name="object 6518"/>
            <p:cNvSpPr/>
            <p:nvPr/>
          </p:nvSpPr>
          <p:spPr>
            <a:xfrm>
              <a:off x="14811074" y="4283969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80" h="0">
                  <a:moveTo>
                    <a:pt x="9393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9" name="object 6519"/>
            <p:cNvSpPr/>
            <p:nvPr/>
          </p:nvSpPr>
          <p:spPr>
            <a:xfrm>
              <a:off x="14905008" y="4283962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0" y="74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0" name="object 6520"/>
            <p:cNvSpPr/>
            <p:nvPr/>
          </p:nvSpPr>
          <p:spPr>
            <a:xfrm>
              <a:off x="14905014" y="4291428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1" name="object 6521"/>
            <p:cNvSpPr/>
            <p:nvPr/>
          </p:nvSpPr>
          <p:spPr>
            <a:xfrm>
              <a:off x="14919924" y="4291431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w="0" h="64135">
                  <a:moveTo>
                    <a:pt x="0" y="6411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2" name="object 6522"/>
            <p:cNvSpPr/>
            <p:nvPr/>
          </p:nvSpPr>
          <p:spPr>
            <a:xfrm>
              <a:off x="14773789" y="4355544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 h="0">
                  <a:moveTo>
                    <a:pt x="0" y="0"/>
                  </a:moveTo>
                  <a:lnTo>
                    <a:pt x="1461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3" name="object 6523"/>
            <p:cNvSpPr/>
            <p:nvPr/>
          </p:nvSpPr>
          <p:spPr>
            <a:xfrm>
              <a:off x="14773789" y="3636780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0"/>
                  </a:moveTo>
                  <a:lnTo>
                    <a:pt x="0" y="6814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4" name="object 6524"/>
            <p:cNvSpPr/>
            <p:nvPr/>
          </p:nvSpPr>
          <p:spPr>
            <a:xfrm>
              <a:off x="15215191" y="4291428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9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5" name="object 6525"/>
            <p:cNvSpPr/>
            <p:nvPr/>
          </p:nvSpPr>
          <p:spPr>
            <a:xfrm>
              <a:off x="15230101" y="428396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0" y="0"/>
                  </a:moveTo>
                  <a:lnTo>
                    <a:pt x="0" y="7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6" name="object 6526"/>
            <p:cNvSpPr/>
            <p:nvPr/>
          </p:nvSpPr>
          <p:spPr>
            <a:xfrm>
              <a:off x="15230103" y="4283969"/>
              <a:ext cx="66675" cy="0"/>
            </a:xfrm>
            <a:custGeom>
              <a:avLst/>
              <a:gdLst/>
              <a:ahLst/>
              <a:cxnLst/>
              <a:rect l="l" t="t" r="r" b="b"/>
              <a:pathLst>
                <a:path w="66675" h="0">
                  <a:moveTo>
                    <a:pt x="663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7" name="object 6527"/>
            <p:cNvSpPr/>
            <p:nvPr/>
          </p:nvSpPr>
          <p:spPr>
            <a:xfrm>
              <a:off x="15296457" y="3671094"/>
              <a:ext cx="0" cy="613410"/>
            </a:xfrm>
            <a:custGeom>
              <a:avLst/>
              <a:gdLst/>
              <a:ahLst/>
              <a:cxnLst/>
              <a:rect l="l" t="t" r="r" b="b"/>
              <a:pathLst>
                <a:path w="0" h="613410">
                  <a:moveTo>
                    <a:pt x="0" y="0"/>
                  </a:moveTo>
                  <a:lnTo>
                    <a:pt x="0" y="6128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8" name="object 6528"/>
            <p:cNvSpPr/>
            <p:nvPr/>
          </p:nvSpPr>
          <p:spPr>
            <a:xfrm>
              <a:off x="15230101" y="3671094"/>
              <a:ext cx="66675" cy="0"/>
            </a:xfrm>
            <a:custGeom>
              <a:avLst/>
              <a:gdLst/>
              <a:ahLst/>
              <a:cxnLst/>
              <a:rect l="l" t="t" r="r" b="b"/>
              <a:pathLst>
                <a:path w="66675" h="0">
                  <a:moveTo>
                    <a:pt x="0" y="0"/>
                  </a:moveTo>
                  <a:lnTo>
                    <a:pt x="663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9" name="object 6529"/>
            <p:cNvSpPr/>
            <p:nvPr/>
          </p:nvSpPr>
          <p:spPr>
            <a:xfrm>
              <a:off x="15230101" y="3663635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0" y="0"/>
                  </a:moveTo>
                  <a:lnTo>
                    <a:pt x="0" y="7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0" name="object 6530"/>
            <p:cNvSpPr/>
            <p:nvPr/>
          </p:nvSpPr>
          <p:spPr>
            <a:xfrm>
              <a:off x="15215182" y="3663635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1" name="object 6531"/>
            <p:cNvSpPr/>
            <p:nvPr/>
          </p:nvSpPr>
          <p:spPr>
            <a:xfrm>
              <a:off x="15215182" y="3584596"/>
              <a:ext cx="0" cy="79375"/>
            </a:xfrm>
            <a:custGeom>
              <a:avLst/>
              <a:gdLst/>
              <a:ahLst/>
              <a:cxnLst/>
              <a:rect l="l" t="t" r="r" b="b"/>
              <a:pathLst>
                <a:path w="0" h="79375">
                  <a:moveTo>
                    <a:pt x="0" y="0"/>
                  </a:moveTo>
                  <a:lnTo>
                    <a:pt x="0" y="790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2" name="object 6532"/>
            <p:cNvSpPr/>
            <p:nvPr/>
          </p:nvSpPr>
          <p:spPr>
            <a:xfrm>
              <a:off x="15215186" y="3584596"/>
              <a:ext cx="118745" cy="0"/>
            </a:xfrm>
            <a:custGeom>
              <a:avLst/>
              <a:gdLst/>
              <a:ahLst/>
              <a:cxnLst/>
              <a:rect l="l" t="t" r="r" b="b"/>
              <a:pathLst>
                <a:path w="118744" h="0">
                  <a:moveTo>
                    <a:pt x="11855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3" name="object 6533"/>
            <p:cNvSpPr/>
            <p:nvPr/>
          </p:nvSpPr>
          <p:spPr>
            <a:xfrm>
              <a:off x="15333737" y="3636782"/>
              <a:ext cx="0" cy="681990"/>
            </a:xfrm>
            <a:custGeom>
              <a:avLst/>
              <a:gdLst/>
              <a:ahLst/>
              <a:cxnLst/>
              <a:rect l="l" t="t" r="r" b="b"/>
              <a:pathLst>
                <a:path w="0" h="681989">
                  <a:moveTo>
                    <a:pt x="0" y="68146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4" name="object 6534"/>
            <p:cNvSpPr/>
            <p:nvPr/>
          </p:nvSpPr>
          <p:spPr>
            <a:xfrm>
              <a:off x="15215182" y="4355544"/>
              <a:ext cx="118745" cy="0"/>
            </a:xfrm>
            <a:custGeom>
              <a:avLst/>
              <a:gdLst/>
              <a:ahLst/>
              <a:cxnLst/>
              <a:rect l="l" t="t" r="r" b="b"/>
              <a:pathLst>
                <a:path w="118744" h="0">
                  <a:moveTo>
                    <a:pt x="0" y="0"/>
                  </a:moveTo>
                  <a:lnTo>
                    <a:pt x="1185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5" name="object 6535"/>
            <p:cNvSpPr/>
            <p:nvPr/>
          </p:nvSpPr>
          <p:spPr>
            <a:xfrm>
              <a:off x="15215182" y="4291428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w="0" h="64135">
                  <a:moveTo>
                    <a:pt x="0" y="0"/>
                  </a:moveTo>
                  <a:lnTo>
                    <a:pt x="0" y="641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6" name="object 6536"/>
            <p:cNvSpPr/>
            <p:nvPr/>
          </p:nvSpPr>
          <p:spPr>
            <a:xfrm>
              <a:off x="14919924" y="4355544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 h="0">
                  <a:moveTo>
                    <a:pt x="29525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7" name="object 6537"/>
            <p:cNvSpPr/>
            <p:nvPr/>
          </p:nvSpPr>
          <p:spPr>
            <a:xfrm>
              <a:off x="14919924" y="4291428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 h="0">
                  <a:moveTo>
                    <a:pt x="0" y="0"/>
                  </a:moveTo>
                  <a:lnTo>
                    <a:pt x="2952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8" name="object 6538"/>
            <p:cNvSpPr/>
            <p:nvPr/>
          </p:nvSpPr>
          <p:spPr>
            <a:xfrm>
              <a:off x="14919924" y="3663635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 h="0">
                  <a:moveTo>
                    <a:pt x="29525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9" name="object 6539"/>
            <p:cNvSpPr/>
            <p:nvPr/>
          </p:nvSpPr>
          <p:spPr>
            <a:xfrm>
              <a:off x="14919924" y="3584596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 h="0">
                  <a:moveTo>
                    <a:pt x="0" y="0"/>
                  </a:moveTo>
                  <a:lnTo>
                    <a:pt x="2952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0" name="object 6540"/>
            <p:cNvSpPr/>
            <p:nvPr/>
          </p:nvSpPr>
          <p:spPr>
            <a:xfrm>
              <a:off x="14918451" y="3977521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w="0" h="273050">
                  <a:moveTo>
                    <a:pt x="0" y="0"/>
                  </a:moveTo>
                  <a:lnTo>
                    <a:pt x="0" y="2728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1" name="object 6541"/>
            <p:cNvSpPr/>
            <p:nvPr/>
          </p:nvSpPr>
          <p:spPr>
            <a:xfrm>
              <a:off x="15216675" y="3977521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w="0" h="273050">
                  <a:moveTo>
                    <a:pt x="0" y="0"/>
                  </a:moveTo>
                  <a:lnTo>
                    <a:pt x="0" y="2728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2" name="object 6542"/>
            <p:cNvSpPr/>
            <p:nvPr/>
          </p:nvSpPr>
          <p:spPr>
            <a:xfrm>
              <a:off x="14925911" y="4281713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0" y="0"/>
                  </a:moveTo>
                  <a:lnTo>
                    <a:pt x="0" y="7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3" name="object 6543"/>
            <p:cNvSpPr/>
            <p:nvPr/>
          </p:nvSpPr>
          <p:spPr>
            <a:xfrm>
              <a:off x="14922910" y="428171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 h="0">
                  <a:moveTo>
                    <a:pt x="0" y="0"/>
                  </a:moveTo>
                  <a:lnTo>
                    <a:pt x="30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4" name="object 6544"/>
            <p:cNvSpPr/>
            <p:nvPr/>
          </p:nvSpPr>
          <p:spPr>
            <a:xfrm>
              <a:off x="15067552" y="426830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5" name="object 6545"/>
            <p:cNvSpPr/>
            <p:nvPr/>
          </p:nvSpPr>
          <p:spPr>
            <a:xfrm>
              <a:off x="15138409" y="428098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6" name="object 6546"/>
            <p:cNvSpPr/>
            <p:nvPr/>
          </p:nvSpPr>
          <p:spPr>
            <a:xfrm>
              <a:off x="15138419" y="427501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7" name="object 6547"/>
            <p:cNvSpPr/>
            <p:nvPr/>
          </p:nvSpPr>
          <p:spPr>
            <a:xfrm>
              <a:off x="15138419" y="427501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8" name="object 6548"/>
            <p:cNvSpPr/>
            <p:nvPr/>
          </p:nvSpPr>
          <p:spPr>
            <a:xfrm>
              <a:off x="15211757" y="427501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9" name="object 6549"/>
            <p:cNvSpPr/>
            <p:nvPr/>
          </p:nvSpPr>
          <p:spPr>
            <a:xfrm>
              <a:off x="15067579" y="427427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0" name="object 6550"/>
            <p:cNvSpPr/>
            <p:nvPr/>
          </p:nvSpPr>
          <p:spPr>
            <a:xfrm>
              <a:off x="15067588" y="426830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1" name="object 6551"/>
            <p:cNvSpPr/>
            <p:nvPr/>
          </p:nvSpPr>
          <p:spPr>
            <a:xfrm>
              <a:off x="15067588" y="426830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2" name="object 6552"/>
            <p:cNvSpPr/>
            <p:nvPr/>
          </p:nvSpPr>
          <p:spPr>
            <a:xfrm>
              <a:off x="15140928" y="426830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3" name="object 6553"/>
            <p:cNvSpPr/>
            <p:nvPr/>
          </p:nvSpPr>
          <p:spPr>
            <a:xfrm>
              <a:off x="14923380" y="428098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4" name="object 6554"/>
            <p:cNvSpPr/>
            <p:nvPr/>
          </p:nvSpPr>
          <p:spPr>
            <a:xfrm>
              <a:off x="14923386" y="427501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5" name="object 6555"/>
            <p:cNvSpPr/>
            <p:nvPr/>
          </p:nvSpPr>
          <p:spPr>
            <a:xfrm>
              <a:off x="14923386" y="427501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6" name="object 6556"/>
            <p:cNvSpPr/>
            <p:nvPr/>
          </p:nvSpPr>
          <p:spPr>
            <a:xfrm>
              <a:off x="14996740" y="427501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7" name="object 6557"/>
            <p:cNvSpPr/>
            <p:nvPr/>
          </p:nvSpPr>
          <p:spPr>
            <a:xfrm>
              <a:off x="14994204" y="427427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8" name="object 6558"/>
            <p:cNvSpPr/>
            <p:nvPr/>
          </p:nvSpPr>
          <p:spPr>
            <a:xfrm>
              <a:off x="14994213" y="426830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9" name="object 6559"/>
            <p:cNvSpPr/>
            <p:nvPr/>
          </p:nvSpPr>
          <p:spPr>
            <a:xfrm>
              <a:off x="14994213" y="426830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0" name="object 6560"/>
            <p:cNvSpPr/>
            <p:nvPr/>
          </p:nvSpPr>
          <p:spPr>
            <a:xfrm>
              <a:off x="15067552" y="426830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1" name="object 6561"/>
            <p:cNvSpPr/>
            <p:nvPr/>
          </p:nvSpPr>
          <p:spPr>
            <a:xfrm>
              <a:off x="15067557" y="426382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2" name="object 6562"/>
            <p:cNvSpPr/>
            <p:nvPr/>
          </p:nvSpPr>
          <p:spPr>
            <a:xfrm>
              <a:off x="15138409" y="425711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3" name="object 6563"/>
            <p:cNvSpPr/>
            <p:nvPr/>
          </p:nvSpPr>
          <p:spPr>
            <a:xfrm>
              <a:off x="15138419" y="425114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4" name="object 6564"/>
            <p:cNvSpPr/>
            <p:nvPr/>
          </p:nvSpPr>
          <p:spPr>
            <a:xfrm>
              <a:off x="15138419" y="425114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5" name="object 6565"/>
            <p:cNvSpPr/>
            <p:nvPr/>
          </p:nvSpPr>
          <p:spPr>
            <a:xfrm>
              <a:off x="15211757" y="425114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6" name="object 6566"/>
            <p:cNvSpPr/>
            <p:nvPr/>
          </p:nvSpPr>
          <p:spPr>
            <a:xfrm>
              <a:off x="15067579" y="426382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7" name="object 6567"/>
            <p:cNvSpPr/>
            <p:nvPr/>
          </p:nvSpPr>
          <p:spPr>
            <a:xfrm>
              <a:off x="15067588" y="425785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8" name="object 6568"/>
            <p:cNvSpPr/>
            <p:nvPr/>
          </p:nvSpPr>
          <p:spPr>
            <a:xfrm>
              <a:off x="15067588" y="425786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9" name="object 6569"/>
            <p:cNvSpPr/>
            <p:nvPr/>
          </p:nvSpPr>
          <p:spPr>
            <a:xfrm>
              <a:off x="15140928" y="425786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0" name="object 6570"/>
            <p:cNvSpPr/>
            <p:nvPr/>
          </p:nvSpPr>
          <p:spPr>
            <a:xfrm>
              <a:off x="14923380" y="425711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1" name="object 6571"/>
            <p:cNvSpPr/>
            <p:nvPr/>
          </p:nvSpPr>
          <p:spPr>
            <a:xfrm>
              <a:off x="14923386" y="425114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2" name="object 6572"/>
            <p:cNvSpPr/>
            <p:nvPr/>
          </p:nvSpPr>
          <p:spPr>
            <a:xfrm>
              <a:off x="14923386" y="425114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3" name="object 6573"/>
            <p:cNvSpPr/>
            <p:nvPr/>
          </p:nvSpPr>
          <p:spPr>
            <a:xfrm>
              <a:off x="14996740" y="425114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4" name="object 6574"/>
            <p:cNvSpPr/>
            <p:nvPr/>
          </p:nvSpPr>
          <p:spPr>
            <a:xfrm>
              <a:off x="14994204" y="426382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5" name="object 6575"/>
            <p:cNvSpPr/>
            <p:nvPr/>
          </p:nvSpPr>
          <p:spPr>
            <a:xfrm>
              <a:off x="14994213" y="425785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6" name="object 6576"/>
            <p:cNvSpPr/>
            <p:nvPr/>
          </p:nvSpPr>
          <p:spPr>
            <a:xfrm>
              <a:off x="14994213" y="425786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7" name="object 6577"/>
            <p:cNvSpPr/>
            <p:nvPr/>
          </p:nvSpPr>
          <p:spPr>
            <a:xfrm>
              <a:off x="15067552" y="425786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8" name="object 6578"/>
            <p:cNvSpPr/>
            <p:nvPr/>
          </p:nvSpPr>
          <p:spPr>
            <a:xfrm>
              <a:off x="15138409" y="4280984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9" name="object 6579"/>
            <p:cNvSpPr/>
            <p:nvPr/>
          </p:nvSpPr>
          <p:spPr>
            <a:xfrm>
              <a:off x="14908007" y="428917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 h="0">
                  <a:moveTo>
                    <a:pt x="0" y="0"/>
                  </a:moveTo>
                  <a:lnTo>
                    <a:pt x="178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0" name="object 6580"/>
            <p:cNvSpPr/>
            <p:nvPr/>
          </p:nvSpPr>
          <p:spPr>
            <a:xfrm>
              <a:off x="14908007" y="4286189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0" h="3175">
                  <a:moveTo>
                    <a:pt x="0" y="0"/>
                  </a:moveTo>
                  <a:lnTo>
                    <a:pt x="0" y="29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1" name="object 6581"/>
            <p:cNvSpPr/>
            <p:nvPr/>
          </p:nvSpPr>
          <p:spPr>
            <a:xfrm>
              <a:off x="15209216" y="4281713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0" y="0"/>
                  </a:moveTo>
                  <a:lnTo>
                    <a:pt x="0" y="7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2" name="object 6582"/>
            <p:cNvSpPr/>
            <p:nvPr/>
          </p:nvSpPr>
          <p:spPr>
            <a:xfrm>
              <a:off x="15209215" y="428171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 h="0">
                  <a:moveTo>
                    <a:pt x="29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3" name="object 6583"/>
            <p:cNvSpPr/>
            <p:nvPr/>
          </p:nvSpPr>
          <p:spPr>
            <a:xfrm>
              <a:off x="15209223" y="428917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 h="0">
                  <a:moveTo>
                    <a:pt x="178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4" name="object 6584"/>
            <p:cNvSpPr/>
            <p:nvPr/>
          </p:nvSpPr>
          <p:spPr>
            <a:xfrm>
              <a:off x="15227118" y="4286189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0" h="3175">
                  <a:moveTo>
                    <a:pt x="0" y="0"/>
                  </a:moveTo>
                  <a:lnTo>
                    <a:pt x="0" y="29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5" name="object 6585"/>
            <p:cNvSpPr/>
            <p:nvPr/>
          </p:nvSpPr>
          <p:spPr>
            <a:xfrm>
              <a:off x="15211757" y="425162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6" name="object 6586"/>
            <p:cNvSpPr/>
            <p:nvPr/>
          </p:nvSpPr>
          <p:spPr>
            <a:xfrm>
              <a:off x="15285114" y="425162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7" name="object 6587"/>
            <p:cNvSpPr/>
            <p:nvPr/>
          </p:nvSpPr>
          <p:spPr>
            <a:xfrm>
              <a:off x="15211755" y="428142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8" name="object 6588"/>
            <p:cNvSpPr/>
            <p:nvPr/>
          </p:nvSpPr>
          <p:spPr>
            <a:xfrm>
              <a:off x="15285114" y="427545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9" name="object 6589"/>
            <p:cNvSpPr/>
            <p:nvPr/>
          </p:nvSpPr>
          <p:spPr>
            <a:xfrm>
              <a:off x="15140928" y="4264285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 h="0">
                  <a:moveTo>
                    <a:pt x="0" y="0"/>
                  </a:moveTo>
                  <a:lnTo>
                    <a:pt x="1441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0" name="object 6590"/>
            <p:cNvSpPr/>
            <p:nvPr/>
          </p:nvSpPr>
          <p:spPr>
            <a:xfrm>
              <a:off x="15285114" y="425831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1" name="object 6591"/>
            <p:cNvSpPr/>
            <p:nvPr/>
          </p:nvSpPr>
          <p:spPr>
            <a:xfrm>
              <a:off x="15140928" y="4268761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 h="0">
                  <a:moveTo>
                    <a:pt x="0" y="0"/>
                  </a:moveTo>
                  <a:lnTo>
                    <a:pt x="1441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2" name="object 6592"/>
            <p:cNvSpPr/>
            <p:nvPr/>
          </p:nvSpPr>
          <p:spPr>
            <a:xfrm>
              <a:off x="15285114" y="426876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3" name="object 6593"/>
            <p:cNvSpPr/>
            <p:nvPr/>
          </p:nvSpPr>
          <p:spPr>
            <a:xfrm>
              <a:off x="14850006" y="425162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4" name="object 6594"/>
            <p:cNvSpPr/>
            <p:nvPr/>
          </p:nvSpPr>
          <p:spPr>
            <a:xfrm>
              <a:off x="14850010" y="425162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5" name="object 6595"/>
            <p:cNvSpPr/>
            <p:nvPr/>
          </p:nvSpPr>
          <p:spPr>
            <a:xfrm>
              <a:off x="14850010" y="428142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6" name="object 6596"/>
            <p:cNvSpPr/>
            <p:nvPr/>
          </p:nvSpPr>
          <p:spPr>
            <a:xfrm>
              <a:off x="14850010" y="427545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7" name="object 6597"/>
            <p:cNvSpPr/>
            <p:nvPr/>
          </p:nvSpPr>
          <p:spPr>
            <a:xfrm>
              <a:off x="14850008" y="4264285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 h="0">
                  <a:moveTo>
                    <a:pt x="1442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8" name="object 6598"/>
            <p:cNvSpPr/>
            <p:nvPr/>
          </p:nvSpPr>
          <p:spPr>
            <a:xfrm>
              <a:off x="14850010" y="425831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9" name="object 6599"/>
            <p:cNvSpPr/>
            <p:nvPr/>
          </p:nvSpPr>
          <p:spPr>
            <a:xfrm>
              <a:off x="14850008" y="4268761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 h="0">
                  <a:moveTo>
                    <a:pt x="1442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0" name="object 6600"/>
            <p:cNvSpPr/>
            <p:nvPr/>
          </p:nvSpPr>
          <p:spPr>
            <a:xfrm>
              <a:off x="14850010" y="426876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1" name="object 6601"/>
            <p:cNvSpPr/>
            <p:nvPr/>
          </p:nvSpPr>
          <p:spPr>
            <a:xfrm>
              <a:off x="14918451" y="3704619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w="0" h="273050">
                  <a:moveTo>
                    <a:pt x="0" y="2729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2" name="object 6602"/>
            <p:cNvSpPr/>
            <p:nvPr/>
          </p:nvSpPr>
          <p:spPr>
            <a:xfrm>
              <a:off x="15216675" y="3704619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w="0" h="273050">
                  <a:moveTo>
                    <a:pt x="0" y="2729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3" name="object 6603"/>
            <p:cNvSpPr/>
            <p:nvPr/>
          </p:nvSpPr>
          <p:spPr>
            <a:xfrm>
              <a:off x="14925911" y="366586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0" y="74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4" name="object 6604"/>
            <p:cNvSpPr/>
            <p:nvPr/>
          </p:nvSpPr>
          <p:spPr>
            <a:xfrm>
              <a:off x="14922910" y="367331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 h="0">
                  <a:moveTo>
                    <a:pt x="0" y="0"/>
                  </a:moveTo>
                  <a:lnTo>
                    <a:pt x="30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5" name="object 6605"/>
            <p:cNvSpPr/>
            <p:nvPr/>
          </p:nvSpPr>
          <p:spPr>
            <a:xfrm>
              <a:off x="15067552" y="368672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6" name="object 6606"/>
            <p:cNvSpPr/>
            <p:nvPr/>
          </p:nvSpPr>
          <p:spPr>
            <a:xfrm>
              <a:off x="15138409" y="367406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7" name="object 6607"/>
            <p:cNvSpPr/>
            <p:nvPr/>
          </p:nvSpPr>
          <p:spPr>
            <a:xfrm>
              <a:off x="15138419" y="367406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8" name="object 6608"/>
            <p:cNvSpPr/>
            <p:nvPr/>
          </p:nvSpPr>
          <p:spPr>
            <a:xfrm>
              <a:off x="15138419" y="368002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9" name="object 6609"/>
            <p:cNvSpPr/>
            <p:nvPr/>
          </p:nvSpPr>
          <p:spPr>
            <a:xfrm>
              <a:off x="15211757" y="367405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0" name="object 6610"/>
            <p:cNvSpPr/>
            <p:nvPr/>
          </p:nvSpPr>
          <p:spPr>
            <a:xfrm>
              <a:off x="15067579" y="368077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1" name="object 6611"/>
            <p:cNvSpPr/>
            <p:nvPr/>
          </p:nvSpPr>
          <p:spPr>
            <a:xfrm>
              <a:off x="15067588" y="368077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2" name="object 6612"/>
            <p:cNvSpPr/>
            <p:nvPr/>
          </p:nvSpPr>
          <p:spPr>
            <a:xfrm>
              <a:off x="15067588" y="368672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3" name="object 6613"/>
            <p:cNvSpPr/>
            <p:nvPr/>
          </p:nvSpPr>
          <p:spPr>
            <a:xfrm>
              <a:off x="15140928" y="368076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4" name="object 6614"/>
            <p:cNvSpPr/>
            <p:nvPr/>
          </p:nvSpPr>
          <p:spPr>
            <a:xfrm>
              <a:off x="14923380" y="367406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5" name="object 6615"/>
            <p:cNvSpPr/>
            <p:nvPr/>
          </p:nvSpPr>
          <p:spPr>
            <a:xfrm>
              <a:off x="14923386" y="367406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6" name="object 6616"/>
            <p:cNvSpPr/>
            <p:nvPr/>
          </p:nvSpPr>
          <p:spPr>
            <a:xfrm>
              <a:off x="14923386" y="368002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7" name="object 6617"/>
            <p:cNvSpPr/>
            <p:nvPr/>
          </p:nvSpPr>
          <p:spPr>
            <a:xfrm>
              <a:off x="14996740" y="367405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8" name="object 6618"/>
            <p:cNvSpPr/>
            <p:nvPr/>
          </p:nvSpPr>
          <p:spPr>
            <a:xfrm>
              <a:off x="14994204" y="368077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9" name="object 6619"/>
            <p:cNvSpPr/>
            <p:nvPr/>
          </p:nvSpPr>
          <p:spPr>
            <a:xfrm>
              <a:off x="14994213" y="368077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0" name="object 6620"/>
            <p:cNvSpPr/>
            <p:nvPr/>
          </p:nvSpPr>
          <p:spPr>
            <a:xfrm>
              <a:off x="14994213" y="3686725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1" name="object 6621"/>
            <p:cNvSpPr/>
            <p:nvPr/>
          </p:nvSpPr>
          <p:spPr>
            <a:xfrm>
              <a:off x="15067552" y="368076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2" name="object 6622"/>
            <p:cNvSpPr/>
            <p:nvPr/>
          </p:nvSpPr>
          <p:spPr>
            <a:xfrm>
              <a:off x="15067557" y="369121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3" name="object 6623"/>
            <p:cNvSpPr/>
            <p:nvPr/>
          </p:nvSpPr>
          <p:spPr>
            <a:xfrm>
              <a:off x="15138409" y="369791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4" name="object 6624"/>
            <p:cNvSpPr/>
            <p:nvPr/>
          </p:nvSpPr>
          <p:spPr>
            <a:xfrm>
              <a:off x="15138419" y="369791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5" name="object 6625"/>
            <p:cNvSpPr/>
            <p:nvPr/>
          </p:nvSpPr>
          <p:spPr>
            <a:xfrm>
              <a:off x="15138419" y="370387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6" name="object 6626"/>
            <p:cNvSpPr/>
            <p:nvPr/>
          </p:nvSpPr>
          <p:spPr>
            <a:xfrm>
              <a:off x="15211757" y="369791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7" name="object 6627"/>
            <p:cNvSpPr/>
            <p:nvPr/>
          </p:nvSpPr>
          <p:spPr>
            <a:xfrm>
              <a:off x="15067579" y="369121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8" name="object 6628"/>
            <p:cNvSpPr/>
            <p:nvPr/>
          </p:nvSpPr>
          <p:spPr>
            <a:xfrm>
              <a:off x="15067588" y="369121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9" name="object 6629"/>
            <p:cNvSpPr/>
            <p:nvPr/>
          </p:nvSpPr>
          <p:spPr>
            <a:xfrm>
              <a:off x="15067588" y="369716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0" name="object 6630"/>
            <p:cNvSpPr/>
            <p:nvPr/>
          </p:nvSpPr>
          <p:spPr>
            <a:xfrm>
              <a:off x="15140928" y="369120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1" name="object 6631"/>
            <p:cNvSpPr/>
            <p:nvPr/>
          </p:nvSpPr>
          <p:spPr>
            <a:xfrm>
              <a:off x="14923380" y="369791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2" name="object 6632"/>
            <p:cNvSpPr/>
            <p:nvPr/>
          </p:nvSpPr>
          <p:spPr>
            <a:xfrm>
              <a:off x="14923386" y="369791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3" name="object 6633"/>
            <p:cNvSpPr/>
            <p:nvPr/>
          </p:nvSpPr>
          <p:spPr>
            <a:xfrm>
              <a:off x="14923386" y="3703879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4" name="object 6634"/>
            <p:cNvSpPr/>
            <p:nvPr/>
          </p:nvSpPr>
          <p:spPr>
            <a:xfrm>
              <a:off x="14996740" y="369791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5" name="object 6635"/>
            <p:cNvSpPr/>
            <p:nvPr/>
          </p:nvSpPr>
          <p:spPr>
            <a:xfrm>
              <a:off x="14994204" y="369121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6" name="object 6636"/>
            <p:cNvSpPr/>
            <p:nvPr/>
          </p:nvSpPr>
          <p:spPr>
            <a:xfrm>
              <a:off x="14994213" y="369121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7" name="object 6637"/>
            <p:cNvSpPr/>
            <p:nvPr/>
          </p:nvSpPr>
          <p:spPr>
            <a:xfrm>
              <a:off x="14994213" y="3697167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8" name="object 6638"/>
            <p:cNvSpPr/>
            <p:nvPr/>
          </p:nvSpPr>
          <p:spPr>
            <a:xfrm>
              <a:off x="15067552" y="369120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9" name="object 6639"/>
            <p:cNvSpPr/>
            <p:nvPr/>
          </p:nvSpPr>
          <p:spPr>
            <a:xfrm>
              <a:off x="15138409" y="367406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0" name="object 6640"/>
            <p:cNvSpPr/>
            <p:nvPr/>
          </p:nvSpPr>
          <p:spPr>
            <a:xfrm>
              <a:off x="14908007" y="366587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 h="0">
                  <a:moveTo>
                    <a:pt x="0" y="0"/>
                  </a:moveTo>
                  <a:lnTo>
                    <a:pt x="178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1" name="object 6641"/>
            <p:cNvSpPr/>
            <p:nvPr/>
          </p:nvSpPr>
          <p:spPr>
            <a:xfrm>
              <a:off x="14908007" y="3665866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0" h="3175">
                  <a:moveTo>
                    <a:pt x="0" y="30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2" name="object 6642"/>
            <p:cNvSpPr/>
            <p:nvPr/>
          </p:nvSpPr>
          <p:spPr>
            <a:xfrm>
              <a:off x="15209216" y="3665869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20">
                  <a:moveTo>
                    <a:pt x="0" y="74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3" name="object 6643"/>
            <p:cNvSpPr/>
            <p:nvPr/>
          </p:nvSpPr>
          <p:spPr>
            <a:xfrm>
              <a:off x="15209215" y="367331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 h="0">
                  <a:moveTo>
                    <a:pt x="29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4" name="object 6644"/>
            <p:cNvSpPr/>
            <p:nvPr/>
          </p:nvSpPr>
          <p:spPr>
            <a:xfrm>
              <a:off x="15209223" y="366587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 h="0">
                  <a:moveTo>
                    <a:pt x="178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5" name="object 6645"/>
            <p:cNvSpPr/>
            <p:nvPr/>
          </p:nvSpPr>
          <p:spPr>
            <a:xfrm>
              <a:off x="15227118" y="3665871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0" h="3175">
                  <a:moveTo>
                    <a:pt x="0" y="298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6" name="object 6646"/>
            <p:cNvSpPr/>
            <p:nvPr/>
          </p:nvSpPr>
          <p:spPr>
            <a:xfrm>
              <a:off x="15211757" y="3703441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7" name="object 6647"/>
            <p:cNvSpPr/>
            <p:nvPr/>
          </p:nvSpPr>
          <p:spPr>
            <a:xfrm>
              <a:off x="15285114" y="369748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8" name="object 6648"/>
            <p:cNvSpPr/>
            <p:nvPr/>
          </p:nvSpPr>
          <p:spPr>
            <a:xfrm>
              <a:off x="15211755" y="367360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9" name="object 6649"/>
            <p:cNvSpPr/>
            <p:nvPr/>
          </p:nvSpPr>
          <p:spPr>
            <a:xfrm>
              <a:off x="15285114" y="36735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0" name="object 6650"/>
            <p:cNvSpPr/>
            <p:nvPr/>
          </p:nvSpPr>
          <p:spPr>
            <a:xfrm>
              <a:off x="15140928" y="369077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 h="0">
                  <a:moveTo>
                    <a:pt x="0" y="0"/>
                  </a:moveTo>
                  <a:lnTo>
                    <a:pt x="1441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1" name="object 6651"/>
            <p:cNvSpPr/>
            <p:nvPr/>
          </p:nvSpPr>
          <p:spPr>
            <a:xfrm>
              <a:off x="15285114" y="369077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2" name="object 6652"/>
            <p:cNvSpPr/>
            <p:nvPr/>
          </p:nvSpPr>
          <p:spPr>
            <a:xfrm>
              <a:off x="15140928" y="3686299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 h="0">
                  <a:moveTo>
                    <a:pt x="0" y="0"/>
                  </a:moveTo>
                  <a:lnTo>
                    <a:pt x="1441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3" name="object 6653"/>
            <p:cNvSpPr/>
            <p:nvPr/>
          </p:nvSpPr>
          <p:spPr>
            <a:xfrm>
              <a:off x="15285114" y="368030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4" name="object 6654"/>
            <p:cNvSpPr/>
            <p:nvPr/>
          </p:nvSpPr>
          <p:spPr>
            <a:xfrm>
              <a:off x="14850006" y="3703441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733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5" name="object 6655"/>
            <p:cNvSpPr/>
            <p:nvPr/>
          </p:nvSpPr>
          <p:spPr>
            <a:xfrm>
              <a:off x="14850010" y="369748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6" name="object 6656"/>
            <p:cNvSpPr/>
            <p:nvPr/>
          </p:nvSpPr>
          <p:spPr>
            <a:xfrm>
              <a:off x="14850010" y="367360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 h="0">
                  <a:moveTo>
                    <a:pt x="0" y="0"/>
                  </a:moveTo>
                  <a:lnTo>
                    <a:pt x="733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7" name="object 6657"/>
            <p:cNvSpPr/>
            <p:nvPr/>
          </p:nvSpPr>
          <p:spPr>
            <a:xfrm>
              <a:off x="14850010" y="3673597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8" name="object 6658"/>
            <p:cNvSpPr/>
            <p:nvPr/>
          </p:nvSpPr>
          <p:spPr>
            <a:xfrm>
              <a:off x="14850008" y="369077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 h="0">
                  <a:moveTo>
                    <a:pt x="1442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9" name="object 6659"/>
            <p:cNvSpPr/>
            <p:nvPr/>
          </p:nvSpPr>
          <p:spPr>
            <a:xfrm>
              <a:off x="14850010" y="369077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0" name="object 6660"/>
            <p:cNvSpPr/>
            <p:nvPr/>
          </p:nvSpPr>
          <p:spPr>
            <a:xfrm>
              <a:off x="14850008" y="3686299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 h="0">
                  <a:moveTo>
                    <a:pt x="14420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1" name="object 6661"/>
            <p:cNvSpPr/>
            <p:nvPr/>
          </p:nvSpPr>
          <p:spPr>
            <a:xfrm>
              <a:off x="14850010" y="368030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59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2" name="object 6662"/>
            <p:cNvSpPr/>
            <p:nvPr/>
          </p:nvSpPr>
          <p:spPr>
            <a:xfrm>
              <a:off x="14811068" y="4082649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 h="0">
                  <a:moveTo>
                    <a:pt x="0" y="0"/>
                  </a:moveTo>
                  <a:lnTo>
                    <a:pt x="909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3" name="object 6663"/>
            <p:cNvSpPr/>
            <p:nvPr/>
          </p:nvSpPr>
          <p:spPr>
            <a:xfrm>
              <a:off x="14902022" y="3872378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w="0" h="210820">
                  <a:moveTo>
                    <a:pt x="0" y="0"/>
                  </a:moveTo>
                  <a:lnTo>
                    <a:pt x="0" y="2102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4" name="object 6664"/>
            <p:cNvSpPr/>
            <p:nvPr/>
          </p:nvSpPr>
          <p:spPr>
            <a:xfrm>
              <a:off x="14811068" y="3872378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 h="0">
                  <a:moveTo>
                    <a:pt x="0" y="0"/>
                  </a:moveTo>
                  <a:lnTo>
                    <a:pt x="909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5" name="object 6665"/>
            <p:cNvSpPr/>
            <p:nvPr/>
          </p:nvSpPr>
          <p:spPr>
            <a:xfrm>
              <a:off x="12645094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6" name="object 6666"/>
            <p:cNvSpPr/>
            <p:nvPr/>
          </p:nvSpPr>
          <p:spPr>
            <a:xfrm>
              <a:off x="12686849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7" name="object 6667"/>
            <p:cNvSpPr/>
            <p:nvPr/>
          </p:nvSpPr>
          <p:spPr>
            <a:xfrm>
              <a:off x="12728622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8" name="object 6668"/>
            <p:cNvSpPr/>
            <p:nvPr/>
          </p:nvSpPr>
          <p:spPr>
            <a:xfrm>
              <a:off x="12770361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9" name="object 6669"/>
            <p:cNvSpPr/>
            <p:nvPr/>
          </p:nvSpPr>
          <p:spPr>
            <a:xfrm>
              <a:off x="12812117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0" name="object 6670"/>
            <p:cNvSpPr/>
            <p:nvPr/>
          </p:nvSpPr>
          <p:spPr>
            <a:xfrm>
              <a:off x="12853855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1" name="object 6671"/>
            <p:cNvSpPr/>
            <p:nvPr/>
          </p:nvSpPr>
          <p:spPr>
            <a:xfrm>
              <a:off x="12895629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2" name="object 6672"/>
            <p:cNvSpPr/>
            <p:nvPr/>
          </p:nvSpPr>
          <p:spPr>
            <a:xfrm>
              <a:off x="12937385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3" name="object 6673"/>
            <p:cNvSpPr/>
            <p:nvPr/>
          </p:nvSpPr>
          <p:spPr>
            <a:xfrm>
              <a:off x="12979122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4" name="object 6674"/>
            <p:cNvSpPr/>
            <p:nvPr/>
          </p:nvSpPr>
          <p:spPr>
            <a:xfrm>
              <a:off x="13020894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5" name="object 6675"/>
            <p:cNvSpPr/>
            <p:nvPr/>
          </p:nvSpPr>
          <p:spPr>
            <a:xfrm>
              <a:off x="13062633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6" name="object 6676"/>
            <p:cNvSpPr/>
            <p:nvPr/>
          </p:nvSpPr>
          <p:spPr>
            <a:xfrm>
              <a:off x="13252781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7" name="object 6677"/>
            <p:cNvSpPr/>
            <p:nvPr/>
          </p:nvSpPr>
          <p:spPr>
            <a:xfrm>
              <a:off x="13294519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8" name="object 6678"/>
            <p:cNvSpPr/>
            <p:nvPr/>
          </p:nvSpPr>
          <p:spPr>
            <a:xfrm>
              <a:off x="13336275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9" name="object 6679"/>
            <p:cNvSpPr/>
            <p:nvPr/>
          </p:nvSpPr>
          <p:spPr>
            <a:xfrm>
              <a:off x="13378015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0" name="object 6680"/>
            <p:cNvSpPr/>
            <p:nvPr/>
          </p:nvSpPr>
          <p:spPr>
            <a:xfrm>
              <a:off x="13419789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1" name="object 6681"/>
            <p:cNvSpPr/>
            <p:nvPr/>
          </p:nvSpPr>
          <p:spPr>
            <a:xfrm>
              <a:off x="13461527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2" name="object 6682"/>
            <p:cNvSpPr/>
            <p:nvPr/>
          </p:nvSpPr>
          <p:spPr>
            <a:xfrm>
              <a:off x="13503283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3" name="object 6683"/>
            <p:cNvSpPr/>
            <p:nvPr/>
          </p:nvSpPr>
          <p:spPr>
            <a:xfrm>
              <a:off x="13545053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4" name="object 6684"/>
            <p:cNvSpPr/>
            <p:nvPr/>
          </p:nvSpPr>
          <p:spPr>
            <a:xfrm>
              <a:off x="13586794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5" name="object 6685"/>
            <p:cNvSpPr/>
            <p:nvPr/>
          </p:nvSpPr>
          <p:spPr>
            <a:xfrm>
              <a:off x="13627786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6" name="object 6686"/>
            <p:cNvSpPr/>
            <p:nvPr/>
          </p:nvSpPr>
          <p:spPr>
            <a:xfrm>
              <a:off x="13670306" y="4448381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0"/>
                  </a:moveTo>
                  <a:lnTo>
                    <a:pt x="0" y="3817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7" name="object 6687"/>
            <p:cNvSpPr/>
            <p:nvPr/>
          </p:nvSpPr>
          <p:spPr>
            <a:xfrm>
              <a:off x="12575032" y="4412571"/>
              <a:ext cx="1059815" cy="36195"/>
            </a:xfrm>
            <a:custGeom>
              <a:avLst/>
              <a:gdLst/>
              <a:ahLst/>
              <a:cxnLst/>
              <a:rect l="l" t="t" r="r" b="b"/>
              <a:pathLst>
                <a:path w="1059815" h="36195">
                  <a:moveTo>
                    <a:pt x="1059486" y="35810"/>
                  </a:moveTo>
                  <a:lnTo>
                    <a:pt x="0" y="35810"/>
                  </a:lnTo>
                  <a:lnTo>
                    <a:pt x="0" y="0"/>
                  </a:lnTo>
                  <a:lnTo>
                    <a:pt x="1059486" y="0"/>
                  </a:lnTo>
                  <a:lnTo>
                    <a:pt x="1059486" y="358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8" name="object 6688"/>
            <p:cNvSpPr/>
            <p:nvPr/>
          </p:nvSpPr>
          <p:spPr>
            <a:xfrm>
              <a:off x="12653312" y="4614661"/>
              <a:ext cx="974725" cy="43815"/>
            </a:xfrm>
            <a:custGeom>
              <a:avLst/>
              <a:gdLst/>
              <a:ahLst/>
              <a:cxnLst/>
              <a:rect l="l" t="t" r="r" b="b"/>
              <a:pathLst>
                <a:path w="974725" h="43814">
                  <a:moveTo>
                    <a:pt x="974472" y="21611"/>
                  </a:moveTo>
                  <a:lnTo>
                    <a:pt x="0" y="21611"/>
                  </a:lnTo>
                </a:path>
                <a:path w="974725" h="43814">
                  <a:moveTo>
                    <a:pt x="974472" y="21611"/>
                  </a:moveTo>
                  <a:lnTo>
                    <a:pt x="952871" y="43244"/>
                  </a:lnTo>
                </a:path>
                <a:path w="974725" h="43814">
                  <a:moveTo>
                    <a:pt x="974472" y="21611"/>
                  </a:moveTo>
                  <a:lnTo>
                    <a:pt x="9528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9" name="object 6689"/>
            <p:cNvSpPr/>
            <p:nvPr/>
          </p:nvSpPr>
          <p:spPr>
            <a:xfrm>
              <a:off x="13634497" y="4355536"/>
              <a:ext cx="36195" cy="93345"/>
            </a:xfrm>
            <a:custGeom>
              <a:avLst/>
              <a:gdLst/>
              <a:ahLst/>
              <a:cxnLst/>
              <a:rect l="l" t="t" r="r" b="b"/>
              <a:pathLst>
                <a:path w="36194" h="93345">
                  <a:moveTo>
                    <a:pt x="35799" y="92845"/>
                  </a:moveTo>
                  <a:lnTo>
                    <a:pt x="0" y="92845"/>
                  </a:lnTo>
                  <a:lnTo>
                    <a:pt x="0" y="0"/>
                  </a:lnTo>
                  <a:lnTo>
                    <a:pt x="35799" y="0"/>
                  </a:lnTo>
                  <a:lnTo>
                    <a:pt x="35799" y="928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0" name="object 6690"/>
            <p:cNvSpPr/>
            <p:nvPr/>
          </p:nvSpPr>
          <p:spPr>
            <a:xfrm>
              <a:off x="12635405" y="4627322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8942" y="0"/>
                  </a:moveTo>
                  <a:lnTo>
                    <a:pt x="17915" y="8963"/>
                  </a:lnTo>
                  <a:lnTo>
                    <a:pt x="17863" y="9821"/>
                  </a:lnTo>
                  <a:lnTo>
                    <a:pt x="8942" y="17884"/>
                  </a:lnTo>
                  <a:lnTo>
                    <a:pt x="8073" y="17842"/>
                  </a:lnTo>
                  <a:lnTo>
                    <a:pt x="0" y="8963"/>
                  </a:lnTo>
                  <a:lnTo>
                    <a:pt x="31" y="8093"/>
                  </a:lnTo>
                  <a:lnTo>
                    <a:pt x="894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1" name="object 6691"/>
            <p:cNvSpPr/>
            <p:nvPr/>
          </p:nvSpPr>
          <p:spPr>
            <a:xfrm>
              <a:off x="13634516" y="4355544"/>
              <a:ext cx="0" cy="1313180"/>
            </a:xfrm>
            <a:custGeom>
              <a:avLst/>
              <a:gdLst/>
              <a:ahLst/>
              <a:cxnLst/>
              <a:rect l="l" t="t" r="r" b="b"/>
              <a:pathLst>
                <a:path w="0" h="1313179">
                  <a:moveTo>
                    <a:pt x="0" y="0"/>
                  </a:moveTo>
                  <a:lnTo>
                    <a:pt x="0" y="13130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2" name="object 6692"/>
            <p:cNvSpPr/>
            <p:nvPr/>
          </p:nvSpPr>
          <p:spPr>
            <a:xfrm>
              <a:off x="14589249" y="5500779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146142" y="146142"/>
                  </a:moveTo>
                  <a:lnTo>
                    <a:pt x="138642" y="100163"/>
                  </a:lnTo>
                  <a:lnTo>
                    <a:pt x="117796" y="60073"/>
                  </a:lnTo>
                  <a:lnTo>
                    <a:pt x="86086" y="28357"/>
                  </a:lnTo>
                  <a:lnTo>
                    <a:pt x="45994" y="750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3" name="object 6693"/>
            <p:cNvSpPr/>
            <p:nvPr/>
          </p:nvSpPr>
          <p:spPr>
            <a:xfrm>
              <a:off x="14589249" y="5646921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 h="0">
                  <a:moveTo>
                    <a:pt x="14614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4" name="object 6694"/>
            <p:cNvSpPr/>
            <p:nvPr/>
          </p:nvSpPr>
          <p:spPr>
            <a:xfrm>
              <a:off x="14137429" y="5503768"/>
              <a:ext cx="146685" cy="146685"/>
            </a:xfrm>
            <a:custGeom>
              <a:avLst/>
              <a:gdLst/>
              <a:ahLst/>
              <a:cxnLst/>
              <a:rect l="l" t="t" r="r" b="b"/>
              <a:pathLst>
                <a:path w="146684" h="146685">
                  <a:moveTo>
                    <a:pt x="146142" y="0"/>
                  </a:moveTo>
                  <a:lnTo>
                    <a:pt x="117497" y="2836"/>
                  </a:lnTo>
                  <a:lnTo>
                    <a:pt x="90207" y="11130"/>
                  </a:lnTo>
                  <a:lnTo>
                    <a:pt x="42794" y="42804"/>
                  </a:lnTo>
                  <a:lnTo>
                    <a:pt x="11125" y="90225"/>
                  </a:lnTo>
                  <a:lnTo>
                    <a:pt x="2834" y="117509"/>
                  </a:lnTo>
                  <a:lnTo>
                    <a:pt x="0" y="146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5" name="object 6695"/>
            <p:cNvSpPr/>
            <p:nvPr/>
          </p:nvSpPr>
          <p:spPr>
            <a:xfrm>
              <a:off x="14137433" y="5649905"/>
              <a:ext cx="146685" cy="635"/>
            </a:xfrm>
            <a:custGeom>
              <a:avLst/>
              <a:gdLst/>
              <a:ahLst/>
              <a:cxnLst/>
              <a:rect l="l" t="t" r="r" b="b"/>
              <a:pathLst>
                <a:path w="146684" h="635">
                  <a:moveTo>
                    <a:pt x="0" y="0"/>
                  </a:moveTo>
                  <a:lnTo>
                    <a:pt x="146142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696" name="object 6696"/>
            <p:cNvPicPr/>
            <p:nvPr/>
          </p:nvPicPr>
          <p:blipFill>
            <a:blip r:embed="rId1358" cstate="print"/>
            <a:stretch>
              <a:fillRect/>
            </a:stretch>
          </p:blipFill>
          <p:spPr>
            <a:xfrm>
              <a:off x="16662384" y="3456175"/>
              <a:ext cx="116237" cy="133524"/>
            </a:xfrm>
            <a:prstGeom prst="rect">
              <a:avLst/>
            </a:prstGeom>
          </p:spPr>
        </p:pic>
        <p:pic>
          <p:nvPicPr>
            <p:cNvPr id="6697" name="object 6697"/>
            <p:cNvPicPr/>
            <p:nvPr/>
          </p:nvPicPr>
          <p:blipFill>
            <a:blip r:embed="rId1359" cstate="print"/>
            <a:stretch>
              <a:fillRect/>
            </a:stretch>
          </p:blipFill>
          <p:spPr>
            <a:xfrm>
              <a:off x="16283747" y="3456181"/>
              <a:ext cx="116205" cy="133518"/>
            </a:xfrm>
            <a:prstGeom prst="rect">
              <a:avLst/>
            </a:prstGeom>
          </p:spPr>
        </p:pic>
        <p:sp>
          <p:nvSpPr>
            <p:cNvPr id="6698" name="object 6698"/>
            <p:cNvSpPr/>
            <p:nvPr/>
          </p:nvSpPr>
          <p:spPr>
            <a:xfrm>
              <a:off x="13214584" y="4830115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5">
                  <a:moveTo>
                    <a:pt x="0" y="0"/>
                  </a:moveTo>
                  <a:lnTo>
                    <a:pt x="0" y="357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9" name="object 6699"/>
            <p:cNvSpPr/>
            <p:nvPr/>
          </p:nvSpPr>
          <p:spPr>
            <a:xfrm>
              <a:off x="13072552" y="4830115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5">
                  <a:moveTo>
                    <a:pt x="0" y="0"/>
                  </a:moveTo>
                  <a:lnTo>
                    <a:pt x="0" y="357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0" name="object 6700"/>
            <p:cNvSpPr/>
            <p:nvPr/>
          </p:nvSpPr>
          <p:spPr>
            <a:xfrm>
              <a:off x="13214584" y="4412576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5">
                  <a:moveTo>
                    <a:pt x="0" y="0"/>
                  </a:moveTo>
                  <a:lnTo>
                    <a:pt x="0" y="358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1" name="object 6701"/>
            <p:cNvSpPr/>
            <p:nvPr/>
          </p:nvSpPr>
          <p:spPr>
            <a:xfrm>
              <a:off x="13072552" y="4412576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5">
                  <a:moveTo>
                    <a:pt x="0" y="0"/>
                  </a:moveTo>
                  <a:lnTo>
                    <a:pt x="0" y="358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2" name="object 6702"/>
            <p:cNvSpPr/>
            <p:nvPr/>
          </p:nvSpPr>
          <p:spPr>
            <a:xfrm>
              <a:off x="9472766" y="4135836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0" y="6251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3" name="object 6703"/>
            <p:cNvSpPr/>
            <p:nvPr/>
          </p:nvSpPr>
          <p:spPr>
            <a:xfrm>
              <a:off x="9468604" y="4131658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90" h="10795">
                  <a:moveTo>
                    <a:pt x="0" y="10429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4" name="object 6704"/>
            <p:cNvSpPr/>
            <p:nvPr/>
          </p:nvSpPr>
          <p:spPr>
            <a:xfrm>
              <a:off x="9462348" y="4125417"/>
              <a:ext cx="14604" cy="17145"/>
            </a:xfrm>
            <a:custGeom>
              <a:avLst/>
              <a:gdLst/>
              <a:ahLst/>
              <a:cxnLst/>
              <a:rect l="l" t="t" r="r" b="b"/>
              <a:pathLst>
                <a:path w="14604" h="17145">
                  <a:moveTo>
                    <a:pt x="0" y="16669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5" name="object 6705"/>
            <p:cNvSpPr/>
            <p:nvPr/>
          </p:nvSpPr>
          <p:spPr>
            <a:xfrm>
              <a:off x="9456102" y="4121250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0" y="20837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6" name="object 6706"/>
            <p:cNvSpPr/>
            <p:nvPr/>
          </p:nvSpPr>
          <p:spPr>
            <a:xfrm>
              <a:off x="9451939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7" name="object 6707"/>
            <p:cNvSpPr/>
            <p:nvPr/>
          </p:nvSpPr>
          <p:spPr>
            <a:xfrm>
              <a:off x="9445685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8" name="object 6708"/>
            <p:cNvSpPr/>
            <p:nvPr/>
          </p:nvSpPr>
          <p:spPr>
            <a:xfrm>
              <a:off x="9441521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9" name="object 6709"/>
            <p:cNvSpPr/>
            <p:nvPr/>
          </p:nvSpPr>
          <p:spPr>
            <a:xfrm>
              <a:off x="9435266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0" name="object 6710"/>
            <p:cNvSpPr/>
            <p:nvPr/>
          </p:nvSpPr>
          <p:spPr>
            <a:xfrm>
              <a:off x="9431104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1" name="object 6711"/>
            <p:cNvSpPr/>
            <p:nvPr/>
          </p:nvSpPr>
          <p:spPr>
            <a:xfrm>
              <a:off x="9424857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2" name="object 6712"/>
            <p:cNvSpPr/>
            <p:nvPr/>
          </p:nvSpPr>
          <p:spPr>
            <a:xfrm>
              <a:off x="9420685" y="4119177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3" name="object 6713"/>
            <p:cNvSpPr/>
            <p:nvPr/>
          </p:nvSpPr>
          <p:spPr>
            <a:xfrm>
              <a:off x="9414439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4" name="object 6714"/>
            <p:cNvSpPr/>
            <p:nvPr/>
          </p:nvSpPr>
          <p:spPr>
            <a:xfrm>
              <a:off x="9410268" y="4119177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5" name="object 6715"/>
            <p:cNvSpPr/>
            <p:nvPr/>
          </p:nvSpPr>
          <p:spPr>
            <a:xfrm>
              <a:off x="9404022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6" name="object 6716"/>
            <p:cNvSpPr/>
            <p:nvPr/>
          </p:nvSpPr>
          <p:spPr>
            <a:xfrm>
              <a:off x="9399859" y="4119177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7" name="object 6717"/>
            <p:cNvSpPr/>
            <p:nvPr/>
          </p:nvSpPr>
          <p:spPr>
            <a:xfrm>
              <a:off x="9393604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8" name="object 6718"/>
            <p:cNvSpPr/>
            <p:nvPr/>
          </p:nvSpPr>
          <p:spPr>
            <a:xfrm>
              <a:off x="9389441" y="4119177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9" name="object 6719"/>
            <p:cNvSpPr/>
            <p:nvPr/>
          </p:nvSpPr>
          <p:spPr>
            <a:xfrm>
              <a:off x="9383186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0" name="object 6720"/>
            <p:cNvSpPr/>
            <p:nvPr/>
          </p:nvSpPr>
          <p:spPr>
            <a:xfrm>
              <a:off x="9376938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1" name="object 6721"/>
            <p:cNvSpPr/>
            <p:nvPr/>
          </p:nvSpPr>
          <p:spPr>
            <a:xfrm>
              <a:off x="9372778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2" name="object 6722"/>
            <p:cNvSpPr/>
            <p:nvPr/>
          </p:nvSpPr>
          <p:spPr>
            <a:xfrm>
              <a:off x="9366520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3" name="object 6723"/>
            <p:cNvSpPr/>
            <p:nvPr/>
          </p:nvSpPr>
          <p:spPr>
            <a:xfrm>
              <a:off x="9362359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4" name="object 6724"/>
            <p:cNvSpPr/>
            <p:nvPr/>
          </p:nvSpPr>
          <p:spPr>
            <a:xfrm>
              <a:off x="9356111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5" name="object 6725"/>
            <p:cNvSpPr/>
            <p:nvPr/>
          </p:nvSpPr>
          <p:spPr>
            <a:xfrm>
              <a:off x="9351942" y="4119177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6" name="object 6726"/>
            <p:cNvSpPr/>
            <p:nvPr/>
          </p:nvSpPr>
          <p:spPr>
            <a:xfrm>
              <a:off x="9349856" y="4119162"/>
              <a:ext cx="19050" cy="17145"/>
            </a:xfrm>
            <a:custGeom>
              <a:avLst/>
              <a:gdLst/>
              <a:ahLst/>
              <a:cxnLst/>
              <a:rect l="l" t="t" r="r" b="b"/>
              <a:pathLst>
                <a:path w="19050" h="17145">
                  <a:moveTo>
                    <a:pt x="0" y="16669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7" name="object 6727"/>
            <p:cNvSpPr/>
            <p:nvPr/>
          </p:nvSpPr>
          <p:spPr>
            <a:xfrm>
              <a:off x="9349856" y="411915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0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8" name="object 6728"/>
            <p:cNvSpPr/>
            <p:nvPr/>
          </p:nvSpPr>
          <p:spPr>
            <a:xfrm>
              <a:off x="9349856" y="4119172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90" h="6350">
                  <a:moveTo>
                    <a:pt x="0" y="6251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9" name="object 6729"/>
            <p:cNvSpPr/>
            <p:nvPr/>
          </p:nvSpPr>
          <p:spPr>
            <a:xfrm>
              <a:off x="9349856" y="411916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0" name="object 6730"/>
            <p:cNvSpPr/>
            <p:nvPr/>
          </p:nvSpPr>
          <p:spPr>
            <a:xfrm>
              <a:off x="9350669" y="4117708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 h="0">
                  <a:moveTo>
                    <a:pt x="0" y="0"/>
                  </a:moveTo>
                  <a:lnTo>
                    <a:pt x="1267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1" name="object 6731"/>
            <p:cNvSpPr/>
            <p:nvPr/>
          </p:nvSpPr>
          <p:spPr>
            <a:xfrm>
              <a:off x="9350669" y="4117710"/>
              <a:ext cx="127000" cy="22860"/>
            </a:xfrm>
            <a:custGeom>
              <a:avLst/>
              <a:gdLst/>
              <a:ahLst/>
              <a:cxnLst/>
              <a:rect l="l" t="t" r="r" b="b"/>
              <a:pathLst>
                <a:path w="127000" h="22860">
                  <a:moveTo>
                    <a:pt x="0" y="22376"/>
                  </a:moveTo>
                  <a:lnTo>
                    <a:pt x="126750" y="22376"/>
                  </a:lnTo>
                </a:path>
                <a:path w="127000" h="22860">
                  <a:moveTo>
                    <a:pt x="0" y="223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32" name="object 6732"/>
            <p:cNvPicPr/>
            <p:nvPr/>
          </p:nvPicPr>
          <p:blipFill>
            <a:blip r:embed="rId1360" cstate="print"/>
            <a:stretch>
              <a:fillRect/>
            </a:stretch>
          </p:blipFill>
          <p:spPr>
            <a:xfrm>
              <a:off x="10257687" y="6424589"/>
              <a:ext cx="37286" cy="14910"/>
            </a:xfrm>
            <a:prstGeom prst="rect">
              <a:avLst/>
            </a:prstGeom>
          </p:spPr>
        </p:pic>
        <p:sp>
          <p:nvSpPr>
            <p:cNvPr id="6733" name="object 6733"/>
            <p:cNvSpPr/>
            <p:nvPr/>
          </p:nvSpPr>
          <p:spPr>
            <a:xfrm>
              <a:off x="10257683" y="6424590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4" name="object 6734"/>
            <p:cNvSpPr/>
            <p:nvPr/>
          </p:nvSpPr>
          <p:spPr>
            <a:xfrm>
              <a:off x="10257685" y="6424590"/>
              <a:ext cx="37465" cy="15240"/>
            </a:xfrm>
            <a:custGeom>
              <a:avLst/>
              <a:gdLst/>
              <a:ahLst/>
              <a:cxnLst/>
              <a:rect l="l" t="t" r="r" b="b"/>
              <a:pathLst>
                <a:path w="37465" h="15239">
                  <a:moveTo>
                    <a:pt x="37286" y="14910"/>
                  </a:moveTo>
                  <a:lnTo>
                    <a:pt x="37286" y="0"/>
                  </a:lnTo>
                </a:path>
                <a:path w="37465" h="15239">
                  <a:moveTo>
                    <a:pt x="37286" y="1491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35" name="object 6735"/>
            <p:cNvPicPr/>
            <p:nvPr/>
          </p:nvPicPr>
          <p:blipFill>
            <a:blip r:embed="rId1361" cstate="print"/>
            <a:stretch>
              <a:fillRect/>
            </a:stretch>
          </p:blipFill>
          <p:spPr>
            <a:xfrm>
              <a:off x="10257683" y="7811406"/>
              <a:ext cx="37286" cy="47726"/>
            </a:xfrm>
            <a:prstGeom prst="rect">
              <a:avLst/>
            </a:prstGeom>
          </p:spPr>
        </p:pic>
        <p:sp>
          <p:nvSpPr>
            <p:cNvPr id="6736" name="object 6736"/>
            <p:cNvSpPr/>
            <p:nvPr/>
          </p:nvSpPr>
          <p:spPr>
            <a:xfrm>
              <a:off x="10294972" y="7811406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7" name="object 6737"/>
            <p:cNvSpPr/>
            <p:nvPr/>
          </p:nvSpPr>
          <p:spPr>
            <a:xfrm>
              <a:off x="10257683" y="7811406"/>
              <a:ext cx="37465" cy="48260"/>
            </a:xfrm>
            <a:custGeom>
              <a:avLst/>
              <a:gdLst/>
              <a:ahLst/>
              <a:cxnLst/>
              <a:rect l="l" t="t" r="r" b="b"/>
              <a:pathLst>
                <a:path w="37465" h="48259">
                  <a:moveTo>
                    <a:pt x="0" y="0"/>
                  </a:moveTo>
                  <a:lnTo>
                    <a:pt x="0" y="47726"/>
                  </a:lnTo>
                </a:path>
                <a:path w="37465" h="48259">
                  <a:moveTo>
                    <a:pt x="0" y="0"/>
                  </a:moveTo>
                  <a:lnTo>
                    <a:pt x="37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8" name="object 6738"/>
            <p:cNvSpPr/>
            <p:nvPr/>
          </p:nvSpPr>
          <p:spPr>
            <a:xfrm>
              <a:off x="14847297" y="704348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69">
                  <a:moveTo>
                    <a:pt x="0" y="0"/>
                  </a:moveTo>
                  <a:lnTo>
                    <a:pt x="0" y="2169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9" name="object 6739"/>
            <p:cNvSpPr/>
            <p:nvPr/>
          </p:nvSpPr>
          <p:spPr>
            <a:xfrm>
              <a:off x="12339056" y="792846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w="0" h="97790">
                  <a:moveTo>
                    <a:pt x="0" y="976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0" name="object 6740"/>
            <p:cNvSpPr/>
            <p:nvPr/>
          </p:nvSpPr>
          <p:spPr>
            <a:xfrm>
              <a:off x="12339056" y="8061926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w="0" h="48259">
                  <a:moveTo>
                    <a:pt x="0" y="477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1" name="object 6741"/>
            <p:cNvSpPr/>
            <p:nvPr/>
          </p:nvSpPr>
          <p:spPr>
            <a:xfrm>
              <a:off x="12870486" y="390459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2" name="object 6742"/>
            <p:cNvSpPr/>
            <p:nvPr/>
          </p:nvSpPr>
          <p:spPr>
            <a:xfrm>
              <a:off x="12866315" y="3898361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0" y="8313"/>
                  </a:moveTo>
                  <a:lnTo>
                    <a:pt x="62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3" name="object 6743"/>
            <p:cNvSpPr/>
            <p:nvPr/>
          </p:nvSpPr>
          <p:spPr>
            <a:xfrm>
              <a:off x="12860060" y="389417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02"/>
                  </a:moveTo>
                  <a:lnTo>
                    <a:pt x="125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4" name="object 6744"/>
            <p:cNvSpPr/>
            <p:nvPr/>
          </p:nvSpPr>
          <p:spPr>
            <a:xfrm>
              <a:off x="12855906" y="3887922"/>
              <a:ext cx="17145" cy="19050"/>
            </a:xfrm>
            <a:custGeom>
              <a:avLst/>
              <a:gdLst/>
              <a:ahLst/>
              <a:cxnLst/>
              <a:rect l="l" t="t" r="r" b="b"/>
              <a:pathLst>
                <a:path w="17145" h="19050">
                  <a:moveTo>
                    <a:pt x="0" y="18753"/>
                  </a:moveTo>
                  <a:lnTo>
                    <a:pt x="166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5" name="object 6745"/>
            <p:cNvSpPr/>
            <p:nvPr/>
          </p:nvSpPr>
          <p:spPr>
            <a:xfrm>
              <a:off x="1284965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6" name="object 6746"/>
            <p:cNvSpPr/>
            <p:nvPr/>
          </p:nvSpPr>
          <p:spPr>
            <a:xfrm>
              <a:off x="12845481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7" name="object 6747"/>
            <p:cNvSpPr/>
            <p:nvPr/>
          </p:nvSpPr>
          <p:spPr>
            <a:xfrm>
              <a:off x="1283924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8" name="object 6748"/>
            <p:cNvSpPr/>
            <p:nvPr/>
          </p:nvSpPr>
          <p:spPr>
            <a:xfrm>
              <a:off x="12835070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9" name="object 6749"/>
            <p:cNvSpPr/>
            <p:nvPr/>
          </p:nvSpPr>
          <p:spPr>
            <a:xfrm>
              <a:off x="1282881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0" name="object 6750"/>
            <p:cNvSpPr/>
            <p:nvPr/>
          </p:nvSpPr>
          <p:spPr>
            <a:xfrm>
              <a:off x="1282257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1" name="object 6751"/>
            <p:cNvSpPr/>
            <p:nvPr/>
          </p:nvSpPr>
          <p:spPr>
            <a:xfrm>
              <a:off x="1281840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2" name="object 6752"/>
            <p:cNvSpPr/>
            <p:nvPr/>
          </p:nvSpPr>
          <p:spPr>
            <a:xfrm>
              <a:off x="1281215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3" name="object 6753"/>
            <p:cNvSpPr/>
            <p:nvPr/>
          </p:nvSpPr>
          <p:spPr>
            <a:xfrm>
              <a:off x="1280798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4" name="object 6754"/>
            <p:cNvSpPr/>
            <p:nvPr/>
          </p:nvSpPr>
          <p:spPr>
            <a:xfrm>
              <a:off x="1280174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5" name="object 6755"/>
            <p:cNvSpPr/>
            <p:nvPr/>
          </p:nvSpPr>
          <p:spPr>
            <a:xfrm>
              <a:off x="1279757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6" name="object 6756"/>
            <p:cNvSpPr/>
            <p:nvPr/>
          </p:nvSpPr>
          <p:spPr>
            <a:xfrm>
              <a:off x="12791314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7" name="object 6757"/>
            <p:cNvSpPr/>
            <p:nvPr/>
          </p:nvSpPr>
          <p:spPr>
            <a:xfrm>
              <a:off x="1278716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8" name="object 6758"/>
            <p:cNvSpPr/>
            <p:nvPr/>
          </p:nvSpPr>
          <p:spPr>
            <a:xfrm>
              <a:off x="1278090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9" name="object 6759"/>
            <p:cNvSpPr/>
            <p:nvPr/>
          </p:nvSpPr>
          <p:spPr>
            <a:xfrm>
              <a:off x="12776736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0" name="object 6760"/>
            <p:cNvSpPr/>
            <p:nvPr/>
          </p:nvSpPr>
          <p:spPr>
            <a:xfrm>
              <a:off x="1277049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1" name="object 6761"/>
            <p:cNvSpPr/>
            <p:nvPr/>
          </p:nvSpPr>
          <p:spPr>
            <a:xfrm>
              <a:off x="12766326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2" name="object 6762"/>
            <p:cNvSpPr/>
            <p:nvPr/>
          </p:nvSpPr>
          <p:spPr>
            <a:xfrm>
              <a:off x="1276006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3" name="object 6763"/>
            <p:cNvSpPr/>
            <p:nvPr/>
          </p:nvSpPr>
          <p:spPr>
            <a:xfrm>
              <a:off x="12755900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4" name="object 6764"/>
            <p:cNvSpPr/>
            <p:nvPr/>
          </p:nvSpPr>
          <p:spPr>
            <a:xfrm>
              <a:off x="1274965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5" name="object 6765"/>
            <p:cNvSpPr/>
            <p:nvPr/>
          </p:nvSpPr>
          <p:spPr>
            <a:xfrm>
              <a:off x="12745490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6" name="object 6766"/>
            <p:cNvSpPr/>
            <p:nvPr/>
          </p:nvSpPr>
          <p:spPr>
            <a:xfrm>
              <a:off x="1273923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7" name="object 6767"/>
            <p:cNvSpPr/>
            <p:nvPr/>
          </p:nvSpPr>
          <p:spPr>
            <a:xfrm>
              <a:off x="1273299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8" name="object 6768"/>
            <p:cNvSpPr/>
            <p:nvPr/>
          </p:nvSpPr>
          <p:spPr>
            <a:xfrm>
              <a:off x="1272882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9" name="object 6769"/>
            <p:cNvSpPr/>
            <p:nvPr/>
          </p:nvSpPr>
          <p:spPr>
            <a:xfrm>
              <a:off x="1272256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0" name="object 6770"/>
            <p:cNvSpPr/>
            <p:nvPr/>
          </p:nvSpPr>
          <p:spPr>
            <a:xfrm>
              <a:off x="1271841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1" name="object 6771"/>
            <p:cNvSpPr/>
            <p:nvPr/>
          </p:nvSpPr>
          <p:spPr>
            <a:xfrm>
              <a:off x="12712160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2" name="object 6772"/>
            <p:cNvSpPr/>
            <p:nvPr/>
          </p:nvSpPr>
          <p:spPr>
            <a:xfrm>
              <a:off x="1270798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3" name="object 6773"/>
            <p:cNvSpPr/>
            <p:nvPr/>
          </p:nvSpPr>
          <p:spPr>
            <a:xfrm>
              <a:off x="1270175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4" name="object 6774"/>
            <p:cNvSpPr/>
            <p:nvPr/>
          </p:nvSpPr>
          <p:spPr>
            <a:xfrm>
              <a:off x="12697580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5" name="object 6775"/>
            <p:cNvSpPr/>
            <p:nvPr/>
          </p:nvSpPr>
          <p:spPr>
            <a:xfrm>
              <a:off x="1269132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6" name="object 6776"/>
            <p:cNvSpPr/>
            <p:nvPr/>
          </p:nvSpPr>
          <p:spPr>
            <a:xfrm>
              <a:off x="12687155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7" name="object 6777"/>
            <p:cNvSpPr/>
            <p:nvPr/>
          </p:nvSpPr>
          <p:spPr>
            <a:xfrm>
              <a:off x="1268091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8" name="object 6778"/>
            <p:cNvSpPr/>
            <p:nvPr/>
          </p:nvSpPr>
          <p:spPr>
            <a:xfrm>
              <a:off x="12676744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9" name="object 6779"/>
            <p:cNvSpPr/>
            <p:nvPr/>
          </p:nvSpPr>
          <p:spPr>
            <a:xfrm>
              <a:off x="1267048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0" name="object 6780"/>
            <p:cNvSpPr/>
            <p:nvPr/>
          </p:nvSpPr>
          <p:spPr>
            <a:xfrm>
              <a:off x="12666335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1" name="object 6781"/>
            <p:cNvSpPr/>
            <p:nvPr/>
          </p:nvSpPr>
          <p:spPr>
            <a:xfrm>
              <a:off x="12660080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2" name="object 6782"/>
            <p:cNvSpPr/>
            <p:nvPr/>
          </p:nvSpPr>
          <p:spPr>
            <a:xfrm>
              <a:off x="1265382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3" name="object 6783"/>
            <p:cNvSpPr/>
            <p:nvPr/>
          </p:nvSpPr>
          <p:spPr>
            <a:xfrm>
              <a:off x="12649670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4" name="object 6784"/>
            <p:cNvSpPr/>
            <p:nvPr/>
          </p:nvSpPr>
          <p:spPr>
            <a:xfrm>
              <a:off x="1264341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5" name="object 6785"/>
            <p:cNvSpPr/>
            <p:nvPr/>
          </p:nvSpPr>
          <p:spPr>
            <a:xfrm>
              <a:off x="12639244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6" name="object 6786"/>
            <p:cNvSpPr/>
            <p:nvPr/>
          </p:nvSpPr>
          <p:spPr>
            <a:xfrm>
              <a:off x="1263300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7" name="object 6787"/>
            <p:cNvSpPr/>
            <p:nvPr/>
          </p:nvSpPr>
          <p:spPr>
            <a:xfrm>
              <a:off x="1262883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8" name="object 6788"/>
            <p:cNvSpPr/>
            <p:nvPr/>
          </p:nvSpPr>
          <p:spPr>
            <a:xfrm>
              <a:off x="1262258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9" name="object 6789"/>
            <p:cNvSpPr/>
            <p:nvPr/>
          </p:nvSpPr>
          <p:spPr>
            <a:xfrm>
              <a:off x="12618408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0" name="object 6790"/>
            <p:cNvSpPr/>
            <p:nvPr/>
          </p:nvSpPr>
          <p:spPr>
            <a:xfrm>
              <a:off x="12612170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1" name="object 6791"/>
            <p:cNvSpPr/>
            <p:nvPr/>
          </p:nvSpPr>
          <p:spPr>
            <a:xfrm>
              <a:off x="12607999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2" name="object 6792"/>
            <p:cNvSpPr/>
            <p:nvPr/>
          </p:nvSpPr>
          <p:spPr>
            <a:xfrm>
              <a:off x="1260174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3" name="object 6793"/>
            <p:cNvSpPr/>
            <p:nvPr/>
          </p:nvSpPr>
          <p:spPr>
            <a:xfrm>
              <a:off x="12597589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4" name="object 6794"/>
            <p:cNvSpPr/>
            <p:nvPr/>
          </p:nvSpPr>
          <p:spPr>
            <a:xfrm>
              <a:off x="1259133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5" name="object 6795"/>
            <p:cNvSpPr/>
            <p:nvPr/>
          </p:nvSpPr>
          <p:spPr>
            <a:xfrm>
              <a:off x="12587164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6" name="object 6796"/>
            <p:cNvSpPr/>
            <p:nvPr/>
          </p:nvSpPr>
          <p:spPr>
            <a:xfrm>
              <a:off x="1258092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7" name="object 6797"/>
            <p:cNvSpPr/>
            <p:nvPr/>
          </p:nvSpPr>
          <p:spPr>
            <a:xfrm>
              <a:off x="12576755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4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8" name="object 6798"/>
            <p:cNvSpPr/>
            <p:nvPr/>
          </p:nvSpPr>
          <p:spPr>
            <a:xfrm>
              <a:off x="1257049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9" name="object 6799"/>
            <p:cNvSpPr/>
            <p:nvPr/>
          </p:nvSpPr>
          <p:spPr>
            <a:xfrm>
              <a:off x="12564244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0" name="object 6800"/>
            <p:cNvSpPr/>
            <p:nvPr/>
          </p:nvSpPr>
          <p:spPr>
            <a:xfrm>
              <a:off x="1256008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1" name="object 6801"/>
            <p:cNvSpPr/>
            <p:nvPr/>
          </p:nvSpPr>
          <p:spPr>
            <a:xfrm>
              <a:off x="12553834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2" name="object 6802"/>
            <p:cNvSpPr/>
            <p:nvPr/>
          </p:nvSpPr>
          <p:spPr>
            <a:xfrm>
              <a:off x="1254966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3" name="object 6803"/>
            <p:cNvSpPr/>
            <p:nvPr/>
          </p:nvSpPr>
          <p:spPr>
            <a:xfrm>
              <a:off x="1254342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4" name="object 6804"/>
            <p:cNvSpPr/>
            <p:nvPr/>
          </p:nvSpPr>
          <p:spPr>
            <a:xfrm>
              <a:off x="1253925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5" name="object 6805"/>
            <p:cNvSpPr/>
            <p:nvPr/>
          </p:nvSpPr>
          <p:spPr>
            <a:xfrm>
              <a:off x="12537170" y="388374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6" name="object 6806"/>
            <p:cNvSpPr/>
            <p:nvPr/>
          </p:nvSpPr>
          <p:spPr>
            <a:xfrm>
              <a:off x="12537170" y="388375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1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7" name="object 6807"/>
            <p:cNvSpPr/>
            <p:nvPr/>
          </p:nvSpPr>
          <p:spPr>
            <a:xfrm>
              <a:off x="12537170" y="38837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8" name="object 6808"/>
            <p:cNvSpPr/>
            <p:nvPr/>
          </p:nvSpPr>
          <p:spPr>
            <a:xfrm>
              <a:off x="12537170" y="388375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9" name="object 6809"/>
            <p:cNvSpPr/>
            <p:nvPr/>
          </p:nvSpPr>
          <p:spPr>
            <a:xfrm>
              <a:off x="12537784" y="3905199"/>
              <a:ext cx="335915" cy="0"/>
            </a:xfrm>
            <a:custGeom>
              <a:avLst/>
              <a:gdLst/>
              <a:ahLst/>
              <a:cxnLst/>
              <a:rect l="l" t="t" r="r" b="b"/>
              <a:pathLst>
                <a:path w="335915" h="0">
                  <a:moveTo>
                    <a:pt x="3354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0" name="object 6810"/>
            <p:cNvSpPr/>
            <p:nvPr/>
          </p:nvSpPr>
          <p:spPr>
            <a:xfrm>
              <a:off x="12537784" y="3882838"/>
              <a:ext cx="335915" cy="0"/>
            </a:xfrm>
            <a:custGeom>
              <a:avLst/>
              <a:gdLst/>
              <a:ahLst/>
              <a:cxnLst/>
              <a:rect l="l" t="t" r="r" b="b"/>
              <a:pathLst>
                <a:path w="335915" h="0">
                  <a:moveTo>
                    <a:pt x="3354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1" name="object 6811"/>
            <p:cNvSpPr/>
            <p:nvPr/>
          </p:nvSpPr>
          <p:spPr>
            <a:xfrm>
              <a:off x="13214213" y="390459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0" y="2083"/>
                  </a:moveTo>
                  <a:lnTo>
                    <a:pt x="20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2" name="object 6812"/>
            <p:cNvSpPr/>
            <p:nvPr/>
          </p:nvSpPr>
          <p:spPr>
            <a:xfrm>
              <a:off x="13207956" y="389836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13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3" name="object 6813"/>
            <p:cNvSpPr/>
            <p:nvPr/>
          </p:nvSpPr>
          <p:spPr>
            <a:xfrm>
              <a:off x="13203804" y="389417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12502"/>
                  </a:moveTo>
                  <a:lnTo>
                    <a:pt x="125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4" name="object 6814"/>
            <p:cNvSpPr/>
            <p:nvPr/>
          </p:nvSpPr>
          <p:spPr>
            <a:xfrm>
              <a:off x="13197548" y="388792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53"/>
                  </a:moveTo>
                  <a:lnTo>
                    <a:pt x="187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5" name="object 6815"/>
            <p:cNvSpPr/>
            <p:nvPr/>
          </p:nvSpPr>
          <p:spPr>
            <a:xfrm>
              <a:off x="13193378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6" name="object 6816"/>
            <p:cNvSpPr/>
            <p:nvPr/>
          </p:nvSpPr>
          <p:spPr>
            <a:xfrm>
              <a:off x="1318713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7" name="object 6817"/>
            <p:cNvSpPr/>
            <p:nvPr/>
          </p:nvSpPr>
          <p:spPr>
            <a:xfrm>
              <a:off x="13182968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8" name="object 6818"/>
            <p:cNvSpPr/>
            <p:nvPr/>
          </p:nvSpPr>
          <p:spPr>
            <a:xfrm>
              <a:off x="1317671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9" name="object 6819"/>
            <p:cNvSpPr/>
            <p:nvPr/>
          </p:nvSpPr>
          <p:spPr>
            <a:xfrm>
              <a:off x="13172542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0" name="object 6820"/>
            <p:cNvSpPr/>
            <p:nvPr/>
          </p:nvSpPr>
          <p:spPr>
            <a:xfrm>
              <a:off x="1316630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1" name="object 6821"/>
            <p:cNvSpPr/>
            <p:nvPr/>
          </p:nvSpPr>
          <p:spPr>
            <a:xfrm>
              <a:off x="1316004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2" name="object 6822"/>
            <p:cNvSpPr/>
            <p:nvPr/>
          </p:nvSpPr>
          <p:spPr>
            <a:xfrm>
              <a:off x="1315587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3" name="object 6823"/>
            <p:cNvSpPr/>
            <p:nvPr/>
          </p:nvSpPr>
          <p:spPr>
            <a:xfrm>
              <a:off x="1314963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4" name="object 6824"/>
            <p:cNvSpPr/>
            <p:nvPr/>
          </p:nvSpPr>
          <p:spPr>
            <a:xfrm>
              <a:off x="1314546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5" name="object 6825"/>
            <p:cNvSpPr/>
            <p:nvPr/>
          </p:nvSpPr>
          <p:spPr>
            <a:xfrm>
              <a:off x="1313921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6" name="object 6826"/>
            <p:cNvSpPr/>
            <p:nvPr/>
          </p:nvSpPr>
          <p:spPr>
            <a:xfrm>
              <a:off x="13135058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7" name="object 6827"/>
            <p:cNvSpPr/>
            <p:nvPr/>
          </p:nvSpPr>
          <p:spPr>
            <a:xfrm>
              <a:off x="1312880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8" name="object 6828"/>
            <p:cNvSpPr/>
            <p:nvPr/>
          </p:nvSpPr>
          <p:spPr>
            <a:xfrm>
              <a:off x="13124632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9" name="object 6829"/>
            <p:cNvSpPr/>
            <p:nvPr/>
          </p:nvSpPr>
          <p:spPr>
            <a:xfrm>
              <a:off x="1311839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0" name="object 6830"/>
            <p:cNvSpPr/>
            <p:nvPr/>
          </p:nvSpPr>
          <p:spPr>
            <a:xfrm>
              <a:off x="13114222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1" name="object 6831"/>
            <p:cNvSpPr/>
            <p:nvPr/>
          </p:nvSpPr>
          <p:spPr>
            <a:xfrm>
              <a:off x="1310796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2" name="object 6832"/>
            <p:cNvSpPr/>
            <p:nvPr/>
          </p:nvSpPr>
          <p:spPr>
            <a:xfrm>
              <a:off x="13103796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3" name="object 6833"/>
            <p:cNvSpPr/>
            <p:nvPr/>
          </p:nvSpPr>
          <p:spPr>
            <a:xfrm>
              <a:off x="1309755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4" name="object 6834"/>
            <p:cNvSpPr/>
            <p:nvPr/>
          </p:nvSpPr>
          <p:spPr>
            <a:xfrm>
              <a:off x="13093386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5" name="object 6835"/>
            <p:cNvSpPr/>
            <p:nvPr/>
          </p:nvSpPr>
          <p:spPr>
            <a:xfrm>
              <a:off x="1308713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6" name="object 6836"/>
            <p:cNvSpPr/>
            <p:nvPr/>
          </p:nvSpPr>
          <p:spPr>
            <a:xfrm>
              <a:off x="1308089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7" name="object 6837"/>
            <p:cNvSpPr/>
            <p:nvPr/>
          </p:nvSpPr>
          <p:spPr>
            <a:xfrm>
              <a:off x="1307672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8" name="object 6838"/>
            <p:cNvSpPr/>
            <p:nvPr/>
          </p:nvSpPr>
          <p:spPr>
            <a:xfrm>
              <a:off x="1307046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9" name="object 6839"/>
            <p:cNvSpPr/>
            <p:nvPr/>
          </p:nvSpPr>
          <p:spPr>
            <a:xfrm>
              <a:off x="1306631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0" name="object 6840"/>
            <p:cNvSpPr/>
            <p:nvPr/>
          </p:nvSpPr>
          <p:spPr>
            <a:xfrm>
              <a:off x="1306005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1" name="object 6841"/>
            <p:cNvSpPr/>
            <p:nvPr/>
          </p:nvSpPr>
          <p:spPr>
            <a:xfrm>
              <a:off x="1305588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2" name="object 6842"/>
            <p:cNvSpPr/>
            <p:nvPr/>
          </p:nvSpPr>
          <p:spPr>
            <a:xfrm>
              <a:off x="13049648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3" name="object 6843"/>
            <p:cNvSpPr/>
            <p:nvPr/>
          </p:nvSpPr>
          <p:spPr>
            <a:xfrm>
              <a:off x="1304547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4" name="object 6844"/>
            <p:cNvSpPr/>
            <p:nvPr/>
          </p:nvSpPr>
          <p:spPr>
            <a:xfrm>
              <a:off x="1303922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5" name="object 6845"/>
            <p:cNvSpPr/>
            <p:nvPr/>
          </p:nvSpPr>
          <p:spPr>
            <a:xfrm>
              <a:off x="13035051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6" name="object 6846"/>
            <p:cNvSpPr/>
            <p:nvPr/>
          </p:nvSpPr>
          <p:spPr>
            <a:xfrm>
              <a:off x="13028813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7" name="object 6847"/>
            <p:cNvSpPr/>
            <p:nvPr/>
          </p:nvSpPr>
          <p:spPr>
            <a:xfrm>
              <a:off x="13024641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8" name="object 6848"/>
            <p:cNvSpPr/>
            <p:nvPr/>
          </p:nvSpPr>
          <p:spPr>
            <a:xfrm>
              <a:off x="13018385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9" name="object 6849"/>
            <p:cNvSpPr/>
            <p:nvPr/>
          </p:nvSpPr>
          <p:spPr>
            <a:xfrm>
              <a:off x="13014231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0" name="object 6850"/>
            <p:cNvSpPr/>
            <p:nvPr/>
          </p:nvSpPr>
          <p:spPr>
            <a:xfrm>
              <a:off x="1300797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1" name="object 6851"/>
            <p:cNvSpPr/>
            <p:nvPr/>
          </p:nvSpPr>
          <p:spPr>
            <a:xfrm>
              <a:off x="13003807" y="3883765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5">
                  <a:moveTo>
                    <a:pt x="0" y="22910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2" name="object 6852"/>
            <p:cNvSpPr/>
            <p:nvPr/>
          </p:nvSpPr>
          <p:spPr>
            <a:xfrm>
              <a:off x="12997569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3" name="object 6853"/>
            <p:cNvSpPr/>
            <p:nvPr/>
          </p:nvSpPr>
          <p:spPr>
            <a:xfrm>
              <a:off x="1299131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4" name="object 6854"/>
            <p:cNvSpPr/>
            <p:nvPr/>
          </p:nvSpPr>
          <p:spPr>
            <a:xfrm>
              <a:off x="12987141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5" name="object 6855"/>
            <p:cNvSpPr/>
            <p:nvPr/>
          </p:nvSpPr>
          <p:spPr>
            <a:xfrm>
              <a:off x="12980886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6" name="object 6856"/>
            <p:cNvSpPr/>
            <p:nvPr/>
          </p:nvSpPr>
          <p:spPr>
            <a:xfrm>
              <a:off x="12976732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8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7" name="object 6857"/>
            <p:cNvSpPr/>
            <p:nvPr/>
          </p:nvSpPr>
          <p:spPr>
            <a:xfrm>
              <a:off x="12970477" y="388376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22910"/>
                  </a:moveTo>
                  <a:lnTo>
                    <a:pt x="229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8" name="object 6858"/>
            <p:cNvSpPr/>
            <p:nvPr/>
          </p:nvSpPr>
          <p:spPr>
            <a:xfrm>
              <a:off x="12968390" y="3883749"/>
              <a:ext cx="20955" cy="19050"/>
            </a:xfrm>
            <a:custGeom>
              <a:avLst/>
              <a:gdLst/>
              <a:ahLst/>
              <a:cxnLst/>
              <a:rect l="l" t="t" r="r" b="b"/>
              <a:pathLst>
                <a:path w="20954" h="19050">
                  <a:moveTo>
                    <a:pt x="0" y="18753"/>
                  </a:moveTo>
                  <a:lnTo>
                    <a:pt x="208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9" name="object 6859"/>
            <p:cNvSpPr/>
            <p:nvPr/>
          </p:nvSpPr>
          <p:spPr>
            <a:xfrm>
              <a:off x="12968390" y="3883755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0" y="14596"/>
                  </a:moveTo>
                  <a:lnTo>
                    <a:pt x="145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0" name="object 6860"/>
            <p:cNvSpPr/>
            <p:nvPr/>
          </p:nvSpPr>
          <p:spPr>
            <a:xfrm>
              <a:off x="12968390" y="38837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90" h="8889">
                  <a:moveTo>
                    <a:pt x="0" y="8334"/>
                  </a:moveTo>
                  <a:lnTo>
                    <a:pt x="83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1" name="object 6861"/>
            <p:cNvSpPr/>
            <p:nvPr/>
          </p:nvSpPr>
          <p:spPr>
            <a:xfrm>
              <a:off x="12968390" y="388375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4167"/>
                  </a:moveTo>
                  <a:lnTo>
                    <a:pt x="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2" name="object 6862"/>
            <p:cNvSpPr/>
            <p:nvPr/>
          </p:nvSpPr>
          <p:spPr>
            <a:xfrm>
              <a:off x="12969443" y="3882838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0"/>
                  </a:moveTo>
                  <a:lnTo>
                    <a:pt x="0" y="22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3" name="object 6863"/>
            <p:cNvSpPr/>
            <p:nvPr/>
          </p:nvSpPr>
          <p:spPr>
            <a:xfrm>
              <a:off x="12873251" y="3882838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0"/>
                  </a:moveTo>
                  <a:lnTo>
                    <a:pt x="0" y="22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4" name="object 6864"/>
            <p:cNvSpPr/>
            <p:nvPr/>
          </p:nvSpPr>
          <p:spPr>
            <a:xfrm>
              <a:off x="12969442" y="3905199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5" h="0">
                  <a:moveTo>
                    <a:pt x="2467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5" name="object 6865"/>
            <p:cNvSpPr/>
            <p:nvPr/>
          </p:nvSpPr>
          <p:spPr>
            <a:xfrm>
              <a:off x="12969442" y="3882838"/>
              <a:ext cx="247015" cy="22860"/>
            </a:xfrm>
            <a:custGeom>
              <a:avLst/>
              <a:gdLst/>
              <a:ahLst/>
              <a:cxnLst/>
              <a:rect l="l" t="t" r="r" b="b"/>
              <a:pathLst>
                <a:path w="247015" h="22860">
                  <a:moveTo>
                    <a:pt x="246788" y="0"/>
                  </a:moveTo>
                  <a:lnTo>
                    <a:pt x="0" y="0"/>
                  </a:lnTo>
                </a:path>
                <a:path w="247015" h="22860">
                  <a:moveTo>
                    <a:pt x="246788" y="0"/>
                  </a:moveTo>
                  <a:lnTo>
                    <a:pt x="246788" y="22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6" name="object 6866"/>
            <p:cNvSpPr/>
            <p:nvPr/>
          </p:nvSpPr>
          <p:spPr>
            <a:xfrm>
              <a:off x="12965724" y="3882842"/>
              <a:ext cx="3810" cy="19050"/>
            </a:xfrm>
            <a:custGeom>
              <a:avLst/>
              <a:gdLst/>
              <a:ahLst/>
              <a:cxnLst/>
              <a:rect l="l" t="t" r="r" b="b"/>
              <a:pathLst>
                <a:path w="3809" h="19050">
                  <a:moveTo>
                    <a:pt x="3277" y="0"/>
                  </a:moveTo>
                  <a:lnTo>
                    <a:pt x="0" y="0"/>
                  </a:lnTo>
                  <a:lnTo>
                    <a:pt x="0" y="18648"/>
                  </a:lnTo>
                  <a:lnTo>
                    <a:pt x="3277" y="18648"/>
                  </a:lnTo>
                  <a:lnTo>
                    <a:pt x="327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7" name="object 6867"/>
            <p:cNvSpPr/>
            <p:nvPr/>
          </p:nvSpPr>
          <p:spPr>
            <a:xfrm>
              <a:off x="12874166" y="3901919"/>
              <a:ext cx="94615" cy="3810"/>
            </a:xfrm>
            <a:custGeom>
              <a:avLst/>
              <a:gdLst/>
              <a:ahLst/>
              <a:cxnLst/>
              <a:rect l="l" t="t" r="r" b="b"/>
              <a:pathLst>
                <a:path w="94615" h="3810">
                  <a:moveTo>
                    <a:pt x="94384" y="0"/>
                  </a:moveTo>
                  <a:lnTo>
                    <a:pt x="0" y="0"/>
                  </a:lnTo>
                  <a:lnTo>
                    <a:pt x="0" y="3266"/>
                  </a:lnTo>
                  <a:lnTo>
                    <a:pt x="94384" y="3266"/>
                  </a:lnTo>
                  <a:lnTo>
                    <a:pt x="9438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8" name="object 6868"/>
            <p:cNvSpPr/>
            <p:nvPr/>
          </p:nvSpPr>
          <p:spPr>
            <a:xfrm>
              <a:off x="12969443" y="3882838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0"/>
                  </a:moveTo>
                  <a:lnTo>
                    <a:pt x="0" y="22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9" name="object 6869"/>
            <p:cNvSpPr/>
            <p:nvPr/>
          </p:nvSpPr>
          <p:spPr>
            <a:xfrm>
              <a:off x="12873699" y="3882842"/>
              <a:ext cx="3810" cy="19050"/>
            </a:xfrm>
            <a:custGeom>
              <a:avLst/>
              <a:gdLst/>
              <a:ahLst/>
              <a:cxnLst/>
              <a:rect l="l" t="t" r="r" b="b"/>
              <a:pathLst>
                <a:path w="3809" h="19050">
                  <a:moveTo>
                    <a:pt x="3277" y="0"/>
                  </a:moveTo>
                  <a:lnTo>
                    <a:pt x="0" y="0"/>
                  </a:lnTo>
                  <a:lnTo>
                    <a:pt x="0" y="18648"/>
                  </a:lnTo>
                  <a:lnTo>
                    <a:pt x="3277" y="18648"/>
                  </a:lnTo>
                  <a:lnTo>
                    <a:pt x="327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0" name="object 6870"/>
            <p:cNvSpPr/>
            <p:nvPr/>
          </p:nvSpPr>
          <p:spPr>
            <a:xfrm>
              <a:off x="12873251" y="3882838"/>
              <a:ext cx="96520" cy="22860"/>
            </a:xfrm>
            <a:custGeom>
              <a:avLst/>
              <a:gdLst/>
              <a:ahLst/>
              <a:cxnLst/>
              <a:rect l="l" t="t" r="r" b="b"/>
              <a:pathLst>
                <a:path w="96520" h="22860">
                  <a:moveTo>
                    <a:pt x="0" y="0"/>
                  </a:moveTo>
                  <a:lnTo>
                    <a:pt x="0" y="22355"/>
                  </a:lnTo>
                </a:path>
                <a:path w="96520" h="22860">
                  <a:moveTo>
                    <a:pt x="0" y="0"/>
                  </a:moveTo>
                  <a:lnTo>
                    <a:pt x="961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1" name="object 6871"/>
            <p:cNvSpPr/>
            <p:nvPr/>
          </p:nvSpPr>
          <p:spPr>
            <a:xfrm>
              <a:off x="12772225" y="7540748"/>
              <a:ext cx="37465" cy="191770"/>
            </a:xfrm>
            <a:custGeom>
              <a:avLst/>
              <a:gdLst/>
              <a:ahLst/>
              <a:cxnLst/>
              <a:rect l="l" t="t" r="r" b="b"/>
              <a:pathLst>
                <a:path w="37465" h="191770">
                  <a:moveTo>
                    <a:pt x="0" y="191638"/>
                  </a:moveTo>
                  <a:lnTo>
                    <a:pt x="0" y="0"/>
                  </a:lnTo>
                </a:path>
                <a:path w="37465" h="191770">
                  <a:moveTo>
                    <a:pt x="0" y="191638"/>
                  </a:moveTo>
                  <a:lnTo>
                    <a:pt x="37255" y="1916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2" name="object 6872"/>
            <p:cNvSpPr/>
            <p:nvPr/>
          </p:nvSpPr>
          <p:spPr>
            <a:xfrm>
              <a:off x="12772225" y="7540747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3" name="object 6873"/>
            <p:cNvSpPr/>
            <p:nvPr/>
          </p:nvSpPr>
          <p:spPr>
            <a:xfrm>
              <a:off x="12809507" y="7540748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w="0" h="191770">
                  <a:moveTo>
                    <a:pt x="0" y="1916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4" name="object 6874"/>
            <p:cNvSpPr/>
            <p:nvPr/>
          </p:nvSpPr>
          <p:spPr>
            <a:xfrm>
              <a:off x="12821441" y="7732386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875" name="object 6875"/>
            <p:cNvPicPr/>
            <p:nvPr/>
          </p:nvPicPr>
          <p:blipFill>
            <a:blip r:embed="rId1362" cstate="print"/>
            <a:stretch>
              <a:fillRect/>
            </a:stretch>
          </p:blipFill>
          <p:spPr>
            <a:xfrm>
              <a:off x="12821441" y="6436534"/>
              <a:ext cx="37265" cy="60396"/>
            </a:xfrm>
            <a:prstGeom prst="rect">
              <a:avLst/>
            </a:prstGeom>
          </p:spPr>
        </p:pic>
        <p:sp>
          <p:nvSpPr>
            <p:cNvPr id="6876" name="object 6876"/>
            <p:cNvSpPr/>
            <p:nvPr/>
          </p:nvSpPr>
          <p:spPr>
            <a:xfrm>
              <a:off x="12821441" y="6496921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7" name="object 6877"/>
            <p:cNvSpPr/>
            <p:nvPr/>
          </p:nvSpPr>
          <p:spPr>
            <a:xfrm>
              <a:off x="12858720" y="6473797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5">
                  <a:moveTo>
                    <a:pt x="0" y="0"/>
                  </a:moveTo>
                  <a:lnTo>
                    <a:pt x="0" y="231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8" name="object 6878"/>
            <p:cNvSpPr/>
            <p:nvPr/>
          </p:nvSpPr>
          <p:spPr>
            <a:xfrm>
              <a:off x="12821441" y="6436534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w="0" h="60960">
                  <a:moveTo>
                    <a:pt x="0" y="0"/>
                  </a:moveTo>
                  <a:lnTo>
                    <a:pt x="0" y="603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9" name="object 6879"/>
            <p:cNvSpPr/>
            <p:nvPr/>
          </p:nvSpPr>
          <p:spPr>
            <a:xfrm>
              <a:off x="12753307" y="6680175"/>
              <a:ext cx="121920" cy="7620"/>
            </a:xfrm>
            <a:custGeom>
              <a:avLst/>
              <a:gdLst/>
              <a:ahLst/>
              <a:cxnLst/>
              <a:rect l="l" t="t" r="r" b="b"/>
              <a:pathLst>
                <a:path w="121920" h="7620">
                  <a:moveTo>
                    <a:pt x="121828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21828" y="0"/>
                  </a:lnTo>
                  <a:lnTo>
                    <a:pt x="121828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0" name="object 6880"/>
            <p:cNvSpPr/>
            <p:nvPr/>
          </p:nvSpPr>
          <p:spPr>
            <a:xfrm>
              <a:off x="14600265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643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643" y="0"/>
                  </a:lnTo>
                  <a:lnTo>
                    <a:pt x="1643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1" name="object 6881"/>
            <p:cNvSpPr/>
            <p:nvPr/>
          </p:nvSpPr>
          <p:spPr>
            <a:xfrm>
              <a:off x="14264914" y="6476331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633" y="7884"/>
                  </a:moveTo>
                  <a:lnTo>
                    <a:pt x="0" y="7884"/>
                  </a:lnTo>
                  <a:lnTo>
                    <a:pt x="0" y="0"/>
                  </a:lnTo>
                  <a:lnTo>
                    <a:pt x="1633" y="0"/>
                  </a:lnTo>
                  <a:lnTo>
                    <a:pt x="1633" y="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82" name="object 6882"/>
          <p:cNvSpPr txBox="1"/>
          <p:nvPr/>
        </p:nvSpPr>
        <p:spPr>
          <a:xfrm>
            <a:off x="14396546" y="6506485"/>
            <a:ext cx="67310" cy="508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50" spc="5">
                <a:latin typeface="Arial"/>
                <a:cs typeface="Arial"/>
              </a:rPr>
              <a:t>2.26</a:t>
            </a:r>
            <a:endParaRPr sz="150">
              <a:latin typeface="Arial"/>
              <a:cs typeface="Arial"/>
            </a:endParaRPr>
          </a:p>
        </p:txBody>
      </p:sp>
      <p:grpSp>
        <p:nvGrpSpPr>
          <p:cNvPr id="6883" name="object 6883"/>
          <p:cNvGrpSpPr/>
          <p:nvPr/>
        </p:nvGrpSpPr>
        <p:grpSpPr>
          <a:xfrm>
            <a:off x="12534101" y="1048169"/>
            <a:ext cx="2479040" cy="6736080"/>
            <a:chOff x="12534101" y="1048169"/>
            <a:chExt cx="2479040" cy="6736080"/>
          </a:xfrm>
        </p:grpSpPr>
        <p:sp>
          <p:nvSpPr>
            <p:cNvPr id="6884" name="object 6884"/>
            <p:cNvSpPr/>
            <p:nvPr/>
          </p:nvSpPr>
          <p:spPr>
            <a:xfrm>
              <a:off x="13431349" y="6672134"/>
              <a:ext cx="1581150" cy="1073785"/>
            </a:xfrm>
            <a:custGeom>
              <a:avLst/>
              <a:gdLst/>
              <a:ahLst/>
              <a:cxnLst/>
              <a:rect l="l" t="t" r="r" b="b"/>
              <a:pathLst>
                <a:path w="1581150" h="1073784">
                  <a:moveTo>
                    <a:pt x="0" y="0"/>
                  </a:moveTo>
                  <a:lnTo>
                    <a:pt x="0" y="1073674"/>
                  </a:lnTo>
                  <a:lnTo>
                    <a:pt x="28334" y="1073674"/>
                  </a:lnTo>
                  <a:lnTo>
                    <a:pt x="28334" y="28334"/>
                  </a:lnTo>
                  <a:lnTo>
                    <a:pt x="1580653" y="28334"/>
                  </a:lnTo>
                  <a:lnTo>
                    <a:pt x="1580653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5" name="object 6885"/>
            <p:cNvSpPr/>
            <p:nvPr/>
          </p:nvSpPr>
          <p:spPr>
            <a:xfrm>
              <a:off x="13445506" y="6686311"/>
              <a:ext cx="0" cy="1059815"/>
            </a:xfrm>
            <a:custGeom>
              <a:avLst/>
              <a:gdLst/>
              <a:ahLst/>
              <a:cxnLst/>
              <a:rect l="l" t="t" r="r" b="b"/>
              <a:pathLst>
                <a:path w="0" h="1059815">
                  <a:moveTo>
                    <a:pt x="0" y="10594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6" name="object 6886"/>
            <p:cNvSpPr/>
            <p:nvPr/>
          </p:nvSpPr>
          <p:spPr>
            <a:xfrm>
              <a:off x="14115824" y="7783077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5" h="0">
                  <a:moveTo>
                    <a:pt x="1133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7" name="object 6887"/>
            <p:cNvSpPr/>
            <p:nvPr/>
          </p:nvSpPr>
          <p:spPr>
            <a:xfrm>
              <a:off x="14229151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8" name="object 6888"/>
            <p:cNvSpPr/>
            <p:nvPr/>
          </p:nvSpPr>
          <p:spPr>
            <a:xfrm>
              <a:off x="14115819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9" name="object 6889"/>
            <p:cNvSpPr/>
            <p:nvPr/>
          </p:nvSpPr>
          <p:spPr>
            <a:xfrm>
              <a:off x="13445514" y="6686306"/>
              <a:ext cx="1566545" cy="0"/>
            </a:xfrm>
            <a:custGeom>
              <a:avLst/>
              <a:gdLst/>
              <a:ahLst/>
              <a:cxnLst/>
              <a:rect l="l" t="t" r="r" b="b"/>
              <a:pathLst>
                <a:path w="1566544" h="0">
                  <a:moveTo>
                    <a:pt x="15664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0" name="object 6890"/>
            <p:cNvSpPr/>
            <p:nvPr/>
          </p:nvSpPr>
          <p:spPr>
            <a:xfrm>
              <a:off x="13929423" y="7783077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5" h="0">
                  <a:moveTo>
                    <a:pt x="1133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1" name="object 6891"/>
            <p:cNvSpPr/>
            <p:nvPr/>
          </p:nvSpPr>
          <p:spPr>
            <a:xfrm>
              <a:off x="14042750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2" name="object 6892"/>
            <p:cNvSpPr/>
            <p:nvPr/>
          </p:nvSpPr>
          <p:spPr>
            <a:xfrm>
              <a:off x="13929417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3" name="object 6893"/>
            <p:cNvSpPr/>
            <p:nvPr/>
          </p:nvSpPr>
          <p:spPr>
            <a:xfrm>
              <a:off x="13743024" y="7783077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5" h="0">
                  <a:moveTo>
                    <a:pt x="1133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4" name="object 6894"/>
            <p:cNvSpPr/>
            <p:nvPr/>
          </p:nvSpPr>
          <p:spPr>
            <a:xfrm>
              <a:off x="13856350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5" name="object 6895"/>
            <p:cNvSpPr/>
            <p:nvPr/>
          </p:nvSpPr>
          <p:spPr>
            <a:xfrm>
              <a:off x="13743016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6" name="object 6896"/>
            <p:cNvSpPr/>
            <p:nvPr/>
          </p:nvSpPr>
          <p:spPr>
            <a:xfrm>
              <a:off x="13556618" y="7783077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5" h="0">
                  <a:moveTo>
                    <a:pt x="11334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7" name="object 6897"/>
            <p:cNvSpPr/>
            <p:nvPr/>
          </p:nvSpPr>
          <p:spPr>
            <a:xfrm>
              <a:off x="13669965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8" name="object 6898"/>
            <p:cNvSpPr/>
            <p:nvPr/>
          </p:nvSpPr>
          <p:spPr>
            <a:xfrm>
              <a:off x="13556616" y="777263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4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9" name="object 6899"/>
            <p:cNvSpPr/>
            <p:nvPr/>
          </p:nvSpPr>
          <p:spPr>
            <a:xfrm>
              <a:off x="12848278" y="7058368"/>
              <a:ext cx="0" cy="113664"/>
            </a:xfrm>
            <a:custGeom>
              <a:avLst/>
              <a:gdLst/>
              <a:ahLst/>
              <a:cxnLst/>
              <a:rect l="l" t="t" r="r" b="b"/>
              <a:pathLst>
                <a:path w="0" h="113665">
                  <a:moveTo>
                    <a:pt x="0" y="1133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0" name="object 6900"/>
            <p:cNvSpPr/>
            <p:nvPr/>
          </p:nvSpPr>
          <p:spPr>
            <a:xfrm>
              <a:off x="12848270" y="717169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 h="0">
                  <a:moveTo>
                    <a:pt x="1044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1" name="object 6901"/>
            <p:cNvSpPr/>
            <p:nvPr/>
          </p:nvSpPr>
          <p:spPr>
            <a:xfrm>
              <a:off x="12848270" y="705836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 h="0">
                  <a:moveTo>
                    <a:pt x="1044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2" name="object 6902"/>
            <p:cNvSpPr/>
            <p:nvPr/>
          </p:nvSpPr>
          <p:spPr>
            <a:xfrm>
              <a:off x="12848278" y="6909225"/>
              <a:ext cx="0" cy="113664"/>
            </a:xfrm>
            <a:custGeom>
              <a:avLst/>
              <a:gdLst/>
              <a:ahLst/>
              <a:cxnLst/>
              <a:rect l="l" t="t" r="r" b="b"/>
              <a:pathLst>
                <a:path w="0" h="113665">
                  <a:moveTo>
                    <a:pt x="0" y="1133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3" name="object 6903"/>
            <p:cNvSpPr/>
            <p:nvPr/>
          </p:nvSpPr>
          <p:spPr>
            <a:xfrm>
              <a:off x="12848270" y="7022572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 h="0">
                  <a:moveTo>
                    <a:pt x="1044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4" name="object 6904"/>
            <p:cNvSpPr/>
            <p:nvPr/>
          </p:nvSpPr>
          <p:spPr>
            <a:xfrm>
              <a:off x="12848270" y="690922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 h="0">
                  <a:moveTo>
                    <a:pt x="1044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5" name="object 6905"/>
            <p:cNvSpPr/>
            <p:nvPr/>
          </p:nvSpPr>
          <p:spPr>
            <a:xfrm>
              <a:off x="12534736" y="3459329"/>
              <a:ext cx="149225" cy="119380"/>
            </a:xfrm>
            <a:custGeom>
              <a:avLst/>
              <a:gdLst/>
              <a:ahLst/>
              <a:cxnLst/>
              <a:rect l="l" t="t" r="r" b="b"/>
              <a:pathLst>
                <a:path w="149225" h="119379">
                  <a:moveTo>
                    <a:pt x="149126" y="119294"/>
                  </a:moveTo>
                  <a:lnTo>
                    <a:pt x="0" y="119294"/>
                  </a:lnTo>
                  <a:lnTo>
                    <a:pt x="0" y="0"/>
                  </a:lnTo>
                  <a:lnTo>
                    <a:pt x="149126" y="0"/>
                  </a:lnTo>
                  <a:lnTo>
                    <a:pt x="149126" y="1192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6" name="object 6906"/>
            <p:cNvSpPr/>
            <p:nvPr/>
          </p:nvSpPr>
          <p:spPr>
            <a:xfrm>
              <a:off x="12572033" y="3560739"/>
              <a:ext cx="74930" cy="18415"/>
            </a:xfrm>
            <a:custGeom>
              <a:avLst/>
              <a:gdLst/>
              <a:ahLst/>
              <a:cxnLst/>
              <a:rect l="l" t="t" r="r" b="b"/>
              <a:pathLst>
                <a:path w="74929" h="18414">
                  <a:moveTo>
                    <a:pt x="74573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74573" y="0"/>
                  </a:lnTo>
                  <a:lnTo>
                    <a:pt x="74573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7" name="object 6907"/>
            <p:cNvSpPr/>
            <p:nvPr/>
          </p:nvSpPr>
          <p:spPr>
            <a:xfrm>
              <a:off x="12534736" y="1048812"/>
              <a:ext cx="149225" cy="119380"/>
            </a:xfrm>
            <a:custGeom>
              <a:avLst/>
              <a:gdLst/>
              <a:ahLst/>
              <a:cxnLst/>
              <a:rect l="l" t="t" r="r" b="b"/>
              <a:pathLst>
                <a:path w="149225" h="119380">
                  <a:moveTo>
                    <a:pt x="149126" y="119294"/>
                  </a:moveTo>
                  <a:lnTo>
                    <a:pt x="0" y="119294"/>
                  </a:lnTo>
                  <a:lnTo>
                    <a:pt x="0" y="0"/>
                  </a:lnTo>
                  <a:lnTo>
                    <a:pt x="149126" y="0"/>
                  </a:lnTo>
                  <a:lnTo>
                    <a:pt x="149126" y="1192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8" name="object 6908"/>
            <p:cNvSpPr/>
            <p:nvPr/>
          </p:nvSpPr>
          <p:spPr>
            <a:xfrm>
              <a:off x="12572033" y="1048804"/>
              <a:ext cx="74930" cy="18415"/>
            </a:xfrm>
            <a:custGeom>
              <a:avLst/>
              <a:gdLst/>
              <a:ahLst/>
              <a:cxnLst/>
              <a:rect l="l" t="t" r="r" b="b"/>
              <a:pathLst>
                <a:path w="74929" h="18415">
                  <a:moveTo>
                    <a:pt x="74573" y="17884"/>
                  </a:moveTo>
                  <a:lnTo>
                    <a:pt x="0" y="17884"/>
                  </a:lnTo>
                  <a:lnTo>
                    <a:pt x="0" y="0"/>
                  </a:lnTo>
                  <a:lnTo>
                    <a:pt x="74573" y="0"/>
                  </a:lnTo>
                  <a:lnTo>
                    <a:pt x="74573" y="17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9" name="object 6909"/>
            <p:cNvSpPr/>
            <p:nvPr/>
          </p:nvSpPr>
          <p:spPr>
            <a:xfrm>
              <a:off x="12577330" y="43406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0" name="object 6910"/>
            <p:cNvSpPr/>
            <p:nvPr/>
          </p:nvSpPr>
          <p:spPr>
            <a:xfrm>
              <a:off x="12577330" y="4355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1" name="object 6911"/>
            <p:cNvSpPr/>
            <p:nvPr/>
          </p:nvSpPr>
          <p:spPr>
            <a:xfrm>
              <a:off x="12578537" y="4340634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2" name="object 6912"/>
            <p:cNvSpPr/>
            <p:nvPr/>
          </p:nvSpPr>
          <p:spPr>
            <a:xfrm>
              <a:off x="12578537" y="4339301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0" y="6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3" name="object 6913"/>
            <p:cNvSpPr/>
            <p:nvPr/>
          </p:nvSpPr>
          <p:spPr>
            <a:xfrm>
              <a:off x="12578467" y="43399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36" y="0"/>
                  </a:moveTo>
                  <a:lnTo>
                    <a:pt x="62" y="638"/>
                  </a:lnTo>
                  <a:lnTo>
                    <a:pt x="0" y="0"/>
                  </a:lnTo>
                  <a:lnTo>
                    <a:pt x="136" y="0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4" name="object 6914"/>
            <p:cNvSpPr/>
            <p:nvPr/>
          </p:nvSpPr>
          <p:spPr>
            <a:xfrm>
              <a:off x="12578469" y="433997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36" y="0"/>
                  </a:moveTo>
                  <a:lnTo>
                    <a:pt x="0" y="0"/>
                  </a:lnTo>
                  <a:lnTo>
                    <a:pt x="62" y="64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5" name="object 6915"/>
            <p:cNvSpPr/>
            <p:nvPr/>
          </p:nvSpPr>
          <p:spPr>
            <a:xfrm>
              <a:off x="12578537" y="4356188"/>
              <a:ext cx="0" cy="42545"/>
            </a:xfrm>
            <a:custGeom>
              <a:avLst/>
              <a:gdLst/>
              <a:ahLst/>
              <a:cxnLst/>
              <a:rect l="l" t="t" r="r" b="b"/>
              <a:pathLst>
                <a:path w="0" h="42545">
                  <a:moveTo>
                    <a:pt x="0" y="0"/>
                  </a:moveTo>
                  <a:lnTo>
                    <a:pt x="0" y="4197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6" name="object 6916"/>
            <p:cNvSpPr/>
            <p:nvPr/>
          </p:nvSpPr>
          <p:spPr>
            <a:xfrm>
              <a:off x="12578468" y="43555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638"/>
                  </a:moveTo>
                  <a:lnTo>
                    <a:pt x="73" y="0"/>
                  </a:lnTo>
                  <a:lnTo>
                    <a:pt x="136" y="638"/>
                  </a:lnTo>
                  <a:lnTo>
                    <a:pt x="0" y="638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7" name="object 6917"/>
            <p:cNvSpPr/>
            <p:nvPr/>
          </p:nvSpPr>
          <p:spPr>
            <a:xfrm>
              <a:off x="12578469" y="435554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62" y="0"/>
                  </a:moveTo>
                  <a:lnTo>
                    <a:pt x="0" y="638"/>
                  </a:lnTo>
                  <a:lnTo>
                    <a:pt x="136" y="6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8" name="object 6918"/>
            <p:cNvSpPr/>
            <p:nvPr/>
          </p:nvSpPr>
          <p:spPr>
            <a:xfrm>
              <a:off x="12567858" y="4374757"/>
              <a:ext cx="24765" cy="23495"/>
            </a:xfrm>
            <a:custGeom>
              <a:avLst/>
              <a:gdLst/>
              <a:ahLst/>
              <a:cxnLst/>
              <a:rect l="l" t="t" r="r" b="b"/>
              <a:pathLst>
                <a:path w="24765" h="23495">
                  <a:moveTo>
                    <a:pt x="24229" y="0"/>
                  </a:moveTo>
                  <a:lnTo>
                    <a:pt x="0" y="0"/>
                  </a:lnTo>
                  <a:lnTo>
                    <a:pt x="0" y="23423"/>
                  </a:lnTo>
                  <a:lnTo>
                    <a:pt x="24229" y="23423"/>
                  </a:lnTo>
                  <a:lnTo>
                    <a:pt x="242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9" name="object 6919"/>
            <p:cNvSpPr/>
            <p:nvPr/>
          </p:nvSpPr>
          <p:spPr>
            <a:xfrm>
              <a:off x="12577330" y="43182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0" name="object 6920"/>
            <p:cNvSpPr/>
            <p:nvPr/>
          </p:nvSpPr>
          <p:spPr>
            <a:xfrm>
              <a:off x="12577330" y="43406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1" name="object 6921"/>
            <p:cNvSpPr/>
            <p:nvPr/>
          </p:nvSpPr>
          <p:spPr>
            <a:xfrm>
              <a:off x="12578537" y="4318282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22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2" name="object 6922"/>
            <p:cNvSpPr/>
            <p:nvPr/>
          </p:nvSpPr>
          <p:spPr>
            <a:xfrm>
              <a:off x="12578537" y="4281229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w="0" h="36829">
                  <a:moveTo>
                    <a:pt x="0" y="364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3" name="object 6923"/>
            <p:cNvSpPr/>
            <p:nvPr/>
          </p:nvSpPr>
          <p:spPr>
            <a:xfrm>
              <a:off x="12578467" y="431763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36" y="0"/>
                  </a:moveTo>
                  <a:lnTo>
                    <a:pt x="62" y="638"/>
                  </a:lnTo>
                  <a:lnTo>
                    <a:pt x="0" y="0"/>
                  </a:lnTo>
                  <a:lnTo>
                    <a:pt x="136" y="0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4" name="object 6924"/>
            <p:cNvSpPr/>
            <p:nvPr/>
          </p:nvSpPr>
          <p:spPr>
            <a:xfrm>
              <a:off x="12578469" y="43176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36" y="0"/>
                  </a:moveTo>
                  <a:lnTo>
                    <a:pt x="0" y="0"/>
                  </a:lnTo>
                  <a:lnTo>
                    <a:pt x="62" y="63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25" name="object 6925"/>
            <p:cNvSpPr/>
            <p:nvPr/>
          </p:nvSpPr>
          <p:spPr>
            <a:xfrm>
              <a:off x="12578537" y="4341271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0" y="0"/>
                  </a:moveTo>
                  <a:lnTo>
                    <a:pt x="0" y="7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6" name="object 6926"/>
            <p:cNvSpPr/>
            <p:nvPr/>
          </p:nvSpPr>
          <p:spPr>
            <a:xfrm>
              <a:off x="12578468" y="434063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638"/>
                  </a:moveTo>
                  <a:lnTo>
                    <a:pt x="73" y="0"/>
                  </a:lnTo>
                  <a:lnTo>
                    <a:pt x="136" y="638"/>
                  </a:lnTo>
                  <a:lnTo>
                    <a:pt x="0" y="638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7" name="object 6927"/>
            <p:cNvSpPr/>
            <p:nvPr/>
          </p:nvSpPr>
          <p:spPr>
            <a:xfrm>
              <a:off x="12578469" y="434063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62" y="0"/>
                  </a:moveTo>
                  <a:lnTo>
                    <a:pt x="0" y="638"/>
                  </a:lnTo>
                  <a:lnTo>
                    <a:pt x="136" y="6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28" name="object 6928"/>
            <p:cNvSpPr/>
            <p:nvPr/>
          </p:nvSpPr>
          <p:spPr>
            <a:xfrm>
              <a:off x="12567858" y="4281241"/>
              <a:ext cx="24765" cy="23495"/>
            </a:xfrm>
            <a:custGeom>
              <a:avLst/>
              <a:gdLst/>
              <a:ahLst/>
              <a:cxnLst/>
              <a:rect l="l" t="t" r="r" b="b"/>
              <a:pathLst>
                <a:path w="24765" h="23495">
                  <a:moveTo>
                    <a:pt x="24229" y="0"/>
                  </a:moveTo>
                  <a:lnTo>
                    <a:pt x="0" y="0"/>
                  </a:lnTo>
                  <a:lnTo>
                    <a:pt x="0" y="23423"/>
                  </a:lnTo>
                  <a:lnTo>
                    <a:pt x="24229" y="23423"/>
                  </a:lnTo>
                  <a:lnTo>
                    <a:pt x="242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29" name="object 6929"/>
          <p:cNvSpPr txBox="1"/>
          <p:nvPr/>
        </p:nvSpPr>
        <p:spPr>
          <a:xfrm>
            <a:off x="12555249" y="4268803"/>
            <a:ext cx="48895" cy="142240"/>
          </a:xfrm>
          <a:prstGeom prst="rect">
            <a:avLst/>
          </a:prstGeom>
        </p:spPr>
        <p:txBody>
          <a:bodyPr wrap="square" lIns="0" tIns="1206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0">
                <a:latin typeface="Arial"/>
                <a:cs typeface="Arial"/>
              </a:rPr>
              <a:t>10</a:t>
            </a:r>
            <a:r>
              <a:rPr dirty="0" sz="150">
                <a:latin typeface="Arial"/>
                <a:cs typeface="Arial"/>
              </a:rPr>
              <a:t>            </a:t>
            </a:r>
            <a:r>
              <a:rPr dirty="0" sz="150" spc="10">
                <a:latin typeface="Arial"/>
                <a:cs typeface="Arial"/>
              </a:rPr>
              <a:t> </a:t>
            </a:r>
            <a:r>
              <a:rPr dirty="0" sz="150">
                <a:latin typeface="Arial"/>
                <a:cs typeface="Arial"/>
              </a:rPr>
              <a:t>20</a:t>
            </a:r>
            <a:endParaRPr sz="150">
              <a:latin typeface="Arial"/>
              <a:cs typeface="Arial"/>
            </a:endParaRPr>
          </a:p>
        </p:txBody>
      </p:sp>
      <p:grpSp>
        <p:nvGrpSpPr>
          <p:cNvPr id="6930" name="object 6930"/>
          <p:cNvGrpSpPr/>
          <p:nvPr/>
        </p:nvGrpSpPr>
        <p:grpSpPr>
          <a:xfrm>
            <a:off x="11823665" y="4274612"/>
            <a:ext cx="64135" cy="10795"/>
            <a:chOff x="11823665" y="4274612"/>
            <a:chExt cx="64135" cy="10795"/>
          </a:xfrm>
        </p:grpSpPr>
        <p:sp>
          <p:nvSpPr>
            <p:cNvPr id="6931" name="object 6931"/>
            <p:cNvSpPr/>
            <p:nvPr/>
          </p:nvSpPr>
          <p:spPr>
            <a:xfrm>
              <a:off x="11829424" y="427945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0" y="15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2" name="object 6932"/>
            <p:cNvSpPr/>
            <p:nvPr/>
          </p:nvSpPr>
          <p:spPr>
            <a:xfrm>
              <a:off x="11844308" y="427945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0" y="15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3" name="object 6933"/>
            <p:cNvSpPr/>
            <p:nvPr/>
          </p:nvSpPr>
          <p:spPr>
            <a:xfrm>
              <a:off x="11829429" y="4279763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8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4" name="object 6934"/>
            <p:cNvSpPr/>
            <p:nvPr/>
          </p:nvSpPr>
          <p:spPr>
            <a:xfrm>
              <a:off x="11828073" y="42797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13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5" name="object 6935"/>
            <p:cNvSpPr/>
            <p:nvPr/>
          </p:nvSpPr>
          <p:spPr>
            <a:xfrm>
              <a:off x="11828745" y="427969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0" y="0"/>
                  </a:moveTo>
                  <a:lnTo>
                    <a:pt x="680" y="73"/>
                  </a:lnTo>
                  <a:lnTo>
                    <a:pt x="0" y="157"/>
                  </a:lnTo>
                  <a:lnTo>
                    <a:pt x="0" y="0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6" name="object 6936"/>
            <p:cNvSpPr/>
            <p:nvPr/>
          </p:nvSpPr>
          <p:spPr>
            <a:xfrm>
              <a:off x="11828740" y="427969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0" y="0"/>
                  </a:moveTo>
                  <a:lnTo>
                    <a:pt x="0" y="157"/>
                  </a:lnTo>
                  <a:lnTo>
                    <a:pt x="68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37" name="object 6937"/>
            <p:cNvSpPr/>
            <p:nvPr/>
          </p:nvSpPr>
          <p:spPr>
            <a:xfrm>
              <a:off x="11844308" y="427976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0" y="0"/>
                  </a:moveTo>
                  <a:lnTo>
                    <a:pt x="426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8" name="object 6938"/>
            <p:cNvSpPr/>
            <p:nvPr/>
          </p:nvSpPr>
          <p:spPr>
            <a:xfrm>
              <a:off x="11844306" y="427969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680" y="157"/>
                  </a:moveTo>
                  <a:lnTo>
                    <a:pt x="0" y="73"/>
                  </a:lnTo>
                  <a:lnTo>
                    <a:pt x="680" y="0"/>
                  </a:lnTo>
                  <a:lnTo>
                    <a:pt x="680" y="157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9" name="object 6939"/>
            <p:cNvSpPr/>
            <p:nvPr/>
          </p:nvSpPr>
          <p:spPr>
            <a:xfrm>
              <a:off x="11844308" y="427969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680" y="0"/>
                  </a:moveTo>
                  <a:lnTo>
                    <a:pt x="0" y="62"/>
                  </a:lnTo>
                  <a:lnTo>
                    <a:pt x="680" y="146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40" name="object 6940"/>
          <p:cNvSpPr txBox="1"/>
          <p:nvPr/>
        </p:nvSpPr>
        <p:spPr>
          <a:xfrm>
            <a:off x="11850818" y="4227431"/>
            <a:ext cx="48895" cy="508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50" spc="5">
                <a:latin typeface="Arial"/>
                <a:cs typeface="Arial"/>
              </a:rPr>
              <a:t>10</a:t>
            </a:r>
            <a:endParaRPr sz="150">
              <a:latin typeface="Arial"/>
              <a:cs typeface="Arial"/>
            </a:endParaRPr>
          </a:p>
        </p:txBody>
      </p:sp>
      <p:grpSp>
        <p:nvGrpSpPr>
          <p:cNvPr id="6941" name="object 6941"/>
          <p:cNvGrpSpPr/>
          <p:nvPr/>
        </p:nvGrpSpPr>
        <p:grpSpPr>
          <a:xfrm>
            <a:off x="12457214" y="4274612"/>
            <a:ext cx="64135" cy="10795"/>
            <a:chOff x="12457214" y="4274612"/>
            <a:chExt cx="64135" cy="10795"/>
          </a:xfrm>
        </p:grpSpPr>
        <p:sp>
          <p:nvSpPr>
            <p:cNvPr id="6942" name="object 6942"/>
            <p:cNvSpPr/>
            <p:nvPr/>
          </p:nvSpPr>
          <p:spPr>
            <a:xfrm>
              <a:off x="12515350" y="427945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0" y="15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3" name="object 6943"/>
            <p:cNvSpPr/>
            <p:nvPr/>
          </p:nvSpPr>
          <p:spPr>
            <a:xfrm>
              <a:off x="12500465" y="427945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w="0" h="1904">
                  <a:moveTo>
                    <a:pt x="0" y="15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4" name="object 6944"/>
            <p:cNvSpPr/>
            <p:nvPr/>
          </p:nvSpPr>
          <p:spPr>
            <a:xfrm>
              <a:off x="12500465" y="4279763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0" y="0"/>
                  </a:moveTo>
                  <a:lnTo>
                    <a:pt x="148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5" name="object 6945"/>
            <p:cNvSpPr/>
            <p:nvPr/>
          </p:nvSpPr>
          <p:spPr>
            <a:xfrm>
              <a:off x="12515350" y="427976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3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6" name="object 6946"/>
            <p:cNvSpPr/>
            <p:nvPr/>
          </p:nvSpPr>
          <p:spPr>
            <a:xfrm>
              <a:off x="12515347" y="427969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680" y="157"/>
                  </a:moveTo>
                  <a:lnTo>
                    <a:pt x="0" y="73"/>
                  </a:lnTo>
                  <a:lnTo>
                    <a:pt x="680" y="0"/>
                  </a:lnTo>
                  <a:lnTo>
                    <a:pt x="680" y="157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7" name="object 6947"/>
            <p:cNvSpPr/>
            <p:nvPr/>
          </p:nvSpPr>
          <p:spPr>
            <a:xfrm>
              <a:off x="12515348" y="427969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680" y="0"/>
                  </a:moveTo>
                  <a:lnTo>
                    <a:pt x="0" y="62"/>
                  </a:lnTo>
                  <a:lnTo>
                    <a:pt x="680" y="146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48" name="object 6948"/>
            <p:cNvSpPr/>
            <p:nvPr/>
          </p:nvSpPr>
          <p:spPr>
            <a:xfrm>
              <a:off x="12457849" y="427976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 h="0">
                  <a:moveTo>
                    <a:pt x="4261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9" name="object 6949"/>
            <p:cNvSpPr/>
            <p:nvPr/>
          </p:nvSpPr>
          <p:spPr>
            <a:xfrm>
              <a:off x="12499803" y="427969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0" y="0"/>
                  </a:moveTo>
                  <a:lnTo>
                    <a:pt x="659" y="73"/>
                  </a:lnTo>
                  <a:lnTo>
                    <a:pt x="0" y="157"/>
                  </a:lnTo>
                  <a:lnTo>
                    <a:pt x="0" y="0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0" name="object 6950"/>
            <p:cNvSpPr/>
            <p:nvPr/>
          </p:nvSpPr>
          <p:spPr>
            <a:xfrm>
              <a:off x="12499799" y="427969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5">
                  <a:moveTo>
                    <a:pt x="0" y="0"/>
                  </a:moveTo>
                  <a:lnTo>
                    <a:pt x="0" y="157"/>
                  </a:lnTo>
                  <a:lnTo>
                    <a:pt x="659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51" name="object 6951"/>
          <p:cNvSpPr txBox="1"/>
          <p:nvPr/>
        </p:nvSpPr>
        <p:spPr>
          <a:xfrm>
            <a:off x="12445145" y="4227431"/>
            <a:ext cx="48895" cy="508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50" spc="5">
                <a:latin typeface="Arial"/>
                <a:cs typeface="Arial"/>
              </a:rPr>
              <a:t>10</a:t>
            </a:r>
            <a:endParaRPr sz="150">
              <a:latin typeface="Arial"/>
              <a:cs typeface="Arial"/>
            </a:endParaRPr>
          </a:p>
        </p:txBody>
      </p:sp>
      <p:grpSp>
        <p:nvGrpSpPr>
          <p:cNvPr id="6952" name="object 6952"/>
          <p:cNvGrpSpPr/>
          <p:nvPr/>
        </p:nvGrpSpPr>
        <p:grpSpPr>
          <a:xfrm>
            <a:off x="9697477" y="3583961"/>
            <a:ext cx="2185035" cy="808990"/>
            <a:chOff x="9697477" y="3583961"/>
            <a:chExt cx="2185035" cy="808990"/>
          </a:xfrm>
        </p:grpSpPr>
        <p:sp>
          <p:nvSpPr>
            <p:cNvPr id="6953" name="object 6953"/>
            <p:cNvSpPr/>
            <p:nvPr/>
          </p:nvSpPr>
          <p:spPr>
            <a:xfrm>
              <a:off x="9698112" y="3584596"/>
              <a:ext cx="224154" cy="0"/>
            </a:xfrm>
            <a:custGeom>
              <a:avLst/>
              <a:gdLst/>
              <a:ahLst/>
              <a:cxnLst/>
              <a:rect l="l" t="t" r="r" b="b"/>
              <a:pathLst>
                <a:path w="224154" h="0">
                  <a:moveTo>
                    <a:pt x="223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4" name="object 6954"/>
            <p:cNvSpPr/>
            <p:nvPr/>
          </p:nvSpPr>
          <p:spPr>
            <a:xfrm>
              <a:off x="11867705" y="43406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5" name="object 6955"/>
            <p:cNvSpPr/>
            <p:nvPr/>
          </p:nvSpPr>
          <p:spPr>
            <a:xfrm>
              <a:off x="11867705" y="43555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6" name="object 6956"/>
            <p:cNvSpPr/>
            <p:nvPr/>
          </p:nvSpPr>
          <p:spPr>
            <a:xfrm>
              <a:off x="11868889" y="4340634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39">
                  <a:moveTo>
                    <a:pt x="0" y="1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7" name="object 6957"/>
            <p:cNvSpPr/>
            <p:nvPr/>
          </p:nvSpPr>
          <p:spPr>
            <a:xfrm>
              <a:off x="11868889" y="4339301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0" y="6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8" name="object 6958"/>
            <p:cNvSpPr/>
            <p:nvPr/>
          </p:nvSpPr>
          <p:spPr>
            <a:xfrm>
              <a:off x="11868797" y="43399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78" y="0"/>
                  </a:moveTo>
                  <a:lnTo>
                    <a:pt x="94" y="638"/>
                  </a:ln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9" name="object 6959"/>
            <p:cNvSpPr/>
            <p:nvPr/>
          </p:nvSpPr>
          <p:spPr>
            <a:xfrm>
              <a:off x="11868800" y="433997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78" y="0"/>
                  </a:moveTo>
                  <a:lnTo>
                    <a:pt x="0" y="0"/>
                  </a:lnTo>
                  <a:lnTo>
                    <a:pt x="83" y="649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60" name="object 6960"/>
            <p:cNvSpPr/>
            <p:nvPr/>
          </p:nvSpPr>
          <p:spPr>
            <a:xfrm>
              <a:off x="11868889" y="4356188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5">
                  <a:moveTo>
                    <a:pt x="0" y="0"/>
                  </a:moveTo>
                  <a:lnTo>
                    <a:pt x="0" y="360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1" name="object 6961"/>
            <p:cNvSpPr/>
            <p:nvPr/>
          </p:nvSpPr>
          <p:spPr>
            <a:xfrm>
              <a:off x="11868806" y="435554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638"/>
                  </a:moveTo>
                  <a:lnTo>
                    <a:pt x="83" y="0"/>
                  </a:lnTo>
                  <a:lnTo>
                    <a:pt x="178" y="638"/>
                  </a:lnTo>
                  <a:lnTo>
                    <a:pt x="0" y="638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2" name="object 6962"/>
            <p:cNvSpPr/>
            <p:nvPr/>
          </p:nvSpPr>
          <p:spPr>
            <a:xfrm>
              <a:off x="11868810" y="43555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83" y="0"/>
                  </a:moveTo>
                  <a:lnTo>
                    <a:pt x="0" y="638"/>
                  </a:lnTo>
                  <a:lnTo>
                    <a:pt x="167" y="63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63" name="object 6963"/>
            <p:cNvSpPr/>
            <p:nvPr/>
          </p:nvSpPr>
          <p:spPr>
            <a:xfrm>
              <a:off x="11858235" y="4368798"/>
              <a:ext cx="24765" cy="23495"/>
            </a:xfrm>
            <a:custGeom>
              <a:avLst/>
              <a:gdLst/>
              <a:ahLst/>
              <a:cxnLst/>
              <a:rect l="l" t="t" r="r" b="b"/>
              <a:pathLst>
                <a:path w="24765" h="23495">
                  <a:moveTo>
                    <a:pt x="24219" y="0"/>
                  </a:moveTo>
                  <a:lnTo>
                    <a:pt x="0" y="0"/>
                  </a:lnTo>
                  <a:lnTo>
                    <a:pt x="0" y="23423"/>
                  </a:lnTo>
                  <a:lnTo>
                    <a:pt x="24219" y="23423"/>
                  </a:lnTo>
                  <a:lnTo>
                    <a:pt x="24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64" name="object 6964"/>
            <p:cNvSpPr/>
            <p:nvPr/>
          </p:nvSpPr>
          <p:spPr>
            <a:xfrm>
              <a:off x="11867705" y="431828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5" name="object 6965"/>
            <p:cNvSpPr/>
            <p:nvPr/>
          </p:nvSpPr>
          <p:spPr>
            <a:xfrm>
              <a:off x="11867705" y="434062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 h="0">
                  <a:moveTo>
                    <a:pt x="0" y="0"/>
                  </a:moveTo>
                  <a:lnTo>
                    <a:pt x="1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6" name="object 6966"/>
            <p:cNvSpPr/>
            <p:nvPr/>
          </p:nvSpPr>
          <p:spPr>
            <a:xfrm>
              <a:off x="11868889" y="4318282"/>
              <a:ext cx="0" cy="22860"/>
            </a:xfrm>
            <a:custGeom>
              <a:avLst/>
              <a:gdLst/>
              <a:ahLst/>
              <a:cxnLst/>
              <a:rect l="l" t="t" r="r" b="b"/>
              <a:pathLst>
                <a:path w="0" h="22860">
                  <a:moveTo>
                    <a:pt x="0" y="223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7" name="object 6967"/>
            <p:cNvSpPr/>
            <p:nvPr/>
          </p:nvSpPr>
          <p:spPr>
            <a:xfrm>
              <a:off x="11868889" y="4316924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70">
                  <a:moveTo>
                    <a:pt x="0" y="7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8" name="object 6968"/>
            <p:cNvSpPr/>
            <p:nvPr/>
          </p:nvSpPr>
          <p:spPr>
            <a:xfrm>
              <a:off x="11868797" y="43176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78" y="0"/>
                  </a:moveTo>
                  <a:lnTo>
                    <a:pt x="94" y="638"/>
                  </a:ln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9" name="object 6969"/>
            <p:cNvSpPr/>
            <p:nvPr/>
          </p:nvSpPr>
          <p:spPr>
            <a:xfrm>
              <a:off x="11868800" y="43176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78" y="0"/>
                  </a:moveTo>
                  <a:lnTo>
                    <a:pt x="0" y="0"/>
                  </a:lnTo>
                  <a:lnTo>
                    <a:pt x="83" y="638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0" name="object 6970"/>
            <p:cNvSpPr/>
            <p:nvPr/>
          </p:nvSpPr>
          <p:spPr>
            <a:xfrm>
              <a:off x="11868889" y="4341270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w="0" h="24129">
                  <a:moveTo>
                    <a:pt x="0" y="0"/>
                  </a:moveTo>
                  <a:lnTo>
                    <a:pt x="0" y="235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1" name="object 6971"/>
            <p:cNvSpPr/>
            <p:nvPr/>
          </p:nvSpPr>
          <p:spPr>
            <a:xfrm>
              <a:off x="11868806" y="434063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638"/>
                  </a:moveTo>
                  <a:lnTo>
                    <a:pt x="83" y="0"/>
                  </a:lnTo>
                  <a:lnTo>
                    <a:pt x="178" y="638"/>
                  </a:lnTo>
                  <a:lnTo>
                    <a:pt x="0" y="638"/>
                  </a:lnTo>
                  <a:close/>
                </a:path>
              </a:pathLst>
            </a:custGeom>
            <a:ln w="9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2" name="object 6972"/>
            <p:cNvSpPr/>
            <p:nvPr/>
          </p:nvSpPr>
          <p:spPr>
            <a:xfrm>
              <a:off x="11868810" y="434063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83" y="0"/>
                  </a:moveTo>
                  <a:lnTo>
                    <a:pt x="0" y="638"/>
                  </a:lnTo>
                  <a:lnTo>
                    <a:pt x="167" y="638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3" name="object 6973"/>
            <p:cNvSpPr/>
            <p:nvPr/>
          </p:nvSpPr>
          <p:spPr>
            <a:xfrm>
              <a:off x="11858235" y="4341375"/>
              <a:ext cx="24765" cy="23495"/>
            </a:xfrm>
            <a:custGeom>
              <a:avLst/>
              <a:gdLst/>
              <a:ahLst/>
              <a:cxnLst/>
              <a:rect l="l" t="t" r="r" b="b"/>
              <a:pathLst>
                <a:path w="24765" h="23495">
                  <a:moveTo>
                    <a:pt x="24219" y="0"/>
                  </a:moveTo>
                  <a:lnTo>
                    <a:pt x="0" y="0"/>
                  </a:lnTo>
                  <a:lnTo>
                    <a:pt x="0" y="23433"/>
                  </a:lnTo>
                  <a:lnTo>
                    <a:pt x="24219" y="23433"/>
                  </a:lnTo>
                  <a:lnTo>
                    <a:pt x="24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74" name="object 6974"/>
          <p:cNvSpPr txBox="1"/>
          <p:nvPr/>
        </p:nvSpPr>
        <p:spPr>
          <a:xfrm>
            <a:off x="11845623" y="4328936"/>
            <a:ext cx="48895" cy="76200"/>
          </a:xfrm>
          <a:prstGeom prst="rect">
            <a:avLst/>
          </a:prstGeom>
        </p:spPr>
        <p:txBody>
          <a:bodyPr wrap="square" lIns="0" tIns="1206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0">
                <a:latin typeface="Arial"/>
                <a:cs typeface="Arial"/>
              </a:rPr>
              <a:t>10</a:t>
            </a:r>
            <a:r>
              <a:rPr dirty="0" sz="150" spc="-10">
                <a:latin typeface="Arial"/>
                <a:cs typeface="Arial"/>
              </a:rPr>
              <a:t> </a:t>
            </a:r>
            <a:r>
              <a:rPr dirty="0" sz="150">
                <a:latin typeface="Arial"/>
                <a:cs typeface="Arial"/>
              </a:rPr>
              <a:t>10</a:t>
            </a:r>
            <a:endParaRPr sz="150">
              <a:latin typeface="Arial"/>
              <a:cs typeface="Arial"/>
            </a:endParaRPr>
          </a:p>
        </p:txBody>
      </p:sp>
      <p:grpSp>
        <p:nvGrpSpPr>
          <p:cNvPr id="6975" name="object 6975"/>
          <p:cNvGrpSpPr/>
          <p:nvPr/>
        </p:nvGrpSpPr>
        <p:grpSpPr>
          <a:xfrm>
            <a:off x="9334373" y="703694"/>
            <a:ext cx="7874000" cy="7442834"/>
            <a:chOff x="9334373" y="703694"/>
            <a:chExt cx="7874000" cy="7442834"/>
          </a:xfrm>
        </p:grpSpPr>
        <p:sp>
          <p:nvSpPr>
            <p:cNvPr id="6976" name="object 6976"/>
            <p:cNvSpPr/>
            <p:nvPr/>
          </p:nvSpPr>
          <p:spPr>
            <a:xfrm>
              <a:off x="10584487" y="1099735"/>
              <a:ext cx="19050" cy="13335"/>
            </a:xfrm>
            <a:custGeom>
              <a:avLst/>
              <a:gdLst/>
              <a:ahLst/>
              <a:cxnLst/>
              <a:rect l="l" t="t" r="r" b="b"/>
              <a:pathLst>
                <a:path w="19050" h="13334">
                  <a:moveTo>
                    <a:pt x="17863" y="12931"/>
                  </a:moveTo>
                  <a:lnTo>
                    <a:pt x="0" y="11905"/>
                  </a:lnTo>
                  <a:lnTo>
                    <a:pt x="680" y="0"/>
                  </a:lnTo>
                  <a:lnTo>
                    <a:pt x="18554" y="1026"/>
                  </a:lnTo>
                  <a:lnTo>
                    <a:pt x="17863" y="1293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7" name="object 6977"/>
            <p:cNvSpPr/>
            <p:nvPr/>
          </p:nvSpPr>
          <p:spPr>
            <a:xfrm>
              <a:off x="10811905" y="1112754"/>
              <a:ext cx="19050" cy="13335"/>
            </a:xfrm>
            <a:custGeom>
              <a:avLst/>
              <a:gdLst/>
              <a:ahLst/>
              <a:cxnLst/>
              <a:rect l="l" t="t" r="r" b="b"/>
              <a:pathLst>
                <a:path w="19050" h="13334">
                  <a:moveTo>
                    <a:pt x="17863" y="12931"/>
                  </a:moveTo>
                  <a:lnTo>
                    <a:pt x="0" y="11894"/>
                  </a:lnTo>
                  <a:lnTo>
                    <a:pt x="680" y="0"/>
                  </a:lnTo>
                  <a:lnTo>
                    <a:pt x="18543" y="1026"/>
                  </a:lnTo>
                  <a:lnTo>
                    <a:pt x="17863" y="1293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8" name="object 6978"/>
            <p:cNvSpPr/>
            <p:nvPr/>
          </p:nvSpPr>
          <p:spPr>
            <a:xfrm>
              <a:off x="10602347" y="1100770"/>
              <a:ext cx="210820" cy="24130"/>
            </a:xfrm>
            <a:custGeom>
              <a:avLst/>
              <a:gdLst/>
              <a:ahLst/>
              <a:cxnLst/>
              <a:rect l="l" t="t" r="r" b="b"/>
              <a:pathLst>
                <a:path w="210820" h="24130">
                  <a:moveTo>
                    <a:pt x="209553" y="23884"/>
                  </a:moveTo>
                  <a:lnTo>
                    <a:pt x="0" y="11905"/>
                  </a:lnTo>
                  <a:lnTo>
                    <a:pt x="691" y="0"/>
                  </a:lnTo>
                  <a:lnTo>
                    <a:pt x="210244" y="11978"/>
                  </a:lnTo>
                  <a:lnTo>
                    <a:pt x="209553" y="238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9" name="object 6979"/>
            <p:cNvSpPr/>
            <p:nvPr/>
          </p:nvSpPr>
          <p:spPr>
            <a:xfrm>
              <a:off x="10585622" y="1092051"/>
              <a:ext cx="246379" cy="0"/>
            </a:xfrm>
            <a:custGeom>
              <a:avLst/>
              <a:gdLst/>
              <a:ahLst/>
              <a:cxnLst/>
              <a:rect l="l" t="t" r="r" b="b"/>
              <a:pathLst>
                <a:path w="246379" h="0">
                  <a:moveTo>
                    <a:pt x="24604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0" name="object 6980"/>
            <p:cNvSpPr/>
            <p:nvPr/>
          </p:nvSpPr>
          <p:spPr>
            <a:xfrm>
              <a:off x="10585617" y="1054790"/>
              <a:ext cx="246379" cy="0"/>
            </a:xfrm>
            <a:custGeom>
              <a:avLst/>
              <a:gdLst/>
              <a:ahLst/>
              <a:cxnLst/>
              <a:rect l="l" t="t" r="r" b="b"/>
              <a:pathLst>
                <a:path w="246379" h="0">
                  <a:moveTo>
                    <a:pt x="0" y="0"/>
                  </a:moveTo>
                  <a:lnTo>
                    <a:pt x="2460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81" name="object 6981"/>
            <p:cNvPicPr/>
            <p:nvPr/>
          </p:nvPicPr>
          <p:blipFill>
            <a:blip r:embed="rId1363" cstate="print"/>
            <a:stretch>
              <a:fillRect/>
            </a:stretch>
          </p:blipFill>
          <p:spPr>
            <a:xfrm>
              <a:off x="9335008" y="990655"/>
              <a:ext cx="1250736" cy="52197"/>
            </a:xfrm>
            <a:prstGeom prst="rect">
              <a:avLst/>
            </a:prstGeom>
          </p:spPr>
        </p:pic>
        <p:sp>
          <p:nvSpPr>
            <p:cNvPr id="6982" name="object 6982"/>
            <p:cNvSpPr/>
            <p:nvPr/>
          </p:nvSpPr>
          <p:spPr>
            <a:xfrm>
              <a:off x="9387185" y="1042856"/>
              <a:ext cx="1198880" cy="0"/>
            </a:xfrm>
            <a:custGeom>
              <a:avLst/>
              <a:gdLst/>
              <a:ahLst/>
              <a:cxnLst/>
              <a:rect l="l" t="t" r="r" b="b"/>
              <a:pathLst>
                <a:path w="1198879" h="0">
                  <a:moveTo>
                    <a:pt x="11985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3" name="object 6983"/>
            <p:cNvSpPr/>
            <p:nvPr/>
          </p:nvSpPr>
          <p:spPr>
            <a:xfrm>
              <a:off x="9335008" y="990655"/>
              <a:ext cx="1250950" cy="52705"/>
            </a:xfrm>
            <a:custGeom>
              <a:avLst/>
              <a:gdLst/>
              <a:ahLst/>
              <a:cxnLst/>
              <a:rect l="l" t="t" r="r" b="b"/>
              <a:pathLst>
                <a:path w="1250950" h="52705">
                  <a:moveTo>
                    <a:pt x="1250736" y="0"/>
                  </a:moveTo>
                  <a:lnTo>
                    <a:pt x="0" y="0"/>
                  </a:lnTo>
                </a:path>
                <a:path w="1250950" h="52705">
                  <a:moveTo>
                    <a:pt x="1250736" y="0"/>
                  </a:moveTo>
                  <a:lnTo>
                    <a:pt x="1250736" y="52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4" name="object 6984"/>
            <p:cNvSpPr/>
            <p:nvPr/>
          </p:nvSpPr>
          <p:spPr>
            <a:xfrm>
              <a:off x="10585612" y="1042856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2281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5" name="object 6985"/>
            <p:cNvSpPr/>
            <p:nvPr/>
          </p:nvSpPr>
          <p:spPr>
            <a:xfrm>
              <a:off x="10585617" y="990655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1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6" name="object 6986"/>
            <p:cNvSpPr/>
            <p:nvPr/>
          </p:nvSpPr>
          <p:spPr>
            <a:xfrm>
              <a:off x="10588362" y="960844"/>
              <a:ext cx="210185" cy="12065"/>
            </a:xfrm>
            <a:custGeom>
              <a:avLst/>
              <a:gdLst/>
              <a:ahLst/>
              <a:cxnLst/>
              <a:rect l="l" t="t" r="r" b="b"/>
              <a:pathLst>
                <a:path w="210184" h="12065">
                  <a:moveTo>
                    <a:pt x="0" y="0"/>
                  </a:moveTo>
                  <a:lnTo>
                    <a:pt x="209888" y="0"/>
                  </a:lnTo>
                  <a:lnTo>
                    <a:pt x="209888" y="11926"/>
                  </a:lnTo>
                  <a:lnTo>
                    <a:pt x="0" y="119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7" name="object 6987"/>
            <p:cNvSpPr/>
            <p:nvPr/>
          </p:nvSpPr>
          <p:spPr>
            <a:xfrm>
              <a:off x="10798262" y="960861"/>
              <a:ext cx="24130" cy="12065"/>
            </a:xfrm>
            <a:custGeom>
              <a:avLst/>
              <a:gdLst/>
              <a:ahLst/>
              <a:cxnLst/>
              <a:rect l="l" t="t" r="r" b="b"/>
              <a:pathLst>
                <a:path w="24129" h="12065">
                  <a:moveTo>
                    <a:pt x="23852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23852" y="0"/>
                  </a:lnTo>
                  <a:lnTo>
                    <a:pt x="23852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8" name="object 6988"/>
            <p:cNvSpPr/>
            <p:nvPr/>
          </p:nvSpPr>
          <p:spPr>
            <a:xfrm>
              <a:off x="10564488" y="960861"/>
              <a:ext cx="24130" cy="12065"/>
            </a:xfrm>
            <a:custGeom>
              <a:avLst/>
              <a:gdLst/>
              <a:ahLst/>
              <a:cxnLst/>
              <a:rect l="l" t="t" r="r" b="b"/>
              <a:pathLst>
                <a:path w="24129" h="12065">
                  <a:moveTo>
                    <a:pt x="23873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23873" y="0"/>
                  </a:lnTo>
                  <a:lnTo>
                    <a:pt x="23873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89" name="object 6989"/>
            <p:cNvPicPr/>
            <p:nvPr/>
          </p:nvPicPr>
          <p:blipFill>
            <a:blip r:embed="rId1364" cstate="print"/>
            <a:stretch>
              <a:fillRect/>
            </a:stretch>
          </p:blipFill>
          <p:spPr>
            <a:xfrm>
              <a:off x="10642785" y="937730"/>
              <a:ext cx="17130" cy="5978"/>
            </a:xfrm>
            <a:prstGeom prst="rect">
              <a:avLst/>
            </a:prstGeom>
          </p:spPr>
        </p:pic>
        <p:sp>
          <p:nvSpPr>
            <p:cNvPr id="6990" name="object 6990"/>
            <p:cNvSpPr/>
            <p:nvPr/>
          </p:nvSpPr>
          <p:spPr>
            <a:xfrm>
              <a:off x="10642789" y="937737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17130" y="0"/>
                  </a:moveTo>
                  <a:lnTo>
                    <a:pt x="0" y="0"/>
                  </a:lnTo>
                  <a:lnTo>
                    <a:pt x="0" y="5968"/>
                  </a:lnTo>
                  <a:lnTo>
                    <a:pt x="17130" y="5968"/>
                  </a:lnTo>
                  <a:lnTo>
                    <a:pt x="1713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91" name="object 6991"/>
            <p:cNvPicPr/>
            <p:nvPr/>
          </p:nvPicPr>
          <p:blipFill>
            <a:blip r:embed="rId1365" cstate="print"/>
            <a:stretch>
              <a:fillRect/>
            </a:stretch>
          </p:blipFill>
          <p:spPr>
            <a:xfrm>
              <a:off x="10605488" y="940725"/>
              <a:ext cx="35799" cy="2984"/>
            </a:xfrm>
            <a:prstGeom prst="rect">
              <a:avLst/>
            </a:prstGeom>
          </p:spPr>
        </p:pic>
        <p:sp>
          <p:nvSpPr>
            <p:cNvPr id="6992" name="object 6992"/>
            <p:cNvSpPr/>
            <p:nvPr/>
          </p:nvSpPr>
          <p:spPr>
            <a:xfrm>
              <a:off x="10605492" y="940724"/>
              <a:ext cx="36195" cy="3175"/>
            </a:xfrm>
            <a:custGeom>
              <a:avLst/>
              <a:gdLst/>
              <a:ahLst/>
              <a:cxnLst/>
              <a:rect l="l" t="t" r="r" b="b"/>
              <a:pathLst>
                <a:path w="36195" h="3175">
                  <a:moveTo>
                    <a:pt x="35799" y="0"/>
                  </a:moveTo>
                  <a:lnTo>
                    <a:pt x="0" y="0"/>
                  </a:lnTo>
                  <a:lnTo>
                    <a:pt x="0" y="2984"/>
                  </a:lnTo>
                  <a:lnTo>
                    <a:pt x="35799" y="2984"/>
                  </a:lnTo>
                  <a:lnTo>
                    <a:pt x="3579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93" name="object 6993"/>
            <p:cNvPicPr/>
            <p:nvPr/>
          </p:nvPicPr>
          <p:blipFill>
            <a:blip r:embed="rId1366" cstate="print"/>
            <a:stretch>
              <a:fillRect/>
            </a:stretch>
          </p:blipFill>
          <p:spPr>
            <a:xfrm>
              <a:off x="10661413" y="940725"/>
              <a:ext cx="35789" cy="2984"/>
            </a:xfrm>
            <a:prstGeom prst="rect">
              <a:avLst/>
            </a:prstGeom>
          </p:spPr>
        </p:pic>
        <p:sp>
          <p:nvSpPr>
            <p:cNvPr id="6994" name="object 6994"/>
            <p:cNvSpPr/>
            <p:nvPr/>
          </p:nvSpPr>
          <p:spPr>
            <a:xfrm>
              <a:off x="10661409" y="940724"/>
              <a:ext cx="36195" cy="3175"/>
            </a:xfrm>
            <a:custGeom>
              <a:avLst/>
              <a:gdLst/>
              <a:ahLst/>
              <a:cxnLst/>
              <a:rect l="l" t="t" r="r" b="b"/>
              <a:pathLst>
                <a:path w="36195" h="3175">
                  <a:moveTo>
                    <a:pt x="35799" y="0"/>
                  </a:moveTo>
                  <a:lnTo>
                    <a:pt x="0" y="0"/>
                  </a:lnTo>
                  <a:lnTo>
                    <a:pt x="0" y="2984"/>
                  </a:lnTo>
                  <a:lnTo>
                    <a:pt x="35799" y="2984"/>
                  </a:lnTo>
                  <a:lnTo>
                    <a:pt x="3579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95" name="object 6995"/>
            <p:cNvPicPr/>
            <p:nvPr/>
          </p:nvPicPr>
          <p:blipFill>
            <a:blip r:embed="rId1367" cstate="print"/>
            <a:stretch>
              <a:fillRect/>
            </a:stretch>
          </p:blipFill>
          <p:spPr>
            <a:xfrm>
              <a:off x="10698700" y="937730"/>
              <a:ext cx="17151" cy="5978"/>
            </a:xfrm>
            <a:prstGeom prst="rect">
              <a:avLst/>
            </a:prstGeom>
          </p:spPr>
        </p:pic>
        <p:sp>
          <p:nvSpPr>
            <p:cNvPr id="6996" name="object 6996"/>
            <p:cNvSpPr/>
            <p:nvPr/>
          </p:nvSpPr>
          <p:spPr>
            <a:xfrm>
              <a:off x="10698703" y="937737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17151" y="0"/>
                  </a:moveTo>
                  <a:lnTo>
                    <a:pt x="0" y="0"/>
                  </a:lnTo>
                  <a:lnTo>
                    <a:pt x="0" y="5968"/>
                  </a:lnTo>
                  <a:lnTo>
                    <a:pt x="17151" y="5968"/>
                  </a:lnTo>
                  <a:lnTo>
                    <a:pt x="1715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97" name="object 6997"/>
            <p:cNvPicPr/>
            <p:nvPr/>
          </p:nvPicPr>
          <p:blipFill>
            <a:blip r:embed="rId1368" cstate="print"/>
            <a:stretch>
              <a:fillRect/>
            </a:stretch>
          </p:blipFill>
          <p:spPr>
            <a:xfrm>
              <a:off x="10717327" y="940725"/>
              <a:ext cx="35799" cy="2984"/>
            </a:xfrm>
            <a:prstGeom prst="rect">
              <a:avLst/>
            </a:prstGeom>
          </p:spPr>
        </p:pic>
        <p:sp>
          <p:nvSpPr>
            <p:cNvPr id="6998" name="object 6998"/>
            <p:cNvSpPr/>
            <p:nvPr/>
          </p:nvSpPr>
          <p:spPr>
            <a:xfrm>
              <a:off x="10717325" y="940724"/>
              <a:ext cx="36195" cy="3175"/>
            </a:xfrm>
            <a:custGeom>
              <a:avLst/>
              <a:gdLst/>
              <a:ahLst/>
              <a:cxnLst/>
              <a:rect l="l" t="t" r="r" b="b"/>
              <a:pathLst>
                <a:path w="36195" h="3175">
                  <a:moveTo>
                    <a:pt x="35799" y="0"/>
                  </a:moveTo>
                  <a:lnTo>
                    <a:pt x="0" y="0"/>
                  </a:lnTo>
                  <a:lnTo>
                    <a:pt x="0" y="2984"/>
                  </a:lnTo>
                  <a:lnTo>
                    <a:pt x="35799" y="2984"/>
                  </a:lnTo>
                  <a:lnTo>
                    <a:pt x="3579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99" name="object 6999"/>
            <p:cNvPicPr/>
            <p:nvPr/>
          </p:nvPicPr>
          <p:blipFill>
            <a:blip r:embed="rId1369" cstate="print"/>
            <a:stretch>
              <a:fillRect/>
            </a:stretch>
          </p:blipFill>
          <p:spPr>
            <a:xfrm>
              <a:off x="10754635" y="937730"/>
              <a:ext cx="17130" cy="5978"/>
            </a:xfrm>
            <a:prstGeom prst="rect">
              <a:avLst/>
            </a:prstGeom>
          </p:spPr>
        </p:pic>
        <p:sp>
          <p:nvSpPr>
            <p:cNvPr id="7000" name="object 7000"/>
            <p:cNvSpPr/>
            <p:nvPr/>
          </p:nvSpPr>
          <p:spPr>
            <a:xfrm>
              <a:off x="10754640" y="937737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17130" y="0"/>
                  </a:moveTo>
                  <a:lnTo>
                    <a:pt x="0" y="0"/>
                  </a:lnTo>
                  <a:lnTo>
                    <a:pt x="0" y="5968"/>
                  </a:lnTo>
                  <a:lnTo>
                    <a:pt x="17130" y="5968"/>
                  </a:lnTo>
                  <a:lnTo>
                    <a:pt x="1713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01" name="object 7001"/>
            <p:cNvPicPr/>
            <p:nvPr/>
          </p:nvPicPr>
          <p:blipFill>
            <a:blip r:embed="rId1370" cstate="print"/>
            <a:stretch>
              <a:fillRect/>
            </a:stretch>
          </p:blipFill>
          <p:spPr>
            <a:xfrm>
              <a:off x="10773263" y="940725"/>
              <a:ext cx="24983" cy="2984"/>
            </a:xfrm>
            <a:prstGeom prst="rect">
              <a:avLst/>
            </a:prstGeom>
          </p:spPr>
        </p:pic>
        <p:sp>
          <p:nvSpPr>
            <p:cNvPr id="7002" name="object 7002"/>
            <p:cNvSpPr/>
            <p:nvPr/>
          </p:nvSpPr>
          <p:spPr>
            <a:xfrm>
              <a:off x="10773262" y="940724"/>
              <a:ext cx="25400" cy="3175"/>
            </a:xfrm>
            <a:custGeom>
              <a:avLst/>
              <a:gdLst/>
              <a:ahLst/>
              <a:cxnLst/>
              <a:rect l="l" t="t" r="r" b="b"/>
              <a:pathLst>
                <a:path w="25400" h="3175">
                  <a:moveTo>
                    <a:pt x="24983" y="0"/>
                  </a:moveTo>
                  <a:lnTo>
                    <a:pt x="0" y="0"/>
                  </a:lnTo>
                  <a:lnTo>
                    <a:pt x="0" y="2984"/>
                  </a:lnTo>
                  <a:lnTo>
                    <a:pt x="24983" y="2984"/>
                  </a:lnTo>
                  <a:lnTo>
                    <a:pt x="2498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03" name="object 7003"/>
            <p:cNvPicPr/>
            <p:nvPr/>
          </p:nvPicPr>
          <p:blipFill>
            <a:blip r:embed="rId1371" cstate="print"/>
            <a:stretch>
              <a:fillRect/>
            </a:stretch>
          </p:blipFill>
          <p:spPr>
            <a:xfrm>
              <a:off x="10588378" y="940725"/>
              <a:ext cx="15643" cy="2984"/>
            </a:xfrm>
            <a:prstGeom prst="rect">
              <a:avLst/>
            </a:prstGeom>
          </p:spPr>
        </p:pic>
        <p:sp>
          <p:nvSpPr>
            <p:cNvPr id="7004" name="object 7004"/>
            <p:cNvSpPr/>
            <p:nvPr/>
          </p:nvSpPr>
          <p:spPr>
            <a:xfrm>
              <a:off x="10588376" y="940724"/>
              <a:ext cx="15875" cy="3175"/>
            </a:xfrm>
            <a:custGeom>
              <a:avLst/>
              <a:gdLst/>
              <a:ahLst/>
              <a:cxnLst/>
              <a:rect l="l" t="t" r="r" b="b"/>
              <a:pathLst>
                <a:path w="15875" h="3175">
                  <a:moveTo>
                    <a:pt x="15643" y="0"/>
                  </a:moveTo>
                  <a:lnTo>
                    <a:pt x="0" y="0"/>
                  </a:lnTo>
                  <a:lnTo>
                    <a:pt x="0" y="2984"/>
                  </a:lnTo>
                  <a:lnTo>
                    <a:pt x="15643" y="2984"/>
                  </a:lnTo>
                  <a:lnTo>
                    <a:pt x="1564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5" name="object 7005"/>
            <p:cNvSpPr/>
            <p:nvPr/>
          </p:nvSpPr>
          <p:spPr>
            <a:xfrm>
              <a:off x="10588374" y="940729"/>
              <a:ext cx="210185" cy="3810"/>
            </a:xfrm>
            <a:custGeom>
              <a:avLst/>
              <a:gdLst/>
              <a:ahLst/>
              <a:cxnLst/>
              <a:rect l="l" t="t" r="r" b="b"/>
              <a:pathLst>
                <a:path w="210184" h="3809">
                  <a:moveTo>
                    <a:pt x="209878" y="0"/>
                  </a:moveTo>
                  <a:lnTo>
                    <a:pt x="209878" y="3738"/>
                  </a:lnTo>
                  <a:lnTo>
                    <a:pt x="0" y="373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6" name="object 7006"/>
            <p:cNvSpPr/>
            <p:nvPr/>
          </p:nvSpPr>
          <p:spPr>
            <a:xfrm>
              <a:off x="10788460" y="943707"/>
              <a:ext cx="10795" cy="17145"/>
            </a:xfrm>
            <a:custGeom>
              <a:avLst/>
              <a:gdLst/>
              <a:ahLst/>
              <a:cxnLst/>
              <a:rect l="l" t="t" r="r" b="b"/>
              <a:pathLst>
                <a:path w="10795" h="17144">
                  <a:moveTo>
                    <a:pt x="5308" y="1497"/>
                  </a:moveTo>
                  <a:lnTo>
                    <a:pt x="5308" y="17140"/>
                  </a:lnTo>
                  <a:lnTo>
                    <a:pt x="0" y="17140"/>
                  </a:lnTo>
                </a:path>
                <a:path w="10795" h="17144">
                  <a:moveTo>
                    <a:pt x="5308" y="1497"/>
                  </a:moveTo>
                  <a:lnTo>
                    <a:pt x="5172" y="1476"/>
                  </a:lnTo>
                  <a:lnTo>
                    <a:pt x="5015" y="1424"/>
                  </a:lnTo>
                  <a:lnTo>
                    <a:pt x="4837" y="1329"/>
                  </a:lnTo>
                  <a:lnTo>
                    <a:pt x="4680" y="1151"/>
                  </a:lnTo>
                  <a:lnTo>
                    <a:pt x="4596" y="963"/>
                  </a:lnTo>
                  <a:lnTo>
                    <a:pt x="4565" y="816"/>
                  </a:lnTo>
                  <a:lnTo>
                    <a:pt x="4565" y="659"/>
                  </a:lnTo>
                  <a:lnTo>
                    <a:pt x="4617" y="460"/>
                  </a:lnTo>
                  <a:lnTo>
                    <a:pt x="4732" y="282"/>
                  </a:lnTo>
                  <a:lnTo>
                    <a:pt x="4889" y="125"/>
                  </a:lnTo>
                  <a:lnTo>
                    <a:pt x="5099" y="41"/>
                  </a:lnTo>
                  <a:lnTo>
                    <a:pt x="5235" y="0"/>
                  </a:lnTo>
                  <a:lnTo>
                    <a:pt x="5382" y="0"/>
                  </a:lnTo>
                  <a:lnTo>
                    <a:pt x="5518" y="41"/>
                  </a:lnTo>
                  <a:lnTo>
                    <a:pt x="5675" y="94"/>
                  </a:lnTo>
                  <a:lnTo>
                    <a:pt x="5832" y="230"/>
                  </a:lnTo>
                  <a:lnTo>
                    <a:pt x="5989" y="408"/>
                  </a:lnTo>
                  <a:lnTo>
                    <a:pt x="6020" y="544"/>
                  </a:lnTo>
                  <a:lnTo>
                    <a:pt x="6052" y="753"/>
                  </a:lnTo>
                  <a:lnTo>
                    <a:pt x="6041" y="890"/>
                  </a:lnTo>
                  <a:lnTo>
                    <a:pt x="5999" y="1047"/>
                  </a:lnTo>
                  <a:lnTo>
                    <a:pt x="5895" y="1225"/>
                  </a:lnTo>
                  <a:lnTo>
                    <a:pt x="5727" y="1371"/>
                  </a:lnTo>
                  <a:lnTo>
                    <a:pt x="5518" y="1465"/>
                  </a:lnTo>
                  <a:lnTo>
                    <a:pt x="5382" y="1497"/>
                  </a:lnTo>
                  <a:close/>
                </a:path>
                <a:path w="10795" h="17144">
                  <a:moveTo>
                    <a:pt x="5308" y="1497"/>
                  </a:moveTo>
                  <a:lnTo>
                    <a:pt x="5308" y="17140"/>
                  </a:lnTo>
                  <a:lnTo>
                    <a:pt x="10607" y="171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7" name="object 7007"/>
            <p:cNvSpPr/>
            <p:nvPr/>
          </p:nvSpPr>
          <p:spPr>
            <a:xfrm>
              <a:off x="10595811" y="944457"/>
              <a:ext cx="3810" cy="16510"/>
            </a:xfrm>
            <a:custGeom>
              <a:avLst/>
              <a:gdLst/>
              <a:ahLst/>
              <a:cxnLst/>
              <a:rect l="l" t="t" r="r" b="b"/>
              <a:pathLst>
                <a:path w="3809" h="16509">
                  <a:moveTo>
                    <a:pt x="3539" y="16386"/>
                  </a:moveTo>
                  <a:lnTo>
                    <a:pt x="0" y="16386"/>
                  </a:lnTo>
                  <a:lnTo>
                    <a:pt x="0" y="0"/>
                  </a:lnTo>
                  <a:lnTo>
                    <a:pt x="3539" y="0"/>
                  </a:lnTo>
                  <a:lnTo>
                    <a:pt x="3539" y="163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8" name="object 7008"/>
            <p:cNvSpPr/>
            <p:nvPr/>
          </p:nvSpPr>
          <p:spPr>
            <a:xfrm>
              <a:off x="10782790" y="944457"/>
              <a:ext cx="3810" cy="16510"/>
            </a:xfrm>
            <a:custGeom>
              <a:avLst/>
              <a:gdLst/>
              <a:ahLst/>
              <a:cxnLst/>
              <a:rect l="l" t="t" r="r" b="b"/>
              <a:pathLst>
                <a:path w="3809" h="16509">
                  <a:moveTo>
                    <a:pt x="3528" y="16386"/>
                  </a:moveTo>
                  <a:lnTo>
                    <a:pt x="0" y="16386"/>
                  </a:lnTo>
                  <a:lnTo>
                    <a:pt x="0" y="0"/>
                  </a:lnTo>
                  <a:lnTo>
                    <a:pt x="3528" y="0"/>
                  </a:lnTo>
                  <a:lnTo>
                    <a:pt x="3528" y="163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9" name="object 7009"/>
            <p:cNvSpPr/>
            <p:nvPr/>
          </p:nvSpPr>
          <p:spPr>
            <a:xfrm>
              <a:off x="12885557" y="6721332"/>
              <a:ext cx="0" cy="786765"/>
            </a:xfrm>
            <a:custGeom>
              <a:avLst/>
              <a:gdLst/>
              <a:ahLst/>
              <a:cxnLst/>
              <a:rect l="l" t="t" r="r" b="b"/>
              <a:pathLst>
                <a:path w="0" h="786765">
                  <a:moveTo>
                    <a:pt x="0" y="0"/>
                  </a:moveTo>
                  <a:lnTo>
                    <a:pt x="0" y="7862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0" name="object 7010"/>
            <p:cNvSpPr/>
            <p:nvPr/>
          </p:nvSpPr>
          <p:spPr>
            <a:xfrm>
              <a:off x="12885561" y="7154079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1" name="object 7011"/>
            <p:cNvSpPr/>
            <p:nvPr/>
          </p:nvSpPr>
          <p:spPr>
            <a:xfrm>
              <a:off x="12885561" y="7193139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2" name="object 7012"/>
            <p:cNvSpPr/>
            <p:nvPr/>
          </p:nvSpPr>
          <p:spPr>
            <a:xfrm>
              <a:off x="12885561" y="7232234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3" name="object 7013"/>
            <p:cNvSpPr/>
            <p:nvPr/>
          </p:nvSpPr>
          <p:spPr>
            <a:xfrm>
              <a:off x="12885561" y="7310370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4" name="object 7014"/>
            <p:cNvSpPr/>
            <p:nvPr/>
          </p:nvSpPr>
          <p:spPr>
            <a:xfrm>
              <a:off x="12885561" y="7349430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5" name="object 7015"/>
            <p:cNvSpPr/>
            <p:nvPr/>
          </p:nvSpPr>
          <p:spPr>
            <a:xfrm>
              <a:off x="12885561" y="7388508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6" name="object 7016"/>
            <p:cNvSpPr/>
            <p:nvPr/>
          </p:nvSpPr>
          <p:spPr>
            <a:xfrm>
              <a:off x="12885561" y="7427567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7" name="object 7017"/>
            <p:cNvSpPr/>
            <p:nvPr/>
          </p:nvSpPr>
          <p:spPr>
            <a:xfrm>
              <a:off x="12885561" y="7466662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8" name="object 7018"/>
            <p:cNvSpPr/>
            <p:nvPr/>
          </p:nvSpPr>
          <p:spPr>
            <a:xfrm>
              <a:off x="12956812" y="6724188"/>
              <a:ext cx="22860" cy="21590"/>
            </a:xfrm>
            <a:custGeom>
              <a:avLst/>
              <a:gdLst/>
              <a:ahLst/>
              <a:cxnLst/>
              <a:rect l="l" t="t" r="r" b="b"/>
              <a:pathLst>
                <a:path w="22859" h="21590">
                  <a:moveTo>
                    <a:pt x="0" y="21590"/>
                  </a:moveTo>
                  <a:lnTo>
                    <a:pt x="226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9" name="object 7019"/>
            <p:cNvSpPr/>
            <p:nvPr/>
          </p:nvSpPr>
          <p:spPr>
            <a:xfrm>
              <a:off x="12979496" y="6724178"/>
              <a:ext cx="22860" cy="783590"/>
            </a:xfrm>
            <a:custGeom>
              <a:avLst/>
              <a:gdLst/>
              <a:ahLst/>
              <a:cxnLst/>
              <a:rect l="l" t="t" r="r" b="b"/>
              <a:pathLst>
                <a:path w="22859" h="783590">
                  <a:moveTo>
                    <a:pt x="0" y="0"/>
                  </a:moveTo>
                  <a:lnTo>
                    <a:pt x="22721" y="21601"/>
                  </a:lnTo>
                </a:path>
                <a:path w="22859" h="783590">
                  <a:moveTo>
                    <a:pt x="0" y="0"/>
                  </a:moveTo>
                  <a:lnTo>
                    <a:pt x="0" y="7833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0" name="object 7020"/>
            <p:cNvSpPr/>
            <p:nvPr/>
          </p:nvSpPr>
          <p:spPr>
            <a:xfrm>
              <a:off x="12885561" y="7114866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1" name="object 7021"/>
            <p:cNvSpPr/>
            <p:nvPr/>
          </p:nvSpPr>
          <p:spPr>
            <a:xfrm>
              <a:off x="13073450" y="6738336"/>
              <a:ext cx="0" cy="754380"/>
            </a:xfrm>
            <a:custGeom>
              <a:avLst/>
              <a:gdLst/>
              <a:ahLst/>
              <a:cxnLst/>
              <a:rect l="l" t="t" r="r" b="b"/>
              <a:pathLst>
                <a:path w="0" h="754379">
                  <a:moveTo>
                    <a:pt x="0" y="0"/>
                  </a:moveTo>
                  <a:lnTo>
                    <a:pt x="0" y="7539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2" name="object 7022"/>
            <p:cNvSpPr/>
            <p:nvPr/>
          </p:nvSpPr>
          <p:spPr>
            <a:xfrm>
              <a:off x="12885561" y="7075805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3" name="object 7023"/>
            <p:cNvSpPr/>
            <p:nvPr/>
          </p:nvSpPr>
          <p:spPr>
            <a:xfrm>
              <a:off x="12885561" y="6802299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4" name="object 7024"/>
            <p:cNvSpPr/>
            <p:nvPr/>
          </p:nvSpPr>
          <p:spPr>
            <a:xfrm>
              <a:off x="12885561" y="6841377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5" name="object 7025"/>
            <p:cNvSpPr/>
            <p:nvPr/>
          </p:nvSpPr>
          <p:spPr>
            <a:xfrm>
              <a:off x="12885561" y="6880436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6" name="object 7026"/>
            <p:cNvSpPr/>
            <p:nvPr/>
          </p:nvSpPr>
          <p:spPr>
            <a:xfrm>
              <a:off x="12885561" y="6919514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7" name="object 7027"/>
            <p:cNvSpPr/>
            <p:nvPr/>
          </p:nvSpPr>
          <p:spPr>
            <a:xfrm>
              <a:off x="12885561" y="6958574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8" name="object 7028"/>
            <p:cNvSpPr/>
            <p:nvPr/>
          </p:nvSpPr>
          <p:spPr>
            <a:xfrm>
              <a:off x="12885561" y="6997667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9" name="object 7029"/>
            <p:cNvSpPr/>
            <p:nvPr/>
          </p:nvSpPr>
          <p:spPr>
            <a:xfrm>
              <a:off x="12885561" y="7036728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0" name="object 7030"/>
            <p:cNvSpPr/>
            <p:nvPr/>
          </p:nvSpPr>
          <p:spPr>
            <a:xfrm>
              <a:off x="12885561" y="6724178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1" name="object 7031"/>
            <p:cNvSpPr/>
            <p:nvPr/>
          </p:nvSpPr>
          <p:spPr>
            <a:xfrm>
              <a:off x="12885561" y="6763239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2" name="object 7032"/>
            <p:cNvSpPr/>
            <p:nvPr/>
          </p:nvSpPr>
          <p:spPr>
            <a:xfrm>
              <a:off x="12885561" y="7271293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59" h="0">
                  <a:moveTo>
                    <a:pt x="187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3" name="object 7033"/>
            <p:cNvSpPr/>
            <p:nvPr/>
          </p:nvSpPr>
          <p:spPr>
            <a:xfrm>
              <a:off x="13073450" y="6738336"/>
              <a:ext cx="14604" cy="0"/>
            </a:xfrm>
            <a:custGeom>
              <a:avLst/>
              <a:gdLst/>
              <a:ahLst/>
              <a:cxnLst/>
              <a:rect l="l" t="t" r="r" b="b"/>
              <a:pathLst>
                <a:path w="14605" h="0">
                  <a:moveTo>
                    <a:pt x="0" y="0"/>
                  </a:moveTo>
                  <a:lnTo>
                    <a:pt x="141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4" name="object 7034"/>
            <p:cNvSpPr/>
            <p:nvPr/>
          </p:nvSpPr>
          <p:spPr>
            <a:xfrm>
              <a:off x="13398951" y="6610593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19" h="0">
                  <a:moveTo>
                    <a:pt x="0" y="0"/>
                  </a:moveTo>
                  <a:lnTo>
                    <a:pt x="452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5" name="object 7035"/>
            <p:cNvSpPr/>
            <p:nvPr/>
          </p:nvSpPr>
          <p:spPr>
            <a:xfrm>
              <a:off x="13444199" y="6427562"/>
              <a:ext cx="0" cy="183515"/>
            </a:xfrm>
            <a:custGeom>
              <a:avLst/>
              <a:gdLst/>
              <a:ahLst/>
              <a:cxnLst/>
              <a:rect l="l" t="t" r="r" b="b"/>
              <a:pathLst>
                <a:path w="0" h="183515">
                  <a:moveTo>
                    <a:pt x="0" y="1830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6" name="object 7036"/>
            <p:cNvSpPr/>
            <p:nvPr/>
          </p:nvSpPr>
          <p:spPr>
            <a:xfrm>
              <a:off x="12858720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7" name="object 7037"/>
            <p:cNvSpPr/>
            <p:nvPr/>
          </p:nvSpPr>
          <p:spPr>
            <a:xfrm>
              <a:off x="15022458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8" name="object 7038"/>
            <p:cNvSpPr/>
            <p:nvPr/>
          </p:nvSpPr>
          <p:spPr>
            <a:xfrm>
              <a:off x="15022458" y="643653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9" name="object 7039"/>
            <p:cNvSpPr/>
            <p:nvPr/>
          </p:nvSpPr>
          <p:spPr>
            <a:xfrm>
              <a:off x="12859466" y="643653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0" name="object 7040"/>
            <p:cNvSpPr/>
            <p:nvPr/>
          </p:nvSpPr>
          <p:spPr>
            <a:xfrm>
              <a:off x="15022814" y="6671387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1" name="object 7041"/>
            <p:cNvSpPr/>
            <p:nvPr/>
          </p:nvSpPr>
          <p:spPr>
            <a:xfrm>
              <a:off x="13152113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2" name="object 7042"/>
            <p:cNvSpPr/>
            <p:nvPr/>
          </p:nvSpPr>
          <p:spPr>
            <a:xfrm>
              <a:off x="13430212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3" name="object 7043"/>
            <p:cNvSpPr/>
            <p:nvPr/>
          </p:nvSpPr>
          <p:spPr>
            <a:xfrm>
              <a:off x="13721011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4" name="object 7044"/>
            <p:cNvSpPr/>
            <p:nvPr/>
          </p:nvSpPr>
          <p:spPr>
            <a:xfrm>
              <a:off x="14078167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5" name="object 7045"/>
            <p:cNvSpPr/>
            <p:nvPr/>
          </p:nvSpPr>
          <p:spPr>
            <a:xfrm>
              <a:off x="14392782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6" name="object 7046"/>
            <p:cNvSpPr/>
            <p:nvPr/>
          </p:nvSpPr>
          <p:spPr>
            <a:xfrm>
              <a:off x="14707434" y="7772634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7" name="object 7047"/>
            <p:cNvSpPr/>
            <p:nvPr/>
          </p:nvSpPr>
          <p:spPr>
            <a:xfrm>
              <a:off x="14713774" y="643653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8" name="object 7048"/>
            <p:cNvSpPr/>
            <p:nvPr/>
          </p:nvSpPr>
          <p:spPr>
            <a:xfrm>
              <a:off x="14406581" y="643653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9" name="object 7049"/>
            <p:cNvSpPr/>
            <p:nvPr/>
          </p:nvSpPr>
          <p:spPr>
            <a:xfrm>
              <a:off x="14098287" y="643653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0" name="object 7050"/>
            <p:cNvSpPr/>
            <p:nvPr/>
          </p:nvSpPr>
          <p:spPr>
            <a:xfrm>
              <a:off x="13790352" y="643653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1" name="object 7051"/>
            <p:cNvSpPr/>
            <p:nvPr/>
          </p:nvSpPr>
          <p:spPr>
            <a:xfrm>
              <a:off x="15022814" y="7529558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2" name="object 7052"/>
            <p:cNvSpPr/>
            <p:nvPr/>
          </p:nvSpPr>
          <p:spPr>
            <a:xfrm>
              <a:off x="15022814" y="6967389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3" name="object 7053"/>
            <p:cNvSpPr/>
            <p:nvPr/>
          </p:nvSpPr>
          <p:spPr>
            <a:xfrm>
              <a:off x="15022814" y="7248474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4" name="object 7054"/>
            <p:cNvSpPr/>
            <p:nvPr/>
          </p:nvSpPr>
          <p:spPr>
            <a:xfrm>
              <a:off x="12821441" y="7506841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5" name="object 7055"/>
            <p:cNvSpPr/>
            <p:nvPr/>
          </p:nvSpPr>
          <p:spPr>
            <a:xfrm>
              <a:off x="12821441" y="6721721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6" name="object 7056"/>
            <p:cNvSpPr/>
            <p:nvPr/>
          </p:nvSpPr>
          <p:spPr>
            <a:xfrm>
              <a:off x="12821441" y="7230215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7" name="object 7057"/>
            <p:cNvSpPr/>
            <p:nvPr/>
          </p:nvSpPr>
          <p:spPr>
            <a:xfrm>
              <a:off x="12821441" y="704010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0" y="0"/>
                  </a:moveTo>
                  <a:lnTo>
                    <a:pt x="37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8" name="object 7058"/>
            <p:cNvSpPr/>
            <p:nvPr/>
          </p:nvSpPr>
          <p:spPr>
            <a:xfrm>
              <a:off x="13454067" y="643653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9" name="object 7059"/>
            <p:cNvSpPr/>
            <p:nvPr/>
          </p:nvSpPr>
          <p:spPr>
            <a:xfrm>
              <a:off x="13169251" y="6436535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0" name="object 7060"/>
            <p:cNvSpPr/>
            <p:nvPr/>
          </p:nvSpPr>
          <p:spPr>
            <a:xfrm>
              <a:off x="12821441" y="6496921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w="0" h="191770">
                  <a:moveTo>
                    <a:pt x="0" y="0"/>
                  </a:moveTo>
                  <a:lnTo>
                    <a:pt x="0" y="1916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1" name="object 7061"/>
            <p:cNvSpPr/>
            <p:nvPr/>
          </p:nvSpPr>
          <p:spPr>
            <a:xfrm>
              <a:off x="12858720" y="6496921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w="0" h="191770">
                  <a:moveTo>
                    <a:pt x="0" y="0"/>
                  </a:moveTo>
                  <a:lnTo>
                    <a:pt x="0" y="1916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2" name="object 7062"/>
            <p:cNvSpPr/>
            <p:nvPr/>
          </p:nvSpPr>
          <p:spPr>
            <a:xfrm>
              <a:off x="12821441" y="7540747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w="0" h="191770">
                  <a:moveTo>
                    <a:pt x="0" y="0"/>
                  </a:moveTo>
                  <a:lnTo>
                    <a:pt x="0" y="1916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3" name="object 7063"/>
            <p:cNvSpPr/>
            <p:nvPr/>
          </p:nvSpPr>
          <p:spPr>
            <a:xfrm>
              <a:off x="12858720" y="7540747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w="0" h="191770">
                  <a:moveTo>
                    <a:pt x="0" y="0"/>
                  </a:moveTo>
                  <a:lnTo>
                    <a:pt x="0" y="1916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4" name="object 7064"/>
            <p:cNvSpPr/>
            <p:nvPr/>
          </p:nvSpPr>
          <p:spPr>
            <a:xfrm>
              <a:off x="12087622" y="3535382"/>
              <a:ext cx="8255" cy="37465"/>
            </a:xfrm>
            <a:custGeom>
              <a:avLst/>
              <a:gdLst/>
              <a:ahLst/>
              <a:cxnLst/>
              <a:rect l="l" t="t" r="r" b="b"/>
              <a:pathLst>
                <a:path w="8254" h="37464">
                  <a:moveTo>
                    <a:pt x="0" y="0"/>
                  </a:moveTo>
                  <a:lnTo>
                    <a:pt x="7989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5" name="object 7065"/>
            <p:cNvSpPr/>
            <p:nvPr/>
          </p:nvSpPr>
          <p:spPr>
            <a:xfrm>
              <a:off x="12924702" y="3158699"/>
              <a:ext cx="37465" cy="24130"/>
            </a:xfrm>
            <a:custGeom>
              <a:avLst/>
              <a:gdLst/>
              <a:ahLst/>
              <a:cxnLst/>
              <a:rect l="l" t="t" r="r" b="b"/>
              <a:pathLst>
                <a:path w="37465" h="24130">
                  <a:moveTo>
                    <a:pt x="0" y="0"/>
                  </a:moveTo>
                  <a:lnTo>
                    <a:pt x="37276" y="241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6" name="object 7066"/>
            <p:cNvSpPr/>
            <p:nvPr/>
          </p:nvSpPr>
          <p:spPr>
            <a:xfrm>
              <a:off x="12645669" y="3284255"/>
              <a:ext cx="15875" cy="34290"/>
            </a:xfrm>
            <a:custGeom>
              <a:avLst/>
              <a:gdLst/>
              <a:ahLst/>
              <a:cxnLst/>
              <a:rect l="l" t="t" r="r" b="b"/>
              <a:pathLst>
                <a:path w="15875" h="34289">
                  <a:moveTo>
                    <a:pt x="0" y="0"/>
                  </a:moveTo>
                  <a:lnTo>
                    <a:pt x="15308" y="33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7" name="object 7067"/>
            <p:cNvSpPr/>
            <p:nvPr/>
          </p:nvSpPr>
          <p:spPr>
            <a:xfrm>
              <a:off x="12366636" y="3409828"/>
              <a:ext cx="15875" cy="34290"/>
            </a:xfrm>
            <a:custGeom>
              <a:avLst/>
              <a:gdLst/>
              <a:ahLst/>
              <a:cxnLst/>
              <a:rect l="l" t="t" r="r" b="b"/>
              <a:pathLst>
                <a:path w="15875" h="34289">
                  <a:moveTo>
                    <a:pt x="0" y="0"/>
                  </a:moveTo>
                  <a:lnTo>
                    <a:pt x="15308" y="340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8" name="object 7068"/>
            <p:cNvSpPr/>
            <p:nvPr/>
          </p:nvSpPr>
          <p:spPr>
            <a:xfrm>
              <a:off x="11763135" y="353538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9" name="object 7069"/>
            <p:cNvSpPr/>
            <p:nvPr/>
          </p:nvSpPr>
          <p:spPr>
            <a:xfrm>
              <a:off x="11438668" y="353538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0" name="object 7070"/>
            <p:cNvSpPr/>
            <p:nvPr/>
          </p:nvSpPr>
          <p:spPr>
            <a:xfrm>
              <a:off x="11114192" y="353538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1" name="object 7071"/>
            <p:cNvSpPr/>
            <p:nvPr/>
          </p:nvSpPr>
          <p:spPr>
            <a:xfrm>
              <a:off x="10789708" y="3535382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4">
                  <a:moveTo>
                    <a:pt x="0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2" name="object 7072"/>
            <p:cNvSpPr/>
            <p:nvPr/>
          </p:nvSpPr>
          <p:spPr>
            <a:xfrm>
              <a:off x="10461721" y="3535382"/>
              <a:ext cx="3810" cy="37465"/>
            </a:xfrm>
            <a:custGeom>
              <a:avLst/>
              <a:gdLst/>
              <a:ahLst/>
              <a:cxnLst/>
              <a:rect l="l" t="t" r="r" b="b"/>
              <a:pathLst>
                <a:path w="3809" h="37464">
                  <a:moveTo>
                    <a:pt x="3528" y="0"/>
                  </a:moveTo>
                  <a:lnTo>
                    <a:pt x="0" y="37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3" name="object 7073"/>
            <p:cNvSpPr/>
            <p:nvPr/>
          </p:nvSpPr>
          <p:spPr>
            <a:xfrm>
              <a:off x="10149344" y="3476742"/>
              <a:ext cx="6985" cy="36830"/>
            </a:xfrm>
            <a:custGeom>
              <a:avLst/>
              <a:gdLst/>
              <a:ahLst/>
              <a:cxnLst/>
              <a:rect l="l" t="t" r="r" b="b"/>
              <a:pathLst>
                <a:path w="6984" h="36829">
                  <a:moveTo>
                    <a:pt x="6942" y="0"/>
                  </a:moveTo>
                  <a:lnTo>
                    <a:pt x="0" y="366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4" name="object 7074"/>
            <p:cNvSpPr/>
            <p:nvPr/>
          </p:nvSpPr>
          <p:spPr>
            <a:xfrm>
              <a:off x="9504676" y="3359458"/>
              <a:ext cx="34290" cy="31750"/>
            </a:xfrm>
            <a:custGeom>
              <a:avLst/>
              <a:gdLst/>
              <a:ahLst/>
              <a:cxnLst/>
              <a:rect l="l" t="t" r="r" b="b"/>
              <a:pathLst>
                <a:path w="34290" h="31750">
                  <a:moveTo>
                    <a:pt x="33716" y="0"/>
                  </a:moveTo>
                  <a:lnTo>
                    <a:pt x="0" y="315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5" name="object 7075"/>
            <p:cNvSpPr/>
            <p:nvPr/>
          </p:nvSpPr>
          <p:spPr>
            <a:xfrm>
              <a:off x="9467398" y="3080222"/>
              <a:ext cx="37465" cy="5080"/>
            </a:xfrm>
            <a:custGeom>
              <a:avLst/>
              <a:gdLst/>
              <a:ahLst/>
              <a:cxnLst/>
              <a:rect l="l" t="t" r="r" b="b"/>
              <a:pathLst>
                <a:path w="37465" h="5080">
                  <a:moveTo>
                    <a:pt x="36993" y="0"/>
                  </a:moveTo>
                  <a:lnTo>
                    <a:pt x="0" y="45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6" name="object 7076"/>
            <p:cNvSpPr/>
            <p:nvPr/>
          </p:nvSpPr>
          <p:spPr>
            <a:xfrm>
              <a:off x="9433399" y="2800987"/>
              <a:ext cx="37465" cy="5080"/>
            </a:xfrm>
            <a:custGeom>
              <a:avLst/>
              <a:gdLst/>
              <a:ahLst/>
              <a:cxnLst/>
              <a:rect l="l" t="t" r="r" b="b"/>
              <a:pathLst>
                <a:path w="37465" h="5080">
                  <a:moveTo>
                    <a:pt x="36993" y="0"/>
                  </a:moveTo>
                  <a:lnTo>
                    <a:pt x="0" y="45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7" name="object 7077"/>
            <p:cNvSpPr/>
            <p:nvPr/>
          </p:nvSpPr>
          <p:spPr>
            <a:xfrm>
              <a:off x="9399116" y="2521732"/>
              <a:ext cx="37465" cy="2540"/>
            </a:xfrm>
            <a:custGeom>
              <a:avLst/>
              <a:gdLst/>
              <a:ahLst/>
              <a:cxnLst/>
              <a:rect l="l" t="t" r="r" b="b"/>
              <a:pathLst>
                <a:path w="37465" h="2539">
                  <a:moveTo>
                    <a:pt x="37276" y="0"/>
                  </a:moveTo>
                  <a:lnTo>
                    <a:pt x="0" y="22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8" name="object 7078"/>
            <p:cNvSpPr/>
            <p:nvPr/>
          </p:nvSpPr>
          <p:spPr>
            <a:xfrm>
              <a:off x="12924707" y="2820702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372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9" name="object 7079"/>
            <p:cNvSpPr/>
            <p:nvPr/>
          </p:nvSpPr>
          <p:spPr>
            <a:xfrm>
              <a:off x="12924707" y="2482689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372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0" name="object 7080"/>
            <p:cNvSpPr/>
            <p:nvPr/>
          </p:nvSpPr>
          <p:spPr>
            <a:xfrm>
              <a:off x="12087622" y="1054796"/>
              <a:ext cx="8255" cy="37465"/>
            </a:xfrm>
            <a:custGeom>
              <a:avLst/>
              <a:gdLst/>
              <a:ahLst/>
              <a:cxnLst/>
              <a:rect l="l" t="t" r="r" b="b"/>
              <a:pathLst>
                <a:path w="8254" h="37465">
                  <a:moveTo>
                    <a:pt x="0" y="37255"/>
                  </a:moveTo>
                  <a:lnTo>
                    <a:pt x="79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1" name="object 7081"/>
            <p:cNvSpPr/>
            <p:nvPr/>
          </p:nvSpPr>
          <p:spPr>
            <a:xfrm>
              <a:off x="12924702" y="1444621"/>
              <a:ext cx="37465" cy="24130"/>
            </a:xfrm>
            <a:custGeom>
              <a:avLst/>
              <a:gdLst/>
              <a:ahLst/>
              <a:cxnLst/>
              <a:rect l="l" t="t" r="r" b="b"/>
              <a:pathLst>
                <a:path w="37465" h="24130">
                  <a:moveTo>
                    <a:pt x="0" y="24114"/>
                  </a:moveTo>
                  <a:lnTo>
                    <a:pt x="372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2" name="object 7082"/>
            <p:cNvSpPr/>
            <p:nvPr/>
          </p:nvSpPr>
          <p:spPr>
            <a:xfrm>
              <a:off x="12645669" y="1309203"/>
              <a:ext cx="15875" cy="34290"/>
            </a:xfrm>
            <a:custGeom>
              <a:avLst/>
              <a:gdLst/>
              <a:ahLst/>
              <a:cxnLst/>
              <a:rect l="l" t="t" r="r" b="b"/>
              <a:pathLst>
                <a:path w="15875" h="34290">
                  <a:moveTo>
                    <a:pt x="0" y="33978"/>
                  </a:moveTo>
                  <a:lnTo>
                    <a:pt x="152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3" name="object 7083"/>
            <p:cNvSpPr/>
            <p:nvPr/>
          </p:nvSpPr>
          <p:spPr>
            <a:xfrm>
              <a:off x="12366636" y="1183630"/>
              <a:ext cx="15875" cy="34290"/>
            </a:xfrm>
            <a:custGeom>
              <a:avLst/>
              <a:gdLst/>
              <a:ahLst/>
              <a:cxnLst/>
              <a:rect l="l" t="t" r="r" b="b"/>
              <a:pathLst>
                <a:path w="15875" h="34290">
                  <a:moveTo>
                    <a:pt x="0" y="33978"/>
                  </a:moveTo>
                  <a:lnTo>
                    <a:pt x="153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4" name="object 7084"/>
            <p:cNvSpPr/>
            <p:nvPr/>
          </p:nvSpPr>
          <p:spPr>
            <a:xfrm>
              <a:off x="11763135" y="105479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5" name="object 7085"/>
            <p:cNvSpPr/>
            <p:nvPr/>
          </p:nvSpPr>
          <p:spPr>
            <a:xfrm>
              <a:off x="11438668" y="105479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6" name="object 7086"/>
            <p:cNvSpPr/>
            <p:nvPr/>
          </p:nvSpPr>
          <p:spPr>
            <a:xfrm>
              <a:off x="11114192" y="105479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7" name="object 7087"/>
            <p:cNvSpPr/>
            <p:nvPr/>
          </p:nvSpPr>
          <p:spPr>
            <a:xfrm>
              <a:off x="10789708" y="1054796"/>
              <a:ext cx="0" cy="37465"/>
            </a:xfrm>
            <a:custGeom>
              <a:avLst/>
              <a:gdLst/>
              <a:ahLst/>
              <a:cxnLst/>
              <a:rect l="l" t="t" r="r" b="b"/>
              <a:pathLst>
                <a:path w="0" h="37465">
                  <a:moveTo>
                    <a:pt x="0" y="372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8" name="object 7088"/>
            <p:cNvSpPr/>
            <p:nvPr/>
          </p:nvSpPr>
          <p:spPr>
            <a:xfrm>
              <a:off x="10461727" y="1054787"/>
              <a:ext cx="3810" cy="38100"/>
            </a:xfrm>
            <a:custGeom>
              <a:avLst/>
              <a:gdLst/>
              <a:ahLst/>
              <a:cxnLst/>
              <a:rect l="l" t="t" r="r" b="b"/>
              <a:pathLst>
                <a:path w="3809" h="38100">
                  <a:moveTo>
                    <a:pt x="3539" y="3756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9" name="object 7089"/>
            <p:cNvSpPr/>
            <p:nvPr/>
          </p:nvSpPr>
          <p:spPr>
            <a:xfrm>
              <a:off x="10149338" y="1114072"/>
              <a:ext cx="7620" cy="37465"/>
            </a:xfrm>
            <a:custGeom>
              <a:avLst/>
              <a:gdLst/>
              <a:ahLst/>
              <a:cxnLst/>
              <a:rect l="l" t="t" r="r" b="b"/>
              <a:pathLst>
                <a:path w="7620" h="37465">
                  <a:moveTo>
                    <a:pt x="7015" y="3690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0" name="object 7090"/>
            <p:cNvSpPr/>
            <p:nvPr/>
          </p:nvSpPr>
          <p:spPr>
            <a:xfrm>
              <a:off x="9840395" y="1172717"/>
              <a:ext cx="7620" cy="37465"/>
            </a:xfrm>
            <a:custGeom>
              <a:avLst/>
              <a:gdLst/>
              <a:ahLst/>
              <a:cxnLst/>
              <a:rect l="l" t="t" r="r" b="b"/>
              <a:pathLst>
                <a:path w="7620" h="37465">
                  <a:moveTo>
                    <a:pt x="6994" y="368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1" name="object 7091"/>
            <p:cNvSpPr/>
            <p:nvPr/>
          </p:nvSpPr>
          <p:spPr>
            <a:xfrm>
              <a:off x="9504679" y="1236441"/>
              <a:ext cx="34290" cy="32384"/>
            </a:xfrm>
            <a:custGeom>
              <a:avLst/>
              <a:gdLst/>
              <a:ahLst/>
              <a:cxnLst/>
              <a:rect l="l" t="t" r="r" b="b"/>
              <a:pathLst>
                <a:path w="34290" h="32384">
                  <a:moveTo>
                    <a:pt x="33747" y="31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2" name="object 7092"/>
            <p:cNvSpPr/>
            <p:nvPr/>
          </p:nvSpPr>
          <p:spPr>
            <a:xfrm>
              <a:off x="9467398" y="1542720"/>
              <a:ext cx="37465" cy="5080"/>
            </a:xfrm>
            <a:custGeom>
              <a:avLst/>
              <a:gdLst/>
              <a:ahLst/>
              <a:cxnLst/>
              <a:rect l="l" t="t" r="r" b="b"/>
              <a:pathLst>
                <a:path w="37465" h="5080">
                  <a:moveTo>
                    <a:pt x="36993" y="44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3" name="object 7093"/>
            <p:cNvSpPr/>
            <p:nvPr/>
          </p:nvSpPr>
          <p:spPr>
            <a:xfrm>
              <a:off x="9433399" y="1821930"/>
              <a:ext cx="37465" cy="5080"/>
            </a:xfrm>
            <a:custGeom>
              <a:avLst/>
              <a:gdLst/>
              <a:ahLst/>
              <a:cxnLst/>
              <a:rect l="l" t="t" r="r" b="b"/>
              <a:pathLst>
                <a:path w="37465" h="5080">
                  <a:moveTo>
                    <a:pt x="36993" y="45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4" name="object 7094"/>
            <p:cNvSpPr/>
            <p:nvPr/>
          </p:nvSpPr>
          <p:spPr>
            <a:xfrm>
              <a:off x="9399132" y="2103429"/>
              <a:ext cx="37465" cy="2540"/>
            </a:xfrm>
            <a:custGeom>
              <a:avLst/>
              <a:gdLst/>
              <a:ahLst/>
              <a:cxnLst/>
              <a:rect l="l" t="t" r="r" b="b"/>
              <a:pathLst>
                <a:path w="37465" h="2539">
                  <a:moveTo>
                    <a:pt x="37286" y="22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5" name="object 7095"/>
            <p:cNvSpPr/>
            <p:nvPr/>
          </p:nvSpPr>
          <p:spPr>
            <a:xfrm>
              <a:off x="12924707" y="1806731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372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6" name="object 7096"/>
            <p:cNvSpPr/>
            <p:nvPr/>
          </p:nvSpPr>
          <p:spPr>
            <a:xfrm>
              <a:off x="12924707" y="2144744"/>
              <a:ext cx="37465" cy="0"/>
            </a:xfrm>
            <a:custGeom>
              <a:avLst/>
              <a:gdLst/>
              <a:ahLst/>
              <a:cxnLst/>
              <a:rect l="l" t="t" r="r" b="b"/>
              <a:pathLst>
                <a:path w="37465" h="0">
                  <a:moveTo>
                    <a:pt x="372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7" name="object 7097"/>
            <p:cNvSpPr/>
            <p:nvPr/>
          </p:nvSpPr>
          <p:spPr>
            <a:xfrm>
              <a:off x="17207440" y="4355544"/>
              <a:ext cx="0" cy="1313180"/>
            </a:xfrm>
            <a:custGeom>
              <a:avLst/>
              <a:gdLst/>
              <a:ahLst/>
              <a:cxnLst/>
              <a:rect l="l" t="t" r="r" b="b"/>
              <a:pathLst>
                <a:path w="0" h="1313179">
                  <a:moveTo>
                    <a:pt x="0" y="0"/>
                  </a:moveTo>
                  <a:lnTo>
                    <a:pt x="0" y="13130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8" name="object 7098"/>
            <p:cNvSpPr/>
            <p:nvPr/>
          </p:nvSpPr>
          <p:spPr>
            <a:xfrm>
              <a:off x="12391388" y="8109652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5">
                  <a:moveTo>
                    <a:pt x="0" y="357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9" name="object 7099"/>
            <p:cNvSpPr/>
            <p:nvPr/>
          </p:nvSpPr>
          <p:spPr>
            <a:xfrm>
              <a:off x="11815626" y="8109663"/>
              <a:ext cx="575945" cy="0"/>
            </a:xfrm>
            <a:custGeom>
              <a:avLst/>
              <a:gdLst/>
              <a:ahLst/>
              <a:cxnLst/>
              <a:rect l="l" t="t" r="r" b="b"/>
              <a:pathLst>
                <a:path w="575945" h="0">
                  <a:moveTo>
                    <a:pt x="57576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0" name="object 7100"/>
            <p:cNvSpPr/>
            <p:nvPr/>
          </p:nvSpPr>
          <p:spPr>
            <a:xfrm>
              <a:off x="11815605" y="8061923"/>
              <a:ext cx="575945" cy="0"/>
            </a:xfrm>
            <a:custGeom>
              <a:avLst/>
              <a:gdLst/>
              <a:ahLst/>
              <a:cxnLst/>
              <a:rect l="l" t="t" r="r" b="b"/>
              <a:pathLst>
                <a:path w="575945" h="0">
                  <a:moveTo>
                    <a:pt x="57578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1" name="object 7101"/>
            <p:cNvSpPr/>
            <p:nvPr/>
          </p:nvSpPr>
          <p:spPr>
            <a:xfrm>
              <a:off x="11815605" y="8026134"/>
              <a:ext cx="575945" cy="0"/>
            </a:xfrm>
            <a:custGeom>
              <a:avLst/>
              <a:gdLst/>
              <a:ahLst/>
              <a:cxnLst/>
              <a:rect l="l" t="t" r="r" b="b"/>
              <a:pathLst>
                <a:path w="575945" h="0">
                  <a:moveTo>
                    <a:pt x="57578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2" name="object 7102"/>
            <p:cNvSpPr/>
            <p:nvPr/>
          </p:nvSpPr>
          <p:spPr>
            <a:xfrm>
              <a:off x="12391388" y="8026123"/>
              <a:ext cx="0" cy="36195"/>
            </a:xfrm>
            <a:custGeom>
              <a:avLst/>
              <a:gdLst/>
              <a:ahLst/>
              <a:cxnLst/>
              <a:rect l="l" t="t" r="r" b="b"/>
              <a:pathLst>
                <a:path w="0" h="36195">
                  <a:moveTo>
                    <a:pt x="0" y="357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3" name="object 7103"/>
            <p:cNvSpPr/>
            <p:nvPr/>
          </p:nvSpPr>
          <p:spPr>
            <a:xfrm>
              <a:off x="14627652" y="704333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69">
                  <a:moveTo>
                    <a:pt x="0" y="0"/>
                  </a:moveTo>
                  <a:lnTo>
                    <a:pt x="0" y="2169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4" name="object 7104"/>
            <p:cNvSpPr/>
            <p:nvPr/>
          </p:nvSpPr>
          <p:spPr>
            <a:xfrm>
              <a:off x="14912906" y="70433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4">
                  <a:moveTo>
                    <a:pt x="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5" name="object 7105"/>
            <p:cNvSpPr/>
            <p:nvPr/>
          </p:nvSpPr>
          <p:spPr>
            <a:xfrm>
              <a:off x="14538960" y="711810"/>
              <a:ext cx="396240" cy="6350"/>
            </a:xfrm>
            <a:custGeom>
              <a:avLst/>
              <a:gdLst/>
              <a:ahLst/>
              <a:cxnLst/>
              <a:rect l="l" t="t" r="r" b="b"/>
              <a:pathLst>
                <a:path w="396240" h="6350">
                  <a:moveTo>
                    <a:pt x="396124" y="5957"/>
                  </a:moveTo>
                  <a:lnTo>
                    <a:pt x="0" y="5957"/>
                  </a:lnTo>
                  <a:lnTo>
                    <a:pt x="0" y="0"/>
                  </a:lnTo>
                  <a:lnTo>
                    <a:pt x="396124" y="0"/>
                  </a:lnTo>
                  <a:lnTo>
                    <a:pt x="396124" y="5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6" name="object 7106"/>
            <p:cNvSpPr/>
            <p:nvPr/>
          </p:nvSpPr>
          <p:spPr>
            <a:xfrm>
              <a:off x="14583697" y="704348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20">
                  <a:moveTo>
                    <a:pt x="1476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7" name="object 7107"/>
            <p:cNvSpPr/>
            <p:nvPr/>
          </p:nvSpPr>
          <p:spPr>
            <a:xfrm>
              <a:off x="14685407" y="704348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20">
                  <a:moveTo>
                    <a:pt x="1497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97" y="0"/>
                  </a:lnTo>
                  <a:lnTo>
                    <a:pt x="1497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8" name="object 7108"/>
            <p:cNvSpPr/>
            <p:nvPr/>
          </p:nvSpPr>
          <p:spPr>
            <a:xfrm>
              <a:off x="14787141" y="704348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20">
                  <a:moveTo>
                    <a:pt x="1476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9" name="object 7109"/>
            <p:cNvSpPr/>
            <p:nvPr/>
          </p:nvSpPr>
          <p:spPr>
            <a:xfrm>
              <a:off x="14888871" y="704348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20">
                  <a:moveTo>
                    <a:pt x="1476" y="7465"/>
                  </a:moveTo>
                  <a:lnTo>
                    <a:pt x="0" y="7465"/>
                  </a:lnTo>
                  <a:lnTo>
                    <a:pt x="0" y="0"/>
                  </a:lnTo>
                  <a:lnTo>
                    <a:pt x="1476" y="0"/>
                  </a:lnTo>
                  <a:lnTo>
                    <a:pt x="1476" y="7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0" name="object 7110"/>
            <p:cNvSpPr/>
            <p:nvPr/>
          </p:nvSpPr>
          <p:spPr>
            <a:xfrm>
              <a:off x="12775599" y="70432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w="0" h="217169">
                  <a:moveTo>
                    <a:pt x="0" y="2169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1" name="object 7111"/>
            <p:cNvSpPr/>
            <p:nvPr/>
          </p:nvSpPr>
          <p:spPr>
            <a:xfrm>
              <a:off x="12075082" y="3476925"/>
              <a:ext cx="9525" cy="43815"/>
            </a:xfrm>
            <a:custGeom>
              <a:avLst/>
              <a:gdLst/>
              <a:ahLst/>
              <a:cxnLst/>
              <a:rect l="l" t="t" r="r" b="b"/>
              <a:pathLst>
                <a:path w="9525" h="43814">
                  <a:moveTo>
                    <a:pt x="9319" y="4353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2" name="object 7112"/>
            <p:cNvSpPr/>
            <p:nvPr/>
          </p:nvSpPr>
          <p:spPr>
            <a:xfrm>
              <a:off x="9552305" y="2906040"/>
              <a:ext cx="46355" cy="380365"/>
            </a:xfrm>
            <a:custGeom>
              <a:avLst/>
              <a:gdLst/>
              <a:ahLst/>
              <a:cxnLst/>
              <a:rect l="l" t="t" r="r" b="b"/>
              <a:pathLst>
                <a:path w="46354" h="380364">
                  <a:moveTo>
                    <a:pt x="46228" y="3798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3" name="object 7113"/>
            <p:cNvSpPr/>
            <p:nvPr/>
          </p:nvSpPr>
          <p:spPr>
            <a:xfrm>
              <a:off x="9598543" y="3285873"/>
              <a:ext cx="112395" cy="21590"/>
            </a:xfrm>
            <a:custGeom>
              <a:avLst/>
              <a:gdLst/>
              <a:ahLst/>
              <a:cxnLst/>
              <a:rect l="l" t="t" r="r" b="b"/>
              <a:pathLst>
                <a:path w="112395" h="21589">
                  <a:moveTo>
                    <a:pt x="111797" y="212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4" name="object 7114"/>
            <p:cNvSpPr/>
            <p:nvPr/>
          </p:nvSpPr>
          <p:spPr>
            <a:xfrm>
              <a:off x="12431528" y="3104703"/>
              <a:ext cx="410209" cy="184785"/>
            </a:xfrm>
            <a:custGeom>
              <a:avLst/>
              <a:gdLst/>
              <a:ahLst/>
              <a:cxnLst/>
              <a:rect l="l" t="t" r="r" b="b"/>
              <a:pathLst>
                <a:path w="410209" h="184785">
                  <a:moveTo>
                    <a:pt x="409662" y="0"/>
                  </a:moveTo>
                  <a:lnTo>
                    <a:pt x="0" y="1843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5" name="object 7115"/>
            <p:cNvSpPr/>
            <p:nvPr/>
          </p:nvSpPr>
          <p:spPr>
            <a:xfrm>
              <a:off x="12431528" y="1338381"/>
              <a:ext cx="410209" cy="184785"/>
            </a:xfrm>
            <a:custGeom>
              <a:avLst/>
              <a:gdLst/>
              <a:ahLst/>
              <a:cxnLst/>
              <a:rect l="l" t="t" r="r" b="b"/>
              <a:pathLst>
                <a:path w="410209" h="184784">
                  <a:moveTo>
                    <a:pt x="409662" y="1843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6" name="object 7116"/>
            <p:cNvSpPr/>
            <p:nvPr/>
          </p:nvSpPr>
          <p:spPr>
            <a:xfrm>
              <a:off x="12069702" y="3293968"/>
              <a:ext cx="351155" cy="158115"/>
            </a:xfrm>
            <a:custGeom>
              <a:avLst/>
              <a:gdLst/>
              <a:ahLst/>
              <a:cxnLst/>
              <a:rect l="l" t="t" r="r" b="b"/>
              <a:pathLst>
                <a:path w="351154" h="158114">
                  <a:moveTo>
                    <a:pt x="350931" y="0"/>
                  </a:moveTo>
                  <a:lnTo>
                    <a:pt x="0" y="157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7" name="object 7117"/>
            <p:cNvSpPr/>
            <p:nvPr/>
          </p:nvSpPr>
          <p:spPr>
            <a:xfrm>
              <a:off x="11668510" y="3451887"/>
              <a:ext cx="401320" cy="0"/>
            </a:xfrm>
            <a:custGeom>
              <a:avLst/>
              <a:gdLst/>
              <a:ahLst/>
              <a:cxnLst/>
              <a:rect l="l" t="t" r="r" b="b"/>
              <a:pathLst>
                <a:path w="401320" h="0">
                  <a:moveTo>
                    <a:pt x="40119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8" name="object 7118"/>
            <p:cNvSpPr/>
            <p:nvPr/>
          </p:nvSpPr>
          <p:spPr>
            <a:xfrm>
              <a:off x="10494390" y="3451887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5" h="0">
                  <a:moveTo>
                    <a:pt x="3802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9" name="object 7119"/>
            <p:cNvSpPr/>
            <p:nvPr/>
          </p:nvSpPr>
          <p:spPr>
            <a:xfrm>
              <a:off x="9598499" y="1247496"/>
              <a:ext cx="497840" cy="94615"/>
            </a:xfrm>
            <a:custGeom>
              <a:avLst/>
              <a:gdLst/>
              <a:ahLst/>
              <a:cxnLst/>
              <a:rect l="l" t="t" r="r" b="b"/>
              <a:pathLst>
                <a:path w="497840" h="94615">
                  <a:moveTo>
                    <a:pt x="497314" y="0"/>
                  </a:moveTo>
                  <a:lnTo>
                    <a:pt x="0" y="944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0" name="object 7120"/>
            <p:cNvSpPr/>
            <p:nvPr/>
          </p:nvSpPr>
          <p:spPr>
            <a:xfrm>
              <a:off x="9950321" y="3001798"/>
              <a:ext cx="78740" cy="344805"/>
            </a:xfrm>
            <a:custGeom>
              <a:avLst/>
              <a:gdLst/>
              <a:ahLst/>
              <a:cxnLst/>
              <a:rect l="l" t="t" r="r" b="b"/>
              <a:pathLst>
                <a:path w="78740" h="344804">
                  <a:moveTo>
                    <a:pt x="0" y="0"/>
                  </a:moveTo>
                  <a:lnTo>
                    <a:pt x="78227" y="3444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1" name="object 7121"/>
            <p:cNvSpPr/>
            <p:nvPr/>
          </p:nvSpPr>
          <p:spPr>
            <a:xfrm>
              <a:off x="9946032" y="3144492"/>
              <a:ext cx="44450" cy="194945"/>
            </a:xfrm>
            <a:custGeom>
              <a:avLst/>
              <a:gdLst/>
              <a:ahLst/>
              <a:cxnLst/>
              <a:rect l="l" t="t" r="r" b="b"/>
              <a:pathLst>
                <a:path w="44450" h="194945">
                  <a:moveTo>
                    <a:pt x="0" y="0"/>
                  </a:moveTo>
                  <a:lnTo>
                    <a:pt x="44166" y="194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2" name="object 7122"/>
            <p:cNvSpPr/>
            <p:nvPr/>
          </p:nvSpPr>
          <p:spPr>
            <a:xfrm>
              <a:off x="9552293" y="1341908"/>
              <a:ext cx="46355" cy="379730"/>
            </a:xfrm>
            <a:custGeom>
              <a:avLst/>
              <a:gdLst/>
              <a:ahLst/>
              <a:cxnLst/>
              <a:rect l="l" t="t" r="r" b="b"/>
              <a:pathLst>
                <a:path w="46354" h="379730">
                  <a:moveTo>
                    <a:pt x="46197" y="0"/>
                  </a:moveTo>
                  <a:lnTo>
                    <a:pt x="0" y="3794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3" name="object 7123"/>
            <p:cNvSpPr/>
            <p:nvPr/>
          </p:nvSpPr>
          <p:spPr>
            <a:xfrm>
              <a:off x="9504995" y="2123587"/>
              <a:ext cx="0" cy="394335"/>
            </a:xfrm>
            <a:custGeom>
              <a:avLst/>
              <a:gdLst/>
              <a:ahLst/>
              <a:cxnLst/>
              <a:rect l="l" t="t" r="r" b="b"/>
              <a:pathLst>
                <a:path w="0" h="394335">
                  <a:moveTo>
                    <a:pt x="0" y="0"/>
                  </a:moveTo>
                  <a:lnTo>
                    <a:pt x="0" y="3940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24" name="object 7124"/>
            <p:cNvPicPr/>
            <p:nvPr/>
          </p:nvPicPr>
          <p:blipFill>
            <a:blip r:embed="rId1372" cstate="print"/>
            <a:stretch>
              <a:fillRect/>
            </a:stretch>
          </p:blipFill>
          <p:spPr>
            <a:xfrm>
              <a:off x="10463483" y="3535382"/>
              <a:ext cx="1632128" cy="37286"/>
            </a:xfrm>
            <a:prstGeom prst="rect">
              <a:avLst/>
            </a:prstGeom>
          </p:spPr>
        </p:pic>
        <p:sp>
          <p:nvSpPr>
            <p:cNvPr id="7125" name="object 7125"/>
            <p:cNvSpPr/>
            <p:nvPr/>
          </p:nvSpPr>
          <p:spPr>
            <a:xfrm>
              <a:off x="10463476" y="3572679"/>
              <a:ext cx="1632585" cy="0"/>
            </a:xfrm>
            <a:custGeom>
              <a:avLst/>
              <a:gdLst/>
              <a:ahLst/>
              <a:cxnLst/>
              <a:rect l="l" t="t" r="r" b="b"/>
              <a:pathLst>
                <a:path w="1632584" h="0">
                  <a:moveTo>
                    <a:pt x="163212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6" name="object 7126"/>
            <p:cNvSpPr/>
            <p:nvPr/>
          </p:nvSpPr>
          <p:spPr>
            <a:xfrm>
              <a:off x="10463483" y="3535382"/>
              <a:ext cx="1624330" cy="0"/>
            </a:xfrm>
            <a:custGeom>
              <a:avLst/>
              <a:gdLst/>
              <a:ahLst/>
              <a:cxnLst/>
              <a:rect l="l" t="t" r="r" b="b"/>
              <a:pathLst>
                <a:path w="1624329" h="0">
                  <a:moveTo>
                    <a:pt x="162413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27" name="object 7127"/>
            <p:cNvPicPr/>
            <p:nvPr/>
          </p:nvPicPr>
          <p:blipFill>
            <a:blip r:embed="rId1373" cstate="print"/>
            <a:stretch>
              <a:fillRect/>
            </a:stretch>
          </p:blipFill>
          <p:spPr>
            <a:xfrm>
              <a:off x="9504680" y="3359467"/>
              <a:ext cx="201815" cy="68531"/>
            </a:xfrm>
            <a:prstGeom prst="rect">
              <a:avLst/>
            </a:prstGeom>
          </p:spPr>
        </p:pic>
        <p:sp>
          <p:nvSpPr>
            <p:cNvPr id="7128" name="object 7128"/>
            <p:cNvSpPr/>
            <p:nvPr/>
          </p:nvSpPr>
          <p:spPr>
            <a:xfrm>
              <a:off x="9699525" y="3391383"/>
              <a:ext cx="6985" cy="36830"/>
            </a:xfrm>
            <a:custGeom>
              <a:avLst/>
              <a:gdLst/>
              <a:ahLst/>
              <a:cxnLst/>
              <a:rect l="l" t="t" r="r" b="b"/>
              <a:pathLst>
                <a:path w="6984" h="36829">
                  <a:moveTo>
                    <a:pt x="0" y="36616"/>
                  </a:moveTo>
                  <a:lnTo>
                    <a:pt x="69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9" name="object 7129"/>
            <p:cNvSpPr/>
            <p:nvPr/>
          </p:nvSpPr>
          <p:spPr>
            <a:xfrm>
              <a:off x="9538393" y="3359458"/>
              <a:ext cx="168275" cy="32384"/>
            </a:xfrm>
            <a:custGeom>
              <a:avLst/>
              <a:gdLst/>
              <a:ahLst/>
              <a:cxnLst/>
              <a:rect l="l" t="t" r="r" b="b"/>
              <a:pathLst>
                <a:path w="168275" h="32385">
                  <a:moveTo>
                    <a:pt x="0" y="0"/>
                  </a:moveTo>
                  <a:lnTo>
                    <a:pt x="168099" y="319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0" name="object 7130"/>
            <p:cNvSpPr/>
            <p:nvPr/>
          </p:nvSpPr>
          <p:spPr>
            <a:xfrm>
              <a:off x="9504680" y="3391026"/>
              <a:ext cx="194945" cy="37465"/>
            </a:xfrm>
            <a:custGeom>
              <a:avLst/>
              <a:gdLst/>
              <a:ahLst/>
              <a:cxnLst/>
              <a:rect l="l" t="t" r="r" b="b"/>
              <a:pathLst>
                <a:path w="194945" h="37464">
                  <a:moveTo>
                    <a:pt x="0" y="0"/>
                  </a:moveTo>
                  <a:lnTo>
                    <a:pt x="194852" y="369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31" name="object 7131"/>
            <p:cNvPicPr/>
            <p:nvPr/>
          </p:nvPicPr>
          <p:blipFill>
            <a:blip r:embed="rId1374" cstate="print"/>
            <a:stretch>
              <a:fillRect/>
            </a:stretch>
          </p:blipFill>
          <p:spPr>
            <a:xfrm>
              <a:off x="9399122" y="2103430"/>
              <a:ext cx="37276" cy="420584"/>
            </a:xfrm>
            <a:prstGeom prst="rect">
              <a:avLst/>
            </a:prstGeom>
          </p:spPr>
        </p:pic>
        <p:sp>
          <p:nvSpPr>
            <p:cNvPr id="7132" name="object 7132"/>
            <p:cNvSpPr/>
            <p:nvPr/>
          </p:nvSpPr>
          <p:spPr>
            <a:xfrm>
              <a:off x="9436392" y="2105701"/>
              <a:ext cx="0" cy="416559"/>
            </a:xfrm>
            <a:custGeom>
              <a:avLst/>
              <a:gdLst/>
              <a:ahLst/>
              <a:cxnLst/>
              <a:rect l="l" t="t" r="r" b="b"/>
              <a:pathLst>
                <a:path w="0" h="416560">
                  <a:moveTo>
                    <a:pt x="0" y="0"/>
                  </a:moveTo>
                  <a:lnTo>
                    <a:pt x="0" y="4160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3" name="object 7133"/>
            <p:cNvSpPr/>
            <p:nvPr/>
          </p:nvSpPr>
          <p:spPr>
            <a:xfrm>
              <a:off x="9399122" y="2103430"/>
              <a:ext cx="0" cy="421005"/>
            </a:xfrm>
            <a:custGeom>
              <a:avLst/>
              <a:gdLst/>
              <a:ahLst/>
              <a:cxnLst/>
              <a:rect l="l" t="t" r="r" b="b"/>
              <a:pathLst>
                <a:path w="0" h="421005">
                  <a:moveTo>
                    <a:pt x="0" y="0"/>
                  </a:moveTo>
                  <a:lnTo>
                    <a:pt x="0" y="4205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34" name="object 7134"/>
            <p:cNvPicPr/>
            <p:nvPr/>
          </p:nvPicPr>
          <p:blipFill>
            <a:blip r:embed="rId1375" cstate="print"/>
            <a:stretch>
              <a:fillRect/>
            </a:stretch>
          </p:blipFill>
          <p:spPr>
            <a:xfrm>
              <a:off x="12087617" y="3158699"/>
              <a:ext cx="874360" cy="413987"/>
            </a:xfrm>
            <a:prstGeom prst="rect">
              <a:avLst/>
            </a:prstGeom>
          </p:spPr>
        </p:pic>
        <p:sp>
          <p:nvSpPr>
            <p:cNvPr id="7135" name="object 7135"/>
            <p:cNvSpPr/>
            <p:nvPr/>
          </p:nvSpPr>
          <p:spPr>
            <a:xfrm>
              <a:off x="12095612" y="3182806"/>
              <a:ext cx="866775" cy="389890"/>
            </a:xfrm>
            <a:custGeom>
              <a:avLst/>
              <a:gdLst/>
              <a:ahLst/>
              <a:cxnLst/>
              <a:rect l="l" t="t" r="r" b="b"/>
              <a:pathLst>
                <a:path w="866775" h="389889">
                  <a:moveTo>
                    <a:pt x="866371" y="0"/>
                  </a:moveTo>
                  <a:lnTo>
                    <a:pt x="0" y="3898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6" name="object 7136"/>
            <p:cNvSpPr/>
            <p:nvPr/>
          </p:nvSpPr>
          <p:spPr>
            <a:xfrm>
              <a:off x="12087617" y="3158699"/>
              <a:ext cx="837565" cy="377190"/>
            </a:xfrm>
            <a:custGeom>
              <a:avLst/>
              <a:gdLst/>
              <a:ahLst/>
              <a:cxnLst/>
              <a:rect l="l" t="t" r="r" b="b"/>
              <a:pathLst>
                <a:path w="837565" h="377189">
                  <a:moveTo>
                    <a:pt x="837084" y="0"/>
                  </a:moveTo>
                  <a:lnTo>
                    <a:pt x="0" y="3766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37" name="object 7137"/>
            <p:cNvPicPr/>
            <p:nvPr/>
          </p:nvPicPr>
          <p:blipFill>
            <a:blip r:embed="rId1376" cstate="print"/>
            <a:stretch>
              <a:fillRect/>
            </a:stretch>
          </p:blipFill>
          <p:spPr>
            <a:xfrm>
              <a:off x="12087673" y="1054796"/>
              <a:ext cx="874308" cy="413914"/>
            </a:xfrm>
            <a:prstGeom prst="rect">
              <a:avLst/>
            </a:prstGeom>
          </p:spPr>
        </p:pic>
        <p:sp>
          <p:nvSpPr>
            <p:cNvPr id="7138" name="object 7138"/>
            <p:cNvSpPr/>
            <p:nvPr/>
          </p:nvSpPr>
          <p:spPr>
            <a:xfrm>
              <a:off x="12095673" y="1054790"/>
              <a:ext cx="866775" cy="389890"/>
            </a:xfrm>
            <a:custGeom>
              <a:avLst/>
              <a:gdLst/>
              <a:ahLst/>
              <a:cxnLst/>
              <a:rect l="l" t="t" r="r" b="b"/>
              <a:pathLst>
                <a:path w="866775" h="389890">
                  <a:moveTo>
                    <a:pt x="0" y="0"/>
                  </a:moveTo>
                  <a:lnTo>
                    <a:pt x="866298" y="3898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9" name="object 7139"/>
            <p:cNvSpPr/>
            <p:nvPr/>
          </p:nvSpPr>
          <p:spPr>
            <a:xfrm>
              <a:off x="12087673" y="1092051"/>
              <a:ext cx="837565" cy="377190"/>
            </a:xfrm>
            <a:custGeom>
              <a:avLst/>
              <a:gdLst/>
              <a:ahLst/>
              <a:cxnLst/>
              <a:rect l="l" t="t" r="r" b="b"/>
              <a:pathLst>
                <a:path w="837565" h="377190">
                  <a:moveTo>
                    <a:pt x="0" y="0"/>
                  </a:moveTo>
                  <a:lnTo>
                    <a:pt x="837032" y="3766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40" name="object 7140"/>
            <p:cNvPicPr/>
            <p:nvPr/>
          </p:nvPicPr>
          <p:blipFill>
            <a:blip r:embed="rId1377" cstate="print"/>
            <a:stretch>
              <a:fillRect/>
            </a:stretch>
          </p:blipFill>
          <p:spPr>
            <a:xfrm>
              <a:off x="12924702" y="1444605"/>
              <a:ext cx="37276" cy="1738198"/>
            </a:xfrm>
            <a:prstGeom prst="rect">
              <a:avLst/>
            </a:prstGeom>
          </p:spPr>
        </p:pic>
        <p:sp>
          <p:nvSpPr>
            <p:cNvPr id="7141" name="object 7141"/>
            <p:cNvSpPr/>
            <p:nvPr/>
          </p:nvSpPr>
          <p:spPr>
            <a:xfrm>
              <a:off x="12961984" y="1444610"/>
              <a:ext cx="0" cy="1738630"/>
            </a:xfrm>
            <a:custGeom>
              <a:avLst/>
              <a:gdLst/>
              <a:ahLst/>
              <a:cxnLst/>
              <a:rect l="l" t="t" r="r" b="b"/>
              <a:pathLst>
                <a:path w="0" h="1738630">
                  <a:moveTo>
                    <a:pt x="0" y="0"/>
                  </a:moveTo>
                  <a:lnTo>
                    <a:pt x="0" y="17381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2" name="object 7142"/>
            <p:cNvSpPr/>
            <p:nvPr/>
          </p:nvSpPr>
          <p:spPr>
            <a:xfrm>
              <a:off x="12924702" y="1468719"/>
              <a:ext cx="0" cy="1690370"/>
            </a:xfrm>
            <a:custGeom>
              <a:avLst/>
              <a:gdLst/>
              <a:ahLst/>
              <a:cxnLst/>
              <a:rect l="l" t="t" r="r" b="b"/>
              <a:pathLst>
                <a:path w="0" h="1690370">
                  <a:moveTo>
                    <a:pt x="0" y="0"/>
                  </a:moveTo>
                  <a:lnTo>
                    <a:pt x="0" y="16899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43" name="object 7143"/>
            <p:cNvPicPr/>
            <p:nvPr/>
          </p:nvPicPr>
          <p:blipFill>
            <a:blip r:embed="rId1378" cstate="print"/>
            <a:stretch>
              <a:fillRect/>
            </a:stretch>
          </p:blipFill>
          <p:spPr>
            <a:xfrm>
              <a:off x="9399122" y="2521733"/>
              <a:ext cx="139262" cy="869282"/>
            </a:xfrm>
            <a:prstGeom prst="rect">
              <a:avLst/>
            </a:prstGeom>
          </p:spPr>
        </p:pic>
        <p:sp>
          <p:nvSpPr>
            <p:cNvPr id="7144" name="object 7144"/>
            <p:cNvSpPr/>
            <p:nvPr/>
          </p:nvSpPr>
          <p:spPr>
            <a:xfrm>
              <a:off x="9436392" y="2521732"/>
              <a:ext cx="102235" cy="838200"/>
            </a:xfrm>
            <a:custGeom>
              <a:avLst/>
              <a:gdLst/>
              <a:ahLst/>
              <a:cxnLst/>
              <a:rect l="l" t="t" r="r" b="b"/>
              <a:pathLst>
                <a:path w="102234" h="838200">
                  <a:moveTo>
                    <a:pt x="0" y="0"/>
                  </a:moveTo>
                  <a:lnTo>
                    <a:pt x="101986" y="8377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5" name="object 7145"/>
            <p:cNvSpPr/>
            <p:nvPr/>
          </p:nvSpPr>
          <p:spPr>
            <a:xfrm>
              <a:off x="9399122" y="2524005"/>
              <a:ext cx="106045" cy="867410"/>
            </a:xfrm>
            <a:custGeom>
              <a:avLst/>
              <a:gdLst/>
              <a:ahLst/>
              <a:cxnLst/>
              <a:rect l="l" t="t" r="r" b="b"/>
              <a:pathLst>
                <a:path w="106045" h="867410">
                  <a:moveTo>
                    <a:pt x="0" y="0"/>
                  </a:moveTo>
                  <a:lnTo>
                    <a:pt x="105567" y="8670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46" name="object 7146"/>
            <p:cNvPicPr/>
            <p:nvPr/>
          </p:nvPicPr>
          <p:blipFill>
            <a:blip r:embed="rId1379" cstate="print"/>
            <a:stretch>
              <a:fillRect/>
            </a:stretch>
          </p:blipFill>
          <p:spPr>
            <a:xfrm>
              <a:off x="9504626" y="1054790"/>
              <a:ext cx="962274" cy="213459"/>
            </a:xfrm>
            <a:prstGeom prst="rect">
              <a:avLst/>
            </a:prstGeom>
          </p:spPr>
        </p:pic>
        <p:sp>
          <p:nvSpPr>
            <p:cNvPr id="7147" name="object 7147"/>
            <p:cNvSpPr/>
            <p:nvPr/>
          </p:nvSpPr>
          <p:spPr>
            <a:xfrm>
              <a:off x="9538368" y="1092051"/>
              <a:ext cx="929005" cy="176530"/>
            </a:xfrm>
            <a:custGeom>
              <a:avLst/>
              <a:gdLst/>
              <a:ahLst/>
              <a:cxnLst/>
              <a:rect l="l" t="t" r="r" b="b"/>
              <a:pathLst>
                <a:path w="929004" h="176530">
                  <a:moveTo>
                    <a:pt x="928526" y="0"/>
                  </a:moveTo>
                  <a:lnTo>
                    <a:pt x="0" y="1761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8" name="object 7148"/>
            <p:cNvSpPr/>
            <p:nvPr/>
          </p:nvSpPr>
          <p:spPr>
            <a:xfrm>
              <a:off x="9504626" y="1054790"/>
              <a:ext cx="958850" cy="182245"/>
            </a:xfrm>
            <a:custGeom>
              <a:avLst/>
              <a:gdLst/>
              <a:ahLst/>
              <a:cxnLst/>
              <a:rect l="l" t="t" r="r" b="b"/>
              <a:pathLst>
                <a:path w="958850" h="182244">
                  <a:moveTo>
                    <a:pt x="958766" y="0"/>
                  </a:moveTo>
                  <a:lnTo>
                    <a:pt x="0" y="1819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49" name="object 7149"/>
            <p:cNvPicPr/>
            <p:nvPr/>
          </p:nvPicPr>
          <p:blipFill>
            <a:blip r:embed="rId1380" cstate="print"/>
            <a:stretch>
              <a:fillRect/>
            </a:stretch>
          </p:blipFill>
          <p:spPr>
            <a:xfrm>
              <a:off x="10463387" y="1054790"/>
              <a:ext cx="1632285" cy="37255"/>
            </a:xfrm>
            <a:prstGeom prst="rect">
              <a:avLst/>
            </a:prstGeom>
          </p:spPr>
        </p:pic>
        <p:sp>
          <p:nvSpPr>
            <p:cNvPr id="7150" name="object 7150"/>
            <p:cNvSpPr/>
            <p:nvPr/>
          </p:nvSpPr>
          <p:spPr>
            <a:xfrm>
              <a:off x="10466895" y="1092051"/>
              <a:ext cx="1621155" cy="0"/>
            </a:xfrm>
            <a:custGeom>
              <a:avLst/>
              <a:gdLst/>
              <a:ahLst/>
              <a:cxnLst/>
              <a:rect l="l" t="t" r="r" b="b"/>
              <a:pathLst>
                <a:path w="1621154" h="0">
                  <a:moveTo>
                    <a:pt x="162077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1" name="object 7151"/>
            <p:cNvSpPr/>
            <p:nvPr/>
          </p:nvSpPr>
          <p:spPr>
            <a:xfrm>
              <a:off x="10463387" y="1054790"/>
              <a:ext cx="1632585" cy="0"/>
            </a:xfrm>
            <a:custGeom>
              <a:avLst/>
              <a:gdLst/>
              <a:ahLst/>
              <a:cxnLst/>
              <a:rect l="l" t="t" r="r" b="b"/>
              <a:pathLst>
                <a:path w="1632584" h="0">
                  <a:moveTo>
                    <a:pt x="163228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2" name="object 7152"/>
            <p:cNvSpPr/>
            <p:nvPr/>
          </p:nvSpPr>
          <p:spPr>
            <a:xfrm>
              <a:off x="9952182" y="126728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53" name="object 7153"/>
            <p:cNvSpPr/>
            <p:nvPr/>
          </p:nvSpPr>
          <p:spPr>
            <a:xfrm>
              <a:off x="12068303" y="1197934"/>
              <a:ext cx="752475" cy="338455"/>
            </a:xfrm>
            <a:custGeom>
              <a:avLst/>
              <a:gdLst/>
              <a:ahLst/>
              <a:cxnLst/>
              <a:rect l="l" t="t" r="r" b="b"/>
              <a:pathLst>
                <a:path w="752475" h="338455">
                  <a:moveTo>
                    <a:pt x="752018" y="3382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4" name="object 7154"/>
            <p:cNvSpPr/>
            <p:nvPr/>
          </p:nvSpPr>
          <p:spPr>
            <a:xfrm>
              <a:off x="9510982" y="2117637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5" name="object 7155"/>
            <p:cNvSpPr/>
            <p:nvPr/>
          </p:nvSpPr>
          <p:spPr>
            <a:xfrm>
              <a:off x="12841191" y="1522731"/>
              <a:ext cx="0" cy="393065"/>
            </a:xfrm>
            <a:custGeom>
              <a:avLst/>
              <a:gdLst/>
              <a:ahLst/>
              <a:cxnLst/>
              <a:rect l="l" t="t" r="r" b="b"/>
              <a:pathLst>
                <a:path w="0" h="393064">
                  <a:moveTo>
                    <a:pt x="0" y="0"/>
                  </a:moveTo>
                  <a:lnTo>
                    <a:pt x="0" y="3928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6" name="object 7156"/>
            <p:cNvSpPr/>
            <p:nvPr/>
          </p:nvSpPr>
          <p:spPr>
            <a:xfrm>
              <a:off x="12915746" y="1909607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52" y="0"/>
                  </a:lnTo>
                  <a:lnTo>
                    <a:pt x="8952" y="23852"/>
                  </a:lnTo>
                  <a:close/>
                </a:path>
                <a:path w="9525" h="24130">
                  <a:moveTo>
                    <a:pt x="8952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7" name="object 7157"/>
            <p:cNvSpPr/>
            <p:nvPr/>
          </p:nvSpPr>
          <p:spPr>
            <a:xfrm>
              <a:off x="12915750" y="1909603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0"/>
                  </a:moveTo>
                  <a:lnTo>
                    <a:pt x="0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8" name="object 7158"/>
            <p:cNvSpPr/>
            <p:nvPr/>
          </p:nvSpPr>
          <p:spPr>
            <a:xfrm>
              <a:off x="12820323" y="1522731"/>
              <a:ext cx="20955" cy="13970"/>
            </a:xfrm>
            <a:custGeom>
              <a:avLst/>
              <a:gdLst/>
              <a:ahLst/>
              <a:cxnLst/>
              <a:rect l="l" t="t" r="r" b="b"/>
              <a:pathLst>
                <a:path w="20954" h="13969">
                  <a:moveTo>
                    <a:pt x="20868" y="0"/>
                  </a:moveTo>
                  <a:lnTo>
                    <a:pt x="0" y="134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59" name="object 7159"/>
            <p:cNvPicPr/>
            <p:nvPr/>
          </p:nvPicPr>
          <p:blipFill>
            <a:blip r:embed="rId1381" cstate="print"/>
            <a:stretch>
              <a:fillRect/>
            </a:stretch>
          </p:blipFill>
          <p:spPr>
            <a:xfrm>
              <a:off x="12907721" y="1535325"/>
              <a:ext cx="2659" cy="380250"/>
            </a:xfrm>
            <a:prstGeom prst="rect">
              <a:avLst/>
            </a:prstGeom>
          </p:spPr>
        </p:pic>
        <p:sp>
          <p:nvSpPr>
            <p:cNvPr id="7160" name="object 7160"/>
            <p:cNvSpPr/>
            <p:nvPr/>
          </p:nvSpPr>
          <p:spPr>
            <a:xfrm>
              <a:off x="12907717" y="1535329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59" y="380250"/>
                  </a:moveTo>
                  <a:lnTo>
                    <a:pt x="0" y="380250"/>
                  </a:lnTo>
                  <a:lnTo>
                    <a:pt x="0" y="0"/>
                  </a:lnTo>
                  <a:lnTo>
                    <a:pt x="2659" y="0"/>
                  </a:lnTo>
                  <a:lnTo>
                    <a:pt x="2659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61" name="object 7161"/>
            <p:cNvPicPr/>
            <p:nvPr/>
          </p:nvPicPr>
          <p:blipFill>
            <a:blip r:embed="rId1382" cstate="print"/>
            <a:stretch>
              <a:fillRect/>
            </a:stretch>
          </p:blipFill>
          <p:spPr>
            <a:xfrm>
              <a:off x="12910370" y="1535325"/>
              <a:ext cx="2691" cy="380250"/>
            </a:xfrm>
            <a:prstGeom prst="rect">
              <a:avLst/>
            </a:prstGeom>
          </p:spPr>
        </p:pic>
        <p:sp>
          <p:nvSpPr>
            <p:cNvPr id="7162" name="object 7162"/>
            <p:cNvSpPr/>
            <p:nvPr/>
          </p:nvSpPr>
          <p:spPr>
            <a:xfrm>
              <a:off x="12910377" y="1535329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91" y="380250"/>
                  </a:moveTo>
                  <a:lnTo>
                    <a:pt x="0" y="380250"/>
                  </a:lnTo>
                  <a:lnTo>
                    <a:pt x="0" y="0"/>
                  </a:lnTo>
                  <a:lnTo>
                    <a:pt x="2691" y="0"/>
                  </a:lnTo>
                  <a:lnTo>
                    <a:pt x="2691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63" name="object 7163"/>
            <p:cNvPicPr/>
            <p:nvPr/>
          </p:nvPicPr>
          <p:blipFill>
            <a:blip r:embed="rId1383" cstate="print"/>
            <a:stretch>
              <a:fillRect/>
            </a:stretch>
          </p:blipFill>
          <p:spPr>
            <a:xfrm>
              <a:off x="12913093" y="1535325"/>
              <a:ext cx="2670" cy="380250"/>
            </a:xfrm>
            <a:prstGeom prst="rect">
              <a:avLst/>
            </a:prstGeom>
          </p:spPr>
        </p:pic>
        <p:sp>
          <p:nvSpPr>
            <p:cNvPr id="7164" name="object 7164"/>
            <p:cNvSpPr/>
            <p:nvPr/>
          </p:nvSpPr>
          <p:spPr>
            <a:xfrm>
              <a:off x="12913089" y="1535329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70" y="380250"/>
                  </a:moveTo>
                  <a:lnTo>
                    <a:pt x="0" y="380250"/>
                  </a:lnTo>
                  <a:lnTo>
                    <a:pt x="0" y="0"/>
                  </a:lnTo>
                  <a:lnTo>
                    <a:pt x="2670" y="0"/>
                  </a:lnTo>
                  <a:lnTo>
                    <a:pt x="2670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5" name="object 7165"/>
            <p:cNvSpPr/>
            <p:nvPr/>
          </p:nvSpPr>
          <p:spPr>
            <a:xfrm>
              <a:off x="12915746" y="1517426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52" y="0"/>
                  </a:lnTo>
                  <a:lnTo>
                    <a:pt x="8952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6" name="object 7166"/>
            <p:cNvSpPr/>
            <p:nvPr/>
          </p:nvSpPr>
          <p:spPr>
            <a:xfrm>
              <a:off x="12915750" y="1517426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0"/>
                  </a:moveTo>
                  <a:lnTo>
                    <a:pt x="0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7" name="object 7167"/>
            <p:cNvSpPr/>
            <p:nvPr/>
          </p:nvSpPr>
          <p:spPr>
            <a:xfrm>
              <a:off x="12915750" y="1517426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68" name="object 7168"/>
            <p:cNvPicPr/>
            <p:nvPr/>
          </p:nvPicPr>
          <p:blipFill>
            <a:blip r:embed="rId1384" cstate="print"/>
            <a:stretch>
              <a:fillRect/>
            </a:stretch>
          </p:blipFill>
          <p:spPr>
            <a:xfrm>
              <a:off x="12907721" y="1927501"/>
              <a:ext cx="2659" cy="380239"/>
            </a:xfrm>
            <a:prstGeom prst="rect">
              <a:avLst/>
            </a:prstGeom>
          </p:spPr>
        </p:pic>
        <p:sp>
          <p:nvSpPr>
            <p:cNvPr id="7169" name="object 7169"/>
            <p:cNvSpPr/>
            <p:nvPr/>
          </p:nvSpPr>
          <p:spPr>
            <a:xfrm>
              <a:off x="12907717" y="1927503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59" y="380239"/>
                  </a:moveTo>
                  <a:lnTo>
                    <a:pt x="0" y="380239"/>
                  </a:lnTo>
                  <a:lnTo>
                    <a:pt x="0" y="0"/>
                  </a:lnTo>
                  <a:lnTo>
                    <a:pt x="2659" y="0"/>
                  </a:lnTo>
                  <a:lnTo>
                    <a:pt x="2659" y="3802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70" name="object 7170"/>
            <p:cNvPicPr/>
            <p:nvPr/>
          </p:nvPicPr>
          <p:blipFill>
            <a:blip r:embed="rId1385" cstate="print"/>
            <a:stretch>
              <a:fillRect/>
            </a:stretch>
          </p:blipFill>
          <p:spPr>
            <a:xfrm>
              <a:off x="12910370" y="1927501"/>
              <a:ext cx="2691" cy="380239"/>
            </a:xfrm>
            <a:prstGeom prst="rect">
              <a:avLst/>
            </a:prstGeom>
          </p:spPr>
        </p:pic>
        <p:sp>
          <p:nvSpPr>
            <p:cNvPr id="7171" name="object 7171"/>
            <p:cNvSpPr/>
            <p:nvPr/>
          </p:nvSpPr>
          <p:spPr>
            <a:xfrm>
              <a:off x="12910377" y="1927503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91" y="380239"/>
                  </a:moveTo>
                  <a:lnTo>
                    <a:pt x="0" y="380239"/>
                  </a:lnTo>
                  <a:lnTo>
                    <a:pt x="0" y="0"/>
                  </a:lnTo>
                  <a:lnTo>
                    <a:pt x="2691" y="0"/>
                  </a:lnTo>
                  <a:lnTo>
                    <a:pt x="2691" y="3802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72" name="object 7172"/>
            <p:cNvPicPr/>
            <p:nvPr/>
          </p:nvPicPr>
          <p:blipFill>
            <a:blip r:embed="rId1386" cstate="print"/>
            <a:stretch>
              <a:fillRect/>
            </a:stretch>
          </p:blipFill>
          <p:spPr>
            <a:xfrm>
              <a:off x="12913093" y="1927501"/>
              <a:ext cx="2670" cy="380239"/>
            </a:xfrm>
            <a:prstGeom prst="rect">
              <a:avLst/>
            </a:prstGeom>
          </p:spPr>
        </p:pic>
        <p:sp>
          <p:nvSpPr>
            <p:cNvPr id="7173" name="object 7173"/>
            <p:cNvSpPr/>
            <p:nvPr/>
          </p:nvSpPr>
          <p:spPr>
            <a:xfrm>
              <a:off x="12913089" y="1927503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70" y="380239"/>
                  </a:moveTo>
                  <a:lnTo>
                    <a:pt x="0" y="380239"/>
                  </a:lnTo>
                  <a:lnTo>
                    <a:pt x="0" y="0"/>
                  </a:lnTo>
                  <a:lnTo>
                    <a:pt x="2670" y="0"/>
                  </a:lnTo>
                  <a:lnTo>
                    <a:pt x="2670" y="3802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4" name="object 7174"/>
            <p:cNvSpPr/>
            <p:nvPr/>
          </p:nvSpPr>
          <p:spPr>
            <a:xfrm>
              <a:off x="9721875" y="129614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5">
                  <a:moveTo>
                    <a:pt x="1244" y="622"/>
                  </a:moveTo>
                  <a:lnTo>
                    <a:pt x="1066" y="215"/>
                  </a:lnTo>
                  <a:lnTo>
                    <a:pt x="622" y="0"/>
                  </a:lnTo>
                  <a:lnTo>
                    <a:pt x="177" y="190"/>
                  </a:lnTo>
                  <a:lnTo>
                    <a:pt x="0" y="622"/>
                  </a:lnTo>
                  <a:lnTo>
                    <a:pt x="177" y="1104"/>
                  </a:lnTo>
                  <a:lnTo>
                    <a:pt x="622" y="1282"/>
                  </a:lnTo>
                  <a:lnTo>
                    <a:pt x="1066" y="1104"/>
                  </a:lnTo>
                  <a:lnTo>
                    <a:pt x="1244" y="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75" name="object 7175"/>
            <p:cNvSpPr/>
            <p:nvPr/>
          </p:nvSpPr>
          <p:spPr>
            <a:xfrm>
              <a:off x="12857585" y="151184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984" y="0"/>
                  </a:moveTo>
                  <a:lnTo>
                    <a:pt x="0" y="19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76" name="object 7176"/>
            <p:cNvPicPr/>
            <p:nvPr/>
          </p:nvPicPr>
          <p:blipFill>
            <a:blip r:embed="rId1387" cstate="print"/>
            <a:stretch>
              <a:fillRect/>
            </a:stretch>
          </p:blipFill>
          <p:spPr>
            <a:xfrm>
              <a:off x="12907686" y="2711867"/>
              <a:ext cx="2711" cy="380260"/>
            </a:xfrm>
            <a:prstGeom prst="rect">
              <a:avLst/>
            </a:prstGeom>
          </p:spPr>
        </p:pic>
        <p:sp>
          <p:nvSpPr>
            <p:cNvPr id="7177" name="object 7177"/>
            <p:cNvSpPr/>
            <p:nvPr/>
          </p:nvSpPr>
          <p:spPr>
            <a:xfrm>
              <a:off x="12907686" y="2711874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91" y="380250"/>
                  </a:moveTo>
                  <a:lnTo>
                    <a:pt x="0" y="380250"/>
                  </a:lnTo>
                  <a:lnTo>
                    <a:pt x="31" y="0"/>
                  </a:lnTo>
                  <a:lnTo>
                    <a:pt x="2711" y="0"/>
                  </a:lnTo>
                  <a:lnTo>
                    <a:pt x="2691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78" name="object 7178"/>
            <p:cNvPicPr/>
            <p:nvPr/>
          </p:nvPicPr>
          <p:blipFill>
            <a:blip r:embed="rId1388" cstate="print"/>
            <a:stretch>
              <a:fillRect/>
            </a:stretch>
          </p:blipFill>
          <p:spPr>
            <a:xfrm>
              <a:off x="12910382" y="2711867"/>
              <a:ext cx="2701" cy="380260"/>
            </a:xfrm>
            <a:prstGeom prst="rect">
              <a:avLst/>
            </a:prstGeom>
          </p:spPr>
        </p:pic>
        <p:sp>
          <p:nvSpPr>
            <p:cNvPr id="7179" name="object 7179"/>
            <p:cNvSpPr/>
            <p:nvPr/>
          </p:nvSpPr>
          <p:spPr>
            <a:xfrm>
              <a:off x="12910382" y="2711874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91" y="380250"/>
                  </a:moveTo>
                  <a:lnTo>
                    <a:pt x="0" y="380250"/>
                  </a:lnTo>
                  <a:lnTo>
                    <a:pt x="20" y="0"/>
                  </a:lnTo>
                  <a:lnTo>
                    <a:pt x="2711" y="0"/>
                  </a:lnTo>
                  <a:lnTo>
                    <a:pt x="2691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80" name="object 7180"/>
            <p:cNvPicPr/>
            <p:nvPr/>
          </p:nvPicPr>
          <p:blipFill>
            <a:blip r:embed="rId1389" cstate="print"/>
            <a:stretch>
              <a:fillRect/>
            </a:stretch>
          </p:blipFill>
          <p:spPr>
            <a:xfrm>
              <a:off x="12913077" y="2711867"/>
              <a:ext cx="2691" cy="380260"/>
            </a:xfrm>
            <a:prstGeom prst="rect">
              <a:avLst/>
            </a:prstGeom>
          </p:spPr>
        </p:pic>
        <p:sp>
          <p:nvSpPr>
            <p:cNvPr id="7181" name="object 7181"/>
            <p:cNvSpPr/>
            <p:nvPr/>
          </p:nvSpPr>
          <p:spPr>
            <a:xfrm>
              <a:off x="12913081" y="2711874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70" y="380250"/>
                  </a:moveTo>
                  <a:lnTo>
                    <a:pt x="0" y="380250"/>
                  </a:lnTo>
                  <a:lnTo>
                    <a:pt x="10" y="0"/>
                  </a:lnTo>
                  <a:lnTo>
                    <a:pt x="2691" y="0"/>
                  </a:lnTo>
                  <a:lnTo>
                    <a:pt x="2670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82" name="object 7182"/>
            <p:cNvPicPr/>
            <p:nvPr/>
          </p:nvPicPr>
          <p:blipFill>
            <a:blip r:embed="rId1390" cstate="print"/>
            <a:stretch>
              <a:fillRect/>
            </a:stretch>
          </p:blipFill>
          <p:spPr>
            <a:xfrm>
              <a:off x="12907717" y="2319695"/>
              <a:ext cx="2680" cy="380229"/>
            </a:xfrm>
            <a:prstGeom prst="rect">
              <a:avLst/>
            </a:prstGeom>
          </p:spPr>
        </p:pic>
        <p:sp>
          <p:nvSpPr>
            <p:cNvPr id="7183" name="object 7183"/>
            <p:cNvSpPr/>
            <p:nvPr/>
          </p:nvSpPr>
          <p:spPr>
            <a:xfrm>
              <a:off x="12907717" y="2319689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59" y="380239"/>
                  </a:moveTo>
                  <a:lnTo>
                    <a:pt x="0" y="380239"/>
                  </a:lnTo>
                  <a:lnTo>
                    <a:pt x="0" y="0"/>
                  </a:lnTo>
                  <a:lnTo>
                    <a:pt x="2680" y="0"/>
                  </a:lnTo>
                  <a:lnTo>
                    <a:pt x="2659" y="3802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84" name="object 7184"/>
            <p:cNvPicPr/>
            <p:nvPr/>
          </p:nvPicPr>
          <p:blipFill>
            <a:blip r:embed="rId1391" cstate="print"/>
            <a:stretch>
              <a:fillRect/>
            </a:stretch>
          </p:blipFill>
          <p:spPr>
            <a:xfrm>
              <a:off x="12910382" y="2319695"/>
              <a:ext cx="2701" cy="380229"/>
            </a:xfrm>
            <a:prstGeom prst="rect">
              <a:avLst/>
            </a:prstGeom>
          </p:spPr>
        </p:pic>
        <p:sp>
          <p:nvSpPr>
            <p:cNvPr id="7185" name="object 7185"/>
            <p:cNvSpPr/>
            <p:nvPr/>
          </p:nvSpPr>
          <p:spPr>
            <a:xfrm>
              <a:off x="12910382" y="2319689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91" y="380239"/>
                  </a:moveTo>
                  <a:lnTo>
                    <a:pt x="0" y="380239"/>
                  </a:lnTo>
                  <a:lnTo>
                    <a:pt x="20" y="0"/>
                  </a:lnTo>
                  <a:lnTo>
                    <a:pt x="2711" y="0"/>
                  </a:lnTo>
                  <a:lnTo>
                    <a:pt x="2691" y="3802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86" name="object 7186"/>
            <p:cNvPicPr/>
            <p:nvPr/>
          </p:nvPicPr>
          <p:blipFill>
            <a:blip r:embed="rId1392" cstate="print"/>
            <a:stretch>
              <a:fillRect/>
            </a:stretch>
          </p:blipFill>
          <p:spPr>
            <a:xfrm>
              <a:off x="12913077" y="2319695"/>
              <a:ext cx="2691" cy="380229"/>
            </a:xfrm>
            <a:prstGeom prst="rect">
              <a:avLst/>
            </a:prstGeom>
          </p:spPr>
        </p:pic>
        <p:sp>
          <p:nvSpPr>
            <p:cNvPr id="7187" name="object 7187"/>
            <p:cNvSpPr/>
            <p:nvPr/>
          </p:nvSpPr>
          <p:spPr>
            <a:xfrm>
              <a:off x="12913081" y="2319689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2670" y="380239"/>
                  </a:moveTo>
                  <a:lnTo>
                    <a:pt x="0" y="380239"/>
                  </a:lnTo>
                  <a:lnTo>
                    <a:pt x="10" y="0"/>
                  </a:lnTo>
                  <a:lnTo>
                    <a:pt x="2691" y="0"/>
                  </a:lnTo>
                  <a:lnTo>
                    <a:pt x="2670" y="3802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88" name="object 7188"/>
            <p:cNvPicPr/>
            <p:nvPr/>
          </p:nvPicPr>
          <p:blipFill>
            <a:blip r:embed="rId1393" cstate="print"/>
            <a:stretch>
              <a:fillRect/>
            </a:stretch>
          </p:blipFill>
          <p:spPr>
            <a:xfrm>
              <a:off x="9588194" y="3296237"/>
              <a:ext cx="118258" cy="34993"/>
            </a:xfrm>
            <a:prstGeom prst="rect">
              <a:avLst/>
            </a:prstGeom>
          </p:spPr>
        </p:pic>
        <p:sp>
          <p:nvSpPr>
            <p:cNvPr id="7189" name="object 7189"/>
            <p:cNvSpPr/>
            <p:nvPr/>
          </p:nvSpPr>
          <p:spPr>
            <a:xfrm>
              <a:off x="9588194" y="3296237"/>
              <a:ext cx="118745" cy="35560"/>
            </a:xfrm>
            <a:custGeom>
              <a:avLst/>
              <a:gdLst/>
              <a:ahLst/>
              <a:cxnLst/>
              <a:rect l="l" t="t" r="r" b="b"/>
              <a:pathLst>
                <a:path w="118745" h="35560">
                  <a:moveTo>
                    <a:pt x="117703" y="34993"/>
                  </a:moveTo>
                  <a:lnTo>
                    <a:pt x="1549" y="12942"/>
                  </a:lnTo>
                  <a:lnTo>
                    <a:pt x="0" y="345"/>
                  </a:lnTo>
                  <a:lnTo>
                    <a:pt x="2931" y="0"/>
                  </a:lnTo>
                  <a:lnTo>
                    <a:pt x="4198" y="10429"/>
                  </a:lnTo>
                  <a:lnTo>
                    <a:pt x="118258" y="32072"/>
                  </a:lnTo>
                  <a:lnTo>
                    <a:pt x="117703" y="349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90" name="object 7190"/>
            <p:cNvPicPr/>
            <p:nvPr/>
          </p:nvPicPr>
          <p:blipFill>
            <a:blip r:embed="rId1394" cstate="print"/>
            <a:stretch>
              <a:fillRect/>
            </a:stretch>
          </p:blipFill>
          <p:spPr>
            <a:xfrm>
              <a:off x="9588208" y="1296253"/>
              <a:ext cx="118101" cy="34983"/>
            </a:xfrm>
            <a:prstGeom prst="rect">
              <a:avLst/>
            </a:prstGeom>
          </p:spPr>
        </p:pic>
        <p:sp>
          <p:nvSpPr>
            <p:cNvPr id="7191" name="object 7191"/>
            <p:cNvSpPr/>
            <p:nvPr/>
          </p:nvSpPr>
          <p:spPr>
            <a:xfrm>
              <a:off x="9588208" y="1296253"/>
              <a:ext cx="118110" cy="35560"/>
            </a:xfrm>
            <a:custGeom>
              <a:avLst/>
              <a:gdLst/>
              <a:ahLst/>
              <a:cxnLst/>
              <a:rect l="l" t="t" r="r" b="b"/>
              <a:pathLst>
                <a:path w="118109" h="35559">
                  <a:moveTo>
                    <a:pt x="117546" y="0"/>
                  </a:moveTo>
                  <a:lnTo>
                    <a:pt x="1528" y="22030"/>
                  </a:lnTo>
                  <a:lnTo>
                    <a:pt x="0" y="34595"/>
                  </a:lnTo>
                  <a:lnTo>
                    <a:pt x="2921" y="34983"/>
                  </a:lnTo>
                  <a:lnTo>
                    <a:pt x="4198" y="24533"/>
                  </a:lnTo>
                  <a:lnTo>
                    <a:pt x="118101" y="2921"/>
                  </a:lnTo>
                  <a:lnTo>
                    <a:pt x="11754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92" name="object 7192"/>
            <p:cNvPicPr/>
            <p:nvPr/>
          </p:nvPicPr>
          <p:blipFill>
            <a:blip r:embed="rId1395" cstate="print"/>
            <a:stretch>
              <a:fillRect/>
            </a:stretch>
          </p:blipFill>
          <p:spPr>
            <a:xfrm>
              <a:off x="9450717" y="2123589"/>
              <a:ext cx="2680" cy="380260"/>
            </a:xfrm>
            <a:prstGeom prst="rect">
              <a:avLst/>
            </a:prstGeom>
          </p:spPr>
        </p:pic>
        <p:sp>
          <p:nvSpPr>
            <p:cNvPr id="7193" name="object 7193"/>
            <p:cNvSpPr/>
            <p:nvPr/>
          </p:nvSpPr>
          <p:spPr>
            <a:xfrm>
              <a:off x="9450721" y="2123587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0" y="0"/>
                  </a:moveTo>
                  <a:lnTo>
                    <a:pt x="2670" y="0"/>
                  </a:lnTo>
                  <a:lnTo>
                    <a:pt x="2670" y="380250"/>
                  </a:lnTo>
                  <a:lnTo>
                    <a:pt x="0" y="3802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94" name="object 7194"/>
            <p:cNvPicPr/>
            <p:nvPr/>
          </p:nvPicPr>
          <p:blipFill>
            <a:blip r:embed="rId1396" cstate="print"/>
            <a:stretch>
              <a:fillRect/>
            </a:stretch>
          </p:blipFill>
          <p:spPr>
            <a:xfrm>
              <a:off x="9448047" y="2123589"/>
              <a:ext cx="2691" cy="380260"/>
            </a:xfrm>
            <a:prstGeom prst="rect">
              <a:avLst/>
            </a:prstGeom>
          </p:spPr>
        </p:pic>
        <p:sp>
          <p:nvSpPr>
            <p:cNvPr id="7195" name="object 7195"/>
            <p:cNvSpPr/>
            <p:nvPr/>
          </p:nvSpPr>
          <p:spPr>
            <a:xfrm>
              <a:off x="9448047" y="2123587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0" y="0"/>
                  </a:moveTo>
                  <a:lnTo>
                    <a:pt x="2691" y="0"/>
                  </a:lnTo>
                  <a:lnTo>
                    <a:pt x="2691" y="380250"/>
                  </a:lnTo>
                  <a:lnTo>
                    <a:pt x="0" y="3802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96" name="object 7196"/>
            <p:cNvPicPr/>
            <p:nvPr/>
          </p:nvPicPr>
          <p:blipFill>
            <a:blip r:embed="rId1397" cstate="print"/>
            <a:stretch>
              <a:fillRect/>
            </a:stretch>
          </p:blipFill>
          <p:spPr>
            <a:xfrm>
              <a:off x="9445356" y="2123589"/>
              <a:ext cx="2680" cy="380260"/>
            </a:xfrm>
            <a:prstGeom prst="rect">
              <a:avLst/>
            </a:prstGeom>
          </p:spPr>
        </p:pic>
        <p:sp>
          <p:nvSpPr>
            <p:cNvPr id="7197" name="object 7197"/>
            <p:cNvSpPr/>
            <p:nvPr/>
          </p:nvSpPr>
          <p:spPr>
            <a:xfrm>
              <a:off x="9445356" y="2123587"/>
              <a:ext cx="3175" cy="380365"/>
            </a:xfrm>
            <a:custGeom>
              <a:avLst/>
              <a:gdLst/>
              <a:ahLst/>
              <a:cxnLst/>
              <a:rect l="l" t="t" r="r" b="b"/>
              <a:pathLst>
                <a:path w="3175" h="380364">
                  <a:moveTo>
                    <a:pt x="0" y="0"/>
                  </a:moveTo>
                  <a:lnTo>
                    <a:pt x="2691" y="0"/>
                  </a:lnTo>
                  <a:lnTo>
                    <a:pt x="2691" y="380250"/>
                  </a:lnTo>
                  <a:lnTo>
                    <a:pt x="0" y="3802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8" name="object 7198"/>
            <p:cNvSpPr/>
            <p:nvPr/>
          </p:nvSpPr>
          <p:spPr>
            <a:xfrm>
              <a:off x="12059006" y="342624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0" y="623"/>
                  </a:moveTo>
                  <a:lnTo>
                    <a:pt x="182" y="182"/>
                  </a:lnTo>
                  <a:lnTo>
                    <a:pt x="623" y="0"/>
                  </a:lnTo>
                  <a:lnTo>
                    <a:pt x="1063" y="182"/>
                  </a:lnTo>
                  <a:lnTo>
                    <a:pt x="1246" y="623"/>
                  </a:lnTo>
                  <a:lnTo>
                    <a:pt x="1063" y="1063"/>
                  </a:lnTo>
                  <a:lnTo>
                    <a:pt x="623" y="1246"/>
                  </a:lnTo>
                  <a:lnTo>
                    <a:pt x="182" y="106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99" name="object 7199"/>
            <p:cNvPicPr/>
            <p:nvPr/>
          </p:nvPicPr>
          <p:blipFill>
            <a:blip r:embed="rId1398" cstate="print"/>
            <a:stretch>
              <a:fillRect/>
            </a:stretch>
          </p:blipFill>
          <p:spPr>
            <a:xfrm>
              <a:off x="12795032" y="3104063"/>
              <a:ext cx="64060" cy="40501"/>
            </a:xfrm>
            <a:prstGeom prst="rect">
              <a:avLst/>
            </a:prstGeom>
          </p:spPr>
        </p:pic>
        <p:sp>
          <p:nvSpPr>
            <p:cNvPr id="7200" name="object 7200"/>
            <p:cNvSpPr/>
            <p:nvPr/>
          </p:nvSpPr>
          <p:spPr>
            <a:xfrm>
              <a:off x="12795032" y="3104063"/>
              <a:ext cx="64135" cy="40640"/>
            </a:xfrm>
            <a:custGeom>
              <a:avLst/>
              <a:gdLst/>
              <a:ahLst/>
              <a:cxnLst/>
              <a:rect l="l" t="t" r="r" b="b"/>
              <a:pathLst>
                <a:path w="64134" h="40639">
                  <a:moveTo>
                    <a:pt x="64060" y="12219"/>
                  </a:moveTo>
                  <a:lnTo>
                    <a:pt x="1235" y="40501"/>
                  </a:lnTo>
                  <a:lnTo>
                    <a:pt x="0" y="37768"/>
                  </a:lnTo>
                  <a:lnTo>
                    <a:pt x="61076" y="10292"/>
                  </a:lnTo>
                  <a:lnTo>
                    <a:pt x="61076" y="0"/>
                  </a:lnTo>
                  <a:lnTo>
                    <a:pt x="64060" y="0"/>
                  </a:lnTo>
                  <a:lnTo>
                    <a:pt x="64060" y="122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1" name="object 7201"/>
            <p:cNvSpPr/>
            <p:nvPr/>
          </p:nvSpPr>
          <p:spPr>
            <a:xfrm>
              <a:off x="12860563" y="310405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989" y="5957"/>
                  </a:moveTo>
                  <a:lnTo>
                    <a:pt x="0" y="5957"/>
                  </a:lnTo>
                  <a:lnTo>
                    <a:pt x="20" y="0"/>
                  </a:lnTo>
                  <a:lnTo>
                    <a:pt x="5989" y="0"/>
                  </a:lnTo>
                  <a:lnTo>
                    <a:pt x="5989" y="5957"/>
                  </a:lnTo>
                  <a:close/>
                </a:path>
                <a:path w="6350" h="6350">
                  <a:moveTo>
                    <a:pt x="5989" y="5957"/>
                  </a:moveTo>
                  <a:lnTo>
                    <a:pt x="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2" name="object 7202"/>
            <p:cNvSpPr/>
            <p:nvPr/>
          </p:nvSpPr>
          <p:spPr>
            <a:xfrm>
              <a:off x="12860563" y="310406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989" y="0"/>
                  </a:moveTo>
                  <a:lnTo>
                    <a:pt x="0" y="59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3" name="object 7203"/>
            <p:cNvSpPr/>
            <p:nvPr/>
          </p:nvSpPr>
          <p:spPr>
            <a:xfrm>
              <a:off x="11266845" y="3526437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8942"/>
                  </a:moveTo>
                  <a:lnTo>
                    <a:pt x="0" y="894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942"/>
                  </a:lnTo>
                  <a:close/>
                </a:path>
                <a:path w="12065" h="9525">
                  <a:moveTo>
                    <a:pt x="11926" y="89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4" name="object 7204"/>
            <p:cNvSpPr/>
            <p:nvPr/>
          </p:nvSpPr>
          <p:spPr>
            <a:xfrm>
              <a:off x="11266848" y="3526440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8942"/>
                  </a:moveTo>
                  <a:lnTo>
                    <a:pt x="119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5" name="object 7205"/>
            <p:cNvSpPr/>
            <p:nvPr/>
          </p:nvSpPr>
          <p:spPr>
            <a:xfrm>
              <a:off x="12775843" y="3122671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39">
                  <a:moveTo>
                    <a:pt x="33035" y="78343"/>
                  </a:moveTo>
                  <a:lnTo>
                    <a:pt x="0" y="4910"/>
                  </a:lnTo>
                  <a:lnTo>
                    <a:pt x="10889" y="0"/>
                  </a:lnTo>
                  <a:lnTo>
                    <a:pt x="43925" y="73442"/>
                  </a:lnTo>
                  <a:lnTo>
                    <a:pt x="33035" y="783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6" name="object 7206"/>
            <p:cNvSpPr/>
            <p:nvPr/>
          </p:nvSpPr>
          <p:spPr>
            <a:xfrm>
              <a:off x="12775836" y="3127573"/>
              <a:ext cx="44450" cy="68580"/>
            </a:xfrm>
            <a:custGeom>
              <a:avLst/>
              <a:gdLst/>
              <a:ahLst/>
              <a:cxnLst/>
              <a:rect l="l" t="t" r="r" b="b"/>
              <a:pathLst>
                <a:path w="44450" h="68580">
                  <a:moveTo>
                    <a:pt x="0" y="0"/>
                  </a:moveTo>
                  <a:lnTo>
                    <a:pt x="43925" y="685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7" name="object 7207"/>
            <p:cNvSpPr/>
            <p:nvPr/>
          </p:nvSpPr>
          <p:spPr>
            <a:xfrm>
              <a:off x="12786721" y="3122674"/>
              <a:ext cx="22225" cy="78740"/>
            </a:xfrm>
            <a:custGeom>
              <a:avLst/>
              <a:gdLst/>
              <a:ahLst/>
              <a:cxnLst/>
              <a:rect l="l" t="t" r="r" b="b"/>
              <a:pathLst>
                <a:path w="22225" h="78739">
                  <a:moveTo>
                    <a:pt x="0" y="0"/>
                  </a:moveTo>
                  <a:lnTo>
                    <a:pt x="22145" y="783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08" name="object 7208"/>
            <p:cNvPicPr/>
            <p:nvPr/>
          </p:nvPicPr>
          <p:blipFill>
            <a:blip r:embed="rId1399" cstate="print"/>
            <a:stretch>
              <a:fillRect/>
            </a:stretch>
          </p:blipFill>
          <p:spPr>
            <a:xfrm>
              <a:off x="12458841" y="3193672"/>
              <a:ext cx="347842" cy="158497"/>
            </a:xfrm>
            <a:prstGeom prst="rect">
              <a:avLst/>
            </a:prstGeom>
          </p:spPr>
        </p:pic>
        <p:sp>
          <p:nvSpPr>
            <p:cNvPr id="7209" name="object 7209"/>
            <p:cNvSpPr/>
            <p:nvPr/>
          </p:nvSpPr>
          <p:spPr>
            <a:xfrm>
              <a:off x="12458841" y="3193672"/>
              <a:ext cx="347980" cy="158750"/>
            </a:xfrm>
            <a:custGeom>
              <a:avLst/>
              <a:gdLst/>
              <a:ahLst/>
              <a:cxnLst/>
              <a:rect l="l" t="t" r="r" b="b"/>
              <a:pathLst>
                <a:path w="347979" h="158750">
                  <a:moveTo>
                    <a:pt x="1088" y="158497"/>
                  </a:moveTo>
                  <a:lnTo>
                    <a:pt x="0" y="156037"/>
                  </a:lnTo>
                  <a:lnTo>
                    <a:pt x="346732" y="0"/>
                  </a:lnTo>
                  <a:lnTo>
                    <a:pt x="347842" y="2450"/>
                  </a:lnTo>
                  <a:lnTo>
                    <a:pt x="1088" y="158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10" name="object 7210"/>
            <p:cNvPicPr/>
            <p:nvPr/>
          </p:nvPicPr>
          <p:blipFill>
            <a:blip r:embed="rId1400" cstate="print"/>
            <a:stretch>
              <a:fillRect/>
            </a:stretch>
          </p:blipFill>
          <p:spPr>
            <a:xfrm>
              <a:off x="12459936" y="3196113"/>
              <a:ext cx="347842" cy="158497"/>
            </a:xfrm>
            <a:prstGeom prst="rect">
              <a:avLst/>
            </a:prstGeom>
          </p:spPr>
        </p:pic>
        <p:sp>
          <p:nvSpPr>
            <p:cNvPr id="7211" name="object 7211"/>
            <p:cNvSpPr/>
            <p:nvPr/>
          </p:nvSpPr>
          <p:spPr>
            <a:xfrm>
              <a:off x="12459936" y="3196113"/>
              <a:ext cx="347980" cy="158750"/>
            </a:xfrm>
            <a:custGeom>
              <a:avLst/>
              <a:gdLst/>
              <a:ahLst/>
              <a:cxnLst/>
              <a:rect l="l" t="t" r="r" b="b"/>
              <a:pathLst>
                <a:path w="347979" h="158750">
                  <a:moveTo>
                    <a:pt x="1078" y="158497"/>
                  </a:moveTo>
                  <a:lnTo>
                    <a:pt x="0" y="156047"/>
                  </a:lnTo>
                  <a:lnTo>
                    <a:pt x="346732" y="0"/>
                  </a:lnTo>
                  <a:lnTo>
                    <a:pt x="347842" y="2460"/>
                  </a:lnTo>
                  <a:lnTo>
                    <a:pt x="1078" y="158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12" name="object 7212"/>
            <p:cNvPicPr/>
            <p:nvPr/>
          </p:nvPicPr>
          <p:blipFill>
            <a:blip r:embed="rId1401" cstate="print"/>
            <a:stretch>
              <a:fillRect/>
            </a:stretch>
          </p:blipFill>
          <p:spPr>
            <a:xfrm>
              <a:off x="12461028" y="3198571"/>
              <a:ext cx="347853" cy="158497"/>
            </a:xfrm>
            <a:prstGeom prst="rect">
              <a:avLst/>
            </a:prstGeom>
          </p:spPr>
        </p:pic>
        <p:sp>
          <p:nvSpPr>
            <p:cNvPr id="7213" name="object 7213"/>
            <p:cNvSpPr/>
            <p:nvPr/>
          </p:nvSpPr>
          <p:spPr>
            <a:xfrm>
              <a:off x="12461028" y="3198571"/>
              <a:ext cx="347980" cy="158750"/>
            </a:xfrm>
            <a:custGeom>
              <a:avLst/>
              <a:gdLst/>
              <a:ahLst/>
              <a:cxnLst/>
              <a:rect l="l" t="t" r="r" b="b"/>
              <a:pathLst>
                <a:path w="347979" h="158750">
                  <a:moveTo>
                    <a:pt x="1088" y="158497"/>
                  </a:moveTo>
                  <a:lnTo>
                    <a:pt x="0" y="156037"/>
                  </a:lnTo>
                  <a:lnTo>
                    <a:pt x="346743" y="0"/>
                  </a:lnTo>
                  <a:lnTo>
                    <a:pt x="347853" y="2450"/>
                  </a:lnTo>
                  <a:lnTo>
                    <a:pt x="1088" y="158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14" name="object 7214"/>
            <p:cNvPicPr/>
            <p:nvPr/>
          </p:nvPicPr>
          <p:blipFill>
            <a:blip r:embed="rId1402" cstate="print"/>
            <a:stretch>
              <a:fillRect/>
            </a:stretch>
          </p:blipFill>
          <p:spPr>
            <a:xfrm>
              <a:off x="12071465" y="3354605"/>
              <a:ext cx="377559" cy="172350"/>
            </a:xfrm>
            <a:prstGeom prst="rect">
              <a:avLst/>
            </a:prstGeom>
          </p:spPr>
        </p:pic>
        <p:sp>
          <p:nvSpPr>
            <p:cNvPr id="7215" name="object 7215"/>
            <p:cNvSpPr/>
            <p:nvPr/>
          </p:nvSpPr>
          <p:spPr>
            <a:xfrm>
              <a:off x="12071465" y="3354605"/>
              <a:ext cx="377825" cy="172720"/>
            </a:xfrm>
            <a:custGeom>
              <a:avLst/>
              <a:gdLst/>
              <a:ahLst/>
              <a:cxnLst/>
              <a:rect l="l" t="t" r="r" b="b"/>
              <a:pathLst>
                <a:path w="377825" h="172720">
                  <a:moveTo>
                    <a:pt x="0" y="172350"/>
                  </a:moveTo>
                  <a:lnTo>
                    <a:pt x="377559" y="2460"/>
                  </a:lnTo>
                  <a:lnTo>
                    <a:pt x="376470" y="0"/>
                  </a:lnTo>
                  <a:lnTo>
                    <a:pt x="0" y="169397"/>
                  </a:lnTo>
                  <a:lnTo>
                    <a:pt x="0" y="1723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16" name="object 7216"/>
            <p:cNvPicPr/>
            <p:nvPr/>
          </p:nvPicPr>
          <p:blipFill>
            <a:blip r:embed="rId1403" cstate="print"/>
            <a:stretch>
              <a:fillRect/>
            </a:stretch>
          </p:blipFill>
          <p:spPr>
            <a:xfrm>
              <a:off x="12071465" y="3357075"/>
              <a:ext cx="378658" cy="172832"/>
            </a:xfrm>
            <a:prstGeom prst="rect">
              <a:avLst/>
            </a:prstGeom>
          </p:spPr>
        </p:pic>
        <p:sp>
          <p:nvSpPr>
            <p:cNvPr id="7217" name="object 7217"/>
            <p:cNvSpPr/>
            <p:nvPr/>
          </p:nvSpPr>
          <p:spPr>
            <a:xfrm>
              <a:off x="12071465" y="3357075"/>
              <a:ext cx="379095" cy="173355"/>
            </a:xfrm>
            <a:custGeom>
              <a:avLst/>
              <a:gdLst/>
              <a:ahLst/>
              <a:cxnLst/>
              <a:rect l="l" t="t" r="r" b="b"/>
              <a:pathLst>
                <a:path w="379095" h="173354">
                  <a:moveTo>
                    <a:pt x="0" y="172832"/>
                  </a:moveTo>
                  <a:lnTo>
                    <a:pt x="378658" y="2429"/>
                  </a:lnTo>
                  <a:lnTo>
                    <a:pt x="377559" y="0"/>
                  </a:lnTo>
                  <a:lnTo>
                    <a:pt x="0" y="169879"/>
                  </a:lnTo>
                  <a:lnTo>
                    <a:pt x="0" y="17283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18" name="object 7218"/>
            <p:cNvPicPr/>
            <p:nvPr/>
          </p:nvPicPr>
          <p:blipFill>
            <a:blip r:embed="rId1404" cstate="print"/>
            <a:stretch>
              <a:fillRect/>
            </a:stretch>
          </p:blipFill>
          <p:spPr>
            <a:xfrm>
              <a:off x="12071465" y="3359494"/>
              <a:ext cx="379768" cy="173345"/>
            </a:xfrm>
            <a:prstGeom prst="rect">
              <a:avLst/>
            </a:prstGeom>
          </p:spPr>
        </p:pic>
        <p:sp>
          <p:nvSpPr>
            <p:cNvPr id="7219" name="object 7219"/>
            <p:cNvSpPr/>
            <p:nvPr/>
          </p:nvSpPr>
          <p:spPr>
            <a:xfrm>
              <a:off x="12071465" y="3359494"/>
              <a:ext cx="380365" cy="173355"/>
            </a:xfrm>
            <a:custGeom>
              <a:avLst/>
              <a:gdLst/>
              <a:ahLst/>
              <a:cxnLst/>
              <a:rect l="l" t="t" r="r" b="b"/>
              <a:pathLst>
                <a:path w="380365" h="173354">
                  <a:moveTo>
                    <a:pt x="0" y="173345"/>
                  </a:moveTo>
                  <a:lnTo>
                    <a:pt x="379768" y="2450"/>
                  </a:lnTo>
                  <a:lnTo>
                    <a:pt x="378658" y="0"/>
                  </a:lnTo>
                  <a:lnTo>
                    <a:pt x="0" y="170413"/>
                  </a:lnTo>
                  <a:lnTo>
                    <a:pt x="0" y="1733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0" name="object 7220"/>
            <p:cNvSpPr/>
            <p:nvPr/>
          </p:nvSpPr>
          <p:spPr>
            <a:xfrm>
              <a:off x="11646614" y="3504714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894" y="0"/>
                  </a:moveTo>
                  <a:lnTo>
                    <a:pt x="12418" y="8921"/>
                  </a:lnTo>
                  <a:lnTo>
                    <a:pt x="502" y="9622"/>
                  </a:lnTo>
                  <a:lnTo>
                    <a:pt x="0" y="680"/>
                  </a:lnTo>
                  <a:lnTo>
                    <a:pt x="1189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1" name="object 7221"/>
            <p:cNvSpPr/>
            <p:nvPr/>
          </p:nvSpPr>
          <p:spPr>
            <a:xfrm>
              <a:off x="11646617" y="3505391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4">
                  <a:moveTo>
                    <a:pt x="12418" y="8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2" name="object 7222"/>
            <p:cNvSpPr/>
            <p:nvPr/>
          </p:nvSpPr>
          <p:spPr>
            <a:xfrm>
              <a:off x="11647116" y="3504704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0" y="9622"/>
                  </a:moveTo>
                  <a:lnTo>
                    <a:pt x="113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23" name="object 7223"/>
            <p:cNvPicPr/>
            <p:nvPr/>
          </p:nvPicPr>
          <p:blipFill>
            <a:blip r:embed="rId1405" cstate="print"/>
            <a:stretch>
              <a:fillRect/>
            </a:stretch>
          </p:blipFill>
          <p:spPr>
            <a:xfrm>
              <a:off x="10102826" y="3403628"/>
              <a:ext cx="379632" cy="74688"/>
            </a:xfrm>
            <a:prstGeom prst="rect">
              <a:avLst/>
            </a:prstGeom>
          </p:spPr>
        </p:pic>
        <p:sp>
          <p:nvSpPr>
            <p:cNvPr id="7224" name="object 7224"/>
            <p:cNvSpPr/>
            <p:nvPr/>
          </p:nvSpPr>
          <p:spPr>
            <a:xfrm>
              <a:off x="10102826" y="3403628"/>
              <a:ext cx="379730" cy="74930"/>
            </a:xfrm>
            <a:custGeom>
              <a:avLst/>
              <a:gdLst/>
              <a:ahLst/>
              <a:cxnLst/>
              <a:rect l="l" t="t" r="r" b="b"/>
              <a:pathLst>
                <a:path w="379729" h="74929">
                  <a:moveTo>
                    <a:pt x="379632" y="71976"/>
                  </a:moveTo>
                  <a:lnTo>
                    <a:pt x="502" y="0"/>
                  </a:lnTo>
                  <a:lnTo>
                    <a:pt x="0" y="2659"/>
                  </a:lnTo>
                  <a:lnTo>
                    <a:pt x="379632" y="74688"/>
                  </a:lnTo>
                  <a:lnTo>
                    <a:pt x="379632" y="719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25" name="object 7225"/>
            <p:cNvPicPr/>
            <p:nvPr/>
          </p:nvPicPr>
          <p:blipFill>
            <a:blip r:embed="rId1406" cstate="print"/>
            <a:stretch>
              <a:fillRect/>
            </a:stretch>
          </p:blipFill>
          <p:spPr>
            <a:xfrm>
              <a:off x="10102344" y="3406290"/>
              <a:ext cx="380114" cy="74772"/>
            </a:xfrm>
            <a:prstGeom prst="rect">
              <a:avLst/>
            </a:prstGeom>
          </p:spPr>
        </p:pic>
        <p:sp>
          <p:nvSpPr>
            <p:cNvPr id="7226" name="object 7226"/>
            <p:cNvSpPr/>
            <p:nvPr/>
          </p:nvSpPr>
          <p:spPr>
            <a:xfrm>
              <a:off x="10102344" y="3406290"/>
              <a:ext cx="380365" cy="74930"/>
            </a:xfrm>
            <a:custGeom>
              <a:avLst/>
              <a:gdLst/>
              <a:ahLst/>
              <a:cxnLst/>
              <a:rect l="l" t="t" r="r" b="b"/>
              <a:pathLst>
                <a:path w="380365" h="74929">
                  <a:moveTo>
                    <a:pt x="380114" y="72029"/>
                  </a:moveTo>
                  <a:lnTo>
                    <a:pt x="481" y="0"/>
                  </a:lnTo>
                  <a:lnTo>
                    <a:pt x="0" y="2628"/>
                  </a:lnTo>
                  <a:lnTo>
                    <a:pt x="380114" y="74772"/>
                  </a:lnTo>
                  <a:lnTo>
                    <a:pt x="380114" y="720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27" name="object 7227"/>
            <p:cNvPicPr/>
            <p:nvPr/>
          </p:nvPicPr>
          <p:blipFill>
            <a:blip r:embed="rId1407" cstate="print"/>
            <a:stretch>
              <a:fillRect/>
            </a:stretch>
          </p:blipFill>
          <p:spPr>
            <a:xfrm>
              <a:off x="10101852" y="3408920"/>
              <a:ext cx="380606" cy="74887"/>
            </a:xfrm>
            <a:prstGeom prst="rect">
              <a:avLst/>
            </a:prstGeom>
          </p:spPr>
        </p:pic>
        <p:sp>
          <p:nvSpPr>
            <p:cNvPr id="7228" name="object 7228"/>
            <p:cNvSpPr/>
            <p:nvPr/>
          </p:nvSpPr>
          <p:spPr>
            <a:xfrm>
              <a:off x="10101852" y="3408920"/>
              <a:ext cx="381000" cy="74930"/>
            </a:xfrm>
            <a:custGeom>
              <a:avLst/>
              <a:gdLst/>
              <a:ahLst/>
              <a:cxnLst/>
              <a:rect l="l" t="t" r="r" b="b"/>
              <a:pathLst>
                <a:path w="381000" h="74929">
                  <a:moveTo>
                    <a:pt x="380606" y="72144"/>
                  </a:moveTo>
                  <a:lnTo>
                    <a:pt x="492" y="0"/>
                  </a:lnTo>
                  <a:lnTo>
                    <a:pt x="0" y="2638"/>
                  </a:lnTo>
                  <a:lnTo>
                    <a:pt x="380606" y="74887"/>
                  </a:lnTo>
                  <a:lnTo>
                    <a:pt x="380606" y="721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9" name="object 7229"/>
            <p:cNvSpPr/>
            <p:nvPr/>
          </p:nvSpPr>
          <p:spPr>
            <a:xfrm>
              <a:off x="12915746" y="2301807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52" y="0"/>
                  </a:lnTo>
                  <a:lnTo>
                    <a:pt x="8952" y="23852"/>
                  </a:lnTo>
                  <a:close/>
                </a:path>
                <a:path w="9525" h="24130">
                  <a:moveTo>
                    <a:pt x="8952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0" name="object 7230"/>
            <p:cNvSpPr/>
            <p:nvPr/>
          </p:nvSpPr>
          <p:spPr>
            <a:xfrm>
              <a:off x="12915750" y="2301800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0"/>
                  </a:moveTo>
                  <a:lnTo>
                    <a:pt x="0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1" name="object 7231"/>
            <p:cNvSpPr/>
            <p:nvPr/>
          </p:nvSpPr>
          <p:spPr>
            <a:xfrm>
              <a:off x="12835238" y="2699942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2" name="object 7232"/>
            <p:cNvSpPr/>
            <p:nvPr/>
          </p:nvSpPr>
          <p:spPr>
            <a:xfrm>
              <a:off x="12835242" y="2699929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0"/>
                  </a:moveTo>
                  <a:lnTo>
                    <a:pt x="8051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3" name="object 7233"/>
            <p:cNvSpPr/>
            <p:nvPr/>
          </p:nvSpPr>
          <p:spPr>
            <a:xfrm>
              <a:off x="12835242" y="2699937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11926"/>
                  </a:moveTo>
                  <a:lnTo>
                    <a:pt x="805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4" name="object 7234"/>
            <p:cNvSpPr/>
            <p:nvPr/>
          </p:nvSpPr>
          <p:spPr>
            <a:xfrm>
              <a:off x="12835238" y="1523380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5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  <a:path w="80645" h="12065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5" name="object 7235"/>
            <p:cNvSpPr/>
            <p:nvPr/>
          </p:nvSpPr>
          <p:spPr>
            <a:xfrm>
              <a:off x="12835242" y="1523376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5">
                  <a:moveTo>
                    <a:pt x="0" y="0"/>
                  </a:moveTo>
                  <a:lnTo>
                    <a:pt x="8051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6" name="object 7236"/>
            <p:cNvSpPr/>
            <p:nvPr/>
          </p:nvSpPr>
          <p:spPr>
            <a:xfrm>
              <a:off x="12835242" y="1523386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5">
                  <a:moveTo>
                    <a:pt x="0" y="11926"/>
                  </a:moveTo>
                  <a:lnTo>
                    <a:pt x="805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7" name="object 7237"/>
            <p:cNvSpPr/>
            <p:nvPr/>
          </p:nvSpPr>
          <p:spPr>
            <a:xfrm>
              <a:off x="12835238" y="1915579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  <a:path w="80645" h="12064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8" name="object 7238"/>
            <p:cNvSpPr/>
            <p:nvPr/>
          </p:nvSpPr>
          <p:spPr>
            <a:xfrm>
              <a:off x="12835242" y="1915571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0"/>
                  </a:moveTo>
                  <a:lnTo>
                    <a:pt x="8051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9" name="object 7239"/>
            <p:cNvSpPr/>
            <p:nvPr/>
          </p:nvSpPr>
          <p:spPr>
            <a:xfrm>
              <a:off x="12835242" y="1915579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11926"/>
                  </a:moveTo>
                  <a:lnTo>
                    <a:pt x="805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0" name="object 7240"/>
            <p:cNvSpPr/>
            <p:nvPr/>
          </p:nvSpPr>
          <p:spPr>
            <a:xfrm>
              <a:off x="12835238" y="2307761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1" name="object 7241"/>
            <p:cNvSpPr/>
            <p:nvPr/>
          </p:nvSpPr>
          <p:spPr>
            <a:xfrm>
              <a:off x="12835242" y="2307750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0"/>
                  </a:moveTo>
                  <a:lnTo>
                    <a:pt x="8051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2" name="object 7242"/>
            <p:cNvSpPr/>
            <p:nvPr/>
          </p:nvSpPr>
          <p:spPr>
            <a:xfrm>
              <a:off x="12835242" y="2307759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11926"/>
                  </a:moveTo>
                  <a:lnTo>
                    <a:pt x="805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3" name="object 7243"/>
            <p:cNvSpPr/>
            <p:nvPr/>
          </p:nvSpPr>
          <p:spPr>
            <a:xfrm>
              <a:off x="12841191" y="1927505"/>
              <a:ext cx="0" cy="380365"/>
            </a:xfrm>
            <a:custGeom>
              <a:avLst/>
              <a:gdLst/>
              <a:ahLst/>
              <a:cxnLst/>
              <a:rect l="l" t="t" r="r" b="b"/>
              <a:pathLst>
                <a:path w="0" h="380364">
                  <a:moveTo>
                    <a:pt x="0" y="0"/>
                  </a:moveTo>
                  <a:lnTo>
                    <a:pt x="0" y="3802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4" name="object 7244"/>
            <p:cNvSpPr/>
            <p:nvPr/>
          </p:nvSpPr>
          <p:spPr>
            <a:xfrm>
              <a:off x="12915746" y="2693971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52" y="0"/>
                  </a:lnTo>
                  <a:lnTo>
                    <a:pt x="8952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5" name="object 7245"/>
            <p:cNvSpPr/>
            <p:nvPr/>
          </p:nvSpPr>
          <p:spPr>
            <a:xfrm>
              <a:off x="12915750" y="2693978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0"/>
                  </a:moveTo>
                  <a:lnTo>
                    <a:pt x="0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6" name="object 7246"/>
            <p:cNvSpPr/>
            <p:nvPr/>
          </p:nvSpPr>
          <p:spPr>
            <a:xfrm>
              <a:off x="12915750" y="2693977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7" name="object 7247"/>
            <p:cNvSpPr/>
            <p:nvPr/>
          </p:nvSpPr>
          <p:spPr>
            <a:xfrm>
              <a:off x="12915746" y="3086153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52" y="0"/>
                  </a:lnTo>
                  <a:lnTo>
                    <a:pt x="8952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8" name="object 7248"/>
            <p:cNvSpPr/>
            <p:nvPr/>
          </p:nvSpPr>
          <p:spPr>
            <a:xfrm>
              <a:off x="12915750" y="3086156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0"/>
                  </a:moveTo>
                  <a:lnTo>
                    <a:pt x="0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9" name="object 7249"/>
            <p:cNvSpPr/>
            <p:nvPr/>
          </p:nvSpPr>
          <p:spPr>
            <a:xfrm>
              <a:off x="12915750" y="3086158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52" y="238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0" name="object 7250"/>
            <p:cNvSpPr/>
            <p:nvPr/>
          </p:nvSpPr>
          <p:spPr>
            <a:xfrm>
              <a:off x="12856108" y="311435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984" y="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1" name="object 7251"/>
            <p:cNvSpPr/>
            <p:nvPr/>
          </p:nvSpPr>
          <p:spPr>
            <a:xfrm>
              <a:off x="12418199" y="3283602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39">
                  <a:moveTo>
                    <a:pt x="33035" y="78332"/>
                  </a:moveTo>
                  <a:lnTo>
                    <a:pt x="0" y="4921"/>
                  </a:lnTo>
                  <a:lnTo>
                    <a:pt x="10879" y="0"/>
                  </a:lnTo>
                  <a:lnTo>
                    <a:pt x="43914" y="73432"/>
                  </a:lnTo>
                  <a:lnTo>
                    <a:pt x="33035" y="7833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2" name="object 7252"/>
            <p:cNvSpPr/>
            <p:nvPr/>
          </p:nvSpPr>
          <p:spPr>
            <a:xfrm>
              <a:off x="12418260" y="3288680"/>
              <a:ext cx="44450" cy="68580"/>
            </a:xfrm>
            <a:custGeom>
              <a:avLst/>
              <a:gdLst/>
              <a:ahLst/>
              <a:cxnLst/>
              <a:rect l="l" t="t" r="r" b="b"/>
              <a:pathLst>
                <a:path w="44450" h="68579">
                  <a:moveTo>
                    <a:pt x="0" y="0"/>
                  </a:moveTo>
                  <a:lnTo>
                    <a:pt x="43852" y="683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3" name="object 7253"/>
            <p:cNvSpPr/>
            <p:nvPr/>
          </p:nvSpPr>
          <p:spPr>
            <a:xfrm>
              <a:off x="12429075" y="3283611"/>
              <a:ext cx="22225" cy="78740"/>
            </a:xfrm>
            <a:custGeom>
              <a:avLst/>
              <a:gdLst/>
              <a:ahLst/>
              <a:cxnLst/>
              <a:rect l="l" t="t" r="r" b="b"/>
              <a:pathLst>
                <a:path w="22225" h="78739">
                  <a:moveTo>
                    <a:pt x="0" y="0"/>
                  </a:moveTo>
                  <a:lnTo>
                    <a:pt x="22145" y="783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4" name="object 7254"/>
            <p:cNvSpPr/>
            <p:nvPr/>
          </p:nvSpPr>
          <p:spPr>
            <a:xfrm>
              <a:off x="11659027" y="3526437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8942"/>
                  </a:moveTo>
                  <a:lnTo>
                    <a:pt x="0" y="894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942"/>
                  </a:lnTo>
                  <a:close/>
                </a:path>
                <a:path w="12065" h="9525">
                  <a:moveTo>
                    <a:pt x="11926" y="89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5" name="object 7255"/>
            <p:cNvSpPr/>
            <p:nvPr/>
          </p:nvSpPr>
          <p:spPr>
            <a:xfrm>
              <a:off x="11659036" y="3526440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8942"/>
                  </a:moveTo>
                  <a:lnTo>
                    <a:pt x="119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6" name="object 7256"/>
            <p:cNvSpPr/>
            <p:nvPr/>
          </p:nvSpPr>
          <p:spPr>
            <a:xfrm>
              <a:off x="10874647" y="3526437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8942"/>
                  </a:moveTo>
                  <a:lnTo>
                    <a:pt x="0" y="894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942"/>
                  </a:lnTo>
                  <a:close/>
                </a:path>
                <a:path w="12065" h="9525">
                  <a:moveTo>
                    <a:pt x="11926" y="89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7" name="object 7257"/>
            <p:cNvSpPr/>
            <p:nvPr/>
          </p:nvSpPr>
          <p:spPr>
            <a:xfrm>
              <a:off x="10874661" y="3526440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8942"/>
                  </a:moveTo>
                  <a:lnTo>
                    <a:pt x="119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8" name="object 7258"/>
            <p:cNvSpPr/>
            <p:nvPr/>
          </p:nvSpPr>
          <p:spPr>
            <a:xfrm>
              <a:off x="10482464" y="3526437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8942"/>
                  </a:moveTo>
                  <a:lnTo>
                    <a:pt x="0" y="894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942"/>
                  </a:lnTo>
                  <a:close/>
                </a:path>
                <a:path w="12065" h="9525">
                  <a:moveTo>
                    <a:pt x="11926" y="89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9" name="object 7259"/>
            <p:cNvSpPr/>
            <p:nvPr/>
          </p:nvSpPr>
          <p:spPr>
            <a:xfrm>
              <a:off x="10482458" y="3526440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8942"/>
                  </a:moveTo>
                  <a:lnTo>
                    <a:pt x="119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0" name="object 7260"/>
            <p:cNvSpPr/>
            <p:nvPr/>
          </p:nvSpPr>
          <p:spPr>
            <a:xfrm>
              <a:off x="12065612" y="1536227"/>
              <a:ext cx="755015" cy="1894839"/>
            </a:xfrm>
            <a:custGeom>
              <a:avLst/>
              <a:gdLst/>
              <a:ahLst/>
              <a:cxnLst/>
              <a:rect l="l" t="t" r="r" b="b"/>
              <a:pathLst>
                <a:path w="755015" h="1894839">
                  <a:moveTo>
                    <a:pt x="754710" y="1555167"/>
                  </a:moveTo>
                  <a:lnTo>
                    <a:pt x="0" y="1894769"/>
                  </a:lnTo>
                </a:path>
                <a:path w="755015" h="1894839">
                  <a:moveTo>
                    <a:pt x="754710" y="1555167"/>
                  </a:moveTo>
                  <a:lnTo>
                    <a:pt x="7547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1" name="object 7261"/>
            <p:cNvSpPr/>
            <p:nvPr/>
          </p:nvSpPr>
          <p:spPr>
            <a:xfrm>
              <a:off x="10475068" y="3431002"/>
              <a:ext cx="1590675" cy="0"/>
            </a:xfrm>
            <a:custGeom>
              <a:avLst/>
              <a:gdLst/>
              <a:ahLst/>
              <a:cxnLst/>
              <a:rect l="l" t="t" r="r" b="b"/>
              <a:pathLst>
                <a:path w="1590675" h="0">
                  <a:moveTo>
                    <a:pt x="15905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2" name="object 7262"/>
            <p:cNvSpPr/>
            <p:nvPr/>
          </p:nvSpPr>
          <p:spPr>
            <a:xfrm>
              <a:off x="10886577" y="3451887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5" h="0">
                  <a:moveTo>
                    <a:pt x="3802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3" name="object 7263"/>
            <p:cNvSpPr/>
            <p:nvPr/>
          </p:nvSpPr>
          <p:spPr>
            <a:xfrm>
              <a:off x="10469076" y="3481571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70" h="11429">
                  <a:moveTo>
                    <a:pt x="13381" y="2240"/>
                  </a:moveTo>
                  <a:lnTo>
                    <a:pt x="11716" y="11025"/>
                  </a:lnTo>
                  <a:lnTo>
                    <a:pt x="0" y="8806"/>
                  </a:lnTo>
                  <a:lnTo>
                    <a:pt x="1685" y="0"/>
                  </a:lnTo>
                  <a:lnTo>
                    <a:pt x="13381" y="22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4" name="object 7264"/>
            <p:cNvSpPr/>
            <p:nvPr/>
          </p:nvSpPr>
          <p:spPr>
            <a:xfrm>
              <a:off x="10470757" y="3481566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29">
                  <a:moveTo>
                    <a:pt x="10031" y="110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5" name="object 7265"/>
            <p:cNvSpPr/>
            <p:nvPr/>
          </p:nvSpPr>
          <p:spPr>
            <a:xfrm>
              <a:off x="10469082" y="3483807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70" h="6985">
                  <a:moveTo>
                    <a:pt x="0" y="6565"/>
                  </a:moveTo>
                  <a:lnTo>
                    <a:pt x="133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6" name="object 7266"/>
            <p:cNvSpPr/>
            <p:nvPr/>
          </p:nvSpPr>
          <p:spPr>
            <a:xfrm>
              <a:off x="9445356" y="2503861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5621" y="0"/>
                  </a:lnTo>
                  <a:lnTo>
                    <a:pt x="65621" y="11926"/>
                  </a:lnTo>
                  <a:close/>
                </a:path>
                <a:path w="66040" h="12064">
                  <a:moveTo>
                    <a:pt x="656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5621" y="0"/>
                  </a:lnTo>
                  <a:lnTo>
                    <a:pt x="656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7" name="object 7267"/>
            <p:cNvSpPr/>
            <p:nvPr/>
          </p:nvSpPr>
          <p:spPr>
            <a:xfrm>
              <a:off x="9445348" y="2503848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8" name="object 7268"/>
            <p:cNvSpPr/>
            <p:nvPr/>
          </p:nvSpPr>
          <p:spPr>
            <a:xfrm>
              <a:off x="9445348" y="2503856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9" name="object 7269"/>
            <p:cNvSpPr/>
            <p:nvPr/>
          </p:nvSpPr>
          <p:spPr>
            <a:xfrm>
              <a:off x="9436392" y="249788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63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63" y="0"/>
                  </a:lnTo>
                  <a:lnTo>
                    <a:pt x="8963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0" name="object 7270"/>
            <p:cNvSpPr/>
            <p:nvPr/>
          </p:nvSpPr>
          <p:spPr>
            <a:xfrm>
              <a:off x="9436392" y="249787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0"/>
                  </a:moveTo>
                  <a:lnTo>
                    <a:pt x="8952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1" name="object 7271"/>
            <p:cNvSpPr/>
            <p:nvPr/>
          </p:nvSpPr>
          <p:spPr>
            <a:xfrm>
              <a:off x="9436392" y="249787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23852"/>
                  </a:moveTo>
                  <a:lnTo>
                    <a:pt x="8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2" name="object 7272"/>
            <p:cNvSpPr/>
            <p:nvPr/>
          </p:nvSpPr>
          <p:spPr>
            <a:xfrm>
              <a:off x="9445353" y="2111661"/>
              <a:ext cx="65405" cy="12065"/>
            </a:xfrm>
            <a:custGeom>
              <a:avLst/>
              <a:gdLst/>
              <a:ahLst/>
              <a:cxnLst/>
              <a:rect l="l" t="t" r="r" b="b"/>
              <a:pathLst>
                <a:path w="65404" h="12064">
                  <a:moveTo>
                    <a:pt x="64877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4877" y="0"/>
                  </a:lnTo>
                  <a:lnTo>
                    <a:pt x="64877" y="11926"/>
                  </a:lnTo>
                  <a:close/>
                </a:path>
                <a:path w="65404" h="12064">
                  <a:moveTo>
                    <a:pt x="64877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4877" y="0"/>
                  </a:lnTo>
                  <a:lnTo>
                    <a:pt x="64877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3" name="object 7273"/>
            <p:cNvSpPr/>
            <p:nvPr/>
          </p:nvSpPr>
          <p:spPr>
            <a:xfrm>
              <a:off x="9445347" y="2111652"/>
              <a:ext cx="65405" cy="12065"/>
            </a:xfrm>
            <a:custGeom>
              <a:avLst/>
              <a:gdLst/>
              <a:ahLst/>
              <a:cxnLst/>
              <a:rect l="l" t="t" r="r" b="b"/>
              <a:pathLst>
                <a:path w="65404" h="12064">
                  <a:moveTo>
                    <a:pt x="64877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4" name="object 7274"/>
            <p:cNvSpPr/>
            <p:nvPr/>
          </p:nvSpPr>
          <p:spPr>
            <a:xfrm>
              <a:off x="9445347" y="2111661"/>
              <a:ext cx="65405" cy="12065"/>
            </a:xfrm>
            <a:custGeom>
              <a:avLst/>
              <a:gdLst/>
              <a:ahLst/>
              <a:cxnLst/>
              <a:rect l="l" t="t" r="r" b="b"/>
              <a:pathLst>
                <a:path w="65404" h="12064">
                  <a:moveTo>
                    <a:pt x="64877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5" name="object 7275"/>
            <p:cNvSpPr/>
            <p:nvPr/>
          </p:nvSpPr>
          <p:spPr>
            <a:xfrm>
              <a:off x="9436392" y="2105707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63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63" y="0"/>
                  </a:lnTo>
                  <a:lnTo>
                    <a:pt x="8963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6" name="object 7276"/>
            <p:cNvSpPr/>
            <p:nvPr/>
          </p:nvSpPr>
          <p:spPr>
            <a:xfrm>
              <a:off x="9436392" y="2105701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0"/>
                  </a:moveTo>
                  <a:lnTo>
                    <a:pt x="8952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7" name="object 7277"/>
            <p:cNvSpPr/>
            <p:nvPr/>
          </p:nvSpPr>
          <p:spPr>
            <a:xfrm>
              <a:off x="9436392" y="2105702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23852"/>
                  </a:moveTo>
                  <a:lnTo>
                    <a:pt x="8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8" name="object 7278"/>
            <p:cNvSpPr/>
            <p:nvPr/>
          </p:nvSpPr>
          <p:spPr>
            <a:xfrm>
              <a:off x="11278757" y="3525753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926" y="0"/>
                  </a:moveTo>
                  <a:lnTo>
                    <a:pt x="12449" y="8963"/>
                  </a:lnTo>
                  <a:lnTo>
                    <a:pt x="523" y="9622"/>
                  </a:lnTo>
                  <a:lnTo>
                    <a:pt x="0" y="691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9" name="object 7279"/>
            <p:cNvSpPr/>
            <p:nvPr/>
          </p:nvSpPr>
          <p:spPr>
            <a:xfrm>
              <a:off x="11278773" y="3526442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12428" y="8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0" name="object 7280"/>
            <p:cNvSpPr/>
            <p:nvPr/>
          </p:nvSpPr>
          <p:spPr>
            <a:xfrm>
              <a:off x="11279284" y="3525743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0" y="9622"/>
                  </a:moveTo>
                  <a:lnTo>
                    <a:pt x="114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81" name="object 7281"/>
          <p:cNvSpPr txBox="1"/>
          <p:nvPr/>
        </p:nvSpPr>
        <p:spPr>
          <a:xfrm>
            <a:off x="11317792" y="3476318"/>
            <a:ext cx="59055" cy="48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50" spc="-5">
                <a:latin typeface="Arial"/>
                <a:cs typeface="Arial"/>
              </a:rPr>
              <a:t>3.3°</a:t>
            </a:r>
            <a:endParaRPr sz="150">
              <a:latin typeface="Arial"/>
              <a:cs typeface="Arial"/>
            </a:endParaRPr>
          </a:p>
        </p:txBody>
      </p:sp>
      <p:grpSp>
        <p:nvGrpSpPr>
          <p:cNvPr id="7282" name="object 7282"/>
          <p:cNvGrpSpPr/>
          <p:nvPr/>
        </p:nvGrpSpPr>
        <p:grpSpPr>
          <a:xfrm>
            <a:off x="9398489" y="1091416"/>
            <a:ext cx="3517900" cy="2563495"/>
            <a:chOff x="9398489" y="1091416"/>
            <a:chExt cx="3517900" cy="2563495"/>
          </a:xfrm>
        </p:grpSpPr>
        <p:sp>
          <p:nvSpPr>
            <p:cNvPr id="7283" name="object 7283"/>
            <p:cNvSpPr/>
            <p:nvPr/>
          </p:nvSpPr>
          <p:spPr>
            <a:xfrm>
              <a:off x="11278775" y="3451887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5" h="0">
                  <a:moveTo>
                    <a:pt x="3802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4" name="object 7284"/>
            <p:cNvSpPr/>
            <p:nvPr/>
          </p:nvSpPr>
          <p:spPr>
            <a:xfrm>
              <a:off x="11367471" y="350798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3036" y="5141"/>
                  </a:moveTo>
                  <a:lnTo>
                    <a:pt x="0" y="502"/>
                  </a:lnTo>
                </a:path>
                <a:path w="5715" h="5714">
                  <a:moveTo>
                    <a:pt x="3036" y="5141"/>
                  </a:moveTo>
                  <a:lnTo>
                    <a:pt x="51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5" name="object 7285"/>
            <p:cNvSpPr/>
            <p:nvPr/>
          </p:nvSpPr>
          <p:spPr>
            <a:xfrm>
              <a:off x="11366697" y="349649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79">
                  <a:moveTo>
                    <a:pt x="2565" y="0"/>
                  </a:moveTo>
                  <a:lnTo>
                    <a:pt x="5172" y="4879"/>
                  </a:lnTo>
                </a:path>
                <a:path w="5715" h="5079">
                  <a:moveTo>
                    <a:pt x="2565" y="0"/>
                  </a:moveTo>
                  <a:lnTo>
                    <a:pt x="0" y="49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6" name="object 7286"/>
            <p:cNvSpPr/>
            <p:nvPr/>
          </p:nvSpPr>
          <p:spPr>
            <a:xfrm>
              <a:off x="11670956" y="3525821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905" y="0"/>
                  </a:moveTo>
                  <a:lnTo>
                    <a:pt x="12397" y="8921"/>
                  </a:lnTo>
                  <a:lnTo>
                    <a:pt x="460" y="9570"/>
                  </a:lnTo>
                  <a:lnTo>
                    <a:pt x="0" y="628"/>
                  </a:lnTo>
                  <a:lnTo>
                    <a:pt x="1190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7" name="object 7287"/>
            <p:cNvSpPr/>
            <p:nvPr/>
          </p:nvSpPr>
          <p:spPr>
            <a:xfrm>
              <a:off x="11670950" y="3526446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12397" y="82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8" name="object 7288"/>
            <p:cNvSpPr/>
            <p:nvPr/>
          </p:nvSpPr>
          <p:spPr>
            <a:xfrm>
              <a:off x="11671427" y="3525812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60">
                  <a:moveTo>
                    <a:pt x="0" y="9570"/>
                  </a:moveTo>
                  <a:lnTo>
                    <a:pt x="114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9" name="object 7289"/>
            <p:cNvSpPr/>
            <p:nvPr/>
          </p:nvSpPr>
          <p:spPr>
            <a:xfrm>
              <a:off x="9525872" y="2117637"/>
              <a:ext cx="0" cy="399415"/>
            </a:xfrm>
            <a:custGeom>
              <a:avLst/>
              <a:gdLst/>
              <a:ahLst/>
              <a:cxnLst/>
              <a:rect l="l" t="t" r="r" b="b"/>
              <a:pathLst>
                <a:path w="0" h="399414">
                  <a:moveTo>
                    <a:pt x="0" y="0"/>
                  </a:moveTo>
                  <a:lnTo>
                    <a:pt x="0" y="3988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90" name="object 7290"/>
            <p:cNvPicPr/>
            <p:nvPr/>
          </p:nvPicPr>
          <p:blipFill>
            <a:blip r:embed="rId1408" cstate="print"/>
            <a:stretch>
              <a:fillRect/>
            </a:stretch>
          </p:blipFill>
          <p:spPr>
            <a:xfrm>
              <a:off x="9399124" y="1236715"/>
              <a:ext cx="139241" cy="868989"/>
            </a:xfrm>
            <a:prstGeom prst="rect">
              <a:avLst/>
            </a:prstGeom>
          </p:spPr>
        </p:pic>
        <p:sp>
          <p:nvSpPr>
            <p:cNvPr id="7291" name="object 7291"/>
            <p:cNvSpPr/>
            <p:nvPr/>
          </p:nvSpPr>
          <p:spPr>
            <a:xfrm>
              <a:off x="9436391" y="1268247"/>
              <a:ext cx="102235" cy="837565"/>
            </a:xfrm>
            <a:custGeom>
              <a:avLst/>
              <a:gdLst/>
              <a:ahLst/>
              <a:cxnLst/>
              <a:rect l="l" t="t" r="r" b="b"/>
              <a:pathLst>
                <a:path w="102234" h="837564">
                  <a:moveTo>
                    <a:pt x="101975" y="0"/>
                  </a:moveTo>
                  <a:lnTo>
                    <a:pt x="0" y="8374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2" name="object 7292"/>
            <p:cNvSpPr/>
            <p:nvPr/>
          </p:nvSpPr>
          <p:spPr>
            <a:xfrm>
              <a:off x="9399124" y="1236715"/>
              <a:ext cx="106045" cy="866775"/>
            </a:xfrm>
            <a:custGeom>
              <a:avLst/>
              <a:gdLst/>
              <a:ahLst/>
              <a:cxnLst/>
              <a:rect l="l" t="t" r="r" b="b"/>
              <a:pathLst>
                <a:path w="106045" h="866775">
                  <a:moveTo>
                    <a:pt x="105515" y="0"/>
                  </a:moveTo>
                  <a:lnTo>
                    <a:pt x="0" y="8667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3" name="object 7293"/>
            <p:cNvSpPr/>
            <p:nvPr/>
          </p:nvSpPr>
          <p:spPr>
            <a:xfrm>
              <a:off x="9598490" y="1341908"/>
              <a:ext cx="20320" cy="17780"/>
            </a:xfrm>
            <a:custGeom>
              <a:avLst/>
              <a:gdLst/>
              <a:ahLst/>
              <a:cxnLst/>
              <a:rect l="l" t="t" r="r" b="b"/>
              <a:pathLst>
                <a:path w="20320" h="17780">
                  <a:moveTo>
                    <a:pt x="0" y="0"/>
                  </a:moveTo>
                  <a:lnTo>
                    <a:pt x="19716" y="174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4" name="object 7294"/>
            <p:cNvSpPr/>
            <p:nvPr/>
          </p:nvSpPr>
          <p:spPr>
            <a:xfrm>
              <a:off x="9576364" y="1320848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59">
                  <a:moveTo>
                    <a:pt x="12879" y="1444"/>
                  </a:moveTo>
                  <a:lnTo>
                    <a:pt x="11832" y="9999"/>
                  </a:lnTo>
                  <a:lnTo>
                    <a:pt x="0" y="8565"/>
                  </a:lnTo>
                  <a:lnTo>
                    <a:pt x="1036" y="0"/>
                  </a:lnTo>
                  <a:lnTo>
                    <a:pt x="12879" y="1444"/>
                  </a:lnTo>
                  <a:close/>
                </a:path>
                <a:path w="13334" h="10159">
                  <a:moveTo>
                    <a:pt x="12879" y="1444"/>
                  </a:moveTo>
                  <a:lnTo>
                    <a:pt x="0" y="85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5" name="object 7295"/>
            <p:cNvSpPr/>
            <p:nvPr/>
          </p:nvSpPr>
          <p:spPr>
            <a:xfrm>
              <a:off x="9577411" y="1320853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59">
                  <a:moveTo>
                    <a:pt x="0" y="0"/>
                  </a:moveTo>
                  <a:lnTo>
                    <a:pt x="10795" y="99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96" name="object 7296"/>
            <p:cNvPicPr/>
            <p:nvPr/>
          </p:nvPicPr>
          <p:blipFill>
            <a:blip r:embed="rId1409" cstate="print"/>
            <a:stretch>
              <a:fillRect/>
            </a:stretch>
          </p:blipFill>
          <p:spPr>
            <a:xfrm>
              <a:off x="9493060" y="1336895"/>
              <a:ext cx="48626" cy="377789"/>
            </a:xfrm>
            <a:prstGeom prst="rect">
              <a:avLst/>
            </a:prstGeom>
          </p:spPr>
        </p:pic>
        <p:sp>
          <p:nvSpPr>
            <p:cNvPr id="7297" name="object 7297"/>
            <p:cNvSpPr/>
            <p:nvPr/>
          </p:nvSpPr>
          <p:spPr>
            <a:xfrm>
              <a:off x="9493060" y="1336895"/>
              <a:ext cx="48895" cy="377825"/>
            </a:xfrm>
            <a:custGeom>
              <a:avLst/>
              <a:gdLst/>
              <a:ahLst/>
              <a:cxnLst/>
              <a:rect l="l" t="t" r="r" b="b"/>
              <a:pathLst>
                <a:path w="48895" h="377825">
                  <a:moveTo>
                    <a:pt x="0" y="377475"/>
                  </a:moveTo>
                  <a:lnTo>
                    <a:pt x="2659" y="377789"/>
                  </a:lnTo>
                  <a:lnTo>
                    <a:pt x="48626" y="293"/>
                  </a:lnTo>
                  <a:lnTo>
                    <a:pt x="45946" y="0"/>
                  </a:lnTo>
                  <a:lnTo>
                    <a:pt x="0" y="3774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8" name="object 7298"/>
            <p:cNvSpPr/>
            <p:nvPr/>
          </p:nvSpPr>
          <p:spPr>
            <a:xfrm>
              <a:off x="9445356" y="2111644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0"/>
                  </a:moveTo>
                  <a:lnTo>
                    <a:pt x="0" y="0"/>
                  </a:lnTo>
                  <a:lnTo>
                    <a:pt x="0" y="11926"/>
                  </a:lnTo>
                  <a:lnTo>
                    <a:pt x="65621" y="11926"/>
                  </a:lnTo>
                  <a:lnTo>
                    <a:pt x="65621" y="0"/>
                  </a:lnTo>
                  <a:close/>
                </a:path>
                <a:path w="66040" h="12064">
                  <a:moveTo>
                    <a:pt x="65621" y="0"/>
                  </a:moveTo>
                  <a:lnTo>
                    <a:pt x="0" y="0"/>
                  </a:lnTo>
                  <a:lnTo>
                    <a:pt x="0" y="11926"/>
                  </a:lnTo>
                  <a:lnTo>
                    <a:pt x="65621" y="11926"/>
                  </a:lnTo>
                  <a:lnTo>
                    <a:pt x="6562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9" name="object 7299"/>
            <p:cNvSpPr/>
            <p:nvPr/>
          </p:nvSpPr>
          <p:spPr>
            <a:xfrm>
              <a:off x="9445348" y="2111661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0" name="object 7300"/>
            <p:cNvSpPr/>
            <p:nvPr/>
          </p:nvSpPr>
          <p:spPr>
            <a:xfrm>
              <a:off x="9445348" y="2111653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1" name="object 7301"/>
            <p:cNvSpPr/>
            <p:nvPr/>
          </p:nvSpPr>
          <p:spPr>
            <a:xfrm>
              <a:off x="9436393" y="2105707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63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63" y="0"/>
                  </a:lnTo>
                  <a:lnTo>
                    <a:pt x="8963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2" name="object 7302"/>
            <p:cNvSpPr/>
            <p:nvPr/>
          </p:nvSpPr>
          <p:spPr>
            <a:xfrm>
              <a:off x="9436393" y="2105702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23852"/>
                  </a:moveTo>
                  <a:lnTo>
                    <a:pt x="8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3" name="object 7303"/>
            <p:cNvSpPr/>
            <p:nvPr/>
          </p:nvSpPr>
          <p:spPr>
            <a:xfrm>
              <a:off x="9436393" y="2105701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0"/>
                  </a:moveTo>
                  <a:lnTo>
                    <a:pt x="8952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4" name="object 7304"/>
            <p:cNvSpPr/>
            <p:nvPr/>
          </p:nvSpPr>
          <p:spPr>
            <a:xfrm>
              <a:off x="9491628" y="1714372"/>
              <a:ext cx="66675" cy="20320"/>
            </a:xfrm>
            <a:custGeom>
              <a:avLst/>
              <a:gdLst/>
              <a:ahLst/>
              <a:cxnLst/>
              <a:rect l="l" t="t" r="r" b="b"/>
              <a:pathLst>
                <a:path w="66675" h="20319">
                  <a:moveTo>
                    <a:pt x="66573" y="7915"/>
                  </a:moveTo>
                  <a:lnTo>
                    <a:pt x="1434" y="0"/>
                  </a:lnTo>
                  <a:lnTo>
                    <a:pt x="0" y="11842"/>
                  </a:lnTo>
                  <a:lnTo>
                    <a:pt x="65118" y="19769"/>
                  </a:lnTo>
                  <a:lnTo>
                    <a:pt x="66573" y="79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5" name="object 7305"/>
            <p:cNvSpPr/>
            <p:nvPr/>
          </p:nvSpPr>
          <p:spPr>
            <a:xfrm>
              <a:off x="9493070" y="1714369"/>
              <a:ext cx="64135" cy="20320"/>
            </a:xfrm>
            <a:custGeom>
              <a:avLst/>
              <a:gdLst/>
              <a:ahLst/>
              <a:cxnLst/>
              <a:rect l="l" t="t" r="r" b="b"/>
              <a:pathLst>
                <a:path w="64134" h="20319">
                  <a:moveTo>
                    <a:pt x="63673" y="1976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6" name="object 7306"/>
            <p:cNvSpPr/>
            <p:nvPr/>
          </p:nvSpPr>
          <p:spPr>
            <a:xfrm>
              <a:off x="9491628" y="1722288"/>
              <a:ext cx="66675" cy="4445"/>
            </a:xfrm>
            <a:custGeom>
              <a:avLst/>
              <a:gdLst/>
              <a:ahLst/>
              <a:cxnLst/>
              <a:rect l="l" t="t" r="r" b="b"/>
              <a:pathLst>
                <a:path w="66675" h="4444">
                  <a:moveTo>
                    <a:pt x="66573" y="0"/>
                  </a:moveTo>
                  <a:lnTo>
                    <a:pt x="0" y="3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7" name="object 7307"/>
            <p:cNvSpPr/>
            <p:nvPr/>
          </p:nvSpPr>
          <p:spPr>
            <a:xfrm>
              <a:off x="9482048" y="1707177"/>
              <a:ext cx="12065" cy="25400"/>
            </a:xfrm>
            <a:custGeom>
              <a:avLst/>
              <a:gdLst/>
              <a:ahLst/>
              <a:cxnLst/>
              <a:rect l="l" t="t" r="r" b="b"/>
              <a:pathLst>
                <a:path w="12065" h="25400">
                  <a:moveTo>
                    <a:pt x="8868" y="24774"/>
                  </a:moveTo>
                  <a:lnTo>
                    <a:pt x="0" y="23695"/>
                  </a:lnTo>
                  <a:lnTo>
                    <a:pt x="2858" y="0"/>
                  </a:lnTo>
                  <a:lnTo>
                    <a:pt x="11769" y="1099"/>
                  </a:lnTo>
                  <a:lnTo>
                    <a:pt x="8868" y="247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8" name="object 7308"/>
            <p:cNvSpPr/>
            <p:nvPr/>
          </p:nvSpPr>
          <p:spPr>
            <a:xfrm>
              <a:off x="9482039" y="1708260"/>
              <a:ext cx="12065" cy="22860"/>
            </a:xfrm>
            <a:custGeom>
              <a:avLst/>
              <a:gdLst/>
              <a:ahLst/>
              <a:cxnLst/>
              <a:rect l="l" t="t" r="r" b="b"/>
              <a:pathLst>
                <a:path w="12065" h="22860">
                  <a:moveTo>
                    <a:pt x="0" y="22606"/>
                  </a:moveTo>
                  <a:lnTo>
                    <a:pt x="117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9" name="object 7309"/>
            <p:cNvSpPr/>
            <p:nvPr/>
          </p:nvSpPr>
          <p:spPr>
            <a:xfrm>
              <a:off x="9484913" y="1707182"/>
              <a:ext cx="6350" cy="25400"/>
            </a:xfrm>
            <a:custGeom>
              <a:avLst/>
              <a:gdLst/>
              <a:ahLst/>
              <a:cxnLst/>
              <a:rect l="l" t="t" r="r" b="b"/>
              <a:pathLst>
                <a:path w="6350" h="25400">
                  <a:moveTo>
                    <a:pt x="0" y="0"/>
                  </a:moveTo>
                  <a:lnTo>
                    <a:pt x="6010" y="247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0" name="object 7310"/>
            <p:cNvSpPr/>
            <p:nvPr/>
          </p:nvSpPr>
          <p:spPr>
            <a:xfrm>
              <a:off x="9539021" y="1325038"/>
              <a:ext cx="66675" cy="20320"/>
            </a:xfrm>
            <a:custGeom>
              <a:avLst/>
              <a:gdLst/>
              <a:ahLst/>
              <a:cxnLst/>
              <a:rect l="l" t="t" r="r" b="b"/>
              <a:pathLst>
                <a:path w="66675" h="20319">
                  <a:moveTo>
                    <a:pt x="66573" y="7936"/>
                  </a:moveTo>
                  <a:lnTo>
                    <a:pt x="1434" y="0"/>
                  </a:lnTo>
                  <a:lnTo>
                    <a:pt x="0" y="11863"/>
                  </a:lnTo>
                  <a:lnTo>
                    <a:pt x="65128" y="19789"/>
                  </a:lnTo>
                  <a:lnTo>
                    <a:pt x="66573" y="7936"/>
                  </a:lnTo>
                  <a:close/>
                </a:path>
                <a:path w="66675" h="20319">
                  <a:moveTo>
                    <a:pt x="66573" y="7936"/>
                  </a:moveTo>
                  <a:lnTo>
                    <a:pt x="1434" y="0"/>
                  </a:lnTo>
                  <a:lnTo>
                    <a:pt x="0" y="11863"/>
                  </a:lnTo>
                  <a:lnTo>
                    <a:pt x="65128" y="19789"/>
                  </a:lnTo>
                  <a:lnTo>
                    <a:pt x="66573" y="79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1" name="object 7311"/>
            <p:cNvSpPr/>
            <p:nvPr/>
          </p:nvSpPr>
          <p:spPr>
            <a:xfrm>
              <a:off x="9540460" y="1325035"/>
              <a:ext cx="64135" cy="20320"/>
            </a:xfrm>
            <a:custGeom>
              <a:avLst/>
              <a:gdLst/>
              <a:ahLst/>
              <a:cxnLst/>
              <a:rect l="l" t="t" r="r" b="b"/>
              <a:pathLst>
                <a:path w="64134" h="20319">
                  <a:moveTo>
                    <a:pt x="63694" y="197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2" name="object 7312"/>
            <p:cNvSpPr/>
            <p:nvPr/>
          </p:nvSpPr>
          <p:spPr>
            <a:xfrm>
              <a:off x="9539021" y="1332975"/>
              <a:ext cx="66675" cy="4445"/>
            </a:xfrm>
            <a:custGeom>
              <a:avLst/>
              <a:gdLst/>
              <a:ahLst/>
              <a:cxnLst/>
              <a:rect l="l" t="t" r="r" b="b"/>
              <a:pathLst>
                <a:path w="66675" h="4444">
                  <a:moveTo>
                    <a:pt x="66573" y="0"/>
                  </a:moveTo>
                  <a:lnTo>
                    <a:pt x="0" y="3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3" name="object 7313"/>
            <p:cNvSpPr/>
            <p:nvPr/>
          </p:nvSpPr>
          <p:spPr>
            <a:xfrm>
              <a:off x="9529397" y="1318034"/>
              <a:ext cx="12065" cy="25400"/>
            </a:xfrm>
            <a:custGeom>
              <a:avLst/>
              <a:gdLst/>
              <a:ahLst/>
              <a:cxnLst/>
              <a:rect l="l" t="t" r="r" b="b"/>
              <a:pathLst>
                <a:path w="12065" h="25400">
                  <a:moveTo>
                    <a:pt x="8910" y="24774"/>
                  </a:moveTo>
                  <a:lnTo>
                    <a:pt x="0" y="23695"/>
                  </a:lnTo>
                  <a:lnTo>
                    <a:pt x="2900" y="0"/>
                  </a:lnTo>
                  <a:lnTo>
                    <a:pt x="11790" y="1099"/>
                  </a:lnTo>
                  <a:lnTo>
                    <a:pt x="8910" y="247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4" name="object 7314"/>
            <p:cNvSpPr/>
            <p:nvPr/>
          </p:nvSpPr>
          <p:spPr>
            <a:xfrm>
              <a:off x="9529407" y="1319116"/>
              <a:ext cx="12065" cy="22860"/>
            </a:xfrm>
            <a:custGeom>
              <a:avLst/>
              <a:gdLst/>
              <a:ahLst/>
              <a:cxnLst/>
              <a:rect l="l" t="t" r="r" b="b"/>
              <a:pathLst>
                <a:path w="12065" h="22859">
                  <a:moveTo>
                    <a:pt x="0" y="22606"/>
                  </a:moveTo>
                  <a:lnTo>
                    <a:pt x="117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5" name="object 7315"/>
            <p:cNvSpPr/>
            <p:nvPr/>
          </p:nvSpPr>
          <p:spPr>
            <a:xfrm>
              <a:off x="9532306" y="1318038"/>
              <a:ext cx="6350" cy="25400"/>
            </a:xfrm>
            <a:custGeom>
              <a:avLst/>
              <a:gdLst/>
              <a:ahLst/>
              <a:cxnLst/>
              <a:rect l="l" t="t" r="r" b="b"/>
              <a:pathLst>
                <a:path w="6350" h="25400">
                  <a:moveTo>
                    <a:pt x="0" y="0"/>
                  </a:moveTo>
                  <a:lnTo>
                    <a:pt x="6010" y="247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6" name="object 7316"/>
            <p:cNvSpPr/>
            <p:nvPr/>
          </p:nvSpPr>
          <p:spPr>
            <a:xfrm>
              <a:off x="9525874" y="1359389"/>
              <a:ext cx="92710" cy="758825"/>
            </a:xfrm>
            <a:custGeom>
              <a:avLst/>
              <a:gdLst/>
              <a:ahLst/>
              <a:cxnLst/>
              <a:rect l="l" t="t" r="r" b="b"/>
              <a:pathLst>
                <a:path w="92709" h="758825">
                  <a:moveTo>
                    <a:pt x="92342" y="0"/>
                  </a:moveTo>
                  <a:lnTo>
                    <a:pt x="0" y="7582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7" name="object 7317"/>
            <p:cNvSpPr/>
            <p:nvPr/>
          </p:nvSpPr>
          <p:spPr>
            <a:xfrm>
              <a:off x="9504794" y="1733222"/>
              <a:ext cx="46355" cy="378460"/>
            </a:xfrm>
            <a:custGeom>
              <a:avLst/>
              <a:gdLst/>
              <a:ahLst/>
              <a:cxnLst/>
              <a:rect l="l" t="t" r="r" b="b"/>
              <a:pathLst>
                <a:path w="46354" h="378460">
                  <a:moveTo>
                    <a:pt x="46050" y="0"/>
                  </a:moveTo>
                  <a:lnTo>
                    <a:pt x="0" y="3784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18" name="object 7318"/>
            <p:cNvPicPr/>
            <p:nvPr/>
          </p:nvPicPr>
          <p:blipFill>
            <a:blip r:embed="rId1410" cstate="print"/>
            <a:stretch>
              <a:fillRect/>
            </a:stretch>
          </p:blipFill>
          <p:spPr>
            <a:xfrm>
              <a:off x="9495721" y="1337201"/>
              <a:ext cx="48626" cy="377820"/>
            </a:xfrm>
            <a:prstGeom prst="rect">
              <a:avLst/>
            </a:prstGeom>
          </p:spPr>
        </p:pic>
        <p:sp>
          <p:nvSpPr>
            <p:cNvPr id="7319" name="object 7319"/>
            <p:cNvSpPr/>
            <p:nvPr/>
          </p:nvSpPr>
          <p:spPr>
            <a:xfrm>
              <a:off x="9495721" y="1337201"/>
              <a:ext cx="48895" cy="377825"/>
            </a:xfrm>
            <a:custGeom>
              <a:avLst/>
              <a:gdLst/>
              <a:ahLst/>
              <a:cxnLst/>
              <a:rect l="l" t="t" r="r" b="b"/>
              <a:pathLst>
                <a:path w="48895" h="377825">
                  <a:moveTo>
                    <a:pt x="0" y="377475"/>
                  </a:moveTo>
                  <a:lnTo>
                    <a:pt x="2670" y="377820"/>
                  </a:lnTo>
                  <a:lnTo>
                    <a:pt x="48626" y="324"/>
                  </a:lnTo>
                  <a:lnTo>
                    <a:pt x="45956" y="0"/>
                  </a:lnTo>
                  <a:lnTo>
                    <a:pt x="0" y="3774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20" name="object 7320"/>
            <p:cNvPicPr/>
            <p:nvPr/>
          </p:nvPicPr>
          <p:blipFill>
            <a:blip r:embed="rId1411" cstate="print"/>
            <a:stretch>
              <a:fillRect/>
            </a:stretch>
          </p:blipFill>
          <p:spPr>
            <a:xfrm>
              <a:off x="9498391" y="1337539"/>
              <a:ext cx="48626" cy="377789"/>
            </a:xfrm>
            <a:prstGeom prst="rect">
              <a:avLst/>
            </a:prstGeom>
          </p:spPr>
        </p:pic>
        <p:sp>
          <p:nvSpPr>
            <p:cNvPr id="7321" name="object 7321"/>
            <p:cNvSpPr/>
            <p:nvPr/>
          </p:nvSpPr>
          <p:spPr>
            <a:xfrm>
              <a:off x="9498391" y="1337539"/>
              <a:ext cx="48895" cy="377825"/>
            </a:xfrm>
            <a:custGeom>
              <a:avLst/>
              <a:gdLst/>
              <a:ahLst/>
              <a:cxnLst/>
              <a:rect l="l" t="t" r="r" b="b"/>
              <a:pathLst>
                <a:path w="48895" h="377825">
                  <a:moveTo>
                    <a:pt x="0" y="377475"/>
                  </a:moveTo>
                  <a:lnTo>
                    <a:pt x="2670" y="377789"/>
                  </a:lnTo>
                  <a:lnTo>
                    <a:pt x="48626" y="324"/>
                  </a:lnTo>
                  <a:lnTo>
                    <a:pt x="45946" y="0"/>
                  </a:lnTo>
                  <a:lnTo>
                    <a:pt x="0" y="3774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22" name="object 7322"/>
            <p:cNvPicPr/>
            <p:nvPr/>
          </p:nvPicPr>
          <p:blipFill>
            <a:blip r:embed="rId1412" cstate="print"/>
            <a:stretch>
              <a:fillRect/>
            </a:stretch>
          </p:blipFill>
          <p:spPr>
            <a:xfrm>
              <a:off x="9445353" y="1726210"/>
              <a:ext cx="48940" cy="385475"/>
            </a:xfrm>
            <a:prstGeom prst="rect">
              <a:avLst/>
            </a:prstGeom>
          </p:spPr>
        </p:pic>
        <p:sp>
          <p:nvSpPr>
            <p:cNvPr id="7323" name="object 7323"/>
            <p:cNvSpPr/>
            <p:nvPr/>
          </p:nvSpPr>
          <p:spPr>
            <a:xfrm>
              <a:off x="9445353" y="1726210"/>
              <a:ext cx="49530" cy="386080"/>
            </a:xfrm>
            <a:custGeom>
              <a:avLst/>
              <a:gdLst/>
              <a:ahLst/>
              <a:cxnLst/>
              <a:rect l="l" t="t" r="r" b="b"/>
              <a:pathLst>
                <a:path w="49529" h="386080">
                  <a:moveTo>
                    <a:pt x="0" y="385475"/>
                  </a:moveTo>
                  <a:lnTo>
                    <a:pt x="2711" y="385443"/>
                  </a:lnTo>
                  <a:lnTo>
                    <a:pt x="48940" y="324"/>
                  </a:lnTo>
                  <a:lnTo>
                    <a:pt x="46260" y="0"/>
                  </a:lnTo>
                  <a:lnTo>
                    <a:pt x="0" y="3854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24" name="object 7324"/>
            <p:cNvPicPr/>
            <p:nvPr/>
          </p:nvPicPr>
          <p:blipFill>
            <a:blip r:embed="rId1413" cstate="print"/>
            <a:stretch>
              <a:fillRect/>
            </a:stretch>
          </p:blipFill>
          <p:spPr>
            <a:xfrm>
              <a:off x="9448057" y="1726533"/>
              <a:ext cx="48888" cy="385119"/>
            </a:xfrm>
            <a:prstGeom prst="rect">
              <a:avLst/>
            </a:prstGeom>
          </p:spPr>
        </p:pic>
        <p:sp>
          <p:nvSpPr>
            <p:cNvPr id="7325" name="object 7325"/>
            <p:cNvSpPr/>
            <p:nvPr/>
          </p:nvSpPr>
          <p:spPr>
            <a:xfrm>
              <a:off x="9448057" y="1726533"/>
              <a:ext cx="48895" cy="385445"/>
            </a:xfrm>
            <a:custGeom>
              <a:avLst/>
              <a:gdLst/>
              <a:ahLst/>
              <a:cxnLst/>
              <a:rect l="l" t="t" r="r" b="b"/>
              <a:pathLst>
                <a:path w="48895" h="385444">
                  <a:moveTo>
                    <a:pt x="0" y="385119"/>
                  </a:moveTo>
                  <a:lnTo>
                    <a:pt x="2691" y="385119"/>
                  </a:lnTo>
                  <a:lnTo>
                    <a:pt x="48888" y="314"/>
                  </a:lnTo>
                  <a:lnTo>
                    <a:pt x="46228" y="0"/>
                  </a:lnTo>
                  <a:lnTo>
                    <a:pt x="0" y="3851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26" name="object 7326"/>
            <p:cNvPicPr/>
            <p:nvPr/>
          </p:nvPicPr>
          <p:blipFill>
            <a:blip r:embed="rId1414" cstate="print"/>
            <a:stretch>
              <a:fillRect/>
            </a:stretch>
          </p:blipFill>
          <p:spPr>
            <a:xfrm>
              <a:off x="9450744" y="1726847"/>
              <a:ext cx="48867" cy="384805"/>
            </a:xfrm>
            <a:prstGeom prst="rect">
              <a:avLst/>
            </a:prstGeom>
          </p:spPr>
        </p:pic>
        <p:sp>
          <p:nvSpPr>
            <p:cNvPr id="7327" name="object 7327"/>
            <p:cNvSpPr/>
            <p:nvPr/>
          </p:nvSpPr>
          <p:spPr>
            <a:xfrm>
              <a:off x="9450744" y="1726847"/>
              <a:ext cx="48895" cy="384810"/>
            </a:xfrm>
            <a:custGeom>
              <a:avLst/>
              <a:gdLst/>
              <a:ahLst/>
              <a:cxnLst/>
              <a:rect l="l" t="t" r="r" b="b"/>
              <a:pathLst>
                <a:path w="48895" h="384810">
                  <a:moveTo>
                    <a:pt x="0" y="384805"/>
                  </a:moveTo>
                  <a:lnTo>
                    <a:pt x="2711" y="384805"/>
                  </a:lnTo>
                  <a:lnTo>
                    <a:pt x="48867" y="314"/>
                  </a:lnTo>
                  <a:lnTo>
                    <a:pt x="46208" y="0"/>
                  </a:lnTo>
                  <a:lnTo>
                    <a:pt x="0" y="3848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8" name="object 7328"/>
            <p:cNvSpPr/>
            <p:nvPr/>
          </p:nvSpPr>
          <p:spPr>
            <a:xfrm>
              <a:off x="10469085" y="1113069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70" h="11430">
                  <a:moveTo>
                    <a:pt x="1664" y="11025"/>
                  </a:moveTo>
                  <a:lnTo>
                    <a:pt x="0" y="2219"/>
                  </a:lnTo>
                  <a:lnTo>
                    <a:pt x="11695" y="0"/>
                  </a:lnTo>
                  <a:lnTo>
                    <a:pt x="13360" y="8785"/>
                  </a:lnTo>
                  <a:lnTo>
                    <a:pt x="1664" y="110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9" name="object 7329"/>
            <p:cNvSpPr/>
            <p:nvPr/>
          </p:nvSpPr>
          <p:spPr>
            <a:xfrm>
              <a:off x="10470757" y="1113075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30">
                  <a:moveTo>
                    <a:pt x="10031" y="0"/>
                  </a:moveTo>
                  <a:lnTo>
                    <a:pt x="0" y="110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0" name="object 7330"/>
            <p:cNvSpPr/>
            <p:nvPr/>
          </p:nvSpPr>
          <p:spPr>
            <a:xfrm>
              <a:off x="10469082" y="1115295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70" h="6984">
                  <a:moveTo>
                    <a:pt x="0" y="0"/>
                  </a:moveTo>
                  <a:lnTo>
                    <a:pt x="13381" y="65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1" name="object 7331"/>
            <p:cNvSpPr/>
            <p:nvPr/>
          </p:nvSpPr>
          <p:spPr>
            <a:xfrm>
              <a:off x="10107549" y="1175564"/>
              <a:ext cx="367030" cy="69850"/>
            </a:xfrm>
            <a:custGeom>
              <a:avLst/>
              <a:gdLst/>
              <a:ahLst/>
              <a:cxnLst/>
              <a:rect l="l" t="t" r="r" b="b"/>
              <a:pathLst>
                <a:path w="367029" h="69850">
                  <a:moveTo>
                    <a:pt x="366973" y="0"/>
                  </a:moveTo>
                  <a:lnTo>
                    <a:pt x="0" y="69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2" name="object 7332"/>
            <p:cNvSpPr/>
            <p:nvPr/>
          </p:nvSpPr>
          <p:spPr>
            <a:xfrm>
              <a:off x="12841192" y="2711864"/>
              <a:ext cx="0" cy="393065"/>
            </a:xfrm>
            <a:custGeom>
              <a:avLst/>
              <a:gdLst/>
              <a:ahLst/>
              <a:cxnLst/>
              <a:rect l="l" t="t" r="r" b="b"/>
              <a:pathLst>
                <a:path w="0" h="393064">
                  <a:moveTo>
                    <a:pt x="0" y="0"/>
                  </a:moveTo>
                  <a:lnTo>
                    <a:pt x="0" y="3928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3" name="object 7333"/>
            <p:cNvSpPr/>
            <p:nvPr/>
          </p:nvSpPr>
          <p:spPr>
            <a:xfrm>
              <a:off x="12841192" y="2319685"/>
              <a:ext cx="0" cy="380365"/>
            </a:xfrm>
            <a:custGeom>
              <a:avLst/>
              <a:gdLst/>
              <a:ahLst/>
              <a:cxnLst/>
              <a:rect l="l" t="t" r="r" b="b"/>
              <a:pathLst>
                <a:path w="0" h="380364">
                  <a:moveTo>
                    <a:pt x="0" y="0"/>
                  </a:moveTo>
                  <a:lnTo>
                    <a:pt x="0" y="3802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4" name="object 7334"/>
            <p:cNvSpPr/>
            <p:nvPr/>
          </p:nvSpPr>
          <p:spPr>
            <a:xfrm>
              <a:off x="12796507" y="3142012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7895" y="5413"/>
                  </a:moveTo>
                  <a:lnTo>
                    <a:pt x="2439" y="7863"/>
                  </a:lnTo>
                  <a:lnTo>
                    <a:pt x="0" y="2408"/>
                  </a:lnTo>
                  <a:lnTo>
                    <a:pt x="5434" y="0"/>
                  </a:lnTo>
                  <a:lnTo>
                    <a:pt x="7895" y="5413"/>
                  </a:lnTo>
                  <a:close/>
                </a:path>
                <a:path w="8254" h="8255">
                  <a:moveTo>
                    <a:pt x="7895" y="5413"/>
                  </a:moveTo>
                  <a:lnTo>
                    <a:pt x="0" y="24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5" name="object 7335"/>
            <p:cNvSpPr/>
            <p:nvPr/>
          </p:nvSpPr>
          <p:spPr>
            <a:xfrm>
              <a:off x="12798944" y="3142003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0" y="7863"/>
                  </a:moveTo>
                  <a:lnTo>
                    <a:pt x="30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36" name="object 7336"/>
            <p:cNvPicPr/>
            <p:nvPr/>
          </p:nvPicPr>
          <p:blipFill>
            <a:blip r:embed="rId1415" cstate="print"/>
            <a:stretch>
              <a:fillRect/>
            </a:stretch>
          </p:blipFill>
          <p:spPr>
            <a:xfrm>
              <a:off x="12795283" y="1483011"/>
              <a:ext cx="65306" cy="40365"/>
            </a:xfrm>
            <a:prstGeom prst="rect">
              <a:avLst/>
            </a:prstGeom>
          </p:spPr>
        </p:pic>
        <p:pic>
          <p:nvPicPr>
            <p:cNvPr id="7337" name="object 7337"/>
            <p:cNvPicPr/>
            <p:nvPr/>
          </p:nvPicPr>
          <p:blipFill>
            <a:blip r:embed="rId1416" cstate="print"/>
            <a:stretch>
              <a:fillRect/>
            </a:stretch>
          </p:blipFill>
          <p:spPr>
            <a:xfrm>
              <a:off x="12775214" y="1425796"/>
              <a:ext cx="91961" cy="98210"/>
            </a:xfrm>
            <a:prstGeom prst="rect">
              <a:avLst/>
            </a:prstGeom>
          </p:spPr>
        </p:pic>
        <p:sp>
          <p:nvSpPr>
            <p:cNvPr id="7338" name="object 7338"/>
            <p:cNvSpPr/>
            <p:nvPr/>
          </p:nvSpPr>
          <p:spPr>
            <a:xfrm>
              <a:off x="12418181" y="1265511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935" y="4889"/>
                  </a:moveTo>
                  <a:lnTo>
                    <a:pt x="10879" y="78353"/>
                  </a:lnTo>
                  <a:lnTo>
                    <a:pt x="0" y="73463"/>
                  </a:lnTo>
                  <a:lnTo>
                    <a:pt x="33046" y="0"/>
                  </a:lnTo>
                  <a:lnTo>
                    <a:pt x="43935" y="48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9" name="object 7339"/>
            <p:cNvSpPr/>
            <p:nvPr/>
          </p:nvSpPr>
          <p:spPr>
            <a:xfrm>
              <a:off x="12418175" y="1270403"/>
              <a:ext cx="44450" cy="68580"/>
            </a:xfrm>
            <a:custGeom>
              <a:avLst/>
              <a:gdLst/>
              <a:ahLst/>
              <a:cxnLst/>
              <a:rect l="l" t="t" r="r" b="b"/>
              <a:pathLst>
                <a:path w="44450" h="68580">
                  <a:moveTo>
                    <a:pt x="0" y="68573"/>
                  </a:moveTo>
                  <a:lnTo>
                    <a:pt x="439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0" name="object 7340"/>
            <p:cNvSpPr/>
            <p:nvPr/>
          </p:nvSpPr>
          <p:spPr>
            <a:xfrm>
              <a:off x="12429058" y="1265491"/>
              <a:ext cx="22225" cy="78740"/>
            </a:xfrm>
            <a:custGeom>
              <a:avLst/>
              <a:gdLst/>
              <a:ahLst/>
              <a:cxnLst/>
              <a:rect l="l" t="t" r="r" b="b"/>
              <a:pathLst>
                <a:path w="22225" h="78740">
                  <a:moveTo>
                    <a:pt x="0" y="78385"/>
                  </a:moveTo>
                  <a:lnTo>
                    <a:pt x="221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1" name="object 7341"/>
            <p:cNvSpPr/>
            <p:nvPr/>
          </p:nvSpPr>
          <p:spPr>
            <a:xfrm>
              <a:off x="12069702" y="1175559"/>
              <a:ext cx="351155" cy="158115"/>
            </a:xfrm>
            <a:custGeom>
              <a:avLst/>
              <a:gdLst/>
              <a:ahLst/>
              <a:cxnLst/>
              <a:rect l="l" t="t" r="r" b="b"/>
              <a:pathLst>
                <a:path w="351154" h="158115">
                  <a:moveTo>
                    <a:pt x="350931" y="15794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2" name="object 7342"/>
            <p:cNvSpPr/>
            <p:nvPr/>
          </p:nvSpPr>
          <p:spPr>
            <a:xfrm>
              <a:off x="9718317" y="1226865"/>
              <a:ext cx="374015" cy="71120"/>
            </a:xfrm>
            <a:custGeom>
              <a:avLst/>
              <a:gdLst/>
              <a:ahLst/>
              <a:cxnLst/>
              <a:rect l="l" t="t" r="r" b="b"/>
              <a:pathLst>
                <a:path w="374015" h="71119">
                  <a:moveTo>
                    <a:pt x="0" y="70898"/>
                  </a:moveTo>
                  <a:lnTo>
                    <a:pt x="3736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3" name="object 7343"/>
            <p:cNvSpPr/>
            <p:nvPr/>
          </p:nvSpPr>
          <p:spPr>
            <a:xfrm>
              <a:off x="9717232" y="1221096"/>
              <a:ext cx="374015" cy="71120"/>
            </a:xfrm>
            <a:custGeom>
              <a:avLst/>
              <a:gdLst/>
              <a:ahLst/>
              <a:cxnLst/>
              <a:rect l="l" t="t" r="r" b="b"/>
              <a:pathLst>
                <a:path w="374015" h="71119">
                  <a:moveTo>
                    <a:pt x="0" y="70919"/>
                  </a:moveTo>
                  <a:lnTo>
                    <a:pt x="3736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4" name="object 7344"/>
            <p:cNvSpPr/>
            <p:nvPr/>
          </p:nvSpPr>
          <p:spPr>
            <a:xfrm>
              <a:off x="9972823" y="1494558"/>
              <a:ext cx="136525" cy="1638935"/>
            </a:xfrm>
            <a:custGeom>
              <a:avLst/>
              <a:gdLst/>
              <a:ahLst/>
              <a:cxnLst/>
              <a:rect l="l" t="t" r="r" b="b"/>
              <a:pathLst>
                <a:path w="136525" h="1638935">
                  <a:moveTo>
                    <a:pt x="136383" y="1638337"/>
                  </a:moveTo>
                  <a:lnTo>
                    <a:pt x="96970" y="1464803"/>
                  </a:lnTo>
                  <a:lnTo>
                    <a:pt x="58438" y="1293499"/>
                  </a:lnTo>
                  <a:lnTo>
                    <a:pt x="34323" y="1167042"/>
                  </a:lnTo>
                  <a:lnTo>
                    <a:pt x="18009" y="1051339"/>
                  </a:lnTo>
                  <a:lnTo>
                    <a:pt x="6753" y="937008"/>
                  </a:lnTo>
                  <a:lnTo>
                    <a:pt x="0" y="819168"/>
                  </a:lnTo>
                  <a:lnTo>
                    <a:pt x="6753" y="701308"/>
                  </a:lnTo>
                  <a:lnTo>
                    <a:pt x="18009" y="586997"/>
                  </a:lnTo>
                  <a:lnTo>
                    <a:pt x="34323" y="471273"/>
                  </a:lnTo>
                  <a:lnTo>
                    <a:pt x="58438" y="344837"/>
                  </a:lnTo>
                  <a:lnTo>
                    <a:pt x="96970" y="173533"/>
                  </a:lnTo>
                  <a:lnTo>
                    <a:pt x="1363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5" name="object 7345"/>
            <p:cNvSpPr/>
            <p:nvPr/>
          </p:nvSpPr>
          <p:spPr>
            <a:xfrm>
              <a:off x="10468380" y="3241432"/>
              <a:ext cx="973455" cy="0"/>
            </a:xfrm>
            <a:custGeom>
              <a:avLst/>
              <a:gdLst/>
              <a:ahLst/>
              <a:cxnLst/>
              <a:rect l="l" t="t" r="r" b="b"/>
              <a:pathLst>
                <a:path w="973454" h="0">
                  <a:moveTo>
                    <a:pt x="9729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6" name="object 7346"/>
            <p:cNvSpPr/>
            <p:nvPr/>
          </p:nvSpPr>
          <p:spPr>
            <a:xfrm>
              <a:off x="10036152" y="2313744"/>
              <a:ext cx="127000" cy="772160"/>
            </a:xfrm>
            <a:custGeom>
              <a:avLst/>
              <a:gdLst/>
              <a:ahLst/>
              <a:cxnLst/>
              <a:rect l="l" t="t" r="r" b="b"/>
              <a:pathLst>
                <a:path w="127000" h="772160">
                  <a:moveTo>
                    <a:pt x="126676" y="771599"/>
                  </a:moveTo>
                  <a:lnTo>
                    <a:pt x="95703" y="635184"/>
                  </a:lnTo>
                  <a:lnTo>
                    <a:pt x="57317" y="464656"/>
                  </a:lnTo>
                  <a:lnTo>
                    <a:pt x="33611" y="340146"/>
                  </a:lnTo>
                  <a:lnTo>
                    <a:pt x="17790" y="226495"/>
                  </a:lnTo>
                  <a:lnTo>
                    <a:pt x="6491" y="11420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7" name="object 7347"/>
            <p:cNvSpPr/>
            <p:nvPr/>
          </p:nvSpPr>
          <p:spPr>
            <a:xfrm>
              <a:off x="10067755" y="2313730"/>
              <a:ext cx="129539" cy="780415"/>
            </a:xfrm>
            <a:custGeom>
              <a:avLst/>
              <a:gdLst/>
              <a:ahLst/>
              <a:cxnLst/>
              <a:rect l="l" t="t" r="r" b="b"/>
              <a:pathLst>
                <a:path w="129540" h="780414">
                  <a:moveTo>
                    <a:pt x="129388" y="780122"/>
                  </a:moveTo>
                  <a:lnTo>
                    <a:pt x="94929" y="628452"/>
                  </a:lnTo>
                  <a:lnTo>
                    <a:pt x="56699" y="458457"/>
                  </a:lnTo>
                  <a:lnTo>
                    <a:pt x="33192" y="335183"/>
                  </a:lnTo>
                  <a:lnTo>
                    <a:pt x="17559" y="222883"/>
                  </a:lnTo>
                  <a:lnTo>
                    <a:pt x="6439" y="11186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8" name="object 7348"/>
            <p:cNvSpPr/>
            <p:nvPr/>
          </p:nvSpPr>
          <p:spPr>
            <a:xfrm>
              <a:off x="10477892" y="3163429"/>
              <a:ext cx="979805" cy="0"/>
            </a:xfrm>
            <a:custGeom>
              <a:avLst/>
              <a:gdLst/>
              <a:ahLst/>
              <a:cxnLst/>
              <a:rect l="l" t="t" r="r" b="b"/>
              <a:pathLst>
                <a:path w="979804" h="0">
                  <a:moveTo>
                    <a:pt x="9796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9" name="object 7349"/>
            <p:cNvSpPr/>
            <p:nvPr/>
          </p:nvSpPr>
          <p:spPr>
            <a:xfrm>
              <a:off x="10059774" y="2313740"/>
              <a:ext cx="128905" cy="778510"/>
            </a:xfrm>
            <a:custGeom>
              <a:avLst/>
              <a:gdLst/>
              <a:ahLst/>
              <a:cxnLst/>
              <a:rect l="l" t="t" r="r" b="b"/>
              <a:pathLst>
                <a:path w="128904" h="778510">
                  <a:moveTo>
                    <a:pt x="128739" y="777976"/>
                  </a:moveTo>
                  <a:lnTo>
                    <a:pt x="95117" y="629970"/>
                  </a:lnTo>
                  <a:lnTo>
                    <a:pt x="56846" y="459849"/>
                  </a:lnTo>
                  <a:lnTo>
                    <a:pt x="33307" y="336303"/>
                  </a:lnTo>
                  <a:lnTo>
                    <a:pt x="17622" y="223689"/>
                  </a:lnTo>
                  <a:lnTo>
                    <a:pt x="6397" y="11239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0" name="object 7350"/>
            <p:cNvSpPr/>
            <p:nvPr/>
          </p:nvSpPr>
          <p:spPr>
            <a:xfrm>
              <a:off x="10051798" y="2313741"/>
              <a:ext cx="128270" cy="775970"/>
            </a:xfrm>
            <a:custGeom>
              <a:avLst/>
              <a:gdLst/>
              <a:ahLst/>
              <a:cxnLst/>
              <a:rect l="l" t="t" r="r" b="b"/>
              <a:pathLst>
                <a:path w="128270" h="775969">
                  <a:moveTo>
                    <a:pt x="128069" y="775840"/>
                  </a:moveTo>
                  <a:lnTo>
                    <a:pt x="95326" y="631698"/>
                  </a:lnTo>
                  <a:lnTo>
                    <a:pt x="57034" y="461462"/>
                  </a:lnTo>
                  <a:lnTo>
                    <a:pt x="33402" y="337602"/>
                  </a:lnTo>
                  <a:lnTo>
                    <a:pt x="17695" y="224621"/>
                  </a:lnTo>
                  <a:lnTo>
                    <a:pt x="6481" y="11300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1" name="object 7351"/>
            <p:cNvSpPr/>
            <p:nvPr/>
          </p:nvSpPr>
          <p:spPr>
            <a:xfrm>
              <a:off x="10043841" y="2313746"/>
              <a:ext cx="127635" cy="774065"/>
            </a:xfrm>
            <a:custGeom>
              <a:avLst/>
              <a:gdLst/>
              <a:ahLst/>
              <a:cxnLst/>
              <a:rect l="l" t="t" r="r" b="b"/>
              <a:pathLst>
                <a:path w="127634" h="774064">
                  <a:moveTo>
                    <a:pt x="127388" y="773683"/>
                  </a:moveTo>
                  <a:lnTo>
                    <a:pt x="95536" y="633436"/>
                  </a:lnTo>
                  <a:lnTo>
                    <a:pt x="57202" y="463064"/>
                  </a:lnTo>
                  <a:lnTo>
                    <a:pt x="33538" y="338879"/>
                  </a:lnTo>
                  <a:lnTo>
                    <a:pt x="17737" y="225553"/>
                  </a:lnTo>
                  <a:lnTo>
                    <a:pt x="6512" y="11361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2" name="object 7352"/>
            <p:cNvSpPr/>
            <p:nvPr/>
          </p:nvSpPr>
          <p:spPr>
            <a:xfrm>
              <a:off x="10470698" y="3222461"/>
              <a:ext cx="974725" cy="0"/>
            </a:xfrm>
            <a:custGeom>
              <a:avLst/>
              <a:gdLst/>
              <a:ahLst/>
              <a:cxnLst/>
              <a:rect l="l" t="t" r="r" b="b"/>
              <a:pathLst>
                <a:path w="974725" h="0">
                  <a:moveTo>
                    <a:pt x="97455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3" name="object 7353"/>
            <p:cNvSpPr/>
            <p:nvPr/>
          </p:nvSpPr>
          <p:spPr>
            <a:xfrm>
              <a:off x="10162828" y="3085348"/>
              <a:ext cx="315595" cy="78105"/>
            </a:xfrm>
            <a:custGeom>
              <a:avLst/>
              <a:gdLst/>
              <a:ahLst/>
              <a:cxnLst/>
              <a:rect l="l" t="t" r="r" b="b"/>
              <a:pathLst>
                <a:path w="315595" h="78105">
                  <a:moveTo>
                    <a:pt x="315068" y="7808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4" name="object 7354"/>
            <p:cNvSpPr/>
            <p:nvPr/>
          </p:nvSpPr>
          <p:spPr>
            <a:xfrm>
              <a:off x="10109205" y="3132903"/>
              <a:ext cx="361950" cy="90170"/>
            </a:xfrm>
            <a:custGeom>
              <a:avLst/>
              <a:gdLst/>
              <a:ahLst/>
              <a:cxnLst/>
              <a:rect l="l" t="t" r="r" b="b"/>
              <a:pathLst>
                <a:path w="361950" h="90169">
                  <a:moveTo>
                    <a:pt x="361486" y="895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5" name="object 7355"/>
            <p:cNvSpPr/>
            <p:nvPr/>
          </p:nvSpPr>
          <p:spPr>
            <a:xfrm>
              <a:off x="10113917" y="3153570"/>
              <a:ext cx="354965" cy="88265"/>
            </a:xfrm>
            <a:custGeom>
              <a:avLst/>
              <a:gdLst/>
              <a:ahLst/>
              <a:cxnLst/>
              <a:rect l="l" t="t" r="r" b="b"/>
              <a:pathLst>
                <a:path w="354965" h="88264">
                  <a:moveTo>
                    <a:pt x="354460" y="878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6" name="object 7356"/>
            <p:cNvSpPr/>
            <p:nvPr/>
          </p:nvSpPr>
          <p:spPr>
            <a:xfrm>
              <a:off x="10109219" y="3132899"/>
              <a:ext cx="5080" cy="20955"/>
            </a:xfrm>
            <a:custGeom>
              <a:avLst/>
              <a:gdLst/>
              <a:ahLst/>
              <a:cxnLst/>
              <a:rect l="l" t="t" r="r" b="b"/>
              <a:pathLst>
                <a:path w="5079" h="20955">
                  <a:moveTo>
                    <a:pt x="4701" y="206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7" name="object 7357"/>
            <p:cNvSpPr/>
            <p:nvPr/>
          </p:nvSpPr>
          <p:spPr>
            <a:xfrm>
              <a:off x="11457584" y="3163423"/>
              <a:ext cx="610870" cy="266700"/>
            </a:xfrm>
            <a:custGeom>
              <a:avLst/>
              <a:gdLst/>
              <a:ahLst/>
              <a:cxnLst/>
              <a:rect l="l" t="t" r="r" b="b"/>
              <a:pathLst>
                <a:path w="610870" h="266700">
                  <a:moveTo>
                    <a:pt x="610693" y="2664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8" name="object 7358"/>
            <p:cNvSpPr/>
            <p:nvPr/>
          </p:nvSpPr>
          <p:spPr>
            <a:xfrm>
              <a:off x="11445257" y="3222468"/>
              <a:ext cx="475615" cy="207645"/>
            </a:xfrm>
            <a:custGeom>
              <a:avLst/>
              <a:gdLst/>
              <a:ahLst/>
              <a:cxnLst/>
              <a:rect l="l" t="t" r="r" b="b"/>
              <a:pathLst>
                <a:path w="475615" h="207645">
                  <a:moveTo>
                    <a:pt x="475409" y="20744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9" name="object 7359"/>
            <p:cNvSpPr/>
            <p:nvPr/>
          </p:nvSpPr>
          <p:spPr>
            <a:xfrm>
              <a:off x="11441310" y="3241441"/>
              <a:ext cx="432434" cy="188595"/>
            </a:xfrm>
            <a:custGeom>
              <a:avLst/>
              <a:gdLst/>
              <a:ahLst/>
              <a:cxnLst/>
              <a:rect l="l" t="t" r="r" b="b"/>
              <a:pathLst>
                <a:path w="432434" h="188595">
                  <a:moveTo>
                    <a:pt x="431955" y="1884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0" name="object 7360"/>
            <p:cNvSpPr/>
            <p:nvPr/>
          </p:nvSpPr>
          <p:spPr>
            <a:xfrm>
              <a:off x="10468369" y="1386020"/>
              <a:ext cx="974090" cy="0"/>
            </a:xfrm>
            <a:custGeom>
              <a:avLst/>
              <a:gdLst/>
              <a:ahLst/>
              <a:cxnLst/>
              <a:rect l="l" t="t" r="r" b="b"/>
              <a:pathLst>
                <a:path w="974090" h="0">
                  <a:moveTo>
                    <a:pt x="9738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1" name="object 7361"/>
            <p:cNvSpPr/>
            <p:nvPr/>
          </p:nvSpPr>
          <p:spPr>
            <a:xfrm>
              <a:off x="10477903" y="1464005"/>
              <a:ext cx="981075" cy="0"/>
            </a:xfrm>
            <a:custGeom>
              <a:avLst/>
              <a:gdLst/>
              <a:ahLst/>
              <a:cxnLst/>
              <a:rect l="l" t="t" r="r" b="b"/>
              <a:pathLst>
                <a:path w="981075" h="0">
                  <a:moveTo>
                    <a:pt x="9806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2" name="object 7362"/>
            <p:cNvSpPr/>
            <p:nvPr/>
          </p:nvSpPr>
          <p:spPr>
            <a:xfrm>
              <a:off x="10470693" y="1404974"/>
              <a:ext cx="975994" cy="0"/>
            </a:xfrm>
            <a:custGeom>
              <a:avLst/>
              <a:gdLst/>
              <a:ahLst/>
              <a:cxnLst/>
              <a:rect l="l" t="t" r="r" b="b"/>
              <a:pathLst>
                <a:path w="975995" h="0">
                  <a:moveTo>
                    <a:pt x="97552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3" name="object 7363"/>
            <p:cNvSpPr/>
            <p:nvPr/>
          </p:nvSpPr>
          <p:spPr>
            <a:xfrm>
              <a:off x="10162828" y="1464005"/>
              <a:ext cx="315595" cy="78105"/>
            </a:xfrm>
            <a:custGeom>
              <a:avLst/>
              <a:gdLst/>
              <a:ahLst/>
              <a:cxnLst/>
              <a:rect l="l" t="t" r="r" b="b"/>
              <a:pathLst>
                <a:path w="315595" h="78105">
                  <a:moveTo>
                    <a:pt x="315068" y="0"/>
                  </a:moveTo>
                  <a:lnTo>
                    <a:pt x="0" y="780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4" name="object 7364"/>
            <p:cNvSpPr/>
            <p:nvPr/>
          </p:nvSpPr>
          <p:spPr>
            <a:xfrm>
              <a:off x="10109205" y="1404974"/>
              <a:ext cx="361950" cy="90170"/>
            </a:xfrm>
            <a:custGeom>
              <a:avLst/>
              <a:gdLst/>
              <a:ahLst/>
              <a:cxnLst/>
              <a:rect l="l" t="t" r="r" b="b"/>
              <a:pathLst>
                <a:path w="361950" h="90169">
                  <a:moveTo>
                    <a:pt x="361486" y="0"/>
                  </a:moveTo>
                  <a:lnTo>
                    <a:pt x="0" y="895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5" name="object 7365"/>
            <p:cNvSpPr/>
            <p:nvPr/>
          </p:nvSpPr>
          <p:spPr>
            <a:xfrm>
              <a:off x="10113917" y="1386020"/>
              <a:ext cx="354965" cy="88265"/>
            </a:xfrm>
            <a:custGeom>
              <a:avLst/>
              <a:gdLst/>
              <a:ahLst/>
              <a:cxnLst/>
              <a:rect l="l" t="t" r="r" b="b"/>
              <a:pathLst>
                <a:path w="354965" h="88265">
                  <a:moveTo>
                    <a:pt x="354460" y="0"/>
                  </a:moveTo>
                  <a:lnTo>
                    <a:pt x="0" y="878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6" name="object 7366"/>
            <p:cNvSpPr/>
            <p:nvPr/>
          </p:nvSpPr>
          <p:spPr>
            <a:xfrm>
              <a:off x="10109219" y="1473855"/>
              <a:ext cx="5080" cy="20955"/>
            </a:xfrm>
            <a:custGeom>
              <a:avLst/>
              <a:gdLst/>
              <a:ahLst/>
              <a:cxnLst/>
              <a:rect l="l" t="t" r="r" b="b"/>
              <a:pathLst>
                <a:path w="5079" h="20955">
                  <a:moveTo>
                    <a:pt x="4701" y="0"/>
                  </a:moveTo>
                  <a:lnTo>
                    <a:pt x="0" y="206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7" name="object 7367"/>
            <p:cNvSpPr/>
            <p:nvPr/>
          </p:nvSpPr>
          <p:spPr>
            <a:xfrm>
              <a:off x="11458524" y="1197925"/>
              <a:ext cx="610235" cy="266700"/>
            </a:xfrm>
            <a:custGeom>
              <a:avLst/>
              <a:gdLst/>
              <a:ahLst/>
              <a:cxnLst/>
              <a:rect l="l" t="t" r="r" b="b"/>
              <a:pathLst>
                <a:path w="610234" h="266700">
                  <a:moveTo>
                    <a:pt x="609772" y="0"/>
                  </a:moveTo>
                  <a:lnTo>
                    <a:pt x="0" y="2660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8" name="object 7368"/>
            <p:cNvSpPr/>
            <p:nvPr/>
          </p:nvSpPr>
          <p:spPr>
            <a:xfrm>
              <a:off x="11446220" y="1175564"/>
              <a:ext cx="525780" cy="229870"/>
            </a:xfrm>
            <a:custGeom>
              <a:avLst/>
              <a:gdLst/>
              <a:ahLst/>
              <a:cxnLst/>
              <a:rect l="l" t="t" r="r" b="b"/>
              <a:pathLst>
                <a:path w="525779" h="229869">
                  <a:moveTo>
                    <a:pt x="525711" y="0"/>
                  </a:moveTo>
                  <a:lnTo>
                    <a:pt x="0" y="2294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9" name="object 7369"/>
            <p:cNvSpPr/>
            <p:nvPr/>
          </p:nvSpPr>
          <p:spPr>
            <a:xfrm>
              <a:off x="11442265" y="1116718"/>
              <a:ext cx="617220" cy="269875"/>
            </a:xfrm>
            <a:custGeom>
              <a:avLst/>
              <a:gdLst/>
              <a:ahLst/>
              <a:cxnLst/>
              <a:rect l="l" t="t" r="r" b="b"/>
              <a:pathLst>
                <a:path w="617220" h="269875">
                  <a:moveTo>
                    <a:pt x="617112" y="0"/>
                  </a:moveTo>
                  <a:lnTo>
                    <a:pt x="0" y="2693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0" name="object 7370"/>
            <p:cNvSpPr/>
            <p:nvPr/>
          </p:nvSpPr>
          <p:spPr>
            <a:xfrm>
              <a:off x="10036152" y="1542093"/>
              <a:ext cx="127000" cy="772160"/>
            </a:xfrm>
            <a:custGeom>
              <a:avLst/>
              <a:gdLst/>
              <a:ahLst/>
              <a:cxnLst/>
              <a:rect l="l" t="t" r="r" b="b"/>
              <a:pathLst>
                <a:path w="127000" h="772160">
                  <a:moveTo>
                    <a:pt x="126676" y="0"/>
                  </a:moveTo>
                  <a:lnTo>
                    <a:pt x="95703" y="136414"/>
                  </a:lnTo>
                  <a:lnTo>
                    <a:pt x="57317" y="306943"/>
                  </a:lnTo>
                  <a:lnTo>
                    <a:pt x="33611" y="431452"/>
                  </a:lnTo>
                  <a:lnTo>
                    <a:pt x="17790" y="545103"/>
                  </a:lnTo>
                  <a:lnTo>
                    <a:pt x="6491" y="657414"/>
                  </a:lnTo>
                  <a:lnTo>
                    <a:pt x="0" y="7716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1" name="object 7371"/>
            <p:cNvSpPr/>
            <p:nvPr/>
          </p:nvSpPr>
          <p:spPr>
            <a:xfrm>
              <a:off x="10067755" y="1533581"/>
              <a:ext cx="129539" cy="780415"/>
            </a:xfrm>
            <a:custGeom>
              <a:avLst/>
              <a:gdLst/>
              <a:ahLst/>
              <a:cxnLst/>
              <a:rect l="l" t="t" r="r" b="b"/>
              <a:pathLst>
                <a:path w="129540" h="780414">
                  <a:moveTo>
                    <a:pt x="129388" y="0"/>
                  </a:moveTo>
                  <a:lnTo>
                    <a:pt x="94929" y="151670"/>
                  </a:lnTo>
                  <a:lnTo>
                    <a:pt x="56699" y="321665"/>
                  </a:lnTo>
                  <a:lnTo>
                    <a:pt x="33192" y="444939"/>
                  </a:lnTo>
                  <a:lnTo>
                    <a:pt x="17559" y="557260"/>
                  </a:lnTo>
                  <a:lnTo>
                    <a:pt x="6439" y="668262"/>
                  </a:lnTo>
                  <a:lnTo>
                    <a:pt x="0" y="7801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2" name="object 7372"/>
            <p:cNvSpPr/>
            <p:nvPr/>
          </p:nvSpPr>
          <p:spPr>
            <a:xfrm>
              <a:off x="10059774" y="1535735"/>
              <a:ext cx="128905" cy="778510"/>
            </a:xfrm>
            <a:custGeom>
              <a:avLst/>
              <a:gdLst/>
              <a:ahLst/>
              <a:cxnLst/>
              <a:rect l="l" t="t" r="r" b="b"/>
              <a:pathLst>
                <a:path w="128904" h="778510">
                  <a:moveTo>
                    <a:pt x="128739" y="0"/>
                  </a:moveTo>
                  <a:lnTo>
                    <a:pt x="95117" y="148016"/>
                  </a:lnTo>
                  <a:lnTo>
                    <a:pt x="56846" y="318105"/>
                  </a:lnTo>
                  <a:lnTo>
                    <a:pt x="33307" y="441661"/>
                  </a:lnTo>
                  <a:lnTo>
                    <a:pt x="17622" y="554286"/>
                  </a:lnTo>
                  <a:lnTo>
                    <a:pt x="6397" y="665571"/>
                  </a:lnTo>
                  <a:lnTo>
                    <a:pt x="0" y="7779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3" name="object 7373"/>
            <p:cNvSpPr/>
            <p:nvPr/>
          </p:nvSpPr>
          <p:spPr>
            <a:xfrm>
              <a:off x="10051798" y="1537888"/>
              <a:ext cx="128270" cy="775970"/>
            </a:xfrm>
            <a:custGeom>
              <a:avLst/>
              <a:gdLst/>
              <a:ahLst/>
              <a:cxnLst/>
              <a:rect l="l" t="t" r="r" b="b"/>
              <a:pathLst>
                <a:path w="128270" h="775969">
                  <a:moveTo>
                    <a:pt x="128069" y="0"/>
                  </a:moveTo>
                  <a:lnTo>
                    <a:pt x="95326" y="144142"/>
                  </a:lnTo>
                  <a:lnTo>
                    <a:pt x="57034" y="314335"/>
                  </a:lnTo>
                  <a:lnTo>
                    <a:pt x="33402" y="438206"/>
                  </a:lnTo>
                  <a:lnTo>
                    <a:pt x="17695" y="551187"/>
                  </a:lnTo>
                  <a:lnTo>
                    <a:pt x="6481" y="662827"/>
                  </a:lnTo>
                  <a:lnTo>
                    <a:pt x="0" y="7758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4" name="object 7374"/>
            <p:cNvSpPr/>
            <p:nvPr/>
          </p:nvSpPr>
          <p:spPr>
            <a:xfrm>
              <a:off x="10043841" y="1540008"/>
              <a:ext cx="127635" cy="774065"/>
            </a:xfrm>
            <a:custGeom>
              <a:avLst/>
              <a:gdLst/>
              <a:ahLst/>
              <a:cxnLst/>
              <a:rect l="l" t="t" r="r" b="b"/>
              <a:pathLst>
                <a:path w="127634" h="774064">
                  <a:moveTo>
                    <a:pt x="127388" y="0"/>
                  </a:moveTo>
                  <a:lnTo>
                    <a:pt x="95536" y="140247"/>
                  </a:lnTo>
                  <a:lnTo>
                    <a:pt x="57202" y="310618"/>
                  </a:lnTo>
                  <a:lnTo>
                    <a:pt x="33538" y="434834"/>
                  </a:lnTo>
                  <a:lnTo>
                    <a:pt x="17737" y="548129"/>
                  </a:lnTo>
                  <a:lnTo>
                    <a:pt x="6512" y="660095"/>
                  </a:lnTo>
                  <a:lnTo>
                    <a:pt x="0" y="7737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5" name="object 7375"/>
            <p:cNvSpPr/>
            <p:nvPr/>
          </p:nvSpPr>
          <p:spPr>
            <a:xfrm>
              <a:off x="10072802" y="1188583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4">
                  <a:moveTo>
                    <a:pt x="11695" y="0"/>
                  </a:moveTo>
                  <a:lnTo>
                    <a:pt x="13329" y="8470"/>
                  </a:lnTo>
                  <a:lnTo>
                    <a:pt x="1591" y="10711"/>
                  </a:lnTo>
                  <a:lnTo>
                    <a:pt x="0" y="2240"/>
                  </a:lnTo>
                  <a:lnTo>
                    <a:pt x="11695" y="0"/>
                  </a:lnTo>
                  <a:close/>
                </a:path>
                <a:path w="13334" h="10794">
                  <a:moveTo>
                    <a:pt x="11695" y="0"/>
                  </a:moveTo>
                  <a:lnTo>
                    <a:pt x="1591" y="107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6" name="object 7376"/>
            <p:cNvSpPr/>
            <p:nvPr/>
          </p:nvSpPr>
          <p:spPr>
            <a:xfrm>
              <a:off x="10072791" y="1190822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4" h="6350">
                  <a:moveTo>
                    <a:pt x="0" y="0"/>
                  </a:moveTo>
                  <a:lnTo>
                    <a:pt x="13329" y="62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7" name="object 7377"/>
            <p:cNvSpPr/>
            <p:nvPr/>
          </p:nvSpPr>
          <p:spPr>
            <a:xfrm>
              <a:off x="9475141" y="2123587"/>
              <a:ext cx="0" cy="380365"/>
            </a:xfrm>
            <a:custGeom>
              <a:avLst/>
              <a:gdLst/>
              <a:ahLst/>
              <a:cxnLst/>
              <a:rect l="l" t="t" r="r" b="b"/>
              <a:pathLst>
                <a:path w="0" h="380364">
                  <a:moveTo>
                    <a:pt x="0" y="0"/>
                  </a:moveTo>
                  <a:lnTo>
                    <a:pt x="0" y="3802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8" name="object 7378"/>
            <p:cNvSpPr/>
            <p:nvPr/>
          </p:nvSpPr>
          <p:spPr>
            <a:xfrm>
              <a:off x="9453409" y="2123592"/>
              <a:ext cx="22225" cy="380365"/>
            </a:xfrm>
            <a:custGeom>
              <a:avLst/>
              <a:gdLst/>
              <a:ahLst/>
              <a:cxnLst/>
              <a:rect l="l" t="t" r="r" b="b"/>
              <a:pathLst>
                <a:path w="22225" h="380364">
                  <a:moveTo>
                    <a:pt x="21737" y="380250"/>
                  </a:moveTo>
                  <a:lnTo>
                    <a:pt x="0" y="380250"/>
                  </a:lnTo>
                  <a:lnTo>
                    <a:pt x="0" y="0"/>
                  </a:lnTo>
                  <a:lnTo>
                    <a:pt x="21737" y="0"/>
                  </a:lnTo>
                  <a:lnTo>
                    <a:pt x="21737" y="380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79" name="object 7379"/>
            <p:cNvPicPr/>
            <p:nvPr/>
          </p:nvPicPr>
          <p:blipFill>
            <a:blip r:embed="rId1417" cstate="print"/>
            <a:stretch>
              <a:fillRect/>
            </a:stretch>
          </p:blipFill>
          <p:spPr>
            <a:xfrm>
              <a:off x="11278765" y="3501989"/>
              <a:ext cx="380271" cy="24459"/>
            </a:xfrm>
            <a:prstGeom prst="rect">
              <a:avLst/>
            </a:prstGeom>
          </p:spPr>
        </p:pic>
        <p:sp>
          <p:nvSpPr>
            <p:cNvPr id="7380" name="object 7380"/>
            <p:cNvSpPr/>
            <p:nvPr/>
          </p:nvSpPr>
          <p:spPr>
            <a:xfrm>
              <a:off x="11278765" y="3501989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91"/>
                  </a:moveTo>
                  <a:lnTo>
                    <a:pt x="380271" y="0"/>
                  </a:lnTo>
                  <a:lnTo>
                    <a:pt x="0" y="21768"/>
                  </a:lnTo>
                  <a:lnTo>
                    <a:pt x="0" y="24459"/>
                  </a:lnTo>
                  <a:lnTo>
                    <a:pt x="380271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81" name="object 7381"/>
            <p:cNvPicPr/>
            <p:nvPr/>
          </p:nvPicPr>
          <p:blipFill>
            <a:blip r:embed="rId1418" cstate="print"/>
            <a:stretch>
              <a:fillRect/>
            </a:stretch>
          </p:blipFill>
          <p:spPr>
            <a:xfrm>
              <a:off x="11278765" y="3499315"/>
              <a:ext cx="380271" cy="24439"/>
            </a:xfrm>
            <a:prstGeom prst="rect">
              <a:avLst/>
            </a:prstGeom>
          </p:spPr>
        </p:pic>
        <p:sp>
          <p:nvSpPr>
            <p:cNvPr id="7382" name="object 7382"/>
            <p:cNvSpPr/>
            <p:nvPr/>
          </p:nvSpPr>
          <p:spPr>
            <a:xfrm>
              <a:off x="11278765" y="3499315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70"/>
                  </a:moveTo>
                  <a:lnTo>
                    <a:pt x="380271" y="0"/>
                  </a:lnTo>
                  <a:lnTo>
                    <a:pt x="0" y="21768"/>
                  </a:lnTo>
                  <a:lnTo>
                    <a:pt x="0" y="24439"/>
                  </a:lnTo>
                  <a:lnTo>
                    <a:pt x="380271" y="26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83" name="object 7383"/>
            <p:cNvPicPr/>
            <p:nvPr/>
          </p:nvPicPr>
          <p:blipFill>
            <a:blip r:embed="rId1419" cstate="print"/>
            <a:stretch>
              <a:fillRect/>
            </a:stretch>
          </p:blipFill>
          <p:spPr>
            <a:xfrm>
              <a:off x="11278765" y="3496616"/>
              <a:ext cx="380271" cy="24459"/>
            </a:xfrm>
            <a:prstGeom prst="rect">
              <a:avLst/>
            </a:prstGeom>
          </p:spPr>
        </p:pic>
        <p:sp>
          <p:nvSpPr>
            <p:cNvPr id="7384" name="object 7384"/>
            <p:cNvSpPr/>
            <p:nvPr/>
          </p:nvSpPr>
          <p:spPr>
            <a:xfrm>
              <a:off x="11278765" y="3496616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91"/>
                  </a:moveTo>
                  <a:lnTo>
                    <a:pt x="380271" y="0"/>
                  </a:lnTo>
                  <a:lnTo>
                    <a:pt x="0" y="21789"/>
                  </a:lnTo>
                  <a:lnTo>
                    <a:pt x="0" y="24459"/>
                  </a:lnTo>
                  <a:lnTo>
                    <a:pt x="380271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5" name="object 7385"/>
            <p:cNvSpPr/>
            <p:nvPr/>
          </p:nvSpPr>
          <p:spPr>
            <a:xfrm>
              <a:off x="11254405" y="3504714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926" y="0"/>
                  </a:moveTo>
                  <a:lnTo>
                    <a:pt x="12449" y="8921"/>
                  </a:lnTo>
                  <a:lnTo>
                    <a:pt x="523" y="9622"/>
                  </a:lnTo>
                  <a:lnTo>
                    <a:pt x="0" y="680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6" name="object 7386"/>
            <p:cNvSpPr/>
            <p:nvPr/>
          </p:nvSpPr>
          <p:spPr>
            <a:xfrm>
              <a:off x="11254419" y="3505391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4">
                  <a:moveTo>
                    <a:pt x="12428" y="8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7" name="object 7387"/>
            <p:cNvSpPr/>
            <p:nvPr/>
          </p:nvSpPr>
          <p:spPr>
            <a:xfrm>
              <a:off x="11254929" y="3504704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0" y="9622"/>
                  </a:moveTo>
                  <a:lnTo>
                    <a:pt x="114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8" name="object 7388"/>
            <p:cNvSpPr/>
            <p:nvPr/>
          </p:nvSpPr>
          <p:spPr>
            <a:xfrm>
              <a:off x="10886572" y="3525753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926" y="0"/>
                  </a:moveTo>
                  <a:lnTo>
                    <a:pt x="12449" y="8963"/>
                  </a:lnTo>
                  <a:lnTo>
                    <a:pt x="523" y="9622"/>
                  </a:lnTo>
                  <a:lnTo>
                    <a:pt x="0" y="691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9" name="object 7389"/>
            <p:cNvSpPr/>
            <p:nvPr/>
          </p:nvSpPr>
          <p:spPr>
            <a:xfrm>
              <a:off x="10886586" y="3526442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12428" y="8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0" name="object 7390"/>
            <p:cNvSpPr/>
            <p:nvPr/>
          </p:nvSpPr>
          <p:spPr>
            <a:xfrm>
              <a:off x="10887097" y="3525743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0" y="9622"/>
                  </a:moveTo>
                  <a:lnTo>
                    <a:pt x="114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91" name="object 7391"/>
            <p:cNvPicPr/>
            <p:nvPr/>
          </p:nvPicPr>
          <p:blipFill>
            <a:blip r:embed="rId1420" cstate="print"/>
            <a:stretch>
              <a:fillRect/>
            </a:stretch>
          </p:blipFill>
          <p:spPr>
            <a:xfrm>
              <a:off x="10886577" y="3501989"/>
              <a:ext cx="380271" cy="24459"/>
            </a:xfrm>
            <a:prstGeom prst="rect">
              <a:avLst/>
            </a:prstGeom>
          </p:spPr>
        </p:pic>
        <p:sp>
          <p:nvSpPr>
            <p:cNvPr id="7392" name="object 7392"/>
            <p:cNvSpPr/>
            <p:nvPr/>
          </p:nvSpPr>
          <p:spPr>
            <a:xfrm>
              <a:off x="10886577" y="3501989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91"/>
                  </a:moveTo>
                  <a:lnTo>
                    <a:pt x="380271" y="0"/>
                  </a:lnTo>
                  <a:lnTo>
                    <a:pt x="0" y="21768"/>
                  </a:lnTo>
                  <a:lnTo>
                    <a:pt x="0" y="24459"/>
                  </a:lnTo>
                  <a:lnTo>
                    <a:pt x="380271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93" name="object 7393"/>
            <p:cNvPicPr/>
            <p:nvPr/>
          </p:nvPicPr>
          <p:blipFill>
            <a:blip r:embed="rId1421" cstate="print"/>
            <a:stretch>
              <a:fillRect/>
            </a:stretch>
          </p:blipFill>
          <p:spPr>
            <a:xfrm>
              <a:off x="10886577" y="3499315"/>
              <a:ext cx="380271" cy="24439"/>
            </a:xfrm>
            <a:prstGeom prst="rect">
              <a:avLst/>
            </a:prstGeom>
          </p:spPr>
        </p:pic>
        <p:sp>
          <p:nvSpPr>
            <p:cNvPr id="7394" name="object 7394"/>
            <p:cNvSpPr/>
            <p:nvPr/>
          </p:nvSpPr>
          <p:spPr>
            <a:xfrm>
              <a:off x="10886577" y="3499315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70"/>
                  </a:moveTo>
                  <a:lnTo>
                    <a:pt x="380271" y="0"/>
                  </a:lnTo>
                  <a:lnTo>
                    <a:pt x="0" y="21768"/>
                  </a:lnTo>
                  <a:lnTo>
                    <a:pt x="0" y="24439"/>
                  </a:lnTo>
                  <a:lnTo>
                    <a:pt x="380271" y="26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95" name="object 7395"/>
            <p:cNvPicPr/>
            <p:nvPr/>
          </p:nvPicPr>
          <p:blipFill>
            <a:blip r:embed="rId1422" cstate="print"/>
            <a:stretch>
              <a:fillRect/>
            </a:stretch>
          </p:blipFill>
          <p:spPr>
            <a:xfrm>
              <a:off x="10886577" y="3496616"/>
              <a:ext cx="380271" cy="24459"/>
            </a:xfrm>
            <a:prstGeom prst="rect">
              <a:avLst/>
            </a:prstGeom>
          </p:spPr>
        </p:pic>
        <p:sp>
          <p:nvSpPr>
            <p:cNvPr id="7396" name="object 7396"/>
            <p:cNvSpPr/>
            <p:nvPr/>
          </p:nvSpPr>
          <p:spPr>
            <a:xfrm>
              <a:off x="10886577" y="3496616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91"/>
                  </a:moveTo>
                  <a:lnTo>
                    <a:pt x="380271" y="0"/>
                  </a:lnTo>
                  <a:lnTo>
                    <a:pt x="0" y="21789"/>
                  </a:lnTo>
                  <a:lnTo>
                    <a:pt x="0" y="24459"/>
                  </a:lnTo>
                  <a:lnTo>
                    <a:pt x="380271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7" name="object 7397"/>
            <p:cNvSpPr/>
            <p:nvPr/>
          </p:nvSpPr>
          <p:spPr>
            <a:xfrm>
              <a:off x="10862218" y="3504714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926" y="0"/>
                  </a:moveTo>
                  <a:lnTo>
                    <a:pt x="12449" y="8921"/>
                  </a:lnTo>
                  <a:lnTo>
                    <a:pt x="534" y="9622"/>
                  </a:lnTo>
                  <a:lnTo>
                    <a:pt x="0" y="680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8" name="object 7398"/>
            <p:cNvSpPr/>
            <p:nvPr/>
          </p:nvSpPr>
          <p:spPr>
            <a:xfrm>
              <a:off x="10862232" y="3505391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4">
                  <a:moveTo>
                    <a:pt x="12428" y="824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9" name="object 7399"/>
            <p:cNvSpPr/>
            <p:nvPr/>
          </p:nvSpPr>
          <p:spPr>
            <a:xfrm>
              <a:off x="10862751" y="3504704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0" y="9622"/>
                  </a:moveTo>
                  <a:lnTo>
                    <a:pt x="113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0" name="object 7400"/>
            <p:cNvSpPr/>
            <p:nvPr/>
          </p:nvSpPr>
          <p:spPr>
            <a:xfrm>
              <a:off x="10494383" y="3525753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1926" y="0"/>
                  </a:moveTo>
                  <a:lnTo>
                    <a:pt x="12428" y="8963"/>
                  </a:lnTo>
                  <a:lnTo>
                    <a:pt x="534" y="9633"/>
                  </a:lnTo>
                  <a:lnTo>
                    <a:pt x="0" y="691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1" name="object 7401"/>
            <p:cNvSpPr/>
            <p:nvPr/>
          </p:nvSpPr>
          <p:spPr>
            <a:xfrm>
              <a:off x="10494402" y="3526442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12407" y="82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2" name="object 7402"/>
            <p:cNvSpPr/>
            <p:nvPr/>
          </p:nvSpPr>
          <p:spPr>
            <a:xfrm>
              <a:off x="10494918" y="3525749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0" y="9633"/>
                  </a:moveTo>
                  <a:lnTo>
                    <a:pt x="113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03" name="object 7403"/>
            <p:cNvPicPr/>
            <p:nvPr/>
          </p:nvPicPr>
          <p:blipFill>
            <a:blip r:embed="rId1423" cstate="print"/>
            <a:stretch>
              <a:fillRect/>
            </a:stretch>
          </p:blipFill>
          <p:spPr>
            <a:xfrm>
              <a:off x="10494390" y="3501989"/>
              <a:ext cx="380271" cy="24459"/>
            </a:xfrm>
            <a:prstGeom prst="rect">
              <a:avLst/>
            </a:prstGeom>
          </p:spPr>
        </p:pic>
        <p:sp>
          <p:nvSpPr>
            <p:cNvPr id="7404" name="object 7404"/>
            <p:cNvSpPr/>
            <p:nvPr/>
          </p:nvSpPr>
          <p:spPr>
            <a:xfrm>
              <a:off x="10494390" y="3501989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91"/>
                  </a:moveTo>
                  <a:lnTo>
                    <a:pt x="380271" y="0"/>
                  </a:lnTo>
                  <a:lnTo>
                    <a:pt x="0" y="21768"/>
                  </a:lnTo>
                  <a:lnTo>
                    <a:pt x="0" y="24459"/>
                  </a:lnTo>
                  <a:lnTo>
                    <a:pt x="380271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05" name="object 7405"/>
            <p:cNvPicPr/>
            <p:nvPr/>
          </p:nvPicPr>
          <p:blipFill>
            <a:blip r:embed="rId1424" cstate="print"/>
            <a:stretch>
              <a:fillRect/>
            </a:stretch>
          </p:blipFill>
          <p:spPr>
            <a:xfrm>
              <a:off x="10494390" y="3499315"/>
              <a:ext cx="380271" cy="24439"/>
            </a:xfrm>
            <a:prstGeom prst="rect">
              <a:avLst/>
            </a:prstGeom>
          </p:spPr>
        </p:pic>
        <p:sp>
          <p:nvSpPr>
            <p:cNvPr id="7406" name="object 7406"/>
            <p:cNvSpPr/>
            <p:nvPr/>
          </p:nvSpPr>
          <p:spPr>
            <a:xfrm>
              <a:off x="10494390" y="3499315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70"/>
                  </a:moveTo>
                  <a:lnTo>
                    <a:pt x="380271" y="0"/>
                  </a:lnTo>
                  <a:lnTo>
                    <a:pt x="0" y="21768"/>
                  </a:lnTo>
                  <a:lnTo>
                    <a:pt x="0" y="24439"/>
                  </a:lnTo>
                  <a:lnTo>
                    <a:pt x="380271" y="26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07" name="object 7407"/>
            <p:cNvPicPr/>
            <p:nvPr/>
          </p:nvPicPr>
          <p:blipFill>
            <a:blip r:embed="rId1425" cstate="print"/>
            <a:stretch>
              <a:fillRect/>
            </a:stretch>
          </p:blipFill>
          <p:spPr>
            <a:xfrm>
              <a:off x="10494390" y="3496616"/>
              <a:ext cx="380271" cy="24459"/>
            </a:xfrm>
            <a:prstGeom prst="rect">
              <a:avLst/>
            </a:prstGeom>
          </p:spPr>
        </p:pic>
        <p:sp>
          <p:nvSpPr>
            <p:cNvPr id="7408" name="object 7408"/>
            <p:cNvSpPr/>
            <p:nvPr/>
          </p:nvSpPr>
          <p:spPr>
            <a:xfrm>
              <a:off x="10494390" y="3496616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4">
                  <a:moveTo>
                    <a:pt x="380271" y="2691"/>
                  </a:moveTo>
                  <a:lnTo>
                    <a:pt x="380271" y="0"/>
                  </a:lnTo>
                  <a:lnTo>
                    <a:pt x="0" y="21789"/>
                  </a:lnTo>
                  <a:lnTo>
                    <a:pt x="0" y="24459"/>
                  </a:lnTo>
                  <a:lnTo>
                    <a:pt x="380271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09" name="object 7409"/>
            <p:cNvPicPr/>
            <p:nvPr/>
          </p:nvPicPr>
          <p:blipFill>
            <a:blip r:embed="rId1426" cstate="print"/>
            <a:stretch>
              <a:fillRect/>
            </a:stretch>
          </p:blipFill>
          <p:spPr>
            <a:xfrm>
              <a:off x="12458831" y="1275293"/>
              <a:ext cx="347842" cy="158487"/>
            </a:xfrm>
            <a:prstGeom prst="rect">
              <a:avLst/>
            </a:prstGeom>
          </p:spPr>
        </p:pic>
        <p:sp>
          <p:nvSpPr>
            <p:cNvPr id="7410" name="object 7410"/>
            <p:cNvSpPr/>
            <p:nvPr/>
          </p:nvSpPr>
          <p:spPr>
            <a:xfrm>
              <a:off x="12458831" y="1275293"/>
              <a:ext cx="347980" cy="158750"/>
            </a:xfrm>
            <a:custGeom>
              <a:avLst/>
              <a:gdLst/>
              <a:ahLst/>
              <a:cxnLst/>
              <a:rect l="l" t="t" r="r" b="b"/>
              <a:pathLst>
                <a:path w="347979" h="158750">
                  <a:moveTo>
                    <a:pt x="347842" y="156026"/>
                  </a:moveTo>
                  <a:lnTo>
                    <a:pt x="346753" y="158487"/>
                  </a:lnTo>
                  <a:lnTo>
                    <a:pt x="0" y="2429"/>
                  </a:lnTo>
                  <a:lnTo>
                    <a:pt x="1088" y="0"/>
                  </a:lnTo>
                  <a:lnTo>
                    <a:pt x="347842" y="1560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11" name="object 7411"/>
            <p:cNvPicPr/>
            <p:nvPr/>
          </p:nvPicPr>
          <p:blipFill>
            <a:blip r:embed="rId1427" cstate="print"/>
            <a:stretch>
              <a:fillRect/>
            </a:stretch>
          </p:blipFill>
          <p:spPr>
            <a:xfrm>
              <a:off x="12459935" y="1272852"/>
              <a:ext cx="347842" cy="158476"/>
            </a:xfrm>
            <a:prstGeom prst="rect">
              <a:avLst/>
            </a:prstGeom>
          </p:spPr>
        </p:pic>
        <p:sp>
          <p:nvSpPr>
            <p:cNvPr id="7412" name="object 7412"/>
            <p:cNvSpPr/>
            <p:nvPr/>
          </p:nvSpPr>
          <p:spPr>
            <a:xfrm>
              <a:off x="12459935" y="1272852"/>
              <a:ext cx="347980" cy="158750"/>
            </a:xfrm>
            <a:custGeom>
              <a:avLst/>
              <a:gdLst/>
              <a:ahLst/>
              <a:cxnLst/>
              <a:rect l="l" t="t" r="r" b="b"/>
              <a:pathLst>
                <a:path w="347979" h="158750">
                  <a:moveTo>
                    <a:pt x="347842" y="156026"/>
                  </a:moveTo>
                  <a:lnTo>
                    <a:pt x="346753" y="158476"/>
                  </a:lnTo>
                  <a:lnTo>
                    <a:pt x="0" y="2429"/>
                  </a:lnTo>
                  <a:lnTo>
                    <a:pt x="1078" y="0"/>
                  </a:lnTo>
                  <a:lnTo>
                    <a:pt x="347842" y="1560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13" name="object 7413"/>
            <p:cNvPicPr/>
            <p:nvPr/>
          </p:nvPicPr>
          <p:blipFill>
            <a:blip r:embed="rId1428" cstate="print"/>
            <a:stretch>
              <a:fillRect/>
            </a:stretch>
          </p:blipFill>
          <p:spPr>
            <a:xfrm>
              <a:off x="12461015" y="1270405"/>
              <a:ext cx="347863" cy="158476"/>
            </a:xfrm>
            <a:prstGeom prst="rect">
              <a:avLst/>
            </a:prstGeom>
          </p:spPr>
        </p:pic>
        <p:sp>
          <p:nvSpPr>
            <p:cNvPr id="7414" name="object 7414"/>
            <p:cNvSpPr/>
            <p:nvPr/>
          </p:nvSpPr>
          <p:spPr>
            <a:xfrm>
              <a:off x="12461015" y="1270405"/>
              <a:ext cx="347980" cy="158750"/>
            </a:xfrm>
            <a:custGeom>
              <a:avLst/>
              <a:gdLst/>
              <a:ahLst/>
              <a:cxnLst/>
              <a:rect l="l" t="t" r="r" b="b"/>
              <a:pathLst>
                <a:path w="347979" h="158750">
                  <a:moveTo>
                    <a:pt x="347863" y="156016"/>
                  </a:moveTo>
                  <a:lnTo>
                    <a:pt x="346774" y="158476"/>
                  </a:lnTo>
                  <a:lnTo>
                    <a:pt x="0" y="2429"/>
                  </a:lnTo>
                  <a:lnTo>
                    <a:pt x="1099" y="0"/>
                  </a:lnTo>
                  <a:lnTo>
                    <a:pt x="347863" y="15601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15" name="object 7415"/>
            <p:cNvPicPr/>
            <p:nvPr/>
          </p:nvPicPr>
          <p:blipFill>
            <a:blip r:embed="rId1429" cstate="print"/>
            <a:stretch>
              <a:fillRect/>
            </a:stretch>
          </p:blipFill>
          <p:spPr>
            <a:xfrm>
              <a:off x="12071062" y="1100793"/>
              <a:ext cx="377967" cy="172057"/>
            </a:xfrm>
            <a:prstGeom prst="rect">
              <a:avLst/>
            </a:prstGeom>
          </p:spPr>
        </p:pic>
        <p:sp>
          <p:nvSpPr>
            <p:cNvPr id="7416" name="object 7416"/>
            <p:cNvSpPr/>
            <p:nvPr/>
          </p:nvSpPr>
          <p:spPr>
            <a:xfrm>
              <a:off x="12071062" y="1100793"/>
              <a:ext cx="378460" cy="172085"/>
            </a:xfrm>
            <a:custGeom>
              <a:avLst/>
              <a:gdLst/>
              <a:ahLst/>
              <a:cxnLst/>
              <a:rect l="l" t="t" r="r" b="b"/>
              <a:pathLst>
                <a:path w="378459" h="172084">
                  <a:moveTo>
                    <a:pt x="377967" y="169607"/>
                  </a:moveTo>
                  <a:lnTo>
                    <a:pt x="376889" y="172057"/>
                  </a:lnTo>
                  <a:lnTo>
                    <a:pt x="0" y="2460"/>
                  </a:lnTo>
                  <a:lnTo>
                    <a:pt x="1099" y="0"/>
                  </a:lnTo>
                  <a:lnTo>
                    <a:pt x="377967" y="1696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17" name="object 7417"/>
            <p:cNvPicPr/>
            <p:nvPr/>
          </p:nvPicPr>
          <p:blipFill>
            <a:blip r:embed="rId1430" cstate="print"/>
            <a:stretch>
              <a:fillRect/>
            </a:stretch>
          </p:blipFill>
          <p:spPr>
            <a:xfrm>
              <a:off x="12072164" y="1098356"/>
              <a:ext cx="377967" cy="172047"/>
            </a:xfrm>
            <a:prstGeom prst="rect">
              <a:avLst/>
            </a:prstGeom>
          </p:spPr>
        </p:pic>
        <p:sp>
          <p:nvSpPr>
            <p:cNvPr id="7418" name="object 7418"/>
            <p:cNvSpPr/>
            <p:nvPr/>
          </p:nvSpPr>
          <p:spPr>
            <a:xfrm>
              <a:off x="12072164" y="1098356"/>
              <a:ext cx="378460" cy="172085"/>
            </a:xfrm>
            <a:custGeom>
              <a:avLst/>
              <a:gdLst/>
              <a:ahLst/>
              <a:cxnLst/>
              <a:rect l="l" t="t" r="r" b="b"/>
              <a:pathLst>
                <a:path w="378459" h="172084">
                  <a:moveTo>
                    <a:pt x="377967" y="169586"/>
                  </a:moveTo>
                  <a:lnTo>
                    <a:pt x="376878" y="172047"/>
                  </a:lnTo>
                  <a:lnTo>
                    <a:pt x="0" y="2439"/>
                  </a:lnTo>
                  <a:lnTo>
                    <a:pt x="1099" y="0"/>
                  </a:lnTo>
                  <a:lnTo>
                    <a:pt x="377967" y="16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19" name="object 7419"/>
            <p:cNvPicPr/>
            <p:nvPr/>
          </p:nvPicPr>
          <p:blipFill>
            <a:blip r:embed="rId1431" cstate="print"/>
            <a:stretch>
              <a:fillRect/>
            </a:stretch>
          </p:blipFill>
          <p:spPr>
            <a:xfrm>
              <a:off x="12073267" y="1095894"/>
              <a:ext cx="377967" cy="172057"/>
            </a:xfrm>
            <a:prstGeom prst="rect">
              <a:avLst/>
            </a:prstGeom>
          </p:spPr>
        </p:pic>
        <p:sp>
          <p:nvSpPr>
            <p:cNvPr id="7420" name="object 7420"/>
            <p:cNvSpPr/>
            <p:nvPr/>
          </p:nvSpPr>
          <p:spPr>
            <a:xfrm>
              <a:off x="12073267" y="1095894"/>
              <a:ext cx="378460" cy="172085"/>
            </a:xfrm>
            <a:custGeom>
              <a:avLst/>
              <a:gdLst/>
              <a:ahLst/>
              <a:cxnLst/>
              <a:rect l="l" t="t" r="r" b="b"/>
              <a:pathLst>
                <a:path w="378459" h="172084">
                  <a:moveTo>
                    <a:pt x="377967" y="169607"/>
                  </a:moveTo>
                  <a:lnTo>
                    <a:pt x="376878" y="172057"/>
                  </a:lnTo>
                  <a:lnTo>
                    <a:pt x="0" y="2460"/>
                  </a:lnTo>
                  <a:lnTo>
                    <a:pt x="1078" y="0"/>
                  </a:lnTo>
                  <a:lnTo>
                    <a:pt x="377967" y="1696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1" name="object 7421"/>
            <p:cNvSpPr/>
            <p:nvPr/>
          </p:nvSpPr>
          <p:spPr>
            <a:xfrm>
              <a:off x="11662554" y="3417026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w="0" h="24129">
                  <a:moveTo>
                    <a:pt x="0" y="239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2" name="object 7422"/>
            <p:cNvSpPr/>
            <p:nvPr/>
          </p:nvSpPr>
          <p:spPr>
            <a:xfrm>
              <a:off x="11647288" y="3417032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5875" h="0">
                  <a:moveTo>
                    <a:pt x="1526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3" name="object 7423"/>
            <p:cNvSpPr/>
            <p:nvPr/>
          </p:nvSpPr>
          <p:spPr>
            <a:xfrm>
              <a:off x="11270366" y="3417026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w="0" h="24129">
                  <a:moveTo>
                    <a:pt x="0" y="239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4" name="object 7424"/>
            <p:cNvSpPr/>
            <p:nvPr/>
          </p:nvSpPr>
          <p:spPr>
            <a:xfrm>
              <a:off x="11255110" y="3417032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5875" h="0">
                  <a:moveTo>
                    <a:pt x="1525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5" name="object 7425"/>
            <p:cNvSpPr/>
            <p:nvPr/>
          </p:nvSpPr>
          <p:spPr>
            <a:xfrm>
              <a:off x="10878189" y="3417026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w="0" h="24129">
                  <a:moveTo>
                    <a:pt x="0" y="239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6" name="object 7426"/>
            <p:cNvSpPr/>
            <p:nvPr/>
          </p:nvSpPr>
          <p:spPr>
            <a:xfrm>
              <a:off x="10862912" y="3417032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5875" h="0">
                  <a:moveTo>
                    <a:pt x="1527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7" name="object 7427"/>
            <p:cNvSpPr/>
            <p:nvPr/>
          </p:nvSpPr>
          <p:spPr>
            <a:xfrm>
              <a:off x="12803450" y="3193663"/>
              <a:ext cx="26034" cy="18415"/>
            </a:xfrm>
            <a:custGeom>
              <a:avLst/>
              <a:gdLst/>
              <a:ahLst/>
              <a:cxnLst/>
              <a:rect l="l" t="t" r="r" b="b"/>
              <a:pathLst>
                <a:path w="26034" h="18414">
                  <a:moveTo>
                    <a:pt x="3664" y="17947"/>
                  </a:moveTo>
                  <a:lnTo>
                    <a:pt x="0" y="9769"/>
                  </a:lnTo>
                  <a:lnTo>
                    <a:pt x="21737" y="0"/>
                  </a:lnTo>
                  <a:lnTo>
                    <a:pt x="25433" y="8177"/>
                  </a:lnTo>
                  <a:lnTo>
                    <a:pt x="3664" y="179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8" name="object 7428"/>
            <p:cNvSpPr/>
            <p:nvPr/>
          </p:nvSpPr>
          <p:spPr>
            <a:xfrm>
              <a:off x="12803450" y="3201828"/>
              <a:ext cx="26034" cy="1905"/>
            </a:xfrm>
            <a:custGeom>
              <a:avLst/>
              <a:gdLst/>
              <a:ahLst/>
              <a:cxnLst/>
              <a:rect l="l" t="t" r="r" b="b"/>
              <a:pathLst>
                <a:path w="26034" h="1905">
                  <a:moveTo>
                    <a:pt x="25433" y="0"/>
                  </a:moveTo>
                  <a:lnTo>
                    <a:pt x="0" y="16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9" name="object 7429"/>
            <p:cNvSpPr/>
            <p:nvPr/>
          </p:nvSpPr>
          <p:spPr>
            <a:xfrm>
              <a:off x="12807115" y="3193663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0" y="17947"/>
                  </a:moveTo>
                  <a:lnTo>
                    <a:pt x="1807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0" name="object 7430"/>
            <p:cNvSpPr/>
            <p:nvPr/>
          </p:nvSpPr>
          <p:spPr>
            <a:xfrm>
              <a:off x="12445806" y="3354618"/>
              <a:ext cx="26034" cy="18415"/>
            </a:xfrm>
            <a:custGeom>
              <a:avLst/>
              <a:gdLst/>
              <a:ahLst/>
              <a:cxnLst/>
              <a:rect l="l" t="t" r="r" b="b"/>
              <a:pathLst>
                <a:path w="26034" h="18414">
                  <a:moveTo>
                    <a:pt x="3664" y="17947"/>
                  </a:moveTo>
                  <a:lnTo>
                    <a:pt x="0" y="9769"/>
                  </a:lnTo>
                  <a:lnTo>
                    <a:pt x="21737" y="0"/>
                  </a:lnTo>
                  <a:lnTo>
                    <a:pt x="25433" y="8156"/>
                  </a:lnTo>
                  <a:lnTo>
                    <a:pt x="3664" y="179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1" name="object 7431"/>
            <p:cNvSpPr/>
            <p:nvPr/>
          </p:nvSpPr>
          <p:spPr>
            <a:xfrm>
              <a:off x="12445805" y="3362764"/>
              <a:ext cx="26034" cy="1905"/>
            </a:xfrm>
            <a:custGeom>
              <a:avLst/>
              <a:gdLst/>
              <a:ahLst/>
              <a:cxnLst/>
              <a:rect l="l" t="t" r="r" b="b"/>
              <a:pathLst>
                <a:path w="26034" h="1904">
                  <a:moveTo>
                    <a:pt x="25433" y="0"/>
                  </a:moveTo>
                  <a:lnTo>
                    <a:pt x="0" y="16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2" name="object 7432"/>
            <p:cNvSpPr/>
            <p:nvPr/>
          </p:nvSpPr>
          <p:spPr>
            <a:xfrm>
              <a:off x="12449471" y="3354618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0" y="17947"/>
                  </a:moveTo>
                  <a:lnTo>
                    <a:pt x="1807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3" name="object 7433"/>
            <p:cNvSpPr/>
            <p:nvPr/>
          </p:nvSpPr>
          <p:spPr>
            <a:xfrm>
              <a:off x="12803450" y="1415833"/>
              <a:ext cx="26034" cy="18415"/>
            </a:xfrm>
            <a:custGeom>
              <a:avLst/>
              <a:gdLst/>
              <a:ahLst/>
              <a:cxnLst/>
              <a:rect l="l" t="t" r="r" b="b"/>
              <a:pathLst>
                <a:path w="26034" h="18415">
                  <a:moveTo>
                    <a:pt x="25433" y="9790"/>
                  </a:moveTo>
                  <a:lnTo>
                    <a:pt x="21737" y="17947"/>
                  </a:lnTo>
                  <a:lnTo>
                    <a:pt x="0" y="8156"/>
                  </a:lnTo>
                  <a:lnTo>
                    <a:pt x="3664" y="0"/>
                  </a:lnTo>
                  <a:lnTo>
                    <a:pt x="25433" y="97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4" name="object 7434"/>
            <p:cNvSpPr/>
            <p:nvPr/>
          </p:nvSpPr>
          <p:spPr>
            <a:xfrm>
              <a:off x="12807115" y="1415825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0" y="0"/>
                  </a:moveTo>
                  <a:lnTo>
                    <a:pt x="18072" y="179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5" name="object 7435"/>
            <p:cNvSpPr/>
            <p:nvPr/>
          </p:nvSpPr>
          <p:spPr>
            <a:xfrm>
              <a:off x="12803450" y="1423990"/>
              <a:ext cx="26034" cy="1905"/>
            </a:xfrm>
            <a:custGeom>
              <a:avLst/>
              <a:gdLst/>
              <a:ahLst/>
              <a:cxnLst/>
              <a:rect l="l" t="t" r="r" b="b"/>
              <a:pathLst>
                <a:path w="26034" h="1905">
                  <a:moveTo>
                    <a:pt x="25433" y="16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6" name="object 7436"/>
            <p:cNvSpPr/>
            <p:nvPr/>
          </p:nvSpPr>
          <p:spPr>
            <a:xfrm>
              <a:off x="12445805" y="1254897"/>
              <a:ext cx="26034" cy="18415"/>
            </a:xfrm>
            <a:custGeom>
              <a:avLst/>
              <a:gdLst/>
              <a:ahLst/>
              <a:cxnLst/>
              <a:rect l="l" t="t" r="r" b="b"/>
              <a:pathLst>
                <a:path w="26034" h="18415">
                  <a:moveTo>
                    <a:pt x="25433" y="9790"/>
                  </a:moveTo>
                  <a:lnTo>
                    <a:pt x="21737" y="17947"/>
                  </a:lnTo>
                  <a:lnTo>
                    <a:pt x="0" y="8146"/>
                  </a:lnTo>
                  <a:lnTo>
                    <a:pt x="3664" y="0"/>
                  </a:lnTo>
                  <a:lnTo>
                    <a:pt x="25433" y="97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7" name="object 7437"/>
            <p:cNvSpPr/>
            <p:nvPr/>
          </p:nvSpPr>
          <p:spPr>
            <a:xfrm>
              <a:off x="12449471" y="1254888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0" y="0"/>
                  </a:moveTo>
                  <a:lnTo>
                    <a:pt x="18072" y="179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8" name="object 7438"/>
            <p:cNvSpPr/>
            <p:nvPr/>
          </p:nvSpPr>
          <p:spPr>
            <a:xfrm>
              <a:off x="12445805" y="1263044"/>
              <a:ext cx="26034" cy="1905"/>
            </a:xfrm>
            <a:custGeom>
              <a:avLst/>
              <a:gdLst/>
              <a:ahLst/>
              <a:cxnLst/>
              <a:rect l="l" t="t" r="r" b="b"/>
              <a:pathLst>
                <a:path w="26034" h="1905">
                  <a:moveTo>
                    <a:pt x="25433" y="16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9" name="object 7439"/>
            <p:cNvSpPr/>
            <p:nvPr/>
          </p:nvSpPr>
          <p:spPr>
            <a:xfrm>
              <a:off x="11670487" y="34699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44" y="622"/>
                  </a:moveTo>
                  <a:lnTo>
                    <a:pt x="1066" y="190"/>
                  </a:lnTo>
                  <a:lnTo>
                    <a:pt x="622" y="0"/>
                  </a:lnTo>
                  <a:lnTo>
                    <a:pt x="177" y="190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40" name="object 7440"/>
            <p:cNvSpPr/>
            <p:nvPr/>
          </p:nvSpPr>
          <p:spPr>
            <a:xfrm>
              <a:off x="11659028" y="344590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5">
                  <a:moveTo>
                    <a:pt x="11926" y="80552"/>
                  </a:moveTo>
                  <a:lnTo>
                    <a:pt x="0" y="8055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05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1" name="object 7441"/>
            <p:cNvSpPr/>
            <p:nvPr/>
          </p:nvSpPr>
          <p:spPr>
            <a:xfrm>
              <a:off x="11278311" y="345499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44" y="622"/>
                  </a:moveTo>
                  <a:lnTo>
                    <a:pt x="1054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54"/>
                  </a:lnTo>
                  <a:lnTo>
                    <a:pt x="622" y="1244"/>
                  </a:lnTo>
                  <a:lnTo>
                    <a:pt x="1054" y="1054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42" name="object 7442"/>
            <p:cNvSpPr/>
            <p:nvPr/>
          </p:nvSpPr>
          <p:spPr>
            <a:xfrm>
              <a:off x="11266845" y="344590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5">
                  <a:moveTo>
                    <a:pt x="11926" y="80552"/>
                  </a:moveTo>
                  <a:lnTo>
                    <a:pt x="0" y="8055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05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3" name="object 7443"/>
            <p:cNvSpPr/>
            <p:nvPr/>
          </p:nvSpPr>
          <p:spPr>
            <a:xfrm>
              <a:off x="10886122" y="345718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44" name="object 7444"/>
            <p:cNvSpPr/>
            <p:nvPr/>
          </p:nvSpPr>
          <p:spPr>
            <a:xfrm>
              <a:off x="10874647" y="344590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5">
                  <a:moveTo>
                    <a:pt x="11926" y="80552"/>
                  </a:moveTo>
                  <a:lnTo>
                    <a:pt x="0" y="8055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05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5" name="object 7445"/>
            <p:cNvSpPr/>
            <p:nvPr/>
          </p:nvSpPr>
          <p:spPr>
            <a:xfrm>
              <a:off x="10493934" y="345718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66"/>
                  </a:lnTo>
                  <a:lnTo>
                    <a:pt x="622" y="1244"/>
                  </a:lnTo>
                  <a:lnTo>
                    <a:pt x="1066" y="1066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46" name="object 7446"/>
            <p:cNvSpPr/>
            <p:nvPr/>
          </p:nvSpPr>
          <p:spPr>
            <a:xfrm>
              <a:off x="10482464" y="344590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5">
                  <a:moveTo>
                    <a:pt x="11926" y="80552"/>
                  </a:moveTo>
                  <a:lnTo>
                    <a:pt x="0" y="80552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05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7" name="object 7447"/>
            <p:cNvSpPr/>
            <p:nvPr/>
          </p:nvSpPr>
          <p:spPr>
            <a:xfrm>
              <a:off x="9944266" y="3330241"/>
              <a:ext cx="530860" cy="100965"/>
            </a:xfrm>
            <a:custGeom>
              <a:avLst/>
              <a:gdLst/>
              <a:ahLst/>
              <a:cxnLst/>
              <a:rect l="l" t="t" r="r" b="b"/>
              <a:pathLst>
                <a:path w="530859" h="100964">
                  <a:moveTo>
                    <a:pt x="530800" y="1007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48" name="object 7448"/>
            <p:cNvPicPr/>
            <p:nvPr/>
          </p:nvPicPr>
          <p:blipFill>
            <a:blip r:embed="rId1432" cstate="print"/>
            <a:stretch>
              <a:fillRect/>
            </a:stretch>
          </p:blipFill>
          <p:spPr>
            <a:xfrm>
              <a:off x="9936868" y="3436412"/>
              <a:ext cx="528392" cy="136268"/>
            </a:xfrm>
            <a:prstGeom prst="rect">
              <a:avLst/>
            </a:prstGeom>
          </p:spPr>
        </p:pic>
        <p:sp>
          <p:nvSpPr>
            <p:cNvPr id="7449" name="object 7449"/>
            <p:cNvSpPr/>
            <p:nvPr/>
          </p:nvSpPr>
          <p:spPr>
            <a:xfrm>
              <a:off x="9943820" y="3436409"/>
              <a:ext cx="521970" cy="99060"/>
            </a:xfrm>
            <a:custGeom>
              <a:avLst/>
              <a:gdLst/>
              <a:ahLst/>
              <a:cxnLst/>
              <a:rect l="l" t="t" r="r" b="b"/>
              <a:pathLst>
                <a:path w="521970" h="99060">
                  <a:moveTo>
                    <a:pt x="0" y="0"/>
                  </a:moveTo>
                  <a:lnTo>
                    <a:pt x="521429" y="989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0" name="object 7450"/>
            <p:cNvSpPr/>
            <p:nvPr/>
          </p:nvSpPr>
          <p:spPr>
            <a:xfrm>
              <a:off x="9936868" y="3436412"/>
              <a:ext cx="525145" cy="136525"/>
            </a:xfrm>
            <a:custGeom>
              <a:avLst/>
              <a:gdLst/>
              <a:ahLst/>
              <a:cxnLst/>
              <a:rect l="l" t="t" r="r" b="b"/>
              <a:pathLst>
                <a:path w="525145" h="136525">
                  <a:moveTo>
                    <a:pt x="0" y="36616"/>
                  </a:moveTo>
                  <a:lnTo>
                    <a:pt x="524863" y="136268"/>
                  </a:lnTo>
                </a:path>
                <a:path w="525145" h="136525">
                  <a:moveTo>
                    <a:pt x="0" y="36616"/>
                  </a:moveTo>
                  <a:lnTo>
                    <a:pt x="69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1" name="object 7451"/>
            <p:cNvSpPr/>
            <p:nvPr/>
          </p:nvSpPr>
          <p:spPr>
            <a:xfrm>
              <a:off x="9618223" y="1196432"/>
              <a:ext cx="858519" cy="163195"/>
            </a:xfrm>
            <a:custGeom>
              <a:avLst/>
              <a:gdLst/>
              <a:ahLst/>
              <a:cxnLst/>
              <a:rect l="l" t="t" r="r" b="b"/>
              <a:pathLst>
                <a:path w="858520" h="163194">
                  <a:moveTo>
                    <a:pt x="858486" y="0"/>
                  </a:moveTo>
                  <a:lnTo>
                    <a:pt x="0" y="1629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2" name="object 7452"/>
            <p:cNvSpPr/>
            <p:nvPr/>
          </p:nvSpPr>
          <p:spPr>
            <a:xfrm>
              <a:off x="9985238" y="2993965"/>
              <a:ext cx="81915" cy="360045"/>
            </a:xfrm>
            <a:custGeom>
              <a:avLst/>
              <a:gdLst/>
              <a:ahLst/>
              <a:cxnLst/>
              <a:rect l="l" t="t" r="r" b="b"/>
              <a:pathLst>
                <a:path w="81915" h="360045">
                  <a:moveTo>
                    <a:pt x="0" y="0"/>
                  </a:moveTo>
                  <a:lnTo>
                    <a:pt x="81662" y="3595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3" name="object 7453"/>
            <p:cNvSpPr/>
            <p:nvPr/>
          </p:nvSpPr>
          <p:spPr>
            <a:xfrm>
              <a:off x="9916009" y="3173924"/>
              <a:ext cx="36195" cy="158115"/>
            </a:xfrm>
            <a:custGeom>
              <a:avLst/>
              <a:gdLst/>
              <a:ahLst/>
              <a:cxnLst/>
              <a:rect l="l" t="t" r="r" b="b"/>
              <a:pathLst>
                <a:path w="36195" h="158114">
                  <a:moveTo>
                    <a:pt x="0" y="0"/>
                  </a:moveTo>
                  <a:lnTo>
                    <a:pt x="35831" y="1577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4" name="object 7454"/>
            <p:cNvSpPr/>
            <p:nvPr/>
          </p:nvSpPr>
          <p:spPr>
            <a:xfrm>
              <a:off x="9825980" y="3040137"/>
              <a:ext cx="27305" cy="118745"/>
            </a:xfrm>
            <a:custGeom>
              <a:avLst/>
              <a:gdLst/>
              <a:ahLst/>
              <a:cxnLst/>
              <a:rect l="l" t="t" r="r" b="b"/>
              <a:pathLst>
                <a:path w="27304" h="118744">
                  <a:moveTo>
                    <a:pt x="26826" y="11812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5" name="object 7455"/>
            <p:cNvSpPr/>
            <p:nvPr/>
          </p:nvSpPr>
          <p:spPr>
            <a:xfrm>
              <a:off x="9843931" y="3119182"/>
              <a:ext cx="102235" cy="25400"/>
            </a:xfrm>
            <a:custGeom>
              <a:avLst/>
              <a:gdLst/>
              <a:ahLst/>
              <a:cxnLst/>
              <a:rect l="l" t="t" r="r" b="b"/>
              <a:pathLst>
                <a:path w="102234" h="25400">
                  <a:moveTo>
                    <a:pt x="0" y="0"/>
                  </a:moveTo>
                  <a:lnTo>
                    <a:pt x="102091" y="253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6" name="object 7456"/>
            <p:cNvSpPr/>
            <p:nvPr/>
          </p:nvSpPr>
          <p:spPr>
            <a:xfrm>
              <a:off x="9852806" y="3158259"/>
              <a:ext cx="63500" cy="15875"/>
            </a:xfrm>
            <a:custGeom>
              <a:avLst/>
              <a:gdLst/>
              <a:ahLst/>
              <a:cxnLst/>
              <a:rect l="l" t="t" r="r" b="b"/>
              <a:pathLst>
                <a:path w="63500" h="15875">
                  <a:moveTo>
                    <a:pt x="0" y="0"/>
                  </a:moveTo>
                  <a:lnTo>
                    <a:pt x="63212" y="156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7" name="object 7457"/>
            <p:cNvSpPr/>
            <p:nvPr/>
          </p:nvSpPr>
          <p:spPr>
            <a:xfrm>
              <a:off x="9950322" y="1281523"/>
              <a:ext cx="78740" cy="344170"/>
            </a:xfrm>
            <a:custGeom>
              <a:avLst/>
              <a:gdLst/>
              <a:ahLst/>
              <a:cxnLst/>
              <a:rect l="l" t="t" r="r" b="b"/>
              <a:pathLst>
                <a:path w="78740" h="344169">
                  <a:moveTo>
                    <a:pt x="0" y="344115"/>
                  </a:moveTo>
                  <a:lnTo>
                    <a:pt x="781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8" name="object 7458"/>
            <p:cNvSpPr/>
            <p:nvPr/>
          </p:nvSpPr>
          <p:spPr>
            <a:xfrm>
              <a:off x="9946033" y="1288788"/>
              <a:ext cx="44450" cy="194310"/>
            </a:xfrm>
            <a:custGeom>
              <a:avLst/>
              <a:gdLst/>
              <a:ahLst/>
              <a:cxnLst/>
              <a:rect l="l" t="t" r="r" b="b"/>
              <a:pathLst>
                <a:path w="44450" h="194309">
                  <a:moveTo>
                    <a:pt x="0" y="194172"/>
                  </a:moveTo>
                  <a:lnTo>
                    <a:pt x="441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9" name="object 7459"/>
            <p:cNvSpPr/>
            <p:nvPr/>
          </p:nvSpPr>
          <p:spPr>
            <a:xfrm>
              <a:off x="9985238" y="1274237"/>
              <a:ext cx="81915" cy="359410"/>
            </a:xfrm>
            <a:custGeom>
              <a:avLst/>
              <a:gdLst/>
              <a:ahLst/>
              <a:cxnLst/>
              <a:rect l="l" t="t" r="r" b="b"/>
              <a:pathLst>
                <a:path w="81915" h="359410">
                  <a:moveTo>
                    <a:pt x="0" y="359266"/>
                  </a:moveTo>
                  <a:lnTo>
                    <a:pt x="815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0" name="object 7460"/>
            <p:cNvSpPr/>
            <p:nvPr/>
          </p:nvSpPr>
          <p:spPr>
            <a:xfrm>
              <a:off x="9916009" y="1296088"/>
              <a:ext cx="36195" cy="157480"/>
            </a:xfrm>
            <a:custGeom>
              <a:avLst/>
              <a:gdLst/>
              <a:ahLst/>
              <a:cxnLst/>
              <a:rect l="l" t="t" r="r" b="b"/>
              <a:pathLst>
                <a:path w="36195" h="157480">
                  <a:moveTo>
                    <a:pt x="0" y="157440"/>
                  </a:moveTo>
                  <a:lnTo>
                    <a:pt x="357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1" name="object 7461"/>
            <p:cNvSpPr/>
            <p:nvPr/>
          </p:nvSpPr>
          <p:spPr>
            <a:xfrm>
              <a:off x="9843931" y="1482956"/>
              <a:ext cx="102235" cy="25400"/>
            </a:xfrm>
            <a:custGeom>
              <a:avLst/>
              <a:gdLst/>
              <a:ahLst/>
              <a:cxnLst/>
              <a:rect l="l" t="t" r="r" b="b"/>
              <a:pathLst>
                <a:path w="102234" h="25400">
                  <a:moveTo>
                    <a:pt x="0" y="25297"/>
                  </a:moveTo>
                  <a:lnTo>
                    <a:pt x="10209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2" name="object 7462"/>
            <p:cNvSpPr/>
            <p:nvPr/>
          </p:nvSpPr>
          <p:spPr>
            <a:xfrm>
              <a:off x="9825980" y="1453533"/>
              <a:ext cx="90170" cy="133985"/>
            </a:xfrm>
            <a:custGeom>
              <a:avLst/>
              <a:gdLst/>
              <a:ahLst/>
              <a:cxnLst/>
              <a:rect l="l" t="t" r="r" b="b"/>
              <a:pathLst>
                <a:path w="90170" h="133984">
                  <a:moveTo>
                    <a:pt x="26826" y="15643"/>
                  </a:moveTo>
                  <a:lnTo>
                    <a:pt x="90039" y="0"/>
                  </a:lnTo>
                </a:path>
                <a:path w="90170" h="133984">
                  <a:moveTo>
                    <a:pt x="26826" y="15643"/>
                  </a:moveTo>
                  <a:lnTo>
                    <a:pt x="0" y="1337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3" name="object 7463"/>
            <p:cNvSpPr/>
            <p:nvPr/>
          </p:nvSpPr>
          <p:spPr>
            <a:xfrm>
              <a:off x="10473088" y="3451887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94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4" name="object 7464"/>
            <p:cNvSpPr/>
            <p:nvPr/>
          </p:nvSpPr>
          <p:spPr>
            <a:xfrm>
              <a:off x="10473081" y="3431008"/>
              <a:ext cx="2540" cy="20955"/>
            </a:xfrm>
            <a:custGeom>
              <a:avLst/>
              <a:gdLst/>
              <a:ahLst/>
              <a:cxnLst/>
              <a:rect l="l" t="t" r="r" b="b"/>
              <a:pathLst>
                <a:path w="2540" h="20954">
                  <a:moveTo>
                    <a:pt x="0" y="20878"/>
                  </a:moveTo>
                  <a:lnTo>
                    <a:pt x="19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5" name="object 7465"/>
            <p:cNvSpPr/>
            <p:nvPr/>
          </p:nvSpPr>
          <p:spPr>
            <a:xfrm>
              <a:off x="9675043" y="3316054"/>
              <a:ext cx="55880" cy="254635"/>
            </a:xfrm>
            <a:custGeom>
              <a:avLst/>
              <a:gdLst/>
              <a:ahLst/>
              <a:cxnLst/>
              <a:rect l="l" t="t" r="r" b="b"/>
              <a:pathLst>
                <a:path w="55879" h="254635">
                  <a:moveTo>
                    <a:pt x="7340" y="254201"/>
                  </a:moveTo>
                  <a:lnTo>
                    <a:pt x="0" y="252809"/>
                  </a:lnTo>
                  <a:lnTo>
                    <a:pt x="48019" y="0"/>
                  </a:lnTo>
                  <a:lnTo>
                    <a:pt x="55338" y="1382"/>
                  </a:lnTo>
                  <a:lnTo>
                    <a:pt x="7340" y="2542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6" name="object 7466"/>
            <p:cNvSpPr/>
            <p:nvPr/>
          </p:nvSpPr>
          <p:spPr>
            <a:xfrm>
              <a:off x="9909247" y="3367603"/>
              <a:ext cx="46355" cy="207010"/>
            </a:xfrm>
            <a:custGeom>
              <a:avLst/>
              <a:gdLst/>
              <a:ahLst/>
              <a:cxnLst/>
              <a:rect l="l" t="t" r="r" b="b"/>
              <a:pathLst>
                <a:path w="46354" h="207010">
                  <a:moveTo>
                    <a:pt x="7329" y="206653"/>
                  </a:moveTo>
                  <a:lnTo>
                    <a:pt x="0" y="205260"/>
                  </a:lnTo>
                  <a:lnTo>
                    <a:pt x="38972" y="0"/>
                  </a:lnTo>
                  <a:lnTo>
                    <a:pt x="46302" y="1392"/>
                  </a:lnTo>
                  <a:lnTo>
                    <a:pt x="7329" y="2066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7" name="object 7467"/>
            <p:cNvSpPr/>
            <p:nvPr/>
          </p:nvSpPr>
          <p:spPr>
            <a:xfrm>
              <a:off x="9703326" y="3575641"/>
              <a:ext cx="7620" cy="57785"/>
            </a:xfrm>
            <a:custGeom>
              <a:avLst/>
              <a:gdLst/>
              <a:ahLst/>
              <a:cxnLst/>
              <a:rect l="l" t="t" r="r" b="b"/>
              <a:pathLst>
                <a:path w="7620" h="57785">
                  <a:moveTo>
                    <a:pt x="7465" y="57579"/>
                  </a:moveTo>
                  <a:lnTo>
                    <a:pt x="0" y="57579"/>
                  </a:lnTo>
                  <a:lnTo>
                    <a:pt x="0" y="0"/>
                  </a:lnTo>
                  <a:lnTo>
                    <a:pt x="7465" y="0"/>
                  </a:lnTo>
                  <a:lnTo>
                    <a:pt x="7465" y="575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68" name="object 7468"/>
            <p:cNvPicPr/>
            <p:nvPr/>
          </p:nvPicPr>
          <p:blipFill>
            <a:blip r:embed="rId1433" cstate="print"/>
            <a:stretch>
              <a:fillRect/>
            </a:stretch>
          </p:blipFill>
          <p:spPr>
            <a:xfrm>
              <a:off x="9710798" y="3573277"/>
              <a:ext cx="2837" cy="59945"/>
            </a:xfrm>
            <a:prstGeom prst="rect">
              <a:avLst/>
            </a:prstGeom>
          </p:spPr>
        </p:pic>
        <p:sp>
          <p:nvSpPr>
            <p:cNvPr id="7469" name="object 7469"/>
            <p:cNvSpPr/>
            <p:nvPr/>
          </p:nvSpPr>
          <p:spPr>
            <a:xfrm>
              <a:off x="9710803" y="3573273"/>
              <a:ext cx="3175" cy="60325"/>
            </a:xfrm>
            <a:custGeom>
              <a:avLst/>
              <a:gdLst/>
              <a:ahLst/>
              <a:cxnLst/>
              <a:rect l="l" t="t" r="r" b="b"/>
              <a:pathLst>
                <a:path w="3175" h="60325">
                  <a:moveTo>
                    <a:pt x="2827" y="59945"/>
                  </a:moveTo>
                  <a:lnTo>
                    <a:pt x="0" y="59945"/>
                  </a:lnTo>
                  <a:lnTo>
                    <a:pt x="0" y="2366"/>
                  </a:lnTo>
                  <a:lnTo>
                    <a:pt x="2827" y="0"/>
                  </a:lnTo>
                  <a:lnTo>
                    <a:pt x="2827" y="599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70" name="object 7470"/>
            <p:cNvPicPr/>
            <p:nvPr/>
          </p:nvPicPr>
          <p:blipFill>
            <a:blip r:embed="rId1434" cstate="print"/>
            <a:stretch>
              <a:fillRect/>
            </a:stretch>
          </p:blipFill>
          <p:spPr>
            <a:xfrm>
              <a:off x="9712122" y="3645166"/>
              <a:ext cx="195627" cy="2837"/>
            </a:xfrm>
            <a:prstGeom prst="rect">
              <a:avLst/>
            </a:prstGeom>
          </p:spPr>
        </p:pic>
        <p:sp>
          <p:nvSpPr>
            <p:cNvPr id="7471" name="object 7471"/>
            <p:cNvSpPr/>
            <p:nvPr/>
          </p:nvSpPr>
          <p:spPr>
            <a:xfrm>
              <a:off x="9712132" y="3645167"/>
              <a:ext cx="196215" cy="3175"/>
            </a:xfrm>
            <a:custGeom>
              <a:avLst/>
              <a:gdLst/>
              <a:ahLst/>
              <a:cxnLst/>
              <a:rect l="l" t="t" r="r" b="b"/>
              <a:pathLst>
                <a:path w="196215" h="3175">
                  <a:moveTo>
                    <a:pt x="195627" y="2827"/>
                  </a:moveTo>
                  <a:lnTo>
                    <a:pt x="0" y="2827"/>
                  </a:lnTo>
                  <a:lnTo>
                    <a:pt x="0" y="0"/>
                  </a:lnTo>
                  <a:lnTo>
                    <a:pt x="195627" y="0"/>
                  </a:lnTo>
                  <a:lnTo>
                    <a:pt x="195627" y="28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2" name="object 7472"/>
            <p:cNvSpPr/>
            <p:nvPr/>
          </p:nvSpPr>
          <p:spPr>
            <a:xfrm>
              <a:off x="9909112" y="3574270"/>
              <a:ext cx="7620" cy="59055"/>
            </a:xfrm>
            <a:custGeom>
              <a:avLst/>
              <a:gdLst/>
              <a:ahLst/>
              <a:cxnLst/>
              <a:rect l="l" t="t" r="r" b="b"/>
              <a:pathLst>
                <a:path w="7620" h="59054">
                  <a:moveTo>
                    <a:pt x="7465" y="58951"/>
                  </a:moveTo>
                  <a:lnTo>
                    <a:pt x="0" y="58951"/>
                  </a:lnTo>
                  <a:lnTo>
                    <a:pt x="0" y="0"/>
                  </a:lnTo>
                  <a:lnTo>
                    <a:pt x="7465" y="0"/>
                  </a:lnTo>
                  <a:lnTo>
                    <a:pt x="7465" y="589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73" name="object 7473"/>
            <p:cNvPicPr/>
            <p:nvPr/>
          </p:nvPicPr>
          <p:blipFill>
            <a:blip r:embed="rId1435" cstate="print"/>
            <a:stretch>
              <a:fillRect/>
            </a:stretch>
          </p:blipFill>
          <p:spPr>
            <a:xfrm>
              <a:off x="9906285" y="3573276"/>
              <a:ext cx="2827" cy="59945"/>
            </a:xfrm>
            <a:prstGeom prst="rect">
              <a:avLst/>
            </a:prstGeom>
          </p:spPr>
        </p:pic>
        <p:sp>
          <p:nvSpPr>
            <p:cNvPr id="7474" name="object 7474"/>
            <p:cNvSpPr/>
            <p:nvPr/>
          </p:nvSpPr>
          <p:spPr>
            <a:xfrm>
              <a:off x="9906289" y="3573273"/>
              <a:ext cx="10795" cy="61594"/>
            </a:xfrm>
            <a:custGeom>
              <a:avLst/>
              <a:gdLst/>
              <a:ahLst/>
              <a:cxnLst/>
              <a:rect l="l" t="t" r="r" b="b"/>
              <a:pathLst>
                <a:path w="10795" h="61595">
                  <a:moveTo>
                    <a:pt x="2827" y="59945"/>
                  </a:moveTo>
                  <a:lnTo>
                    <a:pt x="2827" y="261"/>
                  </a:lnTo>
                  <a:lnTo>
                    <a:pt x="0" y="0"/>
                  </a:lnTo>
                  <a:lnTo>
                    <a:pt x="0" y="59945"/>
                  </a:lnTo>
                  <a:lnTo>
                    <a:pt x="2827" y="59945"/>
                  </a:lnTo>
                  <a:close/>
                </a:path>
                <a:path w="10795" h="61595">
                  <a:moveTo>
                    <a:pt x="2827" y="59945"/>
                  </a:moveTo>
                  <a:lnTo>
                    <a:pt x="10292" y="59945"/>
                  </a:lnTo>
                  <a:lnTo>
                    <a:pt x="10292" y="61422"/>
                  </a:lnTo>
                  <a:lnTo>
                    <a:pt x="2827" y="61422"/>
                  </a:lnTo>
                  <a:lnTo>
                    <a:pt x="2827" y="59945"/>
                  </a:lnTo>
                  <a:close/>
                </a:path>
                <a:path w="10795" h="61595">
                  <a:moveTo>
                    <a:pt x="2827" y="59945"/>
                  </a:moveTo>
                  <a:lnTo>
                    <a:pt x="1329" y="59945"/>
                  </a:lnTo>
                  <a:lnTo>
                    <a:pt x="1403" y="60081"/>
                  </a:lnTo>
                  <a:lnTo>
                    <a:pt x="1738" y="60689"/>
                  </a:lnTo>
                  <a:lnTo>
                    <a:pt x="1403" y="61265"/>
                  </a:lnTo>
                  <a:lnTo>
                    <a:pt x="1329" y="61422"/>
                  </a:lnTo>
                  <a:lnTo>
                    <a:pt x="2827" y="61422"/>
                  </a:lnTo>
                  <a:lnTo>
                    <a:pt x="2827" y="599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5" name="object 7475"/>
            <p:cNvSpPr/>
            <p:nvPr/>
          </p:nvSpPr>
          <p:spPr>
            <a:xfrm>
              <a:off x="9703344" y="3633221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20" h="1904">
                  <a:moveTo>
                    <a:pt x="0" y="0"/>
                  </a:moveTo>
                  <a:lnTo>
                    <a:pt x="7465" y="0"/>
                  </a:lnTo>
                  <a:lnTo>
                    <a:pt x="7465" y="1476"/>
                  </a:lnTo>
                  <a:lnTo>
                    <a:pt x="0" y="1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6" name="object 7476"/>
            <p:cNvSpPr/>
            <p:nvPr/>
          </p:nvSpPr>
          <p:spPr>
            <a:xfrm>
              <a:off x="9710798" y="363321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1476"/>
                  </a:moveTo>
                  <a:lnTo>
                    <a:pt x="1476" y="1476"/>
                  </a:lnTo>
                  <a:lnTo>
                    <a:pt x="1392" y="1319"/>
                  </a:lnTo>
                  <a:lnTo>
                    <a:pt x="1078" y="732"/>
                  </a:lnTo>
                  <a:lnTo>
                    <a:pt x="1392" y="136"/>
                  </a:lnTo>
                  <a:lnTo>
                    <a:pt x="1476" y="0"/>
                  </a:lnTo>
                  <a:lnTo>
                    <a:pt x="0" y="0"/>
                  </a:lnTo>
                  <a:lnTo>
                    <a:pt x="0" y="14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7" name="object 7477"/>
            <p:cNvSpPr/>
            <p:nvPr/>
          </p:nvSpPr>
          <p:spPr>
            <a:xfrm>
              <a:off x="9712127" y="3634684"/>
              <a:ext cx="196215" cy="10795"/>
            </a:xfrm>
            <a:custGeom>
              <a:avLst/>
              <a:gdLst/>
              <a:ahLst/>
              <a:cxnLst/>
              <a:rect l="l" t="t" r="r" b="b"/>
              <a:pathLst>
                <a:path w="196215" h="10795">
                  <a:moveTo>
                    <a:pt x="189030" y="10470"/>
                  </a:moveTo>
                  <a:lnTo>
                    <a:pt x="195658" y="10470"/>
                  </a:lnTo>
                  <a:lnTo>
                    <a:pt x="195658" y="4115"/>
                  </a:lnTo>
                  <a:lnTo>
                    <a:pt x="193543" y="4115"/>
                  </a:lnTo>
                  <a:lnTo>
                    <a:pt x="193543" y="0"/>
                  </a:lnTo>
                  <a:lnTo>
                    <a:pt x="192015" y="0"/>
                  </a:lnTo>
                  <a:lnTo>
                    <a:pt x="2083" y="0"/>
                  </a:lnTo>
                  <a:lnTo>
                    <a:pt x="2083" y="4115"/>
                  </a:lnTo>
                  <a:lnTo>
                    <a:pt x="0" y="4115"/>
                  </a:lnTo>
                  <a:lnTo>
                    <a:pt x="0" y="10470"/>
                  </a:lnTo>
                  <a:lnTo>
                    <a:pt x="189030" y="104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8" name="object 7478"/>
            <p:cNvSpPr/>
            <p:nvPr/>
          </p:nvSpPr>
          <p:spPr>
            <a:xfrm>
              <a:off x="9699599" y="3634688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4" h="10795">
                  <a:moveTo>
                    <a:pt x="14030" y="3193"/>
                  </a:moveTo>
                  <a:lnTo>
                    <a:pt x="14030" y="0"/>
                  </a:lnTo>
                  <a:lnTo>
                    <a:pt x="0" y="0"/>
                  </a:lnTo>
                  <a:lnTo>
                    <a:pt x="0" y="10470"/>
                  </a:lnTo>
                  <a:lnTo>
                    <a:pt x="11926" y="10470"/>
                  </a:lnTo>
                  <a:lnTo>
                    <a:pt x="11926" y="3193"/>
                  </a:lnTo>
                  <a:lnTo>
                    <a:pt x="14030" y="3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9" name="object 7479"/>
            <p:cNvSpPr/>
            <p:nvPr/>
          </p:nvSpPr>
          <p:spPr>
            <a:xfrm>
              <a:off x="9710559" y="364818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340" y="0"/>
                  </a:moveTo>
                  <a:lnTo>
                    <a:pt x="1476" y="20"/>
                  </a:lnTo>
                  <a:lnTo>
                    <a:pt x="1622" y="52"/>
                  </a:lnTo>
                  <a:lnTo>
                    <a:pt x="1863" y="104"/>
                  </a:lnTo>
                  <a:lnTo>
                    <a:pt x="2083" y="240"/>
                  </a:lnTo>
                  <a:lnTo>
                    <a:pt x="2293" y="397"/>
                  </a:lnTo>
                  <a:lnTo>
                    <a:pt x="2691" y="1350"/>
                  </a:lnTo>
                  <a:lnTo>
                    <a:pt x="2659" y="1612"/>
                  </a:lnTo>
                  <a:lnTo>
                    <a:pt x="2586" y="1853"/>
                  </a:lnTo>
                  <a:lnTo>
                    <a:pt x="2471" y="2104"/>
                  </a:lnTo>
                  <a:lnTo>
                    <a:pt x="2293" y="2293"/>
                  </a:lnTo>
                  <a:lnTo>
                    <a:pt x="2083" y="2460"/>
                  </a:lnTo>
                  <a:lnTo>
                    <a:pt x="1863" y="2586"/>
                  </a:lnTo>
                  <a:lnTo>
                    <a:pt x="1622" y="2659"/>
                  </a:lnTo>
                  <a:lnTo>
                    <a:pt x="1476" y="2691"/>
                  </a:lnTo>
                  <a:lnTo>
                    <a:pt x="1340" y="2691"/>
                  </a:lnTo>
                  <a:lnTo>
                    <a:pt x="1078" y="2659"/>
                  </a:lnTo>
                  <a:lnTo>
                    <a:pt x="837" y="2586"/>
                  </a:lnTo>
                  <a:lnTo>
                    <a:pt x="596" y="2460"/>
                  </a:lnTo>
                  <a:lnTo>
                    <a:pt x="397" y="2293"/>
                  </a:lnTo>
                  <a:lnTo>
                    <a:pt x="251" y="2104"/>
                  </a:lnTo>
                  <a:lnTo>
                    <a:pt x="104" y="1853"/>
                  </a:lnTo>
                  <a:lnTo>
                    <a:pt x="20" y="1612"/>
                  </a:lnTo>
                  <a:lnTo>
                    <a:pt x="0" y="1476"/>
                  </a:lnTo>
                  <a:lnTo>
                    <a:pt x="0" y="1193"/>
                  </a:lnTo>
                  <a:lnTo>
                    <a:pt x="73" y="973"/>
                  </a:lnTo>
                  <a:lnTo>
                    <a:pt x="104" y="837"/>
                  </a:lnTo>
                  <a:lnTo>
                    <a:pt x="251" y="607"/>
                  </a:lnTo>
                  <a:lnTo>
                    <a:pt x="397" y="397"/>
                  </a:lnTo>
                  <a:lnTo>
                    <a:pt x="596" y="240"/>
                  </a:lnTo>
                  <a:lnTo>
                    <a:pt x="837" y="104"/>
                  </a:lnTo>
                  <a:lnTo>
                    <a:pt x="973" y="73"/>
                  </a:lnTo>
                  <a:lnTo>
                    <a:pt x="1214" y="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0" name="object 7480"/>
            <p:cNvSpPr/>
            <p:nvPr/>
          </p:nvSpPr>
          <p:spPr>
            <a:xfrm>
              <a:off x="9874293" y="3650648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 h="0">
                  <a:moveTo>
                    <a:pt x="163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1" name="object 7481"/>
            <p:cNvSpPr/>
            <p:nvPr/>
          </p:nvSpPr>
          <p:spPr>
            <a:xfrm>
              <a:off x="9874285" y="3653648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4" h="0">
                  <a:moveTo>
                    <a:pt x="193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2" name="object 7482"/>
            <p:cNvSpPr/>
            <p:nvPr/>
          </p:nvSpPr>
          <p:spPr>
            <a:xfrm>
              <a:off x="9890680" y="364544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4">
                  <a:moveTo>
                    <a:pt x="0" y="0"/>
                  </a:moveTo>
                  <a:lnTo>
                    <a:pt x="0" y="52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3" name="object 7483"/>
            <p:cNvSpPr/>
            <p:nvPr/>
          </p:nvSpPr>
          <p:spPr>
            <a:xfrm>
              <a:off x="9893656" y="3645443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w="0" h="8254">
                  <a:moveTo>
                    <a:pt x="0" y="0"/>
                  </a:moveTo>
                  <a:lnTo>
                    <a:pt x="0" y="82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4" name="object 7484"/>
            <p:cNvSpPr/>
            <p:nvPr/>
          </p:nvSpPr>
          <p:spPr>
            <a:xfrm>
              <a:off x="9890680" y="365064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2973" y="30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5" name="object 7485"/>
            <p:cNvSpPr/>
            <p:nvPr/>
          </p:nvSpPr>
          <p:spPr>
            <a:xfrm>
              <a:off x="9874285" y="365064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0" h="3175">
                  <a:moveTo>
                    <a:pt x="0" y="0"/>
                  </a:moveTo>
                  <a:lnTo>
                    <a:pt x="0" y="30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6" name="object 7486"/>
            <p:cNvSpPr/>
            <p:nvPr/>
          </p:nvSpPr>
          <p:spPr>
            <a:xfrm>
              <a:off x="9874293" y="3629184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09" h="0">
                  <a:moveTo>
                    <a:pt x="1638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7" name="object 7487"/>
            <p:cNvSpPr/>
            <p:nvPr/>
          </p:nvSpPr>
          <p:spPr>
            <a:xfrm>
              <a:off x="9874285" y="3626184"/>
              <a:ext cx="19685" cy="0"/>
            </a:xfrm>
            <a:custGeom>
              <a:avLst/>
              <a:gdLst/>
              <a:ahLst/>
              <a:cxnLst/>
              <a:rect l="l" t="t" r="r" b="b"/>
              <a:pathLst>
                <a:path w="19684" h="0">
                  <a:moveTo>
                    <a:pt x="193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8" name="object 7488"/>
            <p:cNvSpPr/>
            <p:nvPr/>
          </p:nvSpPr>
          <p:spPr>
            <a:xfrm>
              <a:off x="9890680" y="3629181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w="0" h="5714">
                  <a:moveTo>
                    <a:pt x="0" y="522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9" name="object 7489"/>
            <p:cNvSpPr/>
            <p:nvPr/>
          </p:nvSpPr>
          <p:spPr>
            <a:xfrm>
              <a:off x="9893656" y="3626176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w="0" h="8254">
                  <a:moveTo>
                    <a:pt x="0" y="82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0" name="object 7490"/>
            <p:cNvSpPr/>
            <p:nvPr/>
          </p:nvSpPr>
          <p:spPr>
            <a:xfrm>
              <a:off x="9890680" y="362617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3005"/>
                  </a:moveTo>
                  <a:lnTo>
                    <a:pt x="29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1" name="object 7491"/>
            <p:cNvSpPr/>
            <p:nvPr/>
          </p:nvSpPr>
          <p:spPr>
            <a:xfrm>
              <a:off x="9874285" y="3626179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0" h="3175">
                  <a:moveTo>
                    <a:pt x="0" y="30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2" name="object 7492"/>
            <p:cNvSpPr/>
            <p:nvPr/>
          </p:nvSpPr>
          <p:spPr>
            <a:xfrm>
              <a:off x="9906286" y="3634688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4" h="10795">
                  <a:moveTo>
                    <a:pt x="0" y="3193"/>
                  </a:moveTo>
                  <a:lnTo>
                    <a:pt x="2083" y="3193"/>
                  </a:lnTo>
                  <a:lnTo>
                    <a:pt x="2083" y="10470"/>
                  </a:lnTo>
                  <a:lnTo>
                    <a:pt x="14030" y="10470"/>
                  </a:lnTo>
                  <a:lnTo>
                    <a:pt x="14030" y="0"/>
                  </a:lnTo>
                  <a:lnTo>
                    <a:pt x="0" y="0"/>
                  </a:lnTo>
                  <a:lnTo>
                    <a:pt x="0" y="3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3" name="object 7493"/>
            <p:cNvSpPr/>
            <p:nvPr/>
          </p:nvSpPr>
          <p:spPr>
            <a:xfrm>
              <a:off x="10056313" y="3457501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0"/>
                  </a:moveTo>
                  <a:lnTo>
                    <a:pt x="0" y="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4" name="object 7494"/>
            <p:cNvSpPr/>
            <p:nvPr/>
          </p:nvSpPr>
          <p:spPr>
            <a:xfrm>
              <a:off x="10001113" y="3447018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5" name="object 7495"/>
            <p:cNvSpPr/>
            <p:nvPr/>
          </p:nvSpPr>
          <p:spPr>
            <a:xfrm>
              <a:off x="9699525" y="3427994"/>
              <a:ext cx="237490" cy="45085"/>
            </a:xfrm>
            <a:custGeom>
              <a:avLst/>
              <a:gdLst/>
              <a:ahLst/>
              <a:cxnLst/>
              <a:rect l="l" t="t" r="r" b="b"/>
              <a:pathLst>
                <a:path w="237490" h="45085">
                  <a:moveTo>
                    <a:pt x="237343" y="4503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6" name="object 7496"/>
            <p:cNvSpPr/>
            <p:nvPr/>
          </p:nvSpPr>
          <p:spPr>
            <a:xfrm>
              <a:off x="10093211" y="3397225"/>
              <a:ext cx="3175" cy="15240"/>
            </a:xfrm>
            <a:custGeom>
              <a:avLst/>
              <a:gdLst/>
              <a:ahLst/>
              <a:cxnLst/>
              <a:rect l="l" t="t" r="r" b="b"/>
              <a:pathLst>
                <a:path w="3175" h="15239">
                  <a:moveTo>
                    <a:pt x="0" y="14669"/>
                  </a:moveTo>
                  <a:lnTo>
                    <a:pt x="27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7" name="object 7497"/>
            <p:cNvSpPr/>
            <p:nvPr/>
          </p:nvSpPr>
          <p:spPr>
            <a:xfrm>
              <a:off x="9692506" y="3328997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0" y="8491"/>
                  </a:moveTo>
                  <a:lnTo>
                    <a:pt x="1591" y="0"/>
                  </a:lnTo>
                  <a:lnTo>
                    <a:pt x="13329" y="2219"/>
                  </a:lnTo>
                  <a:lnTo>
                    <a:pt x="11695" y="10711"/>
                  </a:lnTo>
                  <a:lnTo>
                    <a:pt x="0" y="84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8" name="object 7498"/>
            <p:cNvSpPr/>
            <p:nvPr/>
          </p:nvSpPr>
          <p:spPr>
            <a:xfrm>
              <a:off x="9694107" y="3328997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59" h="10795">
                  <a:moveTo>
                    <a:pt x="10104" y="107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9" name="object 7499"/>
            <p:cNvSpPr/>
            <p:nvPr/>
          </p:nvSpPr>
          <p:spPr>
            <a:xfrm>
              <a:off x="9692506" y="3331216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4" h="6350">
                  <a:moveTo>
                    <a:pt x="0" y="6272"/>
                  </a:moveTo>
                  <a:lnTo>
                    <a:pt x="133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0" name="object 7500"/>
            <p:cNvSpPr/>
            <p:nvPr/>
          </p:nvSpPr>
          <p:spPr>
            <a:xfrm>
              <a:off x="9696421" y="3301213"/>
              <a:ext cx="27305" cy="81915"/>
            </a:xfrm>
            <a:custGeom>
              <a:avLst/>
              <a:gdLst/>
              <a:ahLst/>
              <a:cxnLst/>
              <a:rect l="l" t="t" r="r" b="b"/>
              <a:pathLst>
                <a:path w="27304" h="81914">
                  <a:moveTo>
                    <a:pt x="0" y="79149"/>
                  </a:moveTo>
                  <a:lnTo>
                    <a:pt x="15015" y="0"/>
                  </a:lnTo>
                  <a:lnTo>
                    <a:pt x="26753" y="2240"/>
                  </a:lnTo>
                  <a:lnTo>
                    <a:pt x="11737" y="81369"/>
                  </a:lnTo>
                  <a:lnTo>
                    <a:pt x="0" y="791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1" name="object 7501"/>
            <p:cNvSpPr/>
            <p:nvPr/>
          </p:nvSpPr>
          <p:spPr>
            <a:xfrm>
              <a:off x="9708166" y="3301225"/>
              <a:ext cx="3810" cy="81915"/>
            </a:xfrm>
            <a:custGeom>
              <a:avLst/>
              <a:gdLst/>
              <a:ahLst/>
              <a:cxnLst/>
              <a:rect l="l" t="t" r="r" b="b"/>
              <a:pathLst>
                <a:path w="3809" h="81914">
                  <a:moveTo>
                    <a:pt x="3277" y="0"/>
                  </a:moveTo>
                  <a:lnTo>
                    <a:pt x="0" y="813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2" name="object 7502"/>
            <p:cNvSpPr/>
            <p:nvPr/>
          </p:nvSpPr>
          <p:spPr>
            <a:xfrm>
              <a:off x="9696413" y="3303463"/>
              <a:ext cx="27305" cy="77470"/>
            </a:xfrm>
            <a:custGeom>
              <a:avLst/>
              <a:gdLst/>
              <a:ahLst/>
              <a:cxnLst/>
              <a:rect l="l" t="t" r="r" b="b"/>
              <a:pathLst>
                <a:path w="27304" h="77470">
                  <a:moveTo>
                    <a:pt x="26753" y="0"/>
                  </a:moveTo>
                  <a:lnTo>
                    <a:pt x="0" y="769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3" name="object 7503"/>
            <p:cNvSpPr/>
            <p:nvPr/>
          </p:nvSpPr>
          <p:spPr>
            <a:xfrm>
              <a:off x="9694753" y="3380360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70" h="11429">
                  <a:moveTo>
                    <a:pt x="0" y="8785"/>
                  </a:moveTo>
                  <a:lnTo>
                    <a:pt x="1664" y="0"/>
                  </a:lnTo>
                  <a:lnTo>
                    <a:pt x="13402" y="2219"/>
                  </a:lnTo>
                  <a:lnTo>
                    <a:pt x="11737" y="11025"/>
                  </a:lnTo>
                  <a:lnTo>
                    <a:pt x="0" y="87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4" name="object 7504"/>
            <p:cNvSpPr/>
            <p:nvPr/>
          </p:nvSpPr>
          <p:spPr>
            <a:xfrm>
              <a:off x="9696410" y="3380357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29">
                  <a:moveTo>
                    <a:pt x="10072" y="1102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5" name="object 7505"/>
            <p:cNvSpPr/>
            <p:nvPr/>
          </p:nvSpPr>
          <p:spPr>
            <a:xfrm>
              <a:off x="9694753" y="3382579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70" h="6985">
                  <a:moveTo>
                    <a:pt x="0" y="6565"/>
                  </a:moveTo>
                  <a:lnTo>
                    <a:pt x="134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6" name="object 7506"/>
            <p:cNvSpPr/>
            <p:nvPr/>
          </p:nvSpPr>
          <p:spPr>
            <a:xfrm>
              <a:off x="9948177" y="3359110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70" h="10795">
                  <a:moveTo>
                    <a:pt x="0" y="8470"/>
                  </a:moveTo>
                  <a:lnTo>
                    <a:pt x="1643" y="0"/>
                  </a:lnTo>
                  <a:lnTo>
                    <a:pt x="13350" y="2272"/>
                  </a:lnTo>
                  <a:lnTo>
                    <a:pt x="11695" y="10743"/>
                  </a:lnTo>
                  <a:lnTo>
                    <a:pt x="0" y="84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7" name="object 7507"/>
            <p:cNvSpPr/>
            <p:nvPr/>
          </p:nvSpPr>
          <p:spPr>
            <a:xfrm>
              <a:off x="9949811" y="3359108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59" h="10795">
                  <a:moveTo>
                    <a:pt x="10072" y="107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8" name="object 7508"/>
            <p:cNvSpPr/>
            <p:nvPr/>
          </p:nvSpPr>
          <p:spPr>
            <a:xfrm>
              <a:off x="9948177" y="3361382"/>
              <a:ext cx="13970" cy="6350"/>
            </a:xfrm>
            <a:custGeom>
              <a:avLst/>
              <a:gdLst/>
              <a:ahLst/>
              <a:cxnLst/>
              <a:rect l="l" t="t" r="r" b="b"/>
              <a:pathLst>
                <a:path w="13970" h="6350">
                  <a:moveTo>
                    <a:pt x="0" y="6198"/>
                  </a:moveTo>
                  <a:lnTo>
                    <a:pt x="133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9" name="object 7509"/>
            <p:cNvSpPr/>
            <p:nvPr/>
          </p:nvSpPr>
          <p:spPr>
            <a:xfrm>
              <a:off x="10081734" y="3374370"/>
              <a:ext cx="27305" cy="81915"/>
            </a:xfrm>
            <a:custGeom>
              <a:avLst/>
              <a:gdLst/>
              <a:ahLst/>
              <a:cxnLst/>
              <a:rect l="l" t="t" r="r" b="b"/>
              <a:pathLst>
                <a:path w="27304" h="81914">
                  <a:moveTo>
                    <a:pt x="0" y="79128"/>
                  </a:moveTo>
                  <a:lnTo>
                    <a:pt x="15015" y="0"/>
                  </a:lnTo>
                  <a:lnTo>
                    <a:pt x="26753" y="2219"/>
                  </a:lnTo>
                  <a:lnTo>
                    <a:pt x="11716" y="81348"/>
                  </a:lnTo>
                  <a:lnTo>
                    <a:pt x="0" y="791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0" name="object 7510"/>
            <p:cNvSpPr/>
            <p:nvPr/>
          </p:nvSpPr>
          <p:spPr>
            <a:xfrm>
              <a:off x="10081726" y="3376598"/>
              <a:ext cx="27305" cy="77470"/>
            </a:xfrm>
            <a:custGeom>
              <a:avLst/>
              <a:gdLst/>
              <a:ahLst/>
              <a:cxnLst/>
              <a:rect l="l" t="t" r="r" b="b"/>
              <a:pathLst>
                <a:path w="27304" h="77470">
                  <a:moveTo>
                    <a:pt x="26753" y="0"/>
                  </a:moveTo>
                  <a:lnTo>
                    <a:pt x="0" y="769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1" name="object 7511"/>
            <p:cNvSpPr/>
            <p:nvPr/>
          </p:nvSpPr>
          <p:spPr>
            <a:xfrm>
              <a:off x="10074207" y="3452355"/>
              <a:ext cx="25400" cy="13335"/>
            </a:xfrm>
            <a:custGeom>
              <a:avLst/>
              <a:gdLst/>
              <a:ahLst/>
              <a:cxnLst/>
              <a:rect l="l" t="t" r="r" b="b"/>
              <a:pathLst>
                <a:path w="25400" h="13335">
                  <a:moveTo>
                    <a:pt x="0" y="8806"/>
                  </a:moveTo>
                  <a:lnTo>
                    <a:pt x="1664" y="0"/>
                  </a:lnTo>
                  <a:lnTo>
                    <a:pt x="25098" y="4471"/>
                  </a:lnTo>
                  <a:lnTo>
                    <a:pt x="23433" y="13266"/>
                  </a:lnTo>
                  <a:lnTo>
                    <a:pt x="0" y="88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2" name="object 7512"/>
            <p:cNvSpPr/>
            <p:nvPr/>
          </p:nvSpPr>
          <p:spPr>
            <a:xfrm>
              <a:off x="10075877" y="3452353"/>
              <a:ext cx="22225" cy="13335"/>
            </a:xfrm>
            <a:custGeom>
              <a:avLst/>
              <a:gdLst/>
              <a:ahLst/>
              <a:cxnLst/>
              <a:rect l="l" t="t" r="r" b="b"/>
              <a:pathLst>
                <a:path w="22225" h="13335">
                  <a:moveTo>
                    <a:pt x="21768" y="1326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3" name="object 7513"/>
            <p:cNvSpPr/>
            <p:nvPr/>
          </p:nvSpPr>
          <p:spPr>
            <a:xfrm>
              <a:off x="10074207" y="3456826"/>
              <a:ext cx="25400" cy="4445"/>
            </a:xfrm>
            <a:custGeom>
              <a:avLst/>
              <a:gdLst/>
              <a:ahLst/>
              <a:cxnLst/>
              <a:rect l="l" t="t" r="r" b="b"/>
              <a:pathLst>
                <a:path w="25400" h="4445">
                  <a:moveTo>
                    <a:pt x="0" y="4334"/>
                  </a:moveTo>
                  <a:lnTo>
                    <a:pt x="2509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4" name="object 7514"/>
            <p:cNvSpPr/>
            <p:nvPr/>
          </p:nvSpPr>
          <p:spPr>
            <a:xfrm>
              <a:off x="10093456" y="3374379"/>
              <a:ext cx="3810" cy="81915"/>
            </a:xfrm>
            <a:custGeom>
              <a:avLst/>
              <a:gdLst/>
              <a:ahLst/>
              <a:cxnLst/>
              <a:rect l="l" t="t" r="r" b="b"/>
              <a:pathLst>
                <a:path w="3809" h="81914">
                  <a:moveTo>
                    <a:pt x="3298" y="0"/>
                  </a:moveTo>
                  <a:lnTo>
                    <a:pt x="0" y="813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5" name="object 7515"/>
            <p:cNvSpPr/>
            <p:nvPr/>
          </p:nvSpPr>
          <p:spPr>
            <a:xfrm>
              <a:off x="10100187" y="3411549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70" h="11429">
                  <a:moveTo>
                    <a:pt x="0" y="8806"/>
                  </a:moveTo>
                  <a:lnTo>
                    <a:pt x="1664" y="0"/>
                  </a:lnTo>
                  <a:lnTo>
                    <a:pt x="13381" y="2209"/>
                  </a:lnTo>
                  <a:lnTo>
                    <a:pt x="11695" y="11015"/>
                  </a:lnTo>
                  <a:lnTo>
                    <a:pt x="0" y="88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6" name="object 7516"/>
            <p:cNvSpPr/>
            <p:nvPr/>
          </p:nvSpPr>
          <p:spPr>
            <a:xfrm>
              <a:off x="10101863" y="3411554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59" h="11429">
                  <a:moveTo>
                    <a:pt x="10031" y="110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7" name="object 7517"/>
            <p:cNvSpPr/>
            <p:nvPr/>
          </p:nvSpPr>
          <p:spPr>
            <a:xfrm>
              <a:off x="10100187" y="3413758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70" h="6985">
                  <a:moveTo>
                    <a:pt x="0" y="6596"/>
                  </a:moveTo>
                  <a:lnTo>
                    <a:pt x="133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8" name="object 7518"/>
            <p:cNvSpPr/>
            <p:nvPr/>
          </p:nvSpPr>
          <p:spPr>
            <a:xfrm>
              <a:off x="9941174" y="3344988"/>
              <a:ext cx="154305" cy="40005"/>
            </a:xfrm>
            <a:custGeom>
              <a:avLst/>
              <a:gdLst/>
              <a:ahLst/>
              <a:cxnLst/>
              <a:rect l="l" t="t" r="r" b="b"/>
              <a:pathLst>
                <a:path w="154304" h="40004">
                  <a:moveTo>
                    <a:pt x="154037" y="29559"/>
                  </a:moveTo>
                  <a:lnTo>
                    <a:pt x="152079" y="39799"/>
                  </a:lnTo>
                  <a:lnTo>
                    <a:pt x="138885" y="37297"/>
                  </a:lnTo>
                  <a:lnTo>
                    <a:pt x="2795" y="11465"/>
                  </a:lnTo>
                  <a:lnTo>
                    <a:pt x="3507" y="7758"/>
                  </a:lnTo>
                  <a:lnTo>
                    <a:pt x="1581" y="7413"/>
                  </a:lnTo>
                  <a:lnTo>
                    <a:pt x="2209" y="4198"/>
                  </a:lnTo>
                  <a:lnTo>
                    <a:pt x="0" y="3800"/>
                  </a:lnTo>
                  <a:lnTo>
                    <a:pt x="638" y="429"/>
                  </a:lnTo>
                  <a:lnTo>
                    <a:pt x="732" y="0"/>
                  </a:lnTo>
                  <a:lnTo>
                    <a:pt x="138864" y="26229"/>
                  </a:lnTo>
                  <a:lnTo>
                    <a:pt x="154120" y="29130"/>
                  </a:lnTo>
                  <a:lnTo>
                    <a:pt x="154037" y="295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9" name="object 7519"/>
            <p:cNvSpPr/>
            <p:nvPr/>
          </p:nvSpPr>
          <p:spPr>
            <a:xfrm>
              <a:off x="9735790" y="3306632"/>
              <a:ext cx="208279" cy="50165"/>
            </a:xfrm>
            <a:custGeom>
              <a:avLst/>
              <a:gdLst/>
              <a:ahLst/>
              <a:cxnLst/>
              <a:rect l="l" t="t" r="r" b="b"/>
              <a:pathLst>
                <a:path w="208279" h="50164">
                  <a:moveTo>
                    <a:pt x="4083" y="0"/>
                  </a:moveTo>
                  <a:lnTo>
                    <a:pt x="205512" y="38239"/>
                  </a:lnTo>
                  <a:lnTo>
                    <a:pt x="205428" y="38700"/>
                  </a:lnTo>
                  <a:lnTo>
                    <a:pt x="204674" y="42710"/>
                  </a:lnTo>
                  <a:lnTo>
                    <a:pt x="206862" y="43108"/>
                  </a:lnTo>
                  <a:lnTo>
                    <a:pt x="206276" y="46208"/>
                  </a:lnTo>
                  <a:lnTo>
                    <a:pt x="208182" y="46616"/>
                  </a:lnTo>
                  <a:lnTo>
                    <a:pt x="207616" y="49558"/>
                  </a:lnTo>
                  <a:lnTo>
                    <a:pt x="207459" y="49663"/>
                  </a:lnTo>
                  <a:lnTo>
                    <a:pt x="0" y="10313"/>
                  </a:lnTo>
                  <a:lnTo>
                    <a:pt x="1183" y="4041"/>
                  </a:lnTo>
                  <a:lnTo>
                    <a:pt x="3235" y="4460"/>
                  </a:lnTo>
                  <a:lnTo>
                    <a:pt x="3895" y="1005"/>
                  </a:lnTo>
                  <a:lnTo>
                    <a:pt x="408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0" name="object 7520"/>
            <p:cNvSpPr/>
            <p:nvPr/>
          </p:nvSpPr>
          <p:spPr>
            <a:xfrm>
              <a:off x="10095003" y="337410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293" y="0"/>
                  </a:moveTo>
                  <a:lnTo>
                    <a:pt x="931" y="523"/>
                  </a:lnTo>
                  <a:lnTo>
                    <a:pt x="1581" y="324"/>
                  </a:lnTo>
                  <a:lnTo>
                    <a:pt x="1748" y="282"/>
                  </a:lnTo>
                  <a:lnTo>
                    <a:pt x="1476" y="1748"/>
                  </a:lnTo>
                  <a:lnTo>
                    <a:pt x="0" y="1455"/>
                  </a:ln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1" name="object 7521"/>
            <p:cNvSpPr/>
            <p:nvPr/>
          </p:nvSpPr>
          <p:spPr>
            <a:xfrm>
              <a:off x="9722614" y="3303751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5">
                  <a:moveTo>
                    <a:pt x="2010" y="0"/>
                  </a:moveTo>
                  <a:lnTo>
                    <a:pt x="16659" y="2774"/>
                  </a:lnTo>
                  <a:lnTo>
                    <a:pt x="16575" y="3214"/>
                  </a:lnTo>
                  <a:lnTo>
                    <a:pt x="15999" y="6334"/>
                  </a:lnTo>
                  <a:lnTo>
                    <a:pt x="13957" y="5936"/>
                  </a:lnTo>
                  <a:lnTo>
                    <a:pt x="12586" y="13088"/>
                  </a:lnTo>
                  <a:lnTo>
                    <a:pt x="0" y="10690"/>
                  </a:lnTo>
                  <a:lnTo>
                    <a:pt x="1937" y="429"/>
                  </a:lnTo>
                  <a:lnTo>
                    <a:pt x="201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2" name="object 7522"/>
            <p:cNvSpPr/>
            <p:nvPr/>
          </p:nvSpPr>
          <p:spPr>
            <a:xfrm>
              <a:off x="9733841" y="33172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581" y="20"/>
                  </a:moveTo>
                  <a:lnTo>
                    <a:pt x="1821" y="104"/>
                  </a:lnTo>
                  <a:lnTo>
                    <a:pt x="2083" y="209"/>
                  </a:lnTo>
                  <a:lnTo>
                    <a:pt x="2272" y="387"/>
                  </a:lnTo>
                  <a:lnTo>
                    <a:pt x="2429" y="596"/>
                  </a:lnTo>
                  <a:lnTo>
                    <a:pt x="2565" y="816"/>
                  </a:lnTo>
                  <a:lnTo>
                    <a:pt x="2617" y="963"/>
                  </a:lnTo>
                  <a:lnTo>
                    <a:pt x="2659" y="1183"/>
                  </a:lnTo>
                  <a:lnTo>
                    <a:pt x="2670" y="1340"/>
                  </a:lnTo>
                  <a:lnTo>
                    <a:pt x="2659" y="1602"/>
                  </a:lnTo>
                  <a:lnTo>
                    <a:pt x="2565" y="1821"/>
                  </a:lnTo>
                  <a:lnTo>
                    <a:pt x="2523" y="1968"/>
                  </a:lnTo>
                  <a:lnTo>
                    <a:pt x="2366" y="2188"/>
                  </a:lnTo>
                  <a:lnTo>
                    <a:pt x="1602" y="2638"/>
                  </a:lnTo>
                  <a:lnTo>
                    <a:pt x="1350" y="2691"/>
                  </a:lnTo>
                  <a:lnTo>
                    <a:pt x="1204" y="2680"/>
                  </a:lnTo>
                  <a:lnTo>
                    <a:pt x="952" y="2628"/>
                  </a:lnTo>
                  <a:lnTo>
                    <a:pt x="691" y="2533"/>
                  </a:lnTo>
                  <a:lnTo>
                    <a:pt x="502" y="2387"/>
                  </a:lnTo>
                  <a:lnTo>
                    <a:pt x="314" y="2209"/>
                  </a:lnTo>
                  <a:lnTo>
                    <a:pt x="157" y="1978"/>
                  </a:lnTo>
                  <a:lnTo>
                    <a:pt x="52" y="1759"/>
                  </a:lnTo>
                  <a:lnTo>
                    <a:pt x="20" y="1622"/>
                  </a:lnTo>
                  <a:lnTo>
                    <a:pt x="0" y="1476"/>
                  </a:lnTo>
                  <a:lnTo>
                    <a:pt x="0" y="1235"/>
                  </a:lnTo>
                  <a:lnTo>
                    <a:pt x="20" y="1099"/>
                  </a:lnTo>
                  <a:lnTo>
                    <a:pt x="83" y="837"/>
                  </a:lnTo>
                  <a:lnTo>
                    <a:pt x="188" y="607"/>
                  </a:lnTo>
                  <a:lnTo>
                    <a:pt x="366" y="397"/>
                  </a:lnTo>
                  <a:lnTo>
                    <a:pt x="575" y="251"/>
                  </a:lnTo>
                  <a:lnTo>
                    <a:pt x="816" y="104"/>
                  </a:lnTo>
                  <a:lnTo>
                    <a:pt x="1057" y="20"/>
                  </a:lnTo>
                  <a:lnTo>
                    <a:pt x="1319" y="0"/>
                  </a:lnTo>
                  <a:lnTo>
                    <a:pt x="14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3" name="object 7523"/>
            <p:cNvSpPr/>
            <p:nvPr/>
          </p:nvSpPr>
          <p:spPr>
            <a:xfrm>
              <a:off x="9722873" y="330346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293" y="0"/>
                  </a:moveTo>
                  <a:lnTo>
                    <a:pt x="952" y="523"/>
                  </a:lnTo>
                  <a:lnTo>
                    <a:pt x="1591" y="345"/>
                  </a:lnTo>
                  <a:lnTo>
                    <a:pt x="1748" y="293"/>
                  </a:lnTo>
                  <a:lnTo>
                    <a:pt x="1486" y="1748"/>
                  </a:lnTo>
                  <a:lnTo>
                    <a:pt x="0" y="1476"/>
                  </a:lnTo>
                  <a:lnTo>
                    <a:pt x="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4" name="object 7524"/>
            <p:cNvSpPr/>
            <p:nvPr/>
          </p:nvSpPr>
          <p:spPr>
            <a:xfrm>
              <a:off x="9941902" y="3333809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40" h="11429">
                  <a:moveTo>
                    <a:pt x="2104" y="0"/>
                  </a:moveTo>
                  <a:lnTo>
                    <a:pt x="0" y="1118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5" name="object 7525"/>
            <p:cNvSpPr/>
            <p:nvPr/>
          </p:nvSpPr>
          <p:spPr>
            <a:xfrm>
              <a:off x="9943616" y="3330251"/>
              <a:ext cx="635" cy="3810"/>
            </a:xfrm>
            <a:custGeom>
              <a:avLst/>
              <a:gdLst/>
              <a:ahLst/>
              <a:cxnLst/>
              <a:rect l="l" t="t" r="r" b="b"/>
              <a:pathLst>
                <a:path w="634" h="3810">
                  <a:moveTo>
                    <a:pt x="0" y="607"/>
                  </a:moveTo>
                  <a:lnTo>
                    <a:pt x="376" y="3560"/>
                  </a:lnTo>
                </a:path>
                <a:path w="634" h="3810">
                  <a:moveTo>
                    <a:pt x="0" y="607"/>
                  </a:moveTo>
                  <a:lnTo>
                    <a:pt x="6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6" name="object 7526"/>
            <p:cNvSpPr/>
            <p:nvPr/>
          </p:nvSpPr>
          <p:spPr>
            <a:xfrm>
              <a:off x="9939855" y="3329800"/>
              <a:ext cx="3175" cy="15240"/>
            </a:xfrm>
            <a:custGeom>
              <a:avLst/>
              <a:gdLst/>
              <a:ahLst/>
              <a:cxnLst/>
              <a:rect l="l" t="t" r="r" b="b"/>
              <a:pathLst>
                <a:path w="3175" h="15239">
                  <a:moveTo>
                    <a:pt x="2659" y="890"/>
                  </a:moveTo>
                  <a:lnTo>
                    <a:pt x="0" y="14816"/>
                  </a:lnTo>
                </a:path>
                <a:path w="3175" h="15239">
                  <a:moveTo>
                    <a:pt x="2659" y="890"/>
                  </a:moveTo>
                  <a:lnTo>
                    <a:pt x="20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7" name="object 7527"/>
            <p:cNvSpPr/>
            <p:nvPr/>
          </p:nvSpPr>
          <p:spPr>
            <a:xfrm>
              <a:off x="9739839" y="3291973"/>
              <a:ext cx="3175" cy="15240"/>
            </a:xfrm>
            <a:custGeom>
              <a:avLst/>
              <a:gdLst/>
              <a:ahLst/>
              <a:cxnLst/>
              <a:rect l="l" t="t" r="r" b="b"/>
              <a:pathLst>
                <a:path w="3175" h="15239">
                  <a:moveTo>
                    <a:pt x="0" y="14795"/>
                  </a:moveTo>
                  <a:lnTo>
                    <a:pt x="28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8" name="object 7528"/>
            <p:cNvSpPr/>
            <p:nvPr/>
          </p:nvSpPr>
          <p:spPr>
            <a:xfrm>
              <a:off x="9730233" y="331593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748" y="272"/>
                  </a:moveTo>
                  <a:lnTo>
                    <a:pt x="1643" y="429"/>
                  </a:lnTo>
                  <a:lnTo>
                    <a:pt x="1225" y="931"/>
                  </a:lnTo>
                  <a:lnTo>
                    <a:pt x="1424" y="1570"/>
                  </a:lnTo>
                  <a:lnTo>
                    <a:pt x="1455" y="1748"/>
                  </a:lnTo>
                  <a:lnTo>
                    <a:pt x="0" y="1455"/>
                  </a:lnTo>
                  <a:lnTo>
                    <a:pt x="293" y="0"/>
                  </a:lnTo>
                  <a:lnTo>
                    <a:pt x="1748" y="2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9" name="object 7529"/>
            <p:cNvSpPr/>
            <p:nvPr/>
          </p:nvSpPr>
          <p:spPr>
            <a:xfrm>
              <a:off x="9722318" y="3314444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4" h="3175">
                  <a:moveTo>
                    <a:pt x="7915" y="2952"/>
                  </a:moveTo>
                  <a:lnTo>
                    <a:pt x="0" y="1455"/>
                  </a:lnTo>
                  <a:lnTo>
                    <a:pt x="293" y="0"/>
                  </a:lnTo>
                  <a:lnTo>
                    <a:pt x="8209" y="1497"/>
                  </a:lnTo>
                  <a:lnTo>
                    <a:pt x="7915" y="29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30" name="object 7530"/>
            <p:cNvSpPr/>
            <p:nvPr/>
          </p:nvSpPr>
          <p:spPr>
            <a:xfrm>
              <a:off x="10093253" y="3375569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09" h="9525">
                  <a:moveTo>
                    <a:pt x="0" y="9235"/>
                  </a:moveTo>
                  <a:lnTo>
                    <a:pt x="1748" y="0"/>
                  </a:lnTo>
                  <a:lnTo>
                    <a:pt x="3225" y="282"/>
                  </a:lnTo>
                  <a:lnTo>
                    <a:pt x="1455" y="9518"/>
                  </a:lnTo>
                  <a:lnTo>
                    <a:pt x="0" y="92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31" name="object 7531"/>
            <p:cNvSpPr/>
            <p:nvPr/>
          </p:nvSpPr>
          <p:spPr>
            <a:xfrm>
              <a:off x="9720860" y="3304945"/>
              <a:ext cx="3810" cy="11430"/>
            </a:xfrm>
            <a:custGeom>
              <a:avLst/>
              <a:gdLst/>
              <a:ahLst/>
              <a:cxnLst/>
              <a:rect l="l" t="t" r="r" b="b"/>
              <a:pathLst>
                <a:path w="3809" h="11429">
                  <a:moveTo>
                    <a:pt x="0" y="10690"/>
                  </a:moveTo>
                  <a:lnTo>
                    <a:pt x="2010" y="0"/>
                  </a:lnTo>
                  <a:lnTo>
                    <a:pt x="3507" y="261"/>
                  </a:lnTo>
                  <a:lnTo>
                    <a:pt x="1455" y="10973"/>
                  </a:lnTo>
                  <a:lnTo>
                    <a:pt x="0" y="106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32" name="object 7532"/>
            <p:cNvSpPr/>
            <p:nvPr/>
          </p:nvSpPr>
          <p:spPr>
            <a:xfrm>
              <a:off x="9742644" y="3291977"/>
              <a:ext cx="199390" cy="38100"/>
            </a:xfrm>
            <a:custGeom>
              <a:avLst/>
              <a:gdLst/>
              <a:ahLst/>
              <a:cxnLst/>
              <a:rect l="l" t="t" r="r" b="b"/>
              <a:pathLst>
                <a:path w="199390" h="38100">
                  <a:moveTo>
                    <a:pt x="199260" y="378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33" name="object 7533"/>
            <p:cNvSpPr/>
            <p:nvPr/>
          </p:nvSpPr>
          <p:spPr>
            <a:xfrm>
              <a:off x="9948237" y="335730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1497"/>
                  </a:moveTo>
                  <a:lnTo>
                    <a:pt x="104" y="1340"/>
                  </a:lnTo>
                  <a:lnTo>
                    <a:pt x="523" y="816"/>
                  </a:lnTo>
                  <a:lnTo>
                    <a:pt x="314" y="178"/>
                  </a:lnTo>
                  <a:lnTo>
                    <a:pt x="272" y="0"/>
                  </a:lnTo>
                  <a:lnTo>
                    <a:pt x="1738" y="314"/>
                  </a:lnTo>
                  <a:lnTo>
                    <a:pt x="1455" y="1780"/>
                  </a:lnTo>
                  <a:lnTo>
                    <a:pt x="0" y="14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34" name="object 7534"/>
            <p:cNvSpPr/>
            <p:nvPr/>
          </p:nvSpPr>
          <p:spPr>
            <a:xfrm>
              <a:off x="9949688" y="3357616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737" y="3675"/>
                  </a:moveTo>
                  <a:lnTo>
                    <a:pt x="0" y="1455"/>
                  </a:lnTo>
                  <a:lnTo>
                    <a:pt x="282" y="0"/>
                  </a:lnTo>
                  <a:lnTo>
                    <a:pt x="12020" y="2198"/>
                  </a:lnTo>
                  <a:lnTo>
                    <a:pt x="11737" y="36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35" name="object 7535"/>
            <p:cNvSpPr/>
            <p:nvPr/>
          </p:nvSpPr>
          <p:spPr>
            <a:xfrm>
              <a:off x="9739271" y="3291883"/>
              <a:ext cx="3175" cy="15240"/>
            </a:xfrm>
            <a:custGeom>
              <a:avLst/>
              <a:gdLst/>
              <a:ahLst/>
              <a:cxnLst/>
              <a:rect l="l" t="t" r="r" b="b"/>
              <a:pathLst>
                <a:path w="3175" h="15239">
                  <a:moveTo>
                    <a:pt x="0" y="14648"/>
                  </a:moveTo>
                  <a:lnTo>
                    <a:pt x="27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36" name="object 7536"/>
            <p:cNvPicPr/>
            <p:nvPr/>
          </p:nvPicPr>
          <p:blipFill>
            <a:blip r:embed="rId1436" cstate="print"/>
            <a:stretch>
              <a:fillRect/>
            </a:stretch>
          </p:blipFill>
          <p:spPr>
            <a:xfrm>
              <a:off x="9682383" y="3317436"/>
              <a:ext cx="50762" cy="253343"/>
            </a:xfrm>
            <a:prstGeom prst="rect">
              <a:avLst/>
            </a:prstGeom>
          </p:spPr>
        </p:pic>
        <p:sp>
          <p:nvSpPr>
            <p:cNvPr id="7537" name="object 7537"/>
            <p:cNvSpPr/>
            <p:nvPr/>
          </p:nvSpPr>
          <p:spPr>
            <a:xfrm>
              <a:off x="9682383" y="3317436"/>
              <a:ext cx="50800" cy="253365"/>
            </a:xfrm>
            <a:custGeom>
              <a:avLst/>
              <a:gdLst/>
              <a:ahLst/>
              <a:cxnLst/>
              <a:rect l="l" t="t" r="r" b="b"/>
              <a:pathLst>
                <a:path w="50800" h="253364">
                  <a:moveTo>
                    <a:pt x="0" y="252819"/>
                  </a:moveTo>
                  <a:lnTo>
                    <a:pt x="47967" y="0"/>
                  </a:lnTo>
                  <a:lnTo>
                    <a:pt x="50762" y="544"/>
                  </a:lnTo>
                  <a:lnTo>
                    <a:pt x="2764" y="253343"/>
                  </a:lnTo>
                  <a:lnTo>
                    <a:pt x="0" y="2528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38" name="object 7538"/>
            <p:cNvPicPr/>
            <p:nvPr/>
          </p:nvPicPr>
          <p:blipFill>
            <a:blip r:embed="rId1437" cstate="print"/>
            <a:stretch>
              <a:fillRect/>
            </a:stretch>
          </p:blipFill>
          <p:spPr>
            <a:xfrm>
              <a:off x="9906286" y="3358581"/>
              <a:ext cx="43537" cy="214967"/>
            </a:xfrm>
            <a:prstGeom prst="rect">
              <a:avLst/>
            </a:prstGeom>
          </p:spPr>
        </p:pic>
        <p:sp>
          <p:nvSpPr>
            <p:cNvPr id="7539" name="object 7539"/>
            <p:cNvSpPr/>
            <p:nvPr/>
          </p:nvSpPr>
          <p:spPr>
            <a:xfrm>
              <a:off x="9906286" y="3358581"/>
              <a:ext cx="43815" cy="215265"/>
            </a:xfrm>
            <a:custGeom>
              <a:avLst/>
              <a:gdLst/>
              <a:ahLst/>
              <a:cxnLst/>
              <a:rect l="l" t="t" r="r" b="b"/>
              <a:pathLst>
                <a:path w="43815" h="215264">
                  <a:moveTo>
                    <a:pt x="0" y="214726"/>
                  </a:moveTo>
                  <a:lnTo>
                    <a:pt x="40742" y="0"/>
                  </a:lnTo>
                  <a:lnTo>
                    <a:pt x="43537" y="523"/>
                  </a:lnTo>
                  <a:lnTo>
                    <a:pt x="2827" y="214967"/>
                  </a:lnTo>
                  <a:lnTo>
                    <a:pt x="0" y="2147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40" name="object 7540"/>
            <p:cNvPicPr/>
            <p:nvPr/>
          </p:nvPicPr>
          <p:blipFill>
            <a:blip r:embed="rId1438" cstate="print"/>
            <a:stretch>
              <a:fillRect/>
            </a:stretch>
          </p:blipFill>
          <p:spPr>
            <a:xfrm>
              <a:off x="9685156" y="3567984"/>
              <a:ext cx="28470" cy="7643"/>
            </a:xfrm>
            <a:prstGeom prst="rect">
              <a:avLst/>
            </a:prstGeom>
          </p:spPr>
        </p:pic>
        <p:sp>
          <p:nvSpPr>
            <p:cNvPr id="7541" name="object 7541"/>
            <p:cNvSpPr/>
            <p:nvPr/>
          </p:nvSpPr>
          <p:spPr>
            <a:xfrm>
              <a:off x="9685157" y="3567983"/>
              <a:ext cx="28575" cy="8255"/>
            </a:xfrm>
            <a:custGeom>
              <a:avLst/>
              <a:gdLst/>
              <a:ahLst/>
              <a:cxnLst/>
              <a:rect l="l" t="t" r="r" b="b"/>
              <a:pathLst>
                <a:path w="28575" h="8254">
                  <a:moveTo>
                    <a:pt x="534" y="0"/>
                  </a:moveTo>
                  <a:lnTo>
                    <a:pt x="0" y="2795"/>
                  </a:lnTo>
                  <a:lnTo>
                    <a:pt x="25632" y="7633"/>
                  </a:lnTo>
                  <a:lnTo>
                    <a:pt x="28470" y="5298"/>
                  </a:lnTo>
                  <a:lnTo>
                    <a:pt x="53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2" name="object 7542"/>
            <p:cNvSpPr/>
            <p:nvPr/>
          </p:nvSpPr>
          <p:spPr>
            <a:xfrm>
              <a:off x="9706487" y="3391374"/>
              <a:ext cx="237490" cy="45085"/>
            </a:xfrm>
            <a:custGeom>
              <a:avLst/>
              <a:gdLst/>
              <a:ahLst/>
              <a:cxnLst/>
              <a:rect l="l" t="t" r="r" b="b"/>
              <a:pathLst>
                <a:path w="237490" h="45085">
                  <a:moveTo>
                    <a:pt x="237333" y="4503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3" name="object 7543"/>
            <p:cNvSpPr/>
            <p:nvPr/>
          </p:nvSpPr>
          <p:spPr>
            <a:xfrm>
              <a:off x="12820323" y="3091384"/>
              <a:ext cx="20955" cy="13335"/>
            </a:xfrm>
            <a:custGeom>
              <a:avLst/>
              <a:gdLst/>
              <a:ahLst/>
              <a:cxnLst/>
              <a:rect l="l" t="t" r="r" b="b"/>
              <a:pathLst>
                <a:path w="20954" h="13335">
                  <a:moveTo>
                    <a:pt x="20868" y="133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4" name="object 7544"/>
            <p:cNvSpPr/>
            <p:nvPr/>
          </p:nvSpPr>
          <p:spPr>
            <a:xfrm>
              <a:off x="12835238" y="3092124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805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80521" y="0"/>
                  </a:lnTo>
                  <a:lnTo>
                    <a:pt x="805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5" name="object 7545"/>
            <p:cNvSpPr/>
            <p:nvPr/>
          </p:nvSpPr>
          <p:spPr>
            <a:xfrm>
              <a:off x="12835242" y="3092124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0"/>
                  </a:moveTo>
                  <a:lnTo>
                    <a:pt x="8051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6" name="object 7546"/>
            <p:cNvSpPr/>
            <p:nvPr/>
          </p:nvSpPr>
          <p:spPr>
            <a:xfrm>
              <a:off x="12835242" y="3092134"/>
              <a:ext cx="80645" cy="12065"/>
            </a:xfrm>
            <a:custGeom>
              <a:avLst/>
              <a:gdLst/>
              <a:ahLst/>
              <a:cxnLst/>
              <a:rect l="l" t="t" r="r" b="b"/>
              <a:pathLst>
                <a:path w="80645" h="12064">
                  <a:moveTo>
                    <a:pt x="0" y="11926"/>
                  </a:moveTo>
                  <a:lnTo>
                    <a:pt x="805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7" name="object 7547"/>
            <p:cNvSpPr/>
            <p:nvPr/>
          </p:nvSpPr>
          <p:spPr>
            <a:xfrm>
              <a:off x="12084009" y="1092061"/>
              <a:ext cx="26034" cy="18415"/>
            </a:xfrm>
            <a:custGeom>
              <a:avLst/>
              <a:gdLst/>
              <a:ahLst/>
              <a:cxnLst/>
              <a:rect l="l" t="t" r="r" b="b"/>
              <a:pathLst>
                <a:path w="26034" h="18415">
                  <a:moveTo>
                    <a:pt x="25412" y="9790"/>
                  </a:moveTo>
                  <a:lnTo>
                    <a:pt x="21748" y="17947"/>
                  </a:lnTo>
                  <a:lnTo>
                    <a:pt x="0" y="8156"/>
                  </a:lnTo>
                  <a:lnTo>
                    <a:pt x="3664" y="0"/>
                  </a:lnTo>
                  <a:lnTo>
                    <a:pt x="25412" y="97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8" name="object 7548"/>
            <p:cNvSpPr/>
            <p:nvPr/>
          </p:nvSpPr>
          <p:spPr>
            <a:xfrm>
              <a:off x="12087673" y="1092051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5">
                  <a:moveTo>
                    <a:pt x="0" y="0"/>
                  </a:moveTo>
                  <a:lnTo>
                    <a:pt x="18093" y="179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9" name="object 7549"/>
            <p:cNvSpPr/>
            <p:nvPr/>
          </p:nvSpPr>
          <p:spPr>
            <a:xfrm>
              <a:off x="12084009" y="1100217"/>
              <a:ext cx="26034" cy="1905"/>
            </a:xfrm>
            <a:custGeom>
              <a:avLst/>
              <a:gdLst/>
              <a:ahLst/>
              <a:cxnLst/>
              <a:rect l="l" t="t" r="r" b="b"/>
              <a:pathLst>
                <a:path w="26034" h="1905">
                  <a:moveTo>
                    <a:pt x="25412" y="16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50" name="object 7550"/>
            <p:cNvPicPr/>
            <p:nvPr/>
          </p:nvPicPr>
          <p:blipFill>
            <a:blip r:embed="rId1439" cstate="print"/>
            <a:stretch>
              <a:fillRect/>
            </a:stretch>
          </p:blipFill>
          <p:spPr>
            <a:xfrm>
              <a:off x="12046488" y="3430837"/>
              <a:ext cx="63557" cy="105168"/>
            </a:xfrm>
            <a:prstGeom prst="rect">
              <a:avLst/>
            </a:prstGeom>
          </p:spPr>
        </p:pic>
        <p:sp>
          <p:nvSpPr>
            <p:cNvPr id="7551" name="object 7551"/>
            <p:cNvSpPr/>
            <p:nvPr/>
          </p:nvSpPr>
          <p:spPr>
            <a:xfrm>
              <a:off x="9510982" y="2509814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40" h="0">
                  <a:moveTo>
                    <a:pt x="1488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52" name="object 7552"/>
            <p:cNvSpPr/>
            <p:nvPr/>
          </p:nvSpPr>
          <p:spPr>
            <a:xfrm>
              <a:off x="9445354" y="2503861"/>
              <a:ext cx="65405" cy="12065"/>
            </a:xfrm>
            <a:custGeom>
              <a:avLst/>
              <a:gdLst/>
              <a:ahLst/>
              <a:cxnLst/>
              <a:rect l="l" t="t" r="r" b="b"/>
              <a:pathLst>
                <a:path w="65404" h="12064">
                  <a:moveTo>
                    <a:pt x="64877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4877" y="0"/>
                  </a:lnTo>
                  <a:lnTo>
                    <a:pt x="64877" y="11926"/>
                  </a:lnTo>
                  <a:close/>
                </a:path>
                <a:path w="65404" h="12064">
                  <a:moveTo>
                    <a:pt x="64877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4877" y="0"/>
                  </a:lnTo>
                  <a:lnTo>
                    <a:pt x="64877" y="11926"/>
                  </a:lnTo>
                  <a:close/>
                </a:path>
                <a:path w="65404" h="12064">
                  <a:moveTo>
                    <a:pt x="64877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53" name="object 7553"/>
            <p:cNvSpPr/>
            <p:nvPr/>
          </p:nvSpPr>
          <p:spPr>
            <a:xfrm>
              <a:off x="9445347" y="2503848"/>
              <a:ext cx="65405" cy="12065"/>
            </a:xfrm>
            <a:custGeom>
              <a:avLst/>
              <a:gdLst/>
              <a:ahLst/>
              <a:cxnLst/>
              <a:rect l="l" t="t" r="r" b="b"/>
              <a:pathLst>
                <a:path w="65404" h="12064">
                  <a:moveTo>
                    <a:pt x="64877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54" name="object 7554"/>
            <p:cNvSpPr/>
            <p:nvPr/>
          </p:nvSpPr>
          <p:spPr>
            <a:xfrm>
              <a:off x="9436393" y="249788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63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63" y="0"/>
                  </a:lnTo>
                  <a:lnTo>
                    <a:pt x="8963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55" name="object 7555"/>
            <p:cNvSpPr/>
            <p:nvPr/>
          </p:nvSpPr>
          <p:spPr>
            <a:xfrm>
              <a:off x="9436393" y="249787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23852"/>
                  </a:moveTo>
                  <a:lnTo>
                    <a:pt x="8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56" name="object 7556"/>
            <p:cNvSpPr/>
            <p:nvPr/>
          </p:nvSpPr>
          <p:spPr>
            <a:xfrm>
              <a:off x="9436393" y="249787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0"/>
                  </a:moveTo>
                  <a:lnTo>
                    <a:pt x="8952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57" name="object 7557"/>
            <p:cNvSpPr/>
            <p:nvPr/>
          </p:nvSpPr>
          <p:spPr>
            <a:xfrm>
              <a:off x="9598534" y="3268385"/>
              <a:ext cx="20320" cy="17780"/>
            </a:xfrm>
            <a:custGeom>
              <a:avLst/>
              <a:gdLst/>
              <a:ahLst/>
              <a:cxnLst/>
              <a:rect l="l" t="t" r="r" b="b"/>
              <a:pathLst>
                <a:path w="20320" h="17779">
                  <a:moveTo>
                    <a:pt x="0" y="17496"/>
                  </a:moveTo>
                  <a:lnTo>
                    <a:pt x="197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58" name="object 7558"/>
            <p:cNvSpPr/>
            <p:nvPr/>
          </p:nvSpPr>
          <p:spPr>
            <a:xfrm>
              <a:off x="9576364" y="3296583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4" h="10160">
                  <a:moveTo>
                    <a:pt x="1047" y="9999"/>
                  </a:moveTo>
                  <a:lnTo>
                    <a:pt x="0" y="1444"/>
                  </a:lnTo>
                  <a:lnTo>
                    <a:pt x="11842" y="0"/>
                  </a:lnTo>
                  <a:lnTo>
                    <a:pt x="12889" y="8575"/>
                  </a:lnTo>
                  <a:lnTo>
                    <a:pt x="1047" y="99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59" name="object 7559"/>
            <p:cNvSpPr/>
            <p:nvPr/>
          </p:nvSpPr>
          <p:spPr>
            <a:xfrm>
              <a:off x="9576364" y="3298028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4" h="7620">
                  <a:moveTo>
                    <a:pt x="12879" y="71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0" name="object 7560"/>
            <p:cNvSpPr/>
            <p:nvPr/>
          </p:nvSpPr>
          <p:spPr>
            <a:xfrm>
              <a:off x="9577411" y="3296583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5" h="10160">
                  <a:moveTo>
                    <a:pt x="0" y="9999"/>
                  </a:moveTo>
                  <a:lnTo>
                    <a:pt x="107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61" name="object 7561"/>
            <p:cNvPicPr/>
            <p:nvPr/>
          </p:nvPicPr>
          <p:blipFill>
            <a:blip r:embed="rId1440" cstate="print"/>
            <a:stretch>
              <a:fillRect/>
            </a:stretch>
          </p:blipFill>
          <p:spPr>
            <a:xfrm>
              <a:off x="9493060" y="2912757"/>
              <a:ext cx="48626" cy="377789"/>
            </a:xfrm>
            <a:prstGeom prst="rect">
              <a:avLst/>
            </a:prstGeom>
          </p:spPr>
        </p:pic>
        <p:sp>
          <p:nvSpPr>
            <p:cNvPr id="7562" name="object 7562"/>
            <p:cNvSpPr/>
            <p:nvPr/>
          </p:nvSpPr>
          <p:spPr>
            <a:xfrm>
              <a:off x="9493060" y="2912757"/>
              <a:ext cx="48895" cy="377825"/>
            </a:xfrm>
            <a:custGeom>
              <a:avLst/>
              <a:gdLst/>
              <a:ahLst/>
              <a:cxnLst/>
              <a:rect l="l" t="t" r="r" b="b"/>
              <a:pathLst>
                <a:path w="48895" h="377825">
                  <a:moveTo>
                    <a:pt x="0" y="324"/>
                  </a:moveTo>
                  <a:lnTo>
                    <a:pt x="2659" y="0"/>
                  </a:lnTo>
                  <a:lnTo>
                    <a:pt x="48626" y="377485"/>
                  </a:lnTo>
                  <a:lnTo>
                    <a:pt x="45946" y="377789"/>
                  </a:lnTo>
                  <a:lnTo>
                    <a:pt x="0" y="3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3" name="object 7563"/>
            <p:cNvSpPr/>
            <p:nvPr/>
          </p:nvSpPr>
          <p:spPr>
            <a:xfrm>
              <a:off x="9445356" y="2503861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5621" y="0"/>
                  </a:lnTo>
                  <a:lnTo>
                    <a:pt x="65621" y="11926"/>
                  </a:lnTo>
                  <a:close/>
                </a:path>
                <a:path w="66040" h="12064">
                  <a:moveTo>
                    <a:pt x="65621" y="11926"/>
                  </a:moveTo>
                  <a:lnTo>
                    <a:pt x="0" y="11926"/>
                  </a:lnTo>
                  <a:lnTo>
                    <a:pt x="0" y="0"/>
                  </a:lnTo>
                  <a:lnTo>
                    <a:pt x="65621" y="0"/>
                  </a:lnTo>
                  <a:lnTo>
                    <a:pt x="65621" y="119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4" name="object 7564"/>
            <p:cNvSpPr/>
            <p:nvPr/>
          </p:nvSpPr>
          <p:spPr>
            <a:xfrm>
              <a:off x="9445348" y="2503848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0"/>
                  </a:moveTo>
                  <a:lnTo>
                    <a:pt x="0" y="119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5" name="object 7565"/>
            <p:cNvSpPr/>
            <p:nvPr/>
          </p:nvSpPr>
          <p:spPr>
            <a:xfrm>
              <a:off x="9445348" y="2503856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4">
                  <a:moveTo>
                    <a:pt x="65621" y="11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6" name="object 7566"/>
            <p:cNvSpPr/>
            <p:nvPr/>
          </p:nvSpPr>
          <p:spPr>
            <a:xfrm>
              <a:off x="9436393" y="249788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8963" y="23852"/>
                  </a:moveTo>
                  <a:lnTo>
                    <a:pt x="0" y="23852"/>
                  </a:lnTo>
                  <a:lnTo>
                    <a:pt x="0" y="0"/>
                  </a:lnTo>
                  <a:lnTo>
                    <a:pt x="8963" y="0"/>
                  </a:lnTo>
                  <a:lnTo>
                    <a:pt x="8963" y="238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7" name="object 7567"/>
            <p:cNvSpPr/>
            <p:nvPr/>
          </p:nvSpPr>
          <p:spPr>
            <a:xfrm>
              <a:off x="9436393" y="249787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0"/>
                  </a:moveTo>
                  <a:lnTo>
                    <a:pt x="8952" y="23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8" name="object 7568"/>
            <p:cNvSpPr/>
            <p:nvPr/>
          </p:nvSpPr>
          <p:spPr>
            <a:xfrm>
              <a:off x="9436393" y="2497879"/>
              <a:ext cx="9525" cy="24130"/>
            </a:xfrm>
            <a:custGeom>
              <a:avLst/>
              <a:gdLst/>
              <a:ahLst/>
              <a:cxnLst/>
              <a:rect l="l" t="t" r="r" b="b"/>
              <a:pathLst>
                <a:path w="9525" h="24130">
                  <a:moveTo>
                    <a:pt x="0" y="23852"/>
                  </a:moveTo>
                  <a:lnTo>
                    <a:pt x="8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9" name="object 7569"/>
            <p:cNvSpPr/>
            <p:nvPr/>
          </p:nvSpPr>
          <p:spPr>
            <a:xfrm>
              <a:off x="9491628" y="2893305"/>
              <a:ext cx="66675" cy="20320"/>
            </a:xfrm>
            <a:custGeom>
              <a:avLst/>
              <a:gdLst/>
              <a:ahLst/>
              <a:cxnLst/>
              <a:rect l="l" t="t" r="r" b="b"/>
              <a:pathLst>
                <a:path w="66675" h="20319">
                  <a:moveTo>
                    <a:pt x="66573" y="11842"/>
                  </a:moveTo>
                  <a:lnTo>
                    <a:pt x="1434" y="19779"/>
                  </a:lnTo>
                  <a:lnTo>
                    <a:pt x="0" y="7915"/>
                  </a:lnTo>
                  <a:lnTo>
                    <a:pt x="65118" y="0"/>
                  </a:lnTo>
                  <a:lnTo>
                    <a:pt x="66573" y="118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70" name="object 7570"/>
            <p:cNvSpPr/>
            <p:nvPr/>
          </p:nvSpPr>
          <p:spPr>
            <a:xfrm>
              <a:off x="9493070" y="2893313"/>
              <a:ext cx="64135" cy="20320"/>
            </a:xfrm>
            <a:custGeom>
              <a:avLst/>
              <a:gdLst/>
              <a:ahLst/>
              <a:cxnLst/>
              <a:rect l="l" t="t" r="r" b="b"/>
              <a:pathLst>
                <a:path w="64134" h="20319">
                  <a:moveTo>
                    <a:pt x="63673" y="0"/>
                  </a:moveTo>
                  <a:lnTo>
                    <a:pt x="0" y="197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71" name="object 7571"/>
            <p:cNvSpPr/>
            <p:nvPr/>
          </p:nvSpPr>
          <p:spPr>
            <a:xfrm>
              <a:off x="9491628" y="2901221"/>
              <a:ext cx="66675" cy="4445"/>
            </a:xfrm>
            <a:custGeom>
              <a:avLst/>
              <a:gdLst/>
              <a:ahLst/>
              <a:cxnLst/>
              <a:rect l="l" t="t" r="r" b="b"/>
              <a:pathLst>
                <a:path w="66675" h="4444">
                  <a:moveTo>
                    <a:pt x="66573" y="3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72" name="object 7572"/>
            <p:cNvSpPr/>
            <p:nvPr/>
          </p:nvSpPr>
          <p:spPr>
            <a:xfrm>
              <a:off x="9482037" y="2895505"/>
              <a:ext cx="12065" cy="25400"/>
            </a:xfrm>
            <a:custGeom>
              <a:avLst/>
              <a:gdLst/>
              <a:ahLst/>
              <a:cxnLst/>
              <a:rect l="l" t="t" r="r" b="b"/>
              <a:pathLst>
                <a:path w="12065" h="25400">
                  <a:moveTo>
                    <a:pt x="11769" y="23695"/>
                  </a:moveTo>
                  <a:lnTo>
                    <a:pt x="2879" y="24774"/>
                  </a:lnTo>
                  <a:lnTo>
                    <a:pt x="0" y="1078"/>
                  </a:lnTo>
                  <a:lnTo>
                    <a:pt x="8868" y="0"/>
                  </a:lnTo>
                  <a:lnTo>
                    <a:pt x="11769" y="236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73" name="object 7573"/>
            <p:cNvSpPr/>
            <p:nvPr/>
          </p:nvSpPr>
          <p:spPr>
            <a:xfrm>
              <a:off x="9482039" y="2896586"/>
              <a:ext cx="12065" cy="22860"/>
            </a:xfrm>
            <a:custGeom>
              <a:avLst/>
              <a:gdLst/>
              <a:ahLst/>
              <a:cxnLst/>
              <a:rect l="l" t="t" r="r" b="b"/>
              <a:pathLst>
                <a:path w="12065" h="22860">
                  <a:moveTo>
                    <a:pt x="0" y="0"/>
                  </a:moveTo>
                  <a:lnTo>
                    <a:pt x="11769" y="226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74" name="object 7574"/>
            <p:cNvSpPr/>
            <p:nvPr/>
          </p:nvSpPr>
          <p:spPr>
            <a:xfrm>
              <a:off x="9484913" y="2895496"/>
              <a:ext cx="6350" cy="25400"/>
            </a:xfrm>
            <a:custGeom>
              <a:avLst/>
              <a:gdLst/>
              <a:ahLst/>
              <a:cxnLst/>
              <a:rect l="l" t="t" r="r" b="b"/>
              <a:pathLst>
                <a:path w="6350" h="25400">
                  <a:moveTo>
                    <a:pt x="0" y="24774"/>
                  </a:moveTo>
                  <a:lnTo>
                    <a:pt x="6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75" name="object 7575"/>
            <p:cNvSpPr/>
            <p:nvPr/>
          </p:nvSpPr>
          <p:spPr>
            <a:xfrm>
              <a:off x="9539021" y="3282619"/>
              <a:ext cx="66675" cy="20320"/>
            </a:xfrm>
            <a:custGeom>
              <a:avLst/>
              <a:gdLst/>
              <a:ahLst/>
              <a:cxnLst/>
              <a:rect l="l" t="t" r="r" b="b"/>
              <a:pathLst>
                <a:path w="66675" h="20320">
                  <a:moveTo>
                    <a:pt x="66573" y="11842"/>
                  </a:moveTo>
                  <a:lnTo>
                    <a:pt x="1434" y="19779"/>
                  </a:lnTo>
                  <a:lnTo>
                    <a:pt x="0" y="7915"/>
                  </a:lnTo>
                  <a:lnTo>
                    <a:pt x="65128" y="0"/>
                  </a:lnTo>
                  <a:lnTo>
                    <a:pt x="66573" y="11842"/>
                  </a:lnTo>
                  <a:close/>
                </a:path>
                <a:path w="66675" h="20320">
                  <a:moveTo>
                    <a:pt x="66573" y="11842"/>
                  </a:moveTo>
                  <a:lnTo>
                    <a:pt x="1434" y="19779"/>
                  </a:lnTo>
                  <a:lnTo>
                    <a:pt x="0" y="7915"/>
                  </a:lnTo>
                  <a:lnTo>
                    <a:pt x="65128" y="0"/>
                  </a:lnTo>
                  <a:lnTo>
                    <a:pt x="66573" y="118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76" name="object 7576"/>
            <p:cNvSpPr/>
            <p:nvPr/>
          </p:nvSpPr>
          <p:spPr>
            <a:xfrm>
              <a:off x="9540460" y="3282626"/>
              <a:ext cx="64135" cy="20320"/>
            </a:xfrm>
            <a:custGeom>
              <a:avLst/>
              <a:gdLst/>
              <a:ahLst/>
              <a:cxnLst/>
              <a:rect l="l" t="t" r="r" b="b"/>
              <a:pathLst>
                <a:path w="64134" h="20320">
                  <a:moveTo>
                    <a:pt x="63694" y="0"/>
                  </a:moveTo>
                  <a:lnTo>
                    <a:pt x="0" y="197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77" name="object 7577"/>
            <p:cNvSpPr/>
            <p:nvPr/>
          </p:nvSpPr>
          <p:spPr>
            <a:xfrm>
              <a:off x="9539021" y="3290535"/>
              <a:ext cx="66675" cy="4445"/>
            </a:xfrm>
            <a:custGeom>
              <a:avLst/>
              <a:gdLst/>
              <a:ahLst/>
              <a:cxnLst/>
              <a:rect l="l" t="t" r="r" b="b"/>
              <a:pathLst>
                <a:path w="66675" h="4445">
                  <a:moveTo>
                    <a:pt x="66573" y="39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78" name="object 7578"/>
            <p:cNvSpPr/>
            <p:nvPr/>
          </p:nvSpPr>
          <p:spPr>
            <a:xfrm>
              <a:off x="9529413" y="3284637"/>
              <a:ext cx="12065" cy="24765"/>
            </a:xfrm>
            <a:custGeom>
              <a:avLst/>
              <a:gdLst/>
              <a:ahLst/>
              <a:cxnLst/>
              <a:rect l="l" t="t" r="r" b="b"/>
              <a:pathLst>
                <a:path w="12065" h="24764">
                  <a:moveTo>
                    <a:pt x="11769" y="23674"/>
                  </a:moveTo>
                  <a:lnTo>
                    <a:pt x="2900" y="24753"/>
                  </a:lnTo>
                  <a:lnTo>
                    <a:pt x="0" y="1068"/>
                  </a:lnTo>
                  <a:lnTo>
                    <a:pt x="8889" y="0"/>
                  </a:lnTo>
                  <a:lnTo>
                    <a:pt x="11769" y="236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79" name="object 7579"/>
            <p:cNvSpPr/>
            <p:nvPr/>
          </p:nvSpPr>
          <p:spPr>
            <a:xfrm>
              <a:off x="9529407" y="3285713"/>
              <a:ext cx="12065" cy="22860"/>
            </a:xfrm>
            <a:custGeom>
              <a:avLst/>
              <a:gdLst/>
              <a:ahLst/>
              <a:cxnLst/>
              <a:rect l="l" t="t" r="r" b="b"/>
              <a:pathLst>
                <a:path w="12065" h="22860">
                  <a:moveTo>
                    <a:pt x="0" y="0"/>
                  </a:moveTo>
                  <a:lnTo>
                    <a:pt x="11769" y="226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80" name="object 7580"/>
            <p:cNvSpPr/>
            <p:nvPr/>
          </p:nvSpPr>
          <p:spPr>
            <a:xfrm>
              <a:off x="9532306" y="3284622"/>
              <a:ext cx="6350" cy="25400"/>
            </a:xfrm>
            <a:custGeom>
              <a:avLst/>
              <a:gdLst/>
              <a:ahLst/>
              <a:cxnLst/>
              <a:rect l="l" t="t" r="r" b="b"/>
              <a:pathLst>
                <a:path w="6350" h="25400">
                  <a:moveTo>
                    <a:pt x="0" y="24774"/>
                  </a:moveTo>
                  <a:lnTo>
                    <a:pt x="60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81" name="object 7581"/>
            <p:cNvSpPr/>
            <p:nvPr/>
          </p:nvSpPr>
          <p:spPr>
            <a:xfrm>
              <a:off x="9525864" y="2509823"/>
              <a:ext cx="92710" cy="758825"/>
            </a:xfrm>
            <a:custGeom>
              <a:avLst/>
              <a:gdLst/>
              <a:ahLst/>
              <a:cxnLst/>
              <a:rect l="l" t="t" r="r" b="b"/>
              <a:pathLst>
                <a:path w="92709" h="758825">
                  <a:moveTo>
                    <a:pt x="92395" y="75856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82" name="object 7582"/>
            <p:cNvSpPr/>
            <p:nvPr/>
          </p:nvSpPr>
          <p:spPr>
            <a:xfrm>
              <a:off x="9504794" y="2515784"/>
              <a:ext cx="46355" cy="378460"/>
            </a:xfrm>
            <a:custGeom>
              <a:avLst/>
              <a:gdLst/>
              <a:ahLst/>
              <a:cxnLst/>
              <a:rect l="l" t="t" r="r" b="b"/>
              <a:pathLst>
                <a:path w="46354" h="378460">
                  <a:moveTo>
                    <a:pt x="46050" y="37842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83" name="object 7583"/>
            <p:cNvPicPr/>
            <p:nvPr/>
          </p:nvPicPr>
          <p:blipFill>
            <a:blip r:embed="rId1441" cstate="print"/>
            <a:stretch>
              <a:fillRect/>
            </a:stretch>
          </p:blipFill>
          <p:spPr>
            <a:xfrm>
              <a:off x="9495721" y="2912414"/>
              <a:ext cx="48626" cy="377820"/>
            </a:xfrm>
            <a:prstGeom prst="rect">
              <a:avLst/>
            </a:prstGeom>
          </p:spPr>
        </p:pic>
        <p:sp>
          <p:nvSpPr>
            <p:cNvPr id="7584" name="object 7584"/>
            <p:cNvSpPr/>
            <p:nvPr/>
          </p:nvSpPr>
          <p:spPr>
            <a:xfrm>
              <a:off x="9495721" y="2912414"/>
              <a:ext cx="48895" cy="377825"/>
            </a:xfrm>
            <a:custGeom>
              <a:avLst/>
              <a:gdLst/>
              <a:ahLst/>
              <a:cxnLst/>
              <a:rect l="l" t="t" r="r" b="b"/>
              <a:pathLst>
                <a:path w="48895" h="377825">
                  <a:moveTo>
                    <a:pt x="0" y="345"/>
                  </a:moveTo>
                  <a:lnTo>
                    <a:pt x="2670" y="0"/>
                  </a:lnTo>
                  <a:lnTo>
                    <a:pt x="48626" y="377496"/>
                  </a:lnTo>
                  <a:lnTo>
                    <a:pt x="45956" y="377820"/>
                  </a:lnTo>
                  <a:lnTo>
                    <a:pt x="0" y="3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85" name="object 7585"/>
            <p:cNvPicPr/>
            <p:nvPr/>
          </p:nvPicPr>
          <p:blipFill>
            <a:blip r:embed="rId1442" cstate="print"/>
            <a:stretch>
              <a:fillRect/>
            </a:stretch>
          </p:blipFill>
          <p:spPr>
            <a:xfrm>
              <a:off x="9498391" y="2912106"/>
              <a:ext cx="48626" cy="377789"/>
            </a:xfrm>
            <a:prstGeom prst="rect">
              <a:avLst/>
            </a:prstGeom>
          </p:spPr>
        </p:pic>
        <p:sp>
          <p:nvSpPr>
            <p:cNvPr id="7586" name="object 7586"/>
            <p:cNvSpPr/>
            <p:nvPr/>
          </p:nvSpPr>
          <p:spPr>
            <a:xfrm>
              <a:off x="9498391" y="2912106"/>
              <a:ext cx="48895" cy="377825"/>
            </a:xfrm>
            <a:custGeom>
              <a:avLst/>
              <a:gdLst/>
              <a:ahLst/>
              <a:cxnLst/>
              <a:rect l="l" t="t" r="r" b="b"/>
              <a:pathLst>
                <a:path w="48895" h="377825">
                  <a:moveTo>
                    <a:pt x="0" y="314"/>
                  </a:moveTo>
                  <a:lnTo>
                    <a:pt x="2670" y="0"/>
                  </a:lnTo>
                  <a:lnTo>
                    <a:pt x="48626" y="377496"/>
                  </a:lnTo>
                  <a:lnTo>
                    <a:pt x="45946" y="377789"/>
                  </a:lnTo>
                  <a:lnTo>
                    <a:pt x="0" y="3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87" name="object 7587"/>
            <p:cNvPicPr/>
            <p:nvPr/>
          </p:nvPicPr>
          <p:blipFill>
            <a:blip r:embed="rId1443" cstate="print"/>
            <a:stretch>
              <a:fillRect/>
            </a:stretch>
          </p:blipFill>
          <p:spPr>
            <a:xfrm>
              <a:off x="9445353" y="2515766"/>
              <a:ext cx="48940" cy="385464"/>
            </a:xfrm>
            <a:prstGeom prst="rect">
              <a:avLst/>
            </a:prstGeom>
          </p:spPr>
        </p:pic>
        <p:sp>
          <p:nvSpPr>
            <p:cNvPr id="7588" name="object 7588"/>
            <p:cNvSpPr/>
            <p:nvPr/>
          </p:nvSpPr>
          <p:spPr>
            <a:xfrm>
              <a:off x="9445353" y="2515766"/>
              <a:ext cx="49530" cy="386080"/>
            </a:xfrm>
            <a:custGeom>
              <a:avLst/>
              <a:gdLst/>
              <a:ahLst/>
              <a:cxnLst/>
              <a:rect l="l" t="t" r="r" b="b"/>
              <a:pathLst>
                <a:path w="49529" h="386080">
                  <a:moveTo>
                    <a:pt x="0" y="0"/>
                  </a:moveTo>
                  <a:lnTo>
                    <a:pt x="2711" y="20"/>
                  </a:lnTo>
                  <a:lnTo>
                    <a:pt x="48940" y="385171"/>
                  </a:lnTo>
                  <a:lnTo>
                    <a:pt x="46260" y="38546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89" name="object 7589"/>
            <p:cNvPicPr/>
            <p:nvPr/>
          </p:nvPicPr>
          <p:blipFill>
            <a:blip r:embed="rId1444" cstate="print"/>
            <a:stretch>
              <a:fillRect/>
            </a:stretch>
          </p:blipFill>
          <p:spPr>
            <a:xfrm>
              <a:off x="9448057" y="2515783"/>
              <a:ext cx="48888" cy="385150"/>
            </a:xfrm>
            <a:prstGeom prst="rect">
              <a:avLst/>
            </a:prstGeom>
          </p:spPr>
        </p:pic>
        <p:sp>
          <p:nvSpPr>
            <p:cNvPr id="7590" name="object 7590"/>
            <p:cNvSpPr/>
            <p:nvPr/>
          </p:nvSpPr>
          <p:spPr>
            <a:xfrm>
              <a:off x="9448057" y="2515783"/>
              <a:ext cx="48895" cy="385445"/>
            </a:xfrm>
            <a:custGeom>
              <a:avLst/>
              <a:gdLst/>
              <a:ahLst/>
              <a:cxnLst/>
              <a:rect l="l" t="t" r="r" b="b"/>
              <a:pathLst>
                <a:path w="48895" h="385444">
                  <a:moveTo>
                    <a:pt x="0" y="0"/>
                  </a:moveTo>
                  <a:lnTo>
                    <a:pt x="2691" y="0"/>
                  </a:lnTo>
                  <a:lnTo>
                    <a:pt x="48888" y="384805"/>
                  </a:lnTo>
                  <a:lnTo>
                    <a:pt x="46228" y="3851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91" name="object 7591"/>
            <p:cNvPicPr/>
            <p:nvPr/>
          </p:nvPicPr>
          <p:blipFill>
            <a:blip r:embed="rId1445" cstate="print"/>
            <a:stretch>
              <a:fillRect/>
            </a:stretch>
          </p:blipFill>
          <p:spPr>
            <a:xfrm>
              <a:off x="9450744" y="2515783"/>
              <a:ext cx="48867" cy="384805"/>
            </a:xfrm>
            <a:prstGeom prst="rect">
              <a:avLst/>
            </a:prstGeom>
          </p:spPr>
        </p:pic>
        <p:sp>
          <p:nvSpPr>
            <p:cNvPr id="7592" name="object 7592"/>
            <p:cNvSpPr/>
            <p:nvPr/>
          </p:nvSpPr>
          <p:spPr>
            <a:xfrm>
              <a:off x="9450744" y="2515783"/>
              <a:ext cx="48895" cy="384810"/>
            </a:xfrm>
            <a:custGeom>
              <a:avLst/>
              <a:gdLst/>
              <a:ahLst/>
              <a:cxnLst/>
              <a:rect l="l" t="t" r="r" b="b"/>
              <a:pathLst>
                <a:path w="48895" h="384810">
                  <a:moveTo>
                    <a:pt x="0" y="0"/>
                  </a:moveTo>
                  <a:lnTo>
                    <a:pt x="2711" y="0"/>
                  </a:lnTo>
                  <a:lnTo>
                    <a:pt x="48867" y="384490"/>
                  </a:lnTo>
                  <a:lnTo>
                    <a:pt x="46208" y="3848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93" name="object 7593"/>
            <p:cNvSpPr/>
            <p:nvPr/>
          </p:nvSpPr>
          <p:spPr>
            <a:xfrm>
              <a:off x="10107564" y="3382497"/>
              <a:ext cx="365760" cy="69850"/>
            </a:xfrm>
            <a:custGeom>
              <a:avLst/>
              <a:gdLst/>
              <a:ahLst/>
              <a:cxnLst/>
              <a:rect l="l" t="t" r="r" b="b"/>
              <a:pathLst>
                <a:path w="365759" h="69850">
                  <a:moveTo>
                    <a:pt x="365517" y="6939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94" name="object 7594"/>
            <p:cNvSpPr/>
            <p:nvPr/>
          </p:nvSpPr>
          <p:spPr>
            <a:xfrm>
              <a:off x="9618261" y="3268376"/>
              <a:ext cx="123825" cy="24130"/>
            </a:xfrm>
            <a:custGeom>
              <a:avLst/>
              <a:gdLst/>
              <a:ahLst/>
              <a:cxnLst/>
              <a:rect l="l" t="t" r="r" b="b"/>
              <a:pathLst>
                <a:path w="123825" h="24129">
                  <a:moveTo>
                    <a:pt x="123797" y="235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95" name="object 7595"/>
            <p:cNvPicPr/>
            <p:nvPr/>
          </p:nvPicPr>
          <p:blipFill>
            <a:blip r:embed="rId1446" cstate="print"/>
            <a:stretch>
              <a:fillRect/>
            </a:stretch>
          </p:blipFill>
          <p:spPr>
            <a:xfrm>
              <a:off x="11670954" y="3501513"/>
              <a:ext cx="388574" cy="24931"/>
            </a:xfrm>
            <a:prstGeom prst="rect">
              <a:avLst/>
            </a:prstGeom>
          </p:spPr>
        </p:pic>
        <p:sp>
          <p:nvSpPr>
            <p:cNvPr id="7596" name="object 7596"/>
            <p:cNvSpPr/>
            <p:nvPr/>
          </p:nvSpPr>
          <p:spPr>
            <a:xfrm>
              <a:off x="11670954" y="3501513"/>
              <a:ext cx="388620" cy="25400"/>
            </a:xfrm>
            <a:custGeom>
              <a:avLst/>
              <a:gdLst/>
              <a:ahLst/>
              <a:cxnLst/>
              <a:rect l="l" t="t" r="r" b="b"/>
              <a:pathLst>
                <a:path w="388620" h="25400">
                  <a:moveTo>
                    <a:pt x="0" y="22240"/>
                  </a:moveTo>
                  <a:lnTo>
                    <a:pt x="0" y="24931"/>
                  </a:lnTo>
                  <a:lnTo>
                    <a:pt x="388574" y="2691"/>
                  </a:lnTo>
                  <a:lnTo>
                    <a:pt x="388574" y="0"/>
                  </a:lnTo>
                  <a:lnTo>
                    <a:pt x="0" y="222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97" name="object 7597"/>
            <p:cNvPicPr/>
            <p:nvPr/>
          </p:nvPicPr>
          <p:blipFill>
            <a:blip r:embed="rId1447" cstate="print"/>
            <a:stretch>
              <a:fillRect/>
            </a:stretch>
          </p:blipFill>
          <p:spPr>
            <a:xfrm>
              <a:off x="11670955" y="3498840"/>
              <a:ext cx="388574" cy="24910"/>
            </a:xfrm>
            <a:prstGeom prst="rect">
              <a:avLst/>
            </a:prstGeom>
          </p:spPr>
        </p:pic>
        <p:sp>
          <p:nvSpPr>
            <p:cNvPr id="7598" name="object 7598"/>
            <p:cNvSpPr/>
            <p:nvPr/>
          </p:nvSpPr>
          <p:spPr>
            <a:xfrm>
              <a:off x="11670955" y="3498840"/>
              <a:ext cx="388620" cy="25400"/>
            </a:xfrm>
            <a:custGeom>
              <a:avLst/>
              <a:gdLst/>
              <a:ahLst/>
              <a:cxnLst/>
              <a:rect l="l" t="t" r="r" b="b"/>
              <a:pathLst>
                <a:path w="388620" h="25400">
                  <a:moveTo>
                    <a:pt x="388574" y="2670"/>
                  </a:moveTo>
                  <a:lnTo>
                    <a:pt x="388574" y="0"/>
                  </a:lnTo>
                  <a:lnTo>
                    <a:pt x="0" y="22240"/>
                  </a:lnTo>
                  <a:lnTo>
                    <a:pt x="0" y="24910"/>
                  </a:lnTo>
                  <a:lnTo>
                    <a:pt x="388574" y="26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99" name="object 7599"/>
            <p:cNvPicPr/>
            <p:nvPr/>
          </p:nvPicPr>
          <p:blipFill>
            <a:blip r:embed="rId1448" cstate="print"/>
            <a:stretch>
              <a:fillRect/>
            </a:stretch>
          </p:blipFill>
          <p:spPr>
            <a:xfrm>
              <a:off x="11670955" y="3496127"/>
              <a:ext cx="388574" cy="24952"/>
            </a:xfrm>
            <a:prstGeom prst="rect">
              <a:avLst/>
            </a:prstGeom>
          </p:spPr>
        </p:pic>
        <p:sp>
          <p:nvSpPr>
            <p:cNvPr id="7600" name="object 7600"/>
            <p:cNvSpPr/>
            <p:nvPr/>
          </p:nvSpPr>
          <p:spPr>
            <a:xfrm>
              <a:off x="11670955" y="3496127"/>
              <a:ext cx="388620" cy="25400"/>
            </a:xfrm>
            <a:custGeom>
              <a:avLst/>
              <a:gdLst/>
              <a:ahLst/>
              <a:cxnLst/>
              <a:rect l="l" t="t" r="r" b="b"/>
              <a:pathLst>
                <a:path w="388620" h="25400">
                  <a:moveTo>
                    <a:pt x="388574" y="1026"/>
                  </a:moveTo>
                  <a:lnTo>
                    <a:pt x="388574" y="0"/>
                  </a:lnTo>
                  <a:lnTo>
                    <a:pt x="0" y="22271"/>
                  </a:lnTo>
                  <a:lnTo>
                    <a:pt x="0" y="24952"/>
                  </a:lnTo>
                  <a:lnTo>
                    <a:pt x="388574" y="2711"/>
                  </a:lnTo>
                  <a:lnTo>
                    <a:pt x="388574" y="10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1" name="object 7601"/>
            <p:cNvSpPr/>
            <p:nvPr/>
          </p:nvSpPr>
          <p:spPr>
            <a:xfrm>
              <a:off x="11668502" y="1175564"/>
              <a:ext cx="392430" cy="0"/>
            </a:xfrm>
            <a:custGeom>
              <a:avLst/>
              <a:gdLst/>
              <a:ahLst/>
              <a:cxnLst/>
              <a:rect l="l" t="t" r="r" b="b"/>
              <a:pathLst>
                <a:path w="392429" h="0">
                  <a:moveTo>
                    <a:pt x="39192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2" name="object 7602"/>
            <p:cNvSpPr/>
            <p:nvPr/>
          </p:nvSpPr>
          <p:spPr>
            <a:xfrm>
              <a:off x="10494390" y="1175564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5" h="0">
                  <a:moveTo>
                    <a:pt x="3802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3" name="object 7603"/>
            <p:cNvSpPr/>
            <p:nvPr/>
          </p:nvSpPr>
          <p:spPr>
            <a:xfrm>
              <a:off x="11266846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0"/>
                  </a:lnTo>
                  <a:lnTo>
                    <a:pt x="11926" y="8952"/>
                  </a:lnTo>
                  <a:lnTo>
                    <a:pt x="0" y="89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4" name="object 7604"/>
            <p:cNvSpPr/>
            <p:nvPr/>
          </p:nvSpPr>
          <p:spPr>
            <a:xfrm>
              <a:off x="11266839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0"/>
                  </a:moveTo>
                  <a:lnTo>
                    <a:pt x="0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5" name="object 7605"/>
            <p:cNvSpPr/>
            <p:nvPr/>
          </p:nvSpPr>
          <p:spPr>
            <a:xfrm>
              <a:off x="11266848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6" name="object 7606"/>
            <p:cNvSpPr/>
            <p:nvPr/>
          </p:nvSpPr>
          <p:spPr>
            <a:xfrm>
              <a:off x="11646617" y="1113101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502" y="0"/>
                  </a:lnTo>
                  <a:lnTo>
                    <a:pt x="12407" y="701"/>
                  </a:lnTo>
                  <a:lnTo>
                    <a:pt x="11894" y="9633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7" name="object 7607"/>
            <p:cNvSpPr/>
            <p:nvPr/>
          </p:nvSpPr>
          <p:spPr>
            <a:xfrm>
              <a:off x="11646617" y="1113803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2418" y="0"/>
                  </a:moveTo>
                  <a:lnTo>
                    <a:pt x="0" y="8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8" name="object 7608"/>
            <p:cNvSpPr/>
            <p:nvPr/>
          </p:nvSpPr>
          <p:spPr>
            <a:xfrm>
              <a:off x="11647116" y="1113108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392" y="96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9" name="object 7609"/>
            <p:cNvSpPr/>
            <p:nvPr/>
          </p:nvSpPr>
          <p:spPr>
            <a:xfrm>
              <a:off x="11659028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0"/>
                  </a:lnTo>
                  <a:lnTo>
                    <a:pt x="11926" y="8952"/>
                  </a:lnTo>
                  <a:lnTo>
                    <a:pt x="0" y="89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0" name="object 7610"/>
            <p:cNvSpPr/>
            <p:nvPr/>
          </p:nvSpPr>
          <p:spPr>
            <a:xfrm>
              <a:off x="11659028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0"/>
                  </a:moveTo>
                  <a:lnTo>
                    <a:pt x="0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1" name="object 7611"/>
            <p:cNvSpPr/>
            <p:nvPr/>
          </p:nvSpPr>
          <p:spPr>
            <a:xfrm>
              <a:off x="11659036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2" name="object 7612"/>
            <p:cNvSpPr/>
            <p:nvPr/>
          </p:nvSpPr>
          <p:spPr>
            <a:xfrm>
              <a:off x="10874663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0"/>
                  </a:lnTo>
                  <a:lnTo>
                    <a:pt x="11926" y="8952"/>
                  </a:lnTo>
                  <a:lnTo>
                    <a:pt x="0" y="89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3" name="object 7613"/>
            <p:cNvSpPr/>
            <p:nvPr/>
          </p:nvSpPr>
          <p:spPr>
            <a:xfrm>
              <a:off x="10874654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0"/>
                  </a:moveTo>
                  <a:lnTo>
                    <a:pt x="0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4" name="object 7614"/>
            <p:cNvSpPr/>
            <p:nvPr/>
          </p:nvSpPr>
          <p:spPr>
            <a:xfrm>
              <a:off x="10874661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5" name="object 7615"/>
            <p:cNvSpPr/>
            <p:nvPr/>
          </p:nvSpPr>
          <p:spPr>
            <a:xfrm>
              <a:off x="10482464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0"/>
                  </a:lnTo>
                  <a:lnTo>
                    <a:pt x="11926" y="8952"/>
                  </a:lnTo>
                  <a:lnTo>
                    <a:pt x="0" y="89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6" name="object 7616"/>
            <p:cNvSpPr/>
            <p:nvPr/>
          </p:nvSpPr>
          <p:spPr>
            <a:xfrm>
              <a:off x="10482467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0"/>
                  </a:moveTo>
                  <a:lnTo>
                    <a:pt x="0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7" name="object 7617"/>
            <p:cNvSpPr/>
            <p:nvPr/>
          </p:nvSpPr>
          <p:spPr>
            <a:xfrm>
              <a:off x="10482458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8" name="object 7618"/>
            <p:cNvSpPr/>
            <p:nvPr/>
          </p:nvSpPr>
          <p:spPr>
            <a:xfrm>
              <a:off x="10886577" y="1175564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5" h="0">
                  <a:moveTo>
                    <a:pt x="3802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9" name="object 7619"/>
            <p:cNvSpPr/>
            <p:nvPr/>
          </p:nvSpPr>
          <p:spPr>
            <a:xfrm>
              <a:off x="11278766" y="1092062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523" y="0"/>
                  </a:lnTo>
                  <a:lnTo>
                    <a:pt x="12428" y="701"/>
                  </a:lnTo>
                  <a:lnTo>
                    <a:pt x="11926" y="9622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0" name="object 7620"/>
            <p:cNvSpPr/>
            <p:nvPr/>
          </p:nvSpPr>
          <p:spPr>
            <a:xfrm>
              <a:off x="11278773" y="1092764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2428" y="0"/>
                  </a:moveTo>
                  <a:lnTo>
                    <a:pt x="0" y="8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1" name="object 7621"/>
            <p:cNvSpPr/>
            <p:nvPr/>
          </p:nvSpPr>
          <p:spPr>
            <a:xfrm>
              <a:off x="11279284" y="1092069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402" y="96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622" name="object 7622"/>
          <p:cNvSpPr txBox="1"/>
          <p:nvPr/>
        </p:nvSpPr>
        <p:spPr>
          <a:xfrm>
            <a:off x="11317792" y="1101021"/>
            <a:ext cx="59055" cy="48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50" spc="-5">
                <a:latin typeface="Arial"/>
                <a:cs typeface="Arial"/>
              </a:rPr>
              <a:t>3.3°</a:t>
            </a:r>
            <a:endParaRPr sz="150">
              <a:latin typeface="Arial"/>
              <a:cs typeface="Arial"/>
            </a:endParaRPr>
          </a:p>
        </p:txBody>
      </p:sp>
      <p:grpSp>
        <p:nvGrpSpPr>
          <p:cNvPr id="7623" name="object 7623"/>
          <p:cNvGrpSpPr/>
          <p:nvPr/>
        </p:nvGrpSpPr>
        <p:grpSpPr>
          <a:xfrm>
            <a:off x="9691884" y="1091428"/>
            <a:ext cx="8044180" cy="5329555"/>
            <a:chOff x="9691884" y="1091428"/>
            <a:chExt cx="8044180" cy="5329555"/>
          </a:xfrm>
        </p:grpSpPr>
        <p:sp>
          <p:nvSpPr>
            <p:cNvPr id="7624" name="object 7624"/>
            <p:cNvSpPr/>
            <p:nvPr/>
          </p:nvSpPr>
          <p:spPr>
            <a:xfrm>
              <a:off x="11278776" y="1175564"/>
              <a:ext cx="380365" cy="0"/>
            </a:xfrm>
            <a:custGeom>
              <a:avLst/>
              <a:gdLst/>
              <a:ahLst/>
              <a:cxnLst/>
              <a:rect l="l" t="t" r="r" b="b"/>
              <a:pathLst>
                <a:path w="380365" h="0">
                  <a:moveTo>
                    <a:pt x="38026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5" name="object 7625"/>
            <p:cNvSpPr/>
            <p:nvPr/>
          </p:nvSpPr>
          <p:spPr>
            <a:xfrm>
              <a:off x="11367472" y="111433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5">
                  <a:moveTo>
                    <a:pt x="3036" y="0"/>
                  </a:moveTo>
                  <a:lnTo>
                    <a:pt x="0" y="4617"/>
                  </a:lnTo>
                </a:path>
                <a:path w="5715" h="5715">
                  <a:moveTo>
                    <a:pt x="3036" y="0"/>
                  </a:moveTo>
                  <a:lnTo>
                    <a:pt x="5141" y="51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6" name="object 7626"/>
            <p:cNvSpPr/>
            <p:nvPr/>
          </p:nvSpPr>
          <p:spPr>
            <a:xfrm>
              <a:off x="11366698" y="1126050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5" h="5080">
                  <a:moveTo>
                    <a:pt x="2565" y="4910"/>
                  </a:moveTo>
                  <a:lnTo>
                    <a:pt x="5172" y="31"/>
                  </a:lnTo>
                </a:path>
                <a:path w="5715" h="5080">
                  <a:moveTo>
                    <a:pt x="2565" y="4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7" name="object 7627"/>
            <p:cNvSpPr/>
            <p:nvPr/>
          </p:nvSpPr>
          <p:spPr>
            <a:xfrm>
              <a:off x="11670955" y="1092062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471" y="0"/>
                  </a:lnTo>
                  <a:lnTo>
                    <a:pt x="12397" y="628"/>
                  </a:lnTo>
                  <a:lnTo>
                    <a:pt x="11905" y="9570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8" name="object 7628"/>
            <p:cNvSpPr/>
            <p:nvPr/>
          </p:nvSpPr>
          <p:spPr>
            <a:xfrm>
              <a:off x="11670950" y="1092697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90">
                  <a:moveTo>
                    <a:pt x="12397" y="0"/>
                  </a:moveTo>
                  <a:lnTo>
                    <a:pt x="0" y="83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9" name="object 7629"/>
            <p:cNvSpPr/>
            <p:nvPr/>
          </p:nvSpPr>
          <p:spPr>
            <a:xfrm>
              <a:off x="11671428" y="1092069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5" h="10159">
                  <a:moveTo>
                    <a:pt x="0" y="0"/>
                  </a:moveTo>
                  <a:lnTo>
                    <a:pt x="11444" y="95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30" name="object 7630"/>
            <p:cNvPicPr/>
            <p:nvPr/>
          </p:nvPicPr>
          <p:blipFill>
            <a:blip r:embed="rId1449" cstate="print"/>
            <a:stretch>
              <a:fillRect/>
            </a:stretch>
          </p:blipFill>
          <p:spPr>
            <a:xfrm>
              <a:off x="11278765" y="1101007"/>
              <a:ext cx="380271" cy="24439"/>
            </a:xfrm>
            <a:prstGeom prst="rect">
              <a:avLst/>
            </a:prstGeom>
          </p:spPr>
        </p:pic>
        <p:sp>
          <p:nvSpPr>
            <p:cNvPr id="7631" name="object 7631"/>
            <p:cNvSpPr/>
            <p:nvPr/>
          </p:nvSpPr>
          <p:spPr>
            <a:xfrm>
              <a:off x="11278765" y="1101007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39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32" name="object 7632"/>
            <p:cNvPicPr/>
            <p:nvPr/>
          </p:nvPicPr>
          <p:blipFill>
            <a:blip r:embed="rId1450" cstate="print"/>
            <a:stretch>
              <a:fillRect/>
            </a:stretch>
          </p:blipFill>
          <p:spPr>
            <a:xfrm>
              <a:off x="11278765" y="1103702"/>
              <a:ext cx="380271" cy="24418"/>
            </a:xfrm>
            <a:prstGeom prst="rect">
              <a:avLst/>
            </a:prstGeom>
          </p:spPr>
        </p:pic>
        <p:sp>
          <p:nvSpPr>
            <p:cNvPr id="7633" name="object 7633"/>
            <p:cNvSpPr/>
            <p:nvPr/>
          </p:nvSpPr>
          <p:spPr>
            <a:xfrm>
              <a:off x="11278765" y="1103702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18"/>
                  </a:lnTo>
                  <a:lnTo>
                    <a:pt x="0" y="2670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34" name="object 7634"/>
            <p:cNvPicPr/>
            <p:nvPr/>
          </p:nvPicPr>
          <p:blipFill>
            <a:blip r:embed="rId1451" cstate="print"/>
            <a:stretch>
              <a:fillRect/>
            </a:stretch>
          </p:blipFill>
          <p:spPr>
            <a:xfrm>
              <a:off x="11278765" y="1106382"/>
              <a:ext cx="380271" cy="24439"/>
            </a:xfrm>
            <a:prstGeom prst="rect">
              <a:avLst/>
            </a:prstGeom>
          </p:spPr>
        </p:pic>
        <p:sp>
          <p:nvSpPr>
            <p:cNvPr id="7635" name="object 7635"/>
            <p:cNvSpPr/>
            <p:nvPr/>
          </p:nvSpPr>
          <p:spPr>
            <a:xfrm>
              <a:off x="11278765" y="1106382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39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36" name="object 7636"/>
            <p:cNvSpPr/>
            <p:nvPr/>
          </p:nvSpPr>
          <p:spPr>
            <a:xfrm>
              <a:off x="11254412" y="1113101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523" y="0"/>
                  </a:lnTo>
                  <a:lnTo>
                    <a:pt x="12428" y="701"/>
                  </a:lnTo>
                  <a:lnTo>
                    <a:pt x="11926" y="9633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37" name="object 7637"/>
            <p:cNvSpPr/>
            <p:nvPr/>
          </p:nvSpPr>
          <p:spPr>
            <a:xfrm>
              <a:off x="11254420" y="1113803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2428" y="0"/>
                  </a:moveTo>
                  <a:lnTo>
                    <a:pt x="0" y="8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38" name="object 7638"/>
            <p:cNvSpPr/>
            <p:nvPr/>
          </p:nvSpPr>
          <p:spPr>
            <a:xfrm>
              <a:off x="11254929" y="1113108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402" y="96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39" name="object 7639"/>
            <p:cNvSpPr/>
            <p:nvPr/>
          </p:nvSpPr>
          <p:spPr>
            <a:xfrm>
              <a:off x="10886581" y="1092062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523" y="0"/>
                  </a:lnTo>
                  <a:lnTo>
                    <a:pt x="12428" y="701"/>
                  </a:lnTo>
                  <a:lnTo>
                    <a:pt x="11926" y="9622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40" name="object 7640"/>
            <p:cNvSpPr/>
            <p:nvPr/>
          </p:nvSpPr>
          <p:spPr>
            <a:xfrm>
              <a:off x="10886587" y="1092764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2428" y="0"/>
                  </a:moveTo>
                  <a:lnTo>
                    <a:pt x="0" y="8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41" name="object 7641"/>
            <p:cNvSpPr/>
            <p:nvPr/>
          </p:nvSpPr>
          <p:spPr>
            <a:xfrm>
              <a:off x="10887098" y="1092069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402" y="96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42" name="object 7642"/>
            <p:cNvPicPr/>
            <p:nvPr/>
          </p:nvPicPr>
          <p:blipFill>
            <a:blip r:embed="rId1452" cstate="print"/>
            <a:stretch>
              <a:fillRect/>
            </a:stretch>
          </p:blipFill>
          <p:spPr>
            <a:xfrm>
              <a:off x="10886577" y="1101007"/>
              <a:ext cx="380271" cy="24439"/>
            </a:xfrm>
            <a:prstGeom prst="rect">
              <a:avLst/>
            </a:prstGeom>
          </p:spPr>
        </p:pic>
        <p:sp>
          <p:nvSpPr>
            <p:cNvPr id="7643" name="object 7643"/>
            <p:cNvSpPr/>
            <p:nvPr/>
          </p:nvSpPr>
          <p:spPr>
            <a:xfrm>
              <a:off x="10886577" y="1101007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39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44" name="object 7644"/>
            <p:cNvPicPr/>
            <p:nvPr/>
          </p:nvPicPr>
          <p:blipFill>
            <a:blip r:embed="rId1453" cstate="print"/>
            <a:stretch>
              <a:fillRect/>
            </a:stretch>
          </p:blipFill>
          <p:spPr>
            <a:xfrm>
              <a:off x="10886577" y="1103702"/>
              <a:ext cx="380271" cy="24418"/>
            </a:xfrm>
            <a:prstGeom prst="rect">
              <a:avLst/>
            </a:prstGeom>
          </p:spPr>
        </p:pic>
        <p:sp>
          <p:nvSpPr>
            <p:cNvPr id="7645" name="object 7645"/>
            <p:cNvSpPr/>
            <p:nvPr/>
          </p:nvSpPr>
          <p:spPr>
            <a:xfrm>
              <a:off x="10886577" y="1103702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18"/>
                  </a:lnTo>
                  <a:lnTo>
                    <a:pt x="0" y="2670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46" name="object 7646"/>
            <p:cNvPicPr/>
            <p:nvPr/>
          </p:nvPicPr>
          <p:blipFill>
            <a:blip r:embed="rId1454" cstate="print"/>
            <a:stretch>
              <a:fillRect/>
            </a:stretch>
          </p:blipFill>
          <p:spPr>
            <a:xfrm>
              <a:off x="10886577" y="1106382"/>
              <a:ext cx="380271" cy="24439"/>
            </a:xfrm>
            <a:prstGeom prst="rect">
              <a:avLst/>
            </a:prstGeom>
          </p:spPr>
        </p:pic>
        <p:sp>
          <p:nvSpPr>
            <p:cNvPr id="7647" name="object 7647"/>
            <p:cNvSpPr/>
            <p:nvPr/>
          </p:nvSpPr>
          <p:spPr>
            <a:xfrm>
              <a:off x="10886577" y="1106382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39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48" name="object 7648"/>
            <p:cNvSpPr/>
            <p:nvPr/>
          </p:nvSpPr>
          <p:spPr>
            <a:xfrm>
              <a:off x="10862227" y="1113101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523" y="0"/>
                  </a:lnTo>
                  <a:lnTo>
                    <a:pt x="12428" y="701"/>
                  </a:lnTo>
                  <a:lnTo>
                    <a:pt x="11926" y="9633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49" name="object 7649"/>
            <p:cNvSpPr/>
            <p:nvPr/>
          </p:nvSpPr>
          <p:spPr>
            <a:xfrm>
              <a:off x="10862233" y="1113803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2428" y="0"/>
                  </a:moveTo>
                  <a:lnTo>
                    <a:pt x="0" y="8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0" name="object 7650"/>
            <p:cNvSpPr/>
            <p:nvPr/>
          </p:nvSpPr>
          <p:spPr>
            <a:xfrm>
              <a:off x="10862752" y="1113108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392" y="96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1" name="object 7651"/>
            <p:cNvSpPr/>
            <p:nvPr/>
          </p:nvSpPr>
          <p:spPr>
            <a:xfrm>
              <a:off x="10494393" y="1092062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523" y="0"/>
                  </a:lnTo>
                  <a:lnTo>
                    <a:pt x="12407" y="701"/>
                  </a:lnTo>
                  <a:lnTo>
                    <a:pt x="11926" y="9622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2" name="object 7652"/>
            <p:cNvSpPr/>
            <p:nvPr/>
          </p:nvSpPr>
          <p:spPr>
            <a:xfrm>
              <a:off x="10494403" y="1092764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2407" y="0"/>
                  </a:moveTo>
                  <a:lnTo>
                    <a:pt x="0" y="82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3" name="object 7653"/>
            <p:cNvSpPr/>
            <p:nvPr/>
          </p:nvSpPr>
          <p:spPr>
            <a:xfrm>
              <a:off x="10494918" y="1092069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392" y="96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54" name="object 7654"/>
            <p:cNvPicPr/>
            <p:nvPr/>
          </p:nvPicPr>
          <p:blipFill>
            <a:blip r:embed="rId1455" cstate="print"/>
            <a:stretch>
              <a:fillRect/>
            </a:stretch>
          </p:blipFill>
          <p:spPr>
            <a:xfrm>
              <a:off x="10494390" y="1101007"/>
              <a:ext cx="380271" cy="24439"/>
            </a:xfrm>
            <a:prstGeom prst="rect">
              <a:avLst/>
            </a:prstGeom>
          </p:spPr>
        </p:pic>
        <p:sp>
          <p:nvSpPr>
            <p:cNvPr id="7655" name="object 7655"/>
            <p:cNvSpPr/>
            <p:nvPr/>
          </p:nvSpPr>
          <p:spPr>
            <a:xfrm>
              <a:off x="10494390" y="1101007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39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56" name="object 7656"/>
            <p:cNvPicPr/>
            <p:nvPr/>
          </p:nvPicPr>
          <p:blipFill>
            <a:blip r:embed="rId1456" cstate="print"/>
            <a:stretch>
              <a:fillRect/>
            </a:stretch>
          </p:blipFill>
          <p:spPr>
            <a:xfrm>
              <a:off x="10494390" y="1103702"/>
              <a:ext cx="380271" cy="24418"/>
            </a:xfrm>
            <a:prstGeom prst="rect">
              <a:avLst/>
            </a:prstGeom>
          </p:spPr>
        </p:pic>
        <p:sp>
          <p:nvSpPr>
            <p:cNvPr id="7657" name="object 7657"/>
            <p:cNvSpPr/>
            <p:nvPr/>
          </p:nvSpPr>
          <p:spPr>
            <a:xfrm>
              <a:off x="10494390" y="1103702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18"/>
                  </a:lnTo>
                  <a:lnTo>
                    <a:pt x="0" y="2670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58" name="object 7658"/>
            <p:cNvPicPr/>
            <p:nvPr/>
          </p:nvPicPr>
          <p:blipFill>
            <a:blip r:embed="rId1457" cstate="print"/>
            <a:stretch>
              <a:fillRect/>
            </a:stretch>
          </p:blipFill>
          <p:spPr>
            <a:xfrm>
              <a:off x="10494390" y="1106382"/>
              <a:ext cx="380271" cy="24439"/>
            </a:xfrm>
            <a:prstGeom prst="rect">
              <a:avLst/>
            </a:prstGeom>
          </p:spPr>
        </p:pic>
        <p:sp>
          <p:nvSpPr>
            <p:cNvPr id="7659" name="object 7659"/>
            <p:cNvSpPr/>
            <p:nvPr/>
          </p:nvSpPr>
          <p:spPr>
            <a:xfrm>
              <a:off x="10494390" y="1106382"/>
              <a:ext cx="380365" cy="24765"/>
            </a:xfrm>
            <a:custGeom>
              <a:avLst/>
              <a:gdLst/>
              <a:ahLst/>
              <a:cxnLst/>
              <a:rect l="l" t="t" r="r" b="b"/>
              <a:pathLst>
                <a:path w="380365" h="24765">
                  <a:moveTo>
                    <a:pt x="380271" y="21748"/>
                  </a:moveTo>
                  <a:lnTo>
                    <a:pt x="380271" y="24439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0271" y="217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60" name="object 7660"/>
            <p:cNvSpPr/>
            <p:nvPr/>
          </p:nvSpPr>
          <p:spPr>
            <a:xfrm>
              <a:off x="11670488" y="115630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44" y="622"/>
                  </a:moveTo>
                  <a:lnTo>
                    <a:pt x="1066" y="215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92"/>
                  </a:lnTo>
                  <a:lnTo>
                    <a:pt x="622" y="1270"/>
                  </a:lnTo>
                  <a:lnTo>
                    <a:pt x="1066" y="1092"/>
                  </a:lnTo>
                  <a:lnTo>
                    <a:pt x="1244" y="6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61" name="object 7661"/>
            <p:cNvSpPr/>
            <p:nvPr/>
          </p:nvSpPr>
          <p:spPr>
            <a:xfrm>
              <a:off x="11659028" y="1101010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4">
                  <a:moveTo>
                    <a:pt x="11926" y="0"/>
                  </a:moveTo>
                  <a:lnTo>
                    <a:pt x="0" y="0"/>
                  </a:lnTo>
                  <a:lnTo>
                    <a:pt x="0" y="80531"/>
                  </a:lnTo>
                  <a:lnTo>
                    <a:pt x="11926" y="80531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62" name="object 7662"/>
            <p:cNvSpPr/>
            <p:nvPr/>
          </p:nvSpPr>
          <p:spPr>
            <a:xfrm>
              <a:off x="11278312" y="117121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44" y="635"/>
                  </a:moveTo>
                  <a:lnTo>
                    <a:pt x="1054" y="190"/>
                  </a:lnTo>
                  <a:lnTo>
                    <a:pt x="622" y="0"/>
                  </a:lnTo>
                  <a:lnTo>
                    <a:pt x="177" y="190"/>
                  </a:lnTo>
                  <a:lnTo>
                    <a:pt x="0" y="635"/>
                  </a:lnTo>
                  <a:lnTo>
                    <a:pt x="177" y="1066"/>
                  </a:lnTo>
                  <a:lnTo>
                    <a:pt x="622" y="1257"/>
                  </a:lnTo>
                  <a:lnTo>
                    <a:pt x="1054" y="1066"/>
                  </a:lnTo>
                  <a:lnTo>
                    <a:pt x="1244" y="6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63" name="object 7663"/>
            <p:cNvSpPr/>
            <p:nvPr/>
          </p:nvSpPr>
          <p:spPr>
            <a:xfrm>
              <a:off x="11266845" y="1101010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4">
                  <a:moveTo>
                    <a:pt x="11926" y="0"/>
                  </a:moveTo>
                  <a:lnTo>
                    <a:pt x="0" y="0"/>
                  </a:lnTo>
                  <a:lnTo>
                    <a:pt x="0" y="80531"/>
                  </a:lnTo>
                  <a:lnTo>
                    <a:pt x="11926" y="80531"/>
                  </a:lnTo>
                  <a:lnTo>
                    <a:pt x="1192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64" name="object 7664"/>
            <p:cNvSpPr/>
            <p:nvPr/>
          </p:nvSpPr>
          <p:spPr>
            <a:xfrm>
              <a:off x="10886123" y="116901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44" y="622"/>
                  </a:moveTo>
                  <a:lnTo>
                    <a:pt x="1066" y="203"/>
                  </a:lnTo>
                  <a:lnTo>
                    <a:pt x="622" y="12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79"/>
                  </a:lnTo>
                  <a:lnTo>
                    <a:pt x="622" y="1257"/>
                  </a:lnTo>
                  <a:lnTo>
                    <a:pt x="1066" y="1079"/>
                  </a:lnTo>
                  <a:lnTo>
                    <a:pt x="1244" y="6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65" name="object 7665"/>
            <p:cNvSpPr/>
            <p:nvPr/>
          </p:nvSpPr>
          <p:spPr>
            <a:xfrm>
              <a:off x="10874648" y="110099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4">
                  <a:moveTo>
                    <a:pt x="11926" y="80531"/>
                  </a:moveTo>
                  <a:lnTo>
                    <a:pt x="0" y="80531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053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66" name="object 7666"/>
            <p:cNvSpPr/>
            <p:nvPr/>
          </p:nvSpPr>
          <p:spPr>
            <a:xfrm>
              <a:off x="10493934" y="116901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44" y="622"/>
                  </a:moveTo>
                  <a:lnTo>
                    <a:pt x="1066" y="203"/>
                  </a:lnTo>
                  <a:lnTo>
                    <a:pt x="622" y="12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79"/>
                  </a:lnTo>
                  <a:lnTo>
                    <a:pt x="622" y="1257"/>
                  </a:lnTo>
                  <a:lnTo>
                    <a:pt x="1066" y="1079"/>
                  </a:lnTo>
                  <a:lnTo>
                    <a:pt x="1244" y="6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67" name="object 7667"/>
            <p:cNvSpPr/>
            <p:nvPr/>
          </p:nvSpPr>
          <p:spPr>
            <a:xfrm>
              <a:off x="10482465" y="110099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4">
                  <a:moveTo>
                    <a:pt x="11926" y="80531"/>
                  </a:moveTo>
                  <a:lnTo>
                    <a:pt x="0" y="80531"/>
                  </a:lnTo>
                  <a:lnTo>
                    <a:pt x="0" y="0"/>
                  </a:lnTo>
                  <a:lnTo>
                    <a:pt x="11926" y="0"/>
                  </a:lnTo>
                  <a:lnTo>
                    <a:pt x="11926" y="8053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68" name="object 7668"/>
            <p:cNvSpPr/>
            <p:nvPr/>
          </p:nvSpPr>
          <p:spPr>
            <a:xfrm>
              <a:off x="10093212" y="1215538"/>
              <a:ext cx="3175" cy="15240"/>
            </a:xfrm>
            <a:custGeom>
              <a:avLst/>
              <a:gdLst/>
              <a:ahLst/>
              <a:cxnLst/>
              <a:rect l="l" t="t" r="r" b="b"/>
              <a:pathLst>
                <a:path w="3175" h="15240">
                  <a:moveTo>
                    <a:pt x="0" y="0"/>
                  </a:moveTo>
                  <a:lnTo>
                    <a:pt x="2795" y="146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69" name="object 7669"/>
            <p:cNvSpPr/>
            <p:nvPr/>
          </p:nvSpPr>
          <p:spPr>
            <a:xfrm>
              <a:off x="9692516" y="1287744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4">
                  <a:moveTo>
                    <a:pt x="11695" y="0"/>
                  </a:moveTo>
                  <a:lnTo>
                    <a:pt x="13329" y="8470"/>
                  </a:lnTo>
                  <a:lnTo>
                    <a:pt x="1591" y="10711"/>
                  </a:lnTo>
                  <a:lnTo>
                    <a:pt x="0" y="2240"/>
                  </a:lnTo>
                  <a:lnTo>
                    <a:pt x="11695" y="0"/>
                  </a:lnTo>
                  <a:close/>
                </a:path>
                <a:path w="13334" h="10794">
                  <a:moveTo>
                    <a:pt x="11695" y="0"/>
                  </a:moveTo>
                  <a:lnTo>
                    <a:pt x="1591" y="107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0" name="object 7670"/>
            <p:cNvSpPr/>
            <p:nvPr/>
          </p:nvSpPr>
          <p:spPr>
            <a:xfrm>
              <a:off x="9692507" y="1289981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4" h="6350">
                  <a:moveTo>
                    <a:pt x="0" y="0"/>
                  </a:moveTo>
                  <a:lnTo>
                    <a:pt x="13329" y="62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1" name="object 7671"/>
            <p:cNvSpPr/>
            <p:nvPr/>
          </p:nvSpPr>
          <p:spPr>
            <a:xfrm>
              <a:off x="9696416" y="1244852"/>
              <a:ext cx="27305" cy="81915"/>
            </a:xfrm>
            <a:custGeom>
              <a:avLst/>
              <a:gdLst/>
              <a:ahLst/>
              <a:cxnLst/>
              <a:rect l="l" t="t" r="r" b="b"/>
              <a:pathLst>
                <a:path w="27304" h="81915">
                  <a:moveTo>
                    <a:pt x="11737" y="0"/>
                  </a:moveTo>
                  <a:lnTo>
                    <a:pt x="26753" y="79128"/>
                  </a:lnTo>
                  <a:lnTo>
                    <a:pt x="15015" y="81369"/>
                  </a:lnTo>
                  <a:lnTo>
                    <a:pt x="0" y="2240"/>
                  </a:lnTo>
                  <a:lnTo>
                    <a:pt x="1173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2" name="object 7672"/>
            <p:cNvSpPr/>
            <p:nvPr/>
          </p:nvSpPr>
          <p:spPr>
            <a:xfrm>
              <a:off x="9708166" y="1244840"/>
              <a:ext cx="3810" cy="81915"/>
            </a:xfrm>
            <a:custGeom>
              <a:avLst/>
              <a:gdLst/>
              <a:ahLst/>
              <a:cxnLst/>
              <a:rect l="l" t="t" r="r" b="b"/>
              <a:pathLst>
                <a:path w="3809" h="81915">
                  <a:moveTo>
                    <a:pt x="3277" y="8136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3" name="object 7673"/>
            <p:cNvSpPr/>
            <p:nvPr/>
          </p:nvSpPr>
          <p:spPr>
            <a:xfrm>
              <a:off x="9696414" y="1247084"/>
              <a:ext cx="27305" cy="77470"/>
            </a:xfrm>
            <a:custGeom>
              <a:avLst/>
              <a:gdLst/>
              <a:ahLst/>
              <a:cxnLst/>
              <a:rect l="l" t="t" r="r" b="b"/>
              <a:pathLst>
                <a:path w="27304" h="77469">
                  <a:moveTo>
                    <a:pt x="26753" y="768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4" name="object 7674"/>
            <p:cNvSpPr/>
            <p:nvPr/>
          </p:nvSpPr>
          <p:spPr>
            <a:xfrm>
              <a:off x="9694746" y="1236086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70" h="11430">
                  <a:moveTo>
                    <a:pt x="11737" y="0"/>
                  </a:moveTo>
                  <a:lnTo>
                    <a:pt x="13402" y="8764"/>
                  </a:lnTo>
                  <a:lnTo>
                    <a:pt x="1664" y="11004"/>
                  </a:lnTo>
                  <a:lnTo>
                    <a:pt x="0" y="2209"/>
                  </a:lnTo>
                  <a:lnTo>
                    <a:pt x="11737" y="0"/>
                  </a:lnTo>
                  <a:close/>
                </a:path>
                <a:path w="13970" h="11430">
                  <a:moveTo>
                    <a:pt x="11737" y="0"/>
                  </a:moveTo>
                  <a:lnTo>
                    <a:pt x="1664" y="110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5" name="object 7675"/>
            <p:cNvSpPr/>
            <p:nvPr/>
          </p:nvSpPr>
          <p:spPr>
            <a:xfrm>
              <a:off x="9694754" y="1238291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70" h="6984">
                  <a:moveTo>
                    <a:pt x="0" y="0"/>
                  </a:moveTo>
                  <a:lnTo>
                    <a:pt x="13402" y="65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6" name="object 7676"/>
            <p:cNvSpPr/>
            <p:nvPr/>
          </p:nvSpPr>
          <p:spPr>
            <a:xfrm>
              <a:off x="10081735" y="1171726"/>
              <a:ext cx="27305" cy="81915"/>
            </a:xfrm>
            <a:custGeom>
              <a:avLst/>
              <a:gdLst/>
              <a:ahLst/>
              <a:cxnLst/>
              <a:rect l="l" t="t" r="r" b="b"/>
              <a:pathLst>
                <a:path w="27304" h="81915">
                  <a:moveTo>
                    <a:pt x="0" y="2209"/>
                  </a:moveTo>
                  <a:lnTo>
                    <a:pt x="15015" y="81337"/>
                  </a:lnTo>
                  <a:lnTo>
                    <a:pt x="26753" y="79118"/>
                  </a:lnTo>
                  <a:lnTo>
                    <a:pt x="11716" y="0"/>
                  </a:lnTo>
                  <a:lnTo>
                    <a:pt x="0" y="220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7" name="object 7677"/>
            <p:cNvSpPr/>
            <p:nvPr/>
          </p:nvSpPr>
          <p:spPr>
            <a:xfrm>
              <a:off x="10081726" y="1173927"/>
              <a:ext cx="27305" cy="77470"/>
            </a:xfrm>
            <a:custGeom>
              <a:avLst/>
              <a:gdLst/>
              <a:ahLst/>
              <a:cxnLst/>
              <a:rect l="l" t="t" r="r" b="b"/>
              <a:pathLst>
                <a:path w="27304" h="77469">
                  <a:moveTo>
                    <a:pt x="26753" y="769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8" name="object 7678"/>
            <p:cNvSpPr/>
            <p:nvPr/>
          </p:nvSpPr>
          <p:spPr>
            <a:xfrm>
              <a:off x="10074213" y="1161814"/>
              <a:ext cx="25400" cy="13335"/>
            </a:xfrm>
            <a:custGeom>
              <a:avLst/>
              <a:gdLst/>
              <a:ahLst/>
              <a:cxnLst/>
              <a:rect l="l" t="t" r="r" b="b"/>
              <a:pathLst>
                <a:path w="25400" h="13334">
                  <a:moveTo>
                    <a:pt x="23433" y="0"/>
                  </a:moveTo>
                  <a:lnTo>
                    <a:pt x="25098" y="8806"/>
                  </a:lnTo>
                  <a:lnTo>
                    <a:pt x="1664" y="13266"/>
                  </a:lnTo>
                  <a:lnTo>
                    <a:pt x="0" y="4460"/>
                  </a:lnTo>
                  <a:lnTo>
                    <a:pt x="23433" y="0"/>
                  </a:lnTo>
                  <a:close/>
                </a:path>
                <a:path w="25400" h="13334">
                  <a:moveTo>
                    <a:pt x="23433" y="0"/>
                  </a:moveTo>
                  <a:lnTo>
                    <a:pt x="1664" y="132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9" name="object 7679"/>
            <p:cNvSpPr/>
            <p:nvPr/>
          </p:nvSpPr>
          <p:spPr>
            <a:xfrm>
              <a:off x="10074207" y="1166273"/>
              <a:ext cx="25400" cy="4445"/>
            </a:xfrm>
            <a:custGeom>
              <a:avLst/>
              <a:gdLst/>
              <a:ahLst/>
              <a:cxnLst/>
              <a:rect l="l" t="t" r="r" b="b"/>
              <a:pathLst>
                <a:path w="25400" h="4444">
                  <a:moveTo>
                    <a:pt x="0" y="0"/>
                  </a:moveTo>
                  <a:lnTo>
                    <a:pt x="25098" y="43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0" name="object 7680"/>
            <p:cNvSpPr/>
            <p:nvPr/>
          </p:nvSpPr>
          <p:spPr>
            <a:xfrm>
              <a:off x="10093457" y="1171730"/>
              <a:ext cx="3810" cy="81915"/>
            </a:xfrm>
            <a:custGeom>
              <a:avLst/>
              <a:gdLst/>
              <a:ahLst/>
              <a:cxnLst/>
              <a:rect l="l" t="t" r="r" b="b"/>
              <a:pathLst>
                <a:path w="3809" h="81915">
                  <a:moveTo>
                    <a:pt x="3298" y="813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1" name="object 7681"/>
            <p:cNvSpPr/>
            <p:nvPr/>
          </p:nvSpPr>
          <p:spPr>
            <a:xfrm>
              <a:off x="12059525" y="1100994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4">
                  <a:moveTo>
                    <a:pt x="0" y="80531"/>
                  </a:moveTo>
                  <a:lnTo>
                    <a:pt x="11926" y="80531"/>
                  </a:lnTo>
                  <a:lnTo>
                    <a:pt x="11926" y="0"/>
                  </a:lnTo>
                  <a:lnTo>
                    <a:pt x="0" y="0"/>
                  </a:lnTo>
                  <a:lnTo>
                    <a:pt x="0" y="80531"/>
                  </a:lnTo>
                  <a:close/>
                </a:path>
                <a:path w="12065" h="80644">
                  <a:moveTo>
                    <a:pt x="0" y="80531"/>
                  </a:moveTo>
                  <a:lnTo>
                    <a:pt x="119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2" name="object 7682"/>
            <p:cNvSpPr/>
            <p:nvPr/>
          </p:nvSpPr>
          <p:spPr>
            <a:xfrm>
              <a:off x="12059540" y="1100999"/>
              <a:ext cx="12065" cy="80645"/>
            </a:xfrm>
            <a:custGeom>
              <a:avLst/>
              <a:gdLst/>
              <a:ahLst/>
              <a:cxnLst/>
              <a:rect l="l" t="t" r="r" b="b"/>
              <a:pathLst>
                <a:path w="12065" h="80644">
                  <a:moveTo>
                    <a:pt x="11926" y="805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3" name="object 7683"/>
            <p:cNvSpPr/>
            <p:nvPr/>
          </p:nvSpPr>
          <p:spPr>
            <a:xfrm>
              <a:off x="12070703" y="115620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54"/>
                  </a:lnTo>
                  <a:lnTo>
                    <a:pt x="622" y="1244"/>
                  </a:lnTo>
                  <a:lnTo>
                    <a:pt x="1066" y="1054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84" name="object 7684"/>
            <p:cNvSpPr/>
            <p:nvPr/>
          </p:nvSpPr>
          <p:spPr>
            <a:xfrm>
              <a:off x="12062283" y="117779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6460" y="3727"/>
                  </a:moveTo>
                  <a:lnTo>
                    <a:pt x="0" y="3727"/>
                  </a:lnTo>
                  <a:lnTo>
                    <a:pt x="0" y="0"/>
                  </a:lnTo>
                  <a:lnTo>
                    <a:pt x="6460" y="0"/>
                  </a:lnTo>
                  <a:lnTo>
                    <a:pt x="6460" y="372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5" name="object 7685"/>
            <p:cNvSpPr/>
            <p:nvPr/>
          </p:nvSpPr>
          <p:spPr>
            <a:xfrm>
              <a:off x="12059921" y="115620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1244" y="622"/>
                  </a:moveTo>
                  <a:lnTo>
                    <a:pt x="1066" y="177"/>
                  </a:lnTo>
                  <a:lnTo>
                    <a:pt x="622" y="0"/>
                  </a:lnTo>
                  <a:lnTo>
                    <a:pt x="177" y="177"/>
                  </a:lnTo>
                  <a:lnTo>
                    <a:pt x="0" y="622"/>
                  </a:lnTo>
                  <a:lnTo>
                    <a:pt x="177" y="1054"/>
                  </a:lnTo>
                  <a:lnTo>
                    <a:pt x="622" y="1244"/>
                  </a:lnTo>
                  <a:lnTo>
                    <a:pt x="1066" y="1054"/>
                  </a:lnTo>
                  <a:lnTo>
                    <a:pt x="1244" y="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86" name="object 7686"/>
            <p:cNvSpPr/>
            <p:nvPr/>
          </p:nvSpPr>
          <p:spPr>
            <a:xfrm>
              <a:off x="12059525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0"/>
                  </a:lnTo>
                  <a:lnTo>
                    <a:pt x="11926" y="8952"/>
                  </a:lnTo>
                  <a:lnTo>
                    <a:pt x="0" y="895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7" name="object 7687"/>
            <p:cNvSpPr/>
            <p:nvPr/>
          </p:nvSpPr>
          <p:spPr>
            <a:xfrm>
              <a:off x="12059540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11926" y="0"/>
                  </a:moveTo>
                  <a:lnTo>
                    <a:pt x="0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8" name="object 7688"/>
            <p:cNvSpPr/>
            <p:nvPr/>
          </p:nvSpPr>
          <p:spPr>
            <a:xfrm>
              <a:off x="12059530" y="109205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0" y="0"/>
                  </a:moveTo>
                  <a:lnTo>
                    <a:pt x="11926" y="8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9" name="object 7689"/>
            <p:cNvSpPr/>
            <p:nvPr/>
          </p:nvSpPr>
          <p:spPr>
            <a:xfrm>
              <a:off x="12047119" y="1113592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0" y="8942"/>
                  </a:moveTo>
                  <a:lnTo>
                    <a:pt x="481" y="0"/>
                  </a:lnTo>
                  <a:lnTo>
                    <a:pt x="12418" y="680"/>
                  </a:lnTo>
                  <a:lnTo>
                    <a:pt x="11926" y="9622"/>
                  </a:lnTo>
                  <a:lnTo>
                    <a:pt x="0" y="89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90" name="object 7690"/>
            <p:cNvSpPr/>
            <p:nvPr/>
          </p:nvSpPr>
          <p:spPr>
            <a:xfrm>
              <a:off x="12047112" y="1114277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90">
                  <a:moveTo>
                    <a:pt x="12418" y="0"/>
                  </a:moveTo>
                  <a:lnTo>
                    <a:pt x="0" y="82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91" name="object 7691"/>
            <p:cNvSpPr/>
            <p:nvPr/>
          </p:nvSpPr>
          <p:spPr>
            <a:xfrm>
              <a:off x="12047612" y="1113600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0" y="0"/>
                  </a:moveTo>
                  <a:lnTo>
                    <a:pt x="11423" y="96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92" name="object 7692"/>
            <p:cNvPicPr/>
            <p:nvPr/>
          </p:nvPicPr>
          <p:blipFill>
            <a:blip r:embed="rId1458" cstate="print"/>
            <a:stretch>
              <a:fillRect/>
            </a:stretch>
          </p:blipFill>
          <p:spPr>
            <a:xfrm>
              <a:off x="11670955" y="1101008"/>
              <a:ext cx="388574" cy="24910"/>
            </a:xfrm>
            <a:prstGeom prst="rect">
              <a:avLst/>
            </a:prstGeom>
          </p:spPr>
        </p:pic>
        <p:sp>
          <p:nvSpPr>
            <p:cNvPr id="7693" name="object 7693"/>
            <p:cNvSpPr/>
            <p:nvPr/>
          </p:nvSpPr>
          <p:spPr>
            <a:xfrm>
              <a:off x="11670955" y="1101008"/>
              <a:ext cx="388620" cy="25400"/>
            </a:xfrm>
            <a:custGeom>
              <a:avLst/>
              <a:gdLst/>
              <a:ahLst/>
              <a:cxnLst/>
              <a:rect l="l" t="t" r="r" b="b"/>
              <a:pathLst>
                <a:path w="388620" h="25400">
                  <a:moveTo>
                    <a:pt x="0" y="2691"/>
                  </a:moveTo>
                  <a:lnTo>
                    <a:pt x="0" y="0"/>
                  </a:lnTo>
                  <a:lnTo>
                    <a:pt x="388574" y="22219"/>
                  </a:lnTo>
                  <a:lnTo>
                    <a:pt x="388574" y="24910"/>
                  </a:lnTo>
                  <a:lnTo>
                    <a:pt x="0" y="26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94" name="object 7694"/>
            <p:cNvPicPr/>
            <p:nvPr/>
          </p:nvPicPr>
          <p:blipFill>
            <a:blip r:embed="rId1459" cstate="print"/>
            <a:stretch>
              <a:fillRect/>
            </a:stretch>
          </p:blipFill>
          <p:spPr>
            <a:xfrm>
              <a:off x="11670956" y="1103705"/>
              <a:ext cx="388574" cy="24889"/>
            </a:xfrm>
            <a:prstGeom prst="rect">
              <a:avLst/>
            </a:prstGeom>
          </p:spPr>
        </p:pic>
        <p:sp>
          <p:nvSpPr>
            <p:cNvPr id="7695" name="object 7695"/>
            <p:cNvSpPr/>
            <p:nvPr/>
          </p:nvSpPr>
          <p:spPr>
            <a:xfrm>
              <a:off x="11670956" y="1103705"/>
              <a:ext cx="388620" cy="25400"/>
            </a:xfrm>
            <a:custGeom>
              <a:avLst/>
              <a:gdLst/>
              <a:ahLst/>
              <a:cxnLst/>
              <a:rect l="l" t="t" r="r" b="b"/>
              <a:pathLst>
                <a:path w="388620" h="25400">
                  <a:moveTo>
                    <a:pt x="388574" y="22219"/>
                  </a:moveTo>
                  <a:lnTo>
                    <a:pt x="388574" y="24889"/>
                  </a:lnTo>
                  <a:lnTo>
                    <a:pt x="0" y="2670"/>
                  </a:lnTo>
                  <a:lnTo>
                    <a:pt x="0" y="0"/>
                  </a:lnTo>
                  <a:lnTo>
                    <a:pt x="388574" y="222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96" name="object 7696"/>
            <p:cNvPicPr/>
            <p:nvPr/>
          </p:nvPicPr>
          <p:blipFill>
            <a:blip r:embed="rId1460" cstate="print"/>
            <a:stretch>
              <a:fillRect/>
            </a:stretch>
          </p:blipFill>
          <p:spPr>
            <a:xfrm>
              <a:off x="11670956" y="1106377"/>
              <a:ext cx="388574" cy="24931"/>
            </a:xfrm>
            <a:prstGeom prst="rect">
              <a:avLst/>
            </a:prstGeom>
          </p:spPr>
        </p:pic>
        <p:sp>
          <p:nvSpPr>
            <p:cNvPr id="7697" name="object 7697"/>
            <p:cNvSpPr/>
            <p:nvPr/>
          </p:nvSpPr>
          <p:spPr>
            <a:xfrm>
              <a:off x="11670956" y="1106377"/>
              <a:ext cx="388620" cy="25400"/>
            </a:xfrm>
            <a:custGeom>
              <a:avLst/>
              <a:gdLst/>
              <a:ahLst/>
              <a:cxnLst/>
              <a:rect l="l" t="t" r="r" b="b"/>
              <a:pathLst>
                <a:path w="388620" h="25400">
                  <a:moveTo>
                    <a:pt x="388574" y="23905"/>
                  </a:moveTo>
                  <a:lnTo>
                    <a:pt x="388574" y="24931"/>
                  </a:lnTo>
                  <a:lnTo>
                    <a:pt x="0" y="2691"/>
                  </a:lnTo>
                  <a:lnTo>
                    <a:pt x="0" y="0"/>
                  </a:lnTo>
                  <a:lnTo>
                    <a:pt x="388574" y="22219"/>
                  </a:lnTo>
                  <a:lnTo>
                    <a:pt x="388574" y="239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98" name="object 7698"/>
            <p:cNvPicPr/>
            <p:nvPr/>
          </p:nvPicPr>
          <p:blipFill>
            <a:blip r:embed="rId1461" cstate="print"/>
            <a:stretch>
              <a:fillRect/>
            </a:stretch>
          </p:blipFill>
          <p:spPr>
            <a:xfrm>
              <a:off x="9713518" y="1202282"/>
              <a:ext cx="374093" cy="73505"/>
            </a:xfrm>
            <a:prstGeom prst="rect">
              <a:avLst/>
            </a:prstGeom>
          </p:spPr>
        </p:pic>
        <p:sp>
          <p:nvSpPr>
            <p:cNvPr id="7699" name="object 7699"/>
            <p:cNvSpPr/>
            <p:nvPr/>
          </p:nvSpPr>
          <p:spPr>
            <a:xfrm>
              <a:off x="9713518" y="1202282"/>
              <a:ext cx="374650" cy="73660"/>
            </a:xfrm>
            <a:custGeom>
              <a:avLst/>
              <a:gdLst/>
              <a:ahLst/>
              <a:cxnLst/>
              <a:rect l="l" t="t" r="r" b="b"/>
              <a:pathLst>
                <a:path w="374650" h="73659">
                  <a:moveTo>
                    <a:pt x="373590" y="0"/>
                  </a:moveTo>
                  <a:lnTo>
                    <a:pt x="0" y="70877"/>
                  </a:lnTo>
                  <a:lnTo>
                    <a:pt x="502" y="73505"/>
                  </a:lnTo>
                  <a:lnTo>
                    <a:pt x="374093" y="2607"/>
                  </a:lnTo>
                  <a:lnTo>
                    <a:pt x="37359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00" name="object 7700"/>
            <p:cNvPicPr/>
            <p:nvPr/>
          </p:nvPicPr>
          <p:blipFill>
            <a:blip r:embed="rId1462" cstate="print"/>
            <a:stretch>
              <a:fillRect/>
            </a:stretch>
          </p:blipFill>
          <p:spPr>
            <a:xfrm>
              <a:off x="9713017" y="1199672"/>
              <a:ext cx="374093" cy="73484"/>
            </a:xfrm>
            <a:prstGeom prst="rect">
              <a:avLst/>
            </a:prstGeom>
          </p:spPr>
        </p:pic>
        <p:sp>
          <p:nvSpPr>
            <p:cNvPr id="7701" name="object 7701"/>
            <p:cNvSpPr/>
            <p:nvPr/>
          </p:nvSpPr>
          <p:spPr>
            <a:xfrm>
              <a:off x="9713017" y="1199672"/>
              <a:ext cx="374650" cy="73660"/>
            </a:xfrm>
            <a:custGeom>
              <a:avLst/>
              <a:gdLst/>
              <a:ahLst/>
              <a:cxnLst/>
              <a:rect l="l" t="t" r="r" b="b"/>
              <a:pathLst>
                <a:path w="374650" h="73659">
                  <a:moveTo>
                    <a:pt x="373590" y="0"/>
                  </a:moveTo>
                  <a:lnTo>
                    <a:pt x="0" y="70898"/>
                  </a:lnTo>
                  <a:lnTo>
                    <a:pt x="502" y="73484"/>
                  </a:lnTo>
                  <a:lnTo>
                    <a:pt x="374093" y="2607"/>
                  </a:lnTo>
                  <a:lnTo>
                    <a:pt x="37359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02" name="object 7702"/>
            <p:cNvPicPr/>
            <p:nvPr/>
          </p:nvPicPr>
          <p:blipFill>
            <a:blip r:embed="rId1463" cstate="print"/>
            <a:stretch>
              <a:fillRect/>
            </a:stretch>
          </p:blipFill>
          <p:spPr>
            <a:xfrm>
              <a:off x="9712515" y="1197061"/>
              <a:ext cx="374093" cy="73505"/>
            </a:xfrm>
            <a:prstGeom prst="rect">
              <a:avLst/>
            </a:prstGeom>
          </p:spPr>
        </p:pic>
        <p:sp>
          <p:nvSpPr>
            <p:cNvPr id="7703" name="object 7703"/>
            <p:cNvSpPr/>
            <p:nvPr/>
          </p:nvSpPr>
          <p:spPr>
            <a:xfrm>
              <a:off x="9712515" y="1197061"/>
              <a:ext cx="374650" cy="73660"/>
            </a:xfrm>
            <a:custGeom>
              <a:avLst/>
              <a:gdLst/>
              <a:ahLst/>
              <a:cxnLst/>
              <a:rect l="l" t="t" r="r" b="b"/>
              <a:pathLst>
                <a:path w="374650" h="73659">
                  <a:moveTo>
                    <a:pt x="373611" y="0"/>
                  </a:moveTo>
                  <a:lnTo>
                    <a:pt x="0" y="70898"/>
                  </a:lnTo>
                  <a:lnTo>
                    <a:pt x="513" y="73505"/>
                  </a:lnTo>
                  <a:lnTo>
                    <a:pt x="374093" y="2607"/>
                  </a:lnTo>
                  <a:lnTo>
                    <a:pt x="37361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04" name="object 7704"/>
            <p:cNvSpPr/>
            <p:nvPr/>
          </p:nvSpPr>
          <p:spPr>
            <a:xfrm>
              <a:off x="9710912" y="1257245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4">
                  <a:moveTo>
                    <a:pt x="11737" y="0"/>
                  </a:moveTo>
                  <a:lnTo>
                    <a:pt x="13339" y="8470"/>
                  </a:lnTo>
                  <a:lnTo>
                    <a:pt x="1612" y="10711"/>
                  </a:lnTo>
                  <a:lnTo>
                    <a:pt x="0" y="2240"/>
                  </a:lnTo>
                  <a:lnTo>
                    <a:pt x="11737" y="0"/>
                  </a:lnTo>
                  <a:close/>
                </a:path>
                <a:path w="13334" h="10794">
                  <a:moveTo>
                    <a:pt x="11737" y="0"/>
                  </a:moveTo>
                  <a:lnTo>
                    <a:pt x="1612" y="107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05" name="object 7705"/>
            <p:cNvSpPr/>
            <p:nvPr/>
          </p:nvSpPr>
          <p:spPr>
            <a:xfrm>
              <a:off x="9710917" y="1259483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4" h="6350">
                  <a:moveTo>
                    <a:pt x="0" y="0"/>
                  </a:moveTo>
                  <a:lnTo>
                    <a:pt x="13329" y="62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06" name="object 7706"/>
            <p:cNvPicPr/>
            <p:nvPr/>
          </p:nvPicPr>
          <p:blipFill>
            <a:blip r:embed="rId1464" cstate="print"/>
            <a:stretch>
              <a:fillRect/>
            </a:stretch>
          </p:blipFill>
          <p:spPr>
            <a:xfrm>
              <a:off x="10098837" y="1127321"/>
              <a:ext cx="383621" cy="75421"/>
            </a:xfrm>
            <a:prstGeom prst="rect">
              <a:avLst/>
            </a:prstGeom>
          </p:spPr>
        </p:pic>
        <p:sp>
          <p:nvSpPr>
            <p:cNvPr id="7707" name="object 7707"/>
            <p:cNvSpPr/>
            <p:nvPr/>
          </p:nvSpPr>
          <p:spPr>
            <a:xfrm>
              <a:off x="10098837" y="1127321"/>
              <a:ext cx="384175" cy="75565"/>
            </a:xfrm>
            <a:custGeom>
              <a:avLst/>
              <a:gdLst/>
              <a:ahLst/>
              <a:cxnLst/>
              <a:rect l="l" t="t" r="r" b="b"/>
              <a:pathLst>
                <a:path w="384175" h="75565">
                  <a:moveTo>
                    <a:pt x="383621" y="2722"/>
                  </a:moveTo>
                  <a:lnTo>
                    <a:pt x="383621" y="0"/>
                  </a:lnTo>
                  <a:lnTo>
                    <a:pt x="0" y="72783"/>
                  </a:lnTo>
                  <a:lnTo>
                    <a:pt x="502" y="75421"/>
                  </a:lnTo>
                  <a:lnTo>
                    <a:pt x="383621" y="27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08" name="object 7708"/>
            <p:cNvPicPr/>
            <p:nvPr/>
          </p:nvPicPr>
          <p:blipFill>
            <a:blip r:embed="rId1465" cstate="print"/>
            <a:stretch>
              <a:fillRect/>
            </a:stretch>
          </p:blipFill>
          <p:spPr>
            <a:xfrm>
              <a:off x="10098334" y="1124592"/>
              <a:ext cx="384124" cy="75516"/>
            </a:xfrm>
            <a:prstGeom prst="rect">
              <a:avLst/>
            </a:prstGeom>
          </p:spPr>
        </p:pic>
        <p:sp>
          <p:nvSpPr>
            <p:cNvPr id="7709" name="object 7709"/>
            <p:cNvSpPr/>
            <p:nvPr/>
          </p:nvSpPr>
          <p:spPr>
            <a:xfrm>
              <a:off x="10098334" y="1124592"/>
              <a:ext cx="384175" cy="75565"/>
            </a:xfrm>
            <a:custGeom>
              <a:avLst/>
              <a:gdLst/>
              <a:ahLst/>
              <a:cxnLst/>
              <a:rect l="l" t="t" r="r" b="b"/>
              <a:pathLst>
                <a:path w="384175" h="75565">
                  <a:moveTo>
                    <a:pt x="384124" y="2722"/>
                  </a:moveTo>
                  <a:lnTo>
                    <a:pt x="384124" y="0"/>
                  </a:lnTo>
                  <a:lnTo>
                    <a:pt x="0" y="72887"/>
                  </a:lnTo>
                  <a:lnTo>
                    <a:pt x="502" y="75516"/>
                  </a:lnTo>
                  <a:lnTo>
                    <a:pt x="384124" y="27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10" name="object 7710"/>
            <p:cNvPicPr/>
            <p:nvPr/>
          </p:nvPicPr>
          <p:blipFill>
            <a:blip r:embed="rId1466" cstate="print"/>
            <a:stretch>
              <a:fillRect/>
            </a:stretch>
          </p:blipFill>
          <p:spPr>
            <a:xfrm>
              <a:off x="10097832" y="1121864"/>
              <a:ext cx="384627" cy="75620"/>
            </a:xfrm>
            <a:prstGeom prst="rect">
              <a:avLst/>
            </a:prstGeom>
          </p:spPr>
        </p:pic>
        <p:sp>
          <p:nvSpPr>
            <p:cNvPr id="7711" name="object 7711"/>
            <p:cNvSpPr/>
            <p:nvPr/>
          </p:nvSpPr>
          <p:spPr>
            <a:xfrm>
              <a:off x="10097832" y="1121864"/>
              <a:ext cx="384810" cy="76200"/>
            </a:xfrm>
            <a:custGeom>
              <a:avLst/>
              <a:gdLst/>
              <a:ahLst/>
              <a:cxnLst/>
              <a:rect l="l" t="t" r="r" b="b"/>
              <a:pathLst>
                <a:path w="384809" h="76200">
                  <a:moveTo>
                    <a:pt x="384627" y="2722"/>
                  </a:moveTo>
                  <a:lnTo>
                    <a:pt x="384627" y="0"/>
                  </a:lnTo>
                  <a:lnTo>
                    <a:pt x="0" y="72982"/>
                  </a:lnTo>
                  <a:lnTo>
                    <a:pt x="502" y="75620"/>
                  </a:lnTo>
                  <a:lnTo>
                    <a:pt x="384627" y="27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2" name="object 7712"/>
            <p:cNvSpPr/>
            <p:nvPr/>
          </p:nvSpPr>
          <p:spPr>
            <a:xfrm>
              <a:off x="10096223" y="1184126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4">
                  <a:moveTo>
                    <a:pt x="11737" y="0"/>
                  </a:moveTo>
                  <a:lnTo>
                    <a:pt x="13329" y="8502"/>
                  </a:lnTo>
                  <a:lnTo>
                    <a:pt x="1612" y="10711"/>
                  </a:lnTo>
                  <a:lnTo>
                    <a:pt x="0" y="2240"/>
                  </a:lnTo>
                  <a:lnTo>
                    <a:pt x="11737" y="0"/>
                  </a:lnTo>
                  <a:close/>
                </a:path>
                <a:path w="13334" h="10794">
                  <a:moveTo>
                    <a:pt x="11737" y="0"/>
                  </a:moveTo>
                  <a:lnTo>
                    <a:pt x="1612" y="107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3" name="object 7713"/>
            <p:cNvSpPr/>
            <p:nvPr/>
          </p:nvSpPr>
          <p:spPr>
            <a:xfrm>
              <a:off x="10096229" y="1186363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4" h="6350">
                  <a:moveTo>
                    <a:pt x="0" y="0"/>
                  </a:moveTo>
                  <a:lnTo>
                    <a:pt x="13329" y="62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4" name="object 7714"/>
            <p:cNvSpPr/>
            <p:nvPr/>
          </p:nvSpPr>
          <p:spPr>
            <a:xfrm>
              <a:off x="11150534" y="4072205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0"/>
                  </a:moveTo>
                  <a:lnTo>
                    <a:pt x="383988" y="0"/>
                  </a:lnTo>
                  <a:lnTo>
                    <a:pt x="383988" y="246044"/>
                  </a:lnTo>
                  <a:lnTo>
                    <a:pt x="0" y="246044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5" name="object 7715"/>
            <p:cNvSpPr/>
            <p:nvPr/>
          </p:nvSpPr>
          <p:spPr>
            <a:xfrm>
              <a:off x="11150541" y="4072203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246044"/>
                  </a:moveTo>
                  <a:lnTo>
                    <a:pt x="383988" y="0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6" name="object 7716"/>
            <p:cNvSpPr/>
            <p:nvPr/>
          </p:nvSpPr>
          <p:spPr>
            <a:xfrm>
              <a:off x="11150541" y="4072205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0"/>
                  </a:moveTo>
                  <a:lnTo>
                    <a:pt x="383988" y="246044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7" name="object 7717"/>
            <p:cNvSpPr/>
            <p:nvPr/>
          </p:nvSpPr>
          <p:spPr>
            <a:xfrm>
              <a:off x="15606259" y="4072205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0"/>
                  </a:moveTo>
                  <a:lnTo>
                    <a:pt x="383988" y="0"/>
                  </a:lnTo>
                  <a:lnTo>
                    <a:pt x="383988" y="246065"/>
                  </a:lnTo>
                  <a:lnTo>
                    <a:pt x="0" y="24606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8" name="object 7718"/>
            <p:cNvSpPr/>
            <p:nvPr/>
          </p:nvSpPr>
          <p:spPr>
            <a:xfrm>
              <a:off x="15606259" y="4072203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246044"/>
                  </a:moveTo>
                  <a:lnTo>
                    <a:pt x="383967" y="0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9" name="object 7719"/>
            <p:cNvSpPr/>
            <p:nvPr/>
          </p:nvSpPr>
          <p:spPr>
            <a:xfrm>
              <a:off x="15606259" y="4072205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0"/>
                  </a:moveTo>
                  <a:lnTo>
                    <a:pt x="383967" y="246044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20" name="object 7720"/>
            <p:cNvSpPr/>
            <p:nvPr/>
          </p:nvSpPr>
          <p:spPr>
            <a:xfrm>
              <a:off x="12154484" y="5705825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0"/>
                  </a:moveTo>
                  <a:lnTo>
                    <a:pt x="383988" y="0"/>
                  </a:lnTo>
                  <a:lnTo>
                    <a:pt x="383988" y="246065"/>
                  </a:lnTo>
                  <a:lnTo>
                    <a:pt x="0" y="246065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21" name="object 7721"/>
            <p:cNvSpPr/>
            <p:nvPr/>
          </p:nvSpPr>
          <p:spPr>
            <a:xfrm>
              <a:off x="12154484" y="5705809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246065"/>
                  </a:moveTo>
                  <a:lnTo>
                    <a:pt x="383988" y="0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22" name="object 7722"/>
            <p:cNvSpPr/>
            <p:nvPr/>
          </p:nvSpPr>
          <p:spPr>
            <a:xfrm>
              <a:off x="12154484" y="5705817"/>
              <a:ext cx="384175" cy="246379"/>
            </a:xfrm>
            <a:custGeom>
              <a:avLst/>
              <a:gdLst/>
              <a:ahLst/>
              <a:cxnLst/>
              <a:rect l="l" t="t" r="r" b="b"/>
              <a:pathLst>
                <a:path w="384175" h="246379">
                  <a:moveTo>
                    <a:pt x="0" y="0"/>
                  </a:moveTo>
                  <a:lnTo>
                    <a:pt x="383988" y="246065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23" name="object 7723"/>
            <p:cNvSpPr/>
            <p:nvPr/>
          </p:nvSpPr>
          <p:spPr>
            <a:xfrm>
              <a:off x="14811063" y="3671100"/>
              <a:ext cx="485775" cy="613410"/>
            </a:xfrm>
            <a:custGeom>
              <a:avLst/>
              <a:gdLst/>
              <a:ahLst/>
              <a:cxnLst/>
              <a:rect l="l" t="t" r="r" b="b"/>
              <a:pathLst>
                <a:path w="485775" h="613410">
                  <a:moveTo>
                    <a:pt x="0" y="0"/>
                  </a:moveTo>
                  <a:lnTo>
                    <a:pt x="485388" y="0"/>
                  </a:lnTo>
                  <a:lnTo>
                    <a:pt x="485388" y="612881"/>
                  </a:lnTo>
                  <a:lnTo>
                    <a:pt x="0" y="612881"/>
                  </a:lnTo>
                  <a:lnTo>
                    <a:pt x="0" y="0"/>
                  </a:lnTo>
                  <a:close/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24" name="object 7724"/>
            <p:cNvSpPr/>
            <p:nvPr/>
          </p:nvSpPr>
          <p:spPr>
            <a:xfrm>
              <a:off x="14811068" y="3671087"/>
              <a:ext cx="485775" cy="613410"/>
            </a:xfrm>
            <a:custGeom>
              <a:avLst/>
              <a:gdLst/>
              <a:ahLst/>
              <a:cxnLst/>
              <a:rect l="l" t="t" r="r" b="b"/>
              <a:pathLst>
                <a:path w="485775" h="613410">
                  <a:moveTo>
                    <a:pt x="0" y="612881"/>
                  </a:moveTo>
                  <a:lnTo>
                    <a:pt x="485388" y="0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25" name="object 7725"/>
            <p:cNvSpPr/>
            <p:nvPr/>
          </p:nvSpPr>
          <p:spPr>
            <a:xfrm>
              <a:off x="14811068" y="3671094"/>
              <a:ext cx="485775" cy="613410"/>
            </a:xfrm>
            <a:custGeom>
              <a:avLst/>
              <a:gdLst/>
              <a:ahLst/>
              <a:cxnLst/>
              <a:rect l="l" t="t" r="r" b="b"/>
              <a:pathLst>
                <a:path w="485775" h="613410">
                  <a:moveTo>
                    <a:pt x="0" y="0"/>
                  </a:moveTo>
                  <a:lnTo>
                    <a:pt x="485388" y="612881"/>
                  </a:lnTo>
                </a:path>
              </a:pathLst>
            </a:custGeom>
            <a:ln w="4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26" name="object 7726"/>
            <p:cNvPicPr/>
            <p:nvPr/>
          </p:nvPicPr>
          <p:blipFill>
            <a:blip r:embed="rId1467" cstate="print"/>
            <a:stretch>
              <a:fillRect/>
            </a:stretch>
          </p:blipFill>
          <p:spPr>
            <a:xfrm>
              <a:off x="17134368" y="6225098"/>
              <a:ext cx="156568" cy="155911"/>
            </a:xfrm>
            <a:prstGeom prst="rect">
              <a:avLst/>
            </a:prstGeom>
          </p:spPr>
        </p:pic>
        <p:pic>
          <p:nvPicPr>
            <p:cNvPr id="7727" name="object 7727"/>
            <p:cNvPicPr/>
            <p:nvPr/>
          </p:nvPicPr>
          <p:blipFill>
            <a:blip r:embed="rId1468" cstate="print"/>
            <a:stretch>
              <a:fillRect/>
            </a:stretch>
          </p:blipFill>
          <p:spPr>
            <a:xfrm>
              <a:off x="16945274" y="6224889"/>
              <a:ext cx="156016" cy="156350"/>
            </a:xfrm>
            <a:prstGeom prst="rect">
              <a:avLst/>
            </a:prstGeom>
          </p:spPr>
        </p:pic>
        <p:pic>
          <p:nvPicPr>
            <p:cNvPr id="7728" name="object 7728"/>
            <p:cNvPicPr/>
            <p:nvPr/>
          </p:nvPicPr>
          <p:blipFill>
            <a:blip r:embed="rId1469" cstate="print"/>
            <a:stretch>
              <a:fillRect/>
            </a:stretch>
          </p:blipFill>
          <p:spPr>
            <a:xfrm>
              <a:off x="13412318" y="3223108"/>
              <a:ext cx="175984" cy="171542"/>
            </a:xfrm>
            <a:prstGeom prst="rect">
              <a:avLst/>
            </a:prstGeom>
          </p:spPr>
        </p:pic>
        <p:sp>
          <p:nvSpPr>
            <p:cNvPr id="7729" name="object 7729"/>
            <p:cNvSpPr/>
            <p:nvPr/>
          </p:nvSpPr>
          <p:spPr>
            <a:xfrm>
              <a:off x="17610503" y="3268938"/>
              <a:ext cx="0" cy="298450"/>
            </a:xfrm>
            <a:custGeom>
              <a:avLst/>
              <a:gdLst/>
              <a:ahLst/>
              <a:cxnLst/>
              <a:rect l="l" t="t" r="r" b="b"/>
              <a:pathLst>
                <a:path w="0" h="298450">
                  <a:moveTo>
                    <a:pt x="0" y="2982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30" name="object 7730"/>
            <p:cNvPicPr/>
            <p:nvPr/>
          </p:nvPicPr>
          <p:blipFill>
            <a:blip r:embed="rId1470" cstate="print"/>
            <a:stretch>
              <a:fillRect/>
            </a:stretch>
          </p:blipFill>
          <p:spPr>
            <a:xfrm>
              <a:off x="17575868" y="3250498"/>
              <a:ext cx="160049" cy="334668"/>
            </a:xfrm>
            <a:prstGeom prst="rect">
              <a:avLst/>
            </a:prstGeom>
          </p:spPr>
        </p:pic>
        <p:sp>
          <p:nvSpPr>
            <p:cNvPr id="7731" name="object 7731"/>
            <p:cNvSpPr/>
            <p:nvPr/>
          </p:nvSpPr>
          <p:spPr>
            <a:xfrm>
              <a:off x="17587683" y="3268940"/>
              <a:ext cx="0" cy="298450"/>
            </a:xfrm>
            <a:custGeom>
              <a:avLst/>
              <a:gdLst/>
              <a:ahLst/>
              <a:cxnLst/>
              <a:rect l="l" t="t" r="r" b="b"/>
              <a:pathLst>
                <a:path w="0" h="298450">
                  <a:moveTo>
                    <a:pt x="0" y="29826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32" name="object 7732"/>
            <p:cNvPicPr/>
            <p:nvPr/>
          </p:nvPicPr>
          <p:blipFill>
            <a:blip r:embed="rId1471" cstate="print"/>
            <a:stretch>
              <a:fillRect/>
            </a:stretch>
          </p:blipFill>
          <p:spPr>
            <a:xfrm>
              <a:off x="17236560" y="4342044"/>
              <a:ext cx="206603" cy="193159"/>
            </a:xfrm>
            <a:prstGeom prst="rect">
              <a:avLst/>
            </a:prstGeom>
          </p:spPr>
        </p:pic>
        <p:pic>
          <p:nvPicPr>
            <p:cNvPr id="7733" name="object 7733"/>
            <p:cNvPicPr/>
            <p:nvPr/>
          </p:nvPicPr>
          <p:blipFill>
            <a:blip r:embed="rId1472" cstate="print"/>
            <a:stretch>
              <a:fillRect/>
            </a:stretch>
          </p:blipFill>
          <p:spPr>
            <a:xfrm>
              <a:off x="17237475" y="5489279"/>
              <a:ext cx="206109" cy="192707"/>
            </a:xfrm>
            <a:prstGeom prst="rect">
              <a:avLst/>
            </a:prstGeom>
          </p:spPr>
        </p:pic>
        <p:pic>
          <p:nvPicPr>
            <p:cNvPr id="7734" name="object 7734"/>
            <p:cNvPicPr/>
            <p:nvPr/>
          </p:nvPicPr>
          <p:blipFill>
            <a:blip r:embed="rId1473" cstate="print"/>
            <a:stretch>
              <a:fillRect/>
            </a:stretch>
          </p:blipFill>
          <p:spPr>
            <a:xfrm>
              <a:off x="16538362" y="6264192"/>
              <a:ext cx="166787" cy="156624"/>
            </a:xfrm>
            <a:prstGeom prst="rect">
              <a:avLst/>
            </a:prstGeom>
          </p:spPr>
        </p:pic>
        <p:pic>
          <p:nvPicPr>
            <p:cNvPr id="7735" name="object 7735"/>
            <p:cNvPicPr/>
            <p:nvPr/>
          </p:nvPicPr>
          <p:blipFill>
            <a:blip r:embed="rId1474" cstate="print"/>
            <a:stretch>
              <a:fillRect/>
            </a:stretch>
          </p:blipFill>
          <p:spPr>
            <a:xfrm>
              <a:off x="17135112" y="6225171"/>
              <a:ext cx="155105" cy="155774"/>
            </a:xfrm>
            <a:prstGeom prst="rect">
              <a:avLst/>
            </a:prstGeom>
          </p:spPr>
        </p:pic>
      </p:grpSp>
      <p:sp>
        <p:nvSpPr>
          <p:cNvPr id="7736" name="object 7736"/>
          <p:cNvSpPr txBox="1"/>
          <p:nvPr/>
        </p:nvSpPr>
        <p:spPr>
          <a:xfrm>
            <a:off x="9811299" y="8792929"/>
            <a:ext cx="2472055" cy="7886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 spc="20" b="1">
                <a:latin typeface="FS Albert"/>
                <a:cs typeface="FS Albert"/>
              </a:rPr>
              <a:t>Legende</a:t>
            </a:r>
            <a:endParaRPr sz="105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050" spc="10">
                <a:latin typeface="FS Albert"/>
                <a:cs typeface="FS Albert"/>
              </a:rPr>
              <a:t>1.</a:t>
            </a:r>
            <a:r>
              <a:rPr dirty="0" sz="1050" spc="-20">
                <a:latin typeface="FS Albert"/>
                <a:cs typeface="FS Albert"/>
              </a:rPr>
              <a:t> </a:t>
            </a:r>
            <a:r>
              <a:rPr dirty="0" sz="1050">
                <a:latin typeface="FS Albert"/>
                <a:cs typeface="FS Albert"/>
              </a:rPr>
              <a:t>Hilfe</a:t>
            </a:r>
            <a:r>
              <a:rPr dirty="0" sz="1050" spc="-15">
                <a:latin typeface="FS Albert"/>
                <a:cs typeface="FS Albert"/>
              </a:rPr>
              <a:t> </a:t>
            </a:r>
            <a:r>
              <a:rPr dirty="0" sz="1050" spc="15">
                <a:latin typeface="FS Albert"/>
                <a:cs typeface="FS Albert"/>
              </a:rPr>
              <a:t>Material</a:t>
            </a:r>
            <a:endParaRPr sz="105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050" spc="20">
                <a:latin typeface="FS Albert"/>
                <a:cs typeface="FS Albert"/>
              </a:rPr>
              <a:t>AED</a:t>
            </a:r>
            <a:r>
              <a:rPr dirty="0" sz="1050" spc="10">
                <a:latin typeface="FS Albert"/>
                <a:cs typeface="FS Albert"/>
              </a:rPr>
              <a:t> </a:t>
            </a:r>
            <a:r>
              <a:rPr dirty="0" sz="1050" spc="5">
                <a:latin typeface="FS Albert"/>
                <a:cs typeface="FS Albert"/>
              </a:rPr>
              <a:t>Defibrillator</a:t>
            </a:r>
            <a:r>
              <a:rPr dirty="0" sz="1050" spc="15">
                <a:latin typeface="FS Albert"/>
                <a:cs typeface="FS Albert"/>
              </a:rPr>
              <a:t> (EG Sanitätszimmer 083)</a:t>
            </a:r>
            <a:endParaRPr sz="1050">
              <a:latin typeface="FS Albert"/>
              <a:cs typeface="FS Albert"/>
            </a:endParaRPr>
          </a:p>
        </p:txBody>
      </p:sp>
      <p:pic>
        <p:nvPicPr>
          <p:cNvPr id="7737" name="object 7737"/>
          <p:cNvPicPr/>
          <p:nvPr/>
        </p:nvPicPr>
        <p:blipFill>
          <a:blip r:embed="rId1475" cstate="print"/>
          <a:stretch>
            <a:fillRect/>
          </a:stretch>
        </p:blipFill>
        <p:spPr>
          <a:xfrm>
            <a:off x="9471879" y="9011767"/>
            <a:ext cx="231141" cy="230642"/>
          </a:xfrm>
          <a:prstGeom prst="rect">
            <a:avLst/>
          </a:prstGeom>
        </p:spPr>
      </p:pic>
      <p:pic>
        <p:nvPicPr>
          <p:cNvPr id="7738" name="object 7738"/>
          <p:cNvPicPr/>
          <p:nvPr/>
        </p:nvPicPr>
        <p:blipFill>
          <a:blip r:embed="rId1476" cstate="print"/>
          <a:stretch>
            <a:fillRect/>
          </a:stretch>
        </p:blipFill>
        <p:spPr>
          <a:xfrm>
            <a:off x="9472548" y="9311800"/>
            <a:ext cx="230474" cy="231462"/>
          </a:xfrm>
          <a:prstGeom prst="rect">
            <a:avLst/>
          </a:prstGeom>
        </p:spPr>
      </p:pic>
      <p:graphicFrame>
        <p:nvGraphicFramePr>
          <p:cNvPr id="7739" name="object 7739"/>
          <p:cNvGraphicFramePr>
            <a:graphicFrameLocks noGrp="1"/>
          </p:cNvGraphicFramePr>
          <p:nvPr/>
        </p:nvGraphicFramePr>
        <p:xfrm>
          <a:off x="12784613" y="8851836"/>
          <a:ext cx="3395345" cy="1650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0070"/>
                <a:gridCol w="1564640"/>
              </a:tblGrid>
              <a:tr h="2552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300" spc="10" b="1">
                          <a:solidFill>
                            <a:srgbClr val="FF0000"/>
                          </a:solidFill>
                          <a:latin typeface="FS Albert"/>
                          <a:cs typeface="FS Albert"/>
                        </a:rPr>
                        <a:t>Notrufnummern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374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266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300" spc="-5">
                          <a:latin typeface="FS Albert"/>
                          <a:cs typeface="FS Albert"/>
                        </a:rPr>
                        <a:t>Feuerwehr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270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118</a:t>
                      </a:r>
                      <a:r>
                        <a:rPr dirty="0" sz="1300" spc="-20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5">
                          <a:latin typeface="FS Albert"/>
                          <a:cs typeface="FS Albert"/>
                        </a:rPr>
                        <a:t>/</a:t>
                      </a:r>
                      <a:r>
                        <a:rPr dirty="0" sz="1300" spc="-1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041</a:t>
                      </a:r>
                      <a:r>
                        <a:rPr dirty="0" sz="1300" spc="-1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249</a:t>
                      </a:r>
                      <a:r>
                        <a:rPr dirty="0" sz="1300" spc="-1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26</a:t>
                      </a:r>
                      <a:r>
                        <a:rPr dirty="0" sz="1300" spc="-1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01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2700"/>
                </a:tc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-5">
                          <a:latin typeface="FS Albert"/>
                          <a:cs typeface="FS Albert"/>
                        </a:rPr>
                        <a:t>Polizei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117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Ambulanz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144</a:t>
                      </a:r>
                      <a:r>
                        <a:rPr dirty="0" sz="1300" spc="-20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5">
                          <a:latin typeface="FS Albert"/>
                          <a:cs typeface="FS Albert"/>
                        </a:rPr>
                        <a:t>/</a:t>
                      </a:r>
                      <a:r>
                        <a:rPr dirty="0" sz="1300" spc="-1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041</a:t>
                      </a:r>
                      <a:r>
                        <a:rPr dirty="0" sz="1300" spc="-1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249</a:t>
                      </a:r>
                      <a:r>
                        <a:rPr dirty="0" sz="1300" spc="-1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26</a:t>
                      </a:r>
                      <a:r>
                        <a:rPr dirty="0" sz="1300" spc="-1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01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REGA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1414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-5">
                          <a:latin typeface="FS Albert"/>
                          <a:cs typeface="FS Albert"/>
                        </a:rPr>
                        <a:t>Toxikologisches</a:t>
                      </a:r>
                      <a:r>
                        <a:rPr dirty="0" sz="1300" spc="-2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>
                          <a:latin typeface="FS Albert"/>
                          <a:cs typeface="FS Albert"/>
                        </a:rPr>
                        <a:t>Zentrum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145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  <a:tr h="2489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5">
                          <a:latin typeface="FS Albert"/>
                          <a:cs typeface="FS Albert"/>
                        </a:rPr>
                        <a:t>Hausdienst</a:t>
                      </a:r>
                      <a:r>
                        <a:rPr dirty="0" sz="1300" spc="-20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5">
                          <a:latin typeface="FS Albert"/>
                          <a:cs typeface="FS Albert"/>
                        </a:rPr>
                        <a:t>Hotline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300" spc="10">
                          <a:latin typeface="FS Albert"/>
                          <a:cs typeface="FS Albert"/>
                        </a:rPr>
                        <a:t>041</a:t>
                      </a:r>
                      <a:r>
                        <a:rPr dirty="0" sz="1300" spc="-25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249</a:t>
                      </a:r>
                      <a:r>
                        <a:rPr dirty="0" sz="1300" spc="-20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26</a:t>
                      </a:r>
                      <a:r>
                        <a:rPr dirty="0" sz="1300" spc="-20">
                          <a:latin typeface="FS Albert"/>
                          <a:cs typeface="FS Albert"/>
                        </a:rPr>
                        <a:t> </a:t>
                      </a:r>
                      <a:r>
                        <a:rPr dirty="0" sz="1300" spc="10">
                          <a:latin typeface="FS Albert"/>
                          <a:cs typeface="FS Albert"/>
                        </a:rPr>
                        <a:t>01</a:t>
                      </a:r>
                      <a:endParaRPr sz="1300">
                        <a:latin typeface="FS Albert"/>
                        <a:cs typeface="FS Albert"/>
                      </a:endParaRPr>
                    </a:p>
                  </a:txBody>
                  <a:tcPr marL="0" marR="0" marB="0" marT="1587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2021-07-26T12:53:38Z</dcterms:created>
  <dcterms:modified xsi:type="dcterms:W3CDTF">2021-07-26T12:53:38Z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2021-07-14T00:00:00Z</vt:filetime>
  </property>
  <property fmtid="{D5CDD505-2E9C-101B-9397-08002B2CF9AE}" pid="3" name="Creator">
    <vt:lpwstr>Adobe InDesign 16.3 (Macintosh)</vt:lpwstr>
  </property>
  <property fmtid="{D5CDD505-2E9C-101B-9397-08002B2CF9AE}" pid="4" name="LastSaved">
    <vt:filetime>2021-07-26T00:00:00Z</vt:filetime>
  </property>
</Properties>
</file>